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74" autoAdjust="0"/>
    <p:restoredTop sz="94660"/>
  </p:normalViewPr>
  <p:slideViewPr>
    <p:cSldViewPr snapToGrid="0">
      <p:cViewPr varScale="1">
        <p:scale>
          <a:sx n="87" d="100"/>
          <a:sy n="87" d="100"/>
        </p:scale>
        <p:origin x="390" y="25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0"/>
      <c:rotY val="0"/>
      <c:rAngAx val="0"/>
      <c:perspective val="0"/>
    </c:view3D>
    <c:floor>
      <c:thickness val="0"/>
    </c:floor>
    <c:sideWall>
      <c:thickness val="0"/>
      <c:spPr>
        <a:noFill/>
        <a:ln>
          <a:noFill/>
        </a:ln>
      </c:spPr>
    </c:sideWall>
    <c:backWall>
      <c:thickness val="0"/>
      <c:spPr>
        <a:noFill/>
        <a:ln>
          <a:noFill/>
        </a:ln>
      </c:spPr>
    </c:backWall>
    <c:plotArea>
      <c:layout/>
      <c:bar3DChart>
        <c:barDir val="col"/>
        <c:grouping val="stacked"/>
        <c:varyColors val="0"/>
        <c:ser>
          <c:idx val="0"/>
          <c:order val="0"/>
          <c:tx>
            <c:strRef>
              <c:f>Sheet1!$B$1</c:f>
              <c:strCache>
                <c:ptCount val="1"/>
                <c:pt idx="0">
                  <c:v>甲</c:v>
                </c:pt>
              </c:strCache>
            </c:strRef>
          </c:tx>
          <c:spPr>
            <a:solidFill>
              <a:schemeClr val="accent1"/>
            </a:solidFill>
          </c:spPr>
          <c:invertIfNegative val="0"/>
          <c:dLbls>
            <c:spPr>
              <a:noFill/>
              <a:ln>
                <a:noFill/>
              </a:ln>
              <a:effectLst/>
            </c:spPr>
            <c:txPr>
              <a:bodyPr wrap="square" lIns="38100" tIns="19050" rIns="38100" bIns="19050" anchor="ctr">
                <a:spAutoFit/>
              </a:bodyPr>
              <a:lstStyle/>
              <a:p>
                <a:pPr>
                  <a:defRPr>
                    <a:solidFill>
                      <a:schemeClr val="bg1"/>
                    </a:solidFill>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32</c:v>
                </c:pt>
                <c:pt idx="1">
                  <c:v>32</c:v>
                </c:pt>
                <c:pt idx="2">
                  <c:v>28</c:v>
                </c:pt>
                <c:pt idx="3">
                  <c:v>12</c:v>
                </c:pt>
                <c:pt idx="4">
                  <c:v>15</c:v>
                </c:pt>
                <c:pt idx="5">
                  <c:v>32</c:v>
                </c:pt>
                <c:pt idx="6">
                  <c:v>32</c:v>
                </c:pt>
                <c:pt idx="7">
                  <c:v>28</c:v>
                </c:pt>
                <c:pt idx="8">
                  <c:v>12</c:v>
                </c:pt>
                <c:pt idx="9">
                  <c:v>15</c:v>
                </c:pt>
                <c:pt idx="10">
                  <c:v>21</c:v>
                </c:pt>
                <c:pt idx="11">
                  <c:v>38</c:v>
                </c:pt>
              </c:numCache>
            </c:numRef>
          </c:val>
          <c:extLst>
            <c:ext xmlns:c16="http://schemas.microsoft.com/office/drawing/2014/chart" uri="{C3380CC4-5D6E-409C-BE32-E72D297353CC}">
              <c16:uniqueId val="{00000000-2391-40CB-AA3C-49C8E6186031}"/>
            </c:ext>
          </c:extLst>
        </c:ser>
        <c:ser>
          <c:idx val="1"/>
          <c:order val="1"/>
          <c:tx>
            <c:strRef>
              <c:f>Sheet1!$C$1</c:f>
              <c:strCache>
                <c:ptCount val="1"/>
                <c:pt idx="0">
                  <c:v>乙</c:v>
                </c:pt>
              </c:strCache>
            </c:strRef>
          </c:tx>
          <c:spPr>
            <a:solidFill>
              <a:schemeClr val="accent3"/>
            </a:solidFill>
          </c:spPr>
          <c:invertIfNegative val="0"/>
          <c:dLbls>
            <c:spPr>
              <a:noFill/>
              <a:ln>
                <a:noFill/>
              </a:ln>
              <a:effectLst/>
            </c:spPr>
            <c:txPr>
              <a:bodyPr wrap="square" lIns="38100" tIns="19050" rIns="38100" bIns="19050" anchor="ctr">
                <a:spAutoFit/>
              </a:bodyPr>
              <a:lstStyle/>
              <a:p>
                <a:pPr>
                  <a:defRPr>
                    <a:solidFill>
                      <a:schemeClr val="bg1"/>
                    </a:solidFill>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25</c:v>
                </c:pt>
                <c:pt idx="1">
                  <c:v>35</c:v>
                </c:pt>
                <c:pt idx="2">
                  <c:v>20</c:v>
                </c:pt>
                <c:pt idx="3">
                  <c:v>30</c:v>
                </c:pt>
                <c:pt idx="4">
                  <c:v>26</c:v>
                </c:pt>
                <c:pt idx="5">
                  <c:v>25</c:v>
                </c:pt>
                <c:pt idx="6">
                  <c:v>35</c:v>
                </c:pt>
                <c:pt idx="7">
                  <c:v>20</c:v>
                </c:pt>
                <c:pt idx="8">
                  <c:v>30</c:v>
                </c:pt>
                <c:pt idx="9">
                  <c:v>26</c:v>
                </c:pt>
                <c:pt idx="10">
                  <c:v>37</c:v>
                </c:pt>
                <c:pt idx="11">
                  <c:v>39</c:v>
                </c:pt>
              </c:numCache>
            </c:numRef>
          </c:val>
          <c:extLst>
            <c:ext xmlns:c16="http://schemas.microsoft.com/office/drawing/2014/chart" uri="{C3380CC4-5D6E-409C-BE32-E72D297353CC}">
              <c16:uniqueId val="{00000001-2391-40CB-AA3C-49C8E6186031}"/>
            </c:ext>
          </c:extLst>
        </c:ser>
        <c:ser>
          <c:idx val="3"/>
          <c:order val="2"/>
          <c:tx>
            <c:strRef>
              <c:f>Sheet1!$D$1</c:f>
              <c:strCache>
                <c:ptCount val="1"/>
                <c:pt idx="0">
                  <c:v>丙</c:v>
                </c:pt>
              </c:strCache>
            </c:strRef>
          </c:tx>
          <c:spPr>
            <a:ln w="25400">
              <a:noFill/>
            </a:ln>
          </c:spPr>
          <c:invertIfNegative val="0"/>
          <c:dLbls>
            <c:spPr>
              <a:noFill/>
              <a:ln>
                <a:noFill/>
              </a:ln>
              <a:effectLst/>
            </c:spPr>
            <c:txPr>
              <a:bodyPr wrap="square" lIns="38100" tIns="19050" rIns="38100" bIns="19050" anchor="ctr">
                <a:spAutoFit/>
              </a:bodyPr>
              <a:lstStyle/>
              <a:p>
                <a:pPr>
                  <a:defRPr>
                    <a:solidFill>
                      <a:schemeClr val="bg1"/>
                    </a:solidFill>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Sheet1!$D$2:$D$13</c:f>
              <c:numCache>
                <c:formatCode>General</c:formatCode>
                <c:ptCount val="12"/>
                <c:pt idx="0">
                  <c:v>22</c:v>
                </c:pt>
                <c:pt idx="1">
                  <c:v>17</c:v>
                </c:pt>
                <c:pt idx="2">
                  <c:v>14</c:v>
                </c:pt>
                <c:pt idx="3">
                  <c:v>21</c:v>
                </c:pt>
                <c:pt idx="4">
                  <c:v>28</c:v>
                </c:pt>
                <c:pt idx="5">
                  <c:v>19</c:v>
                </c:pt>
                <c:pt idx="6">
                  <c:v>20</c:v>
                </c:pt>
                <c:pt idx="7">
                  <c:v>22</c:v>
                </c:pt>
                <c:pt idx="8">
                  <c:v>21</c:v>
                </c:pt>
                <c:pt idx="9">
                  <c:v>28</c:v>
                </c:pt>
                <c:pt idx="10">
                  <c:v>19</c:v>
                </c:pt>
                <c:pt idx="11">
                  <c:v>27</c:v>
                </c:pt>
              </c:numCache>
            </c:numRef>
          </c:val>
          <c:extLst>
            <c:ext xmlns:c16="http://schemas.microsoft.com/office/drawing/2014/chart" uri="{C3380CC4-5D6E-409C-BE32-E72D297353CC}">
              <c16:uniqueId val="{00000003-2391-40CB-AA3C-49C8E6186031}"/>
            </c:ext>
          </c:extLst>
        </c:ser>
        <c:dLbls>
          <c:showLegendKey val="0"/>
          <c:showVal val="1"/>
          <c:showCatName val="0"/>
          <c:showSerName val="0"/>
          <c:showPercent val="0"/>
          <c:showBubbleSize val="0"/>
        </c:dLbls>
        <c:gapWidth val="150"/>
        <c:shape val="box"/>
        <c:axId val="478690632"/>
        <c:axId val="478690240"/>
        <c:axId val="0"/>
      </c:bar3DChart>
      <c:catAx>
        <c:axId val="478690632"/>
        <c:scaling>
          <c:orientation val="minMax"/>
        </c:scaling>
        <c:delete val="0"/>
        <c:axPos val="b"/>
        <c:numFmt formatCode="General" sourceLinked="1"/>
        <c:majorTickMark val="out"/>
        <c:minorTickMark val="none"/>
        <c:tickLblPos val="nextTo"/>
        <c:crossAx val="478690240"/>
        <c:crosses val="autoZero"/>
        <c:auto val="1"/>
        <c:lblAlgn val="ctr"/>
        <c:lblOffset val="100"/>
        <c:noMultiLvlLbl val="0"/>
      </c:catAx>
      <c:valAx>
        <c:axId val="478690240"/>
        <c:scaling>
          <c:orientation val="minMax"/>
        </c:scaling>
        <c:delete val="0"/>
        <c:axPos val="l"/>
        <c:majorGridlines>
          <c:spPr>
            <a:ln>
              <a:solidFill>
                <a:schemeClr val="bg1">
                  <a:lumMod val="85000"/>
                </a:schemeClr>
              </a:solidFill>
            </a:ln>
          </c:spPr>
        </c:majorGridlines>
        <c:numFmt formatCode="General" sourceLinked="1"/>
        <c:majorTickMark val="out"/>
        <c:minorTickMark val="none"/>
        <c:tickLblPos val="nextTo"/>
        <c:crossAx val="478690632"/>
        <c:crosses val="autoZero"/>
        <c:crossBetween val="between"/>
      </c:valAx>
      <c:spPr>
        <a:ln>
          <a:noFill/>
        </a:ln>
      </c:spPr>
    </c:plotArea>
    <c:legend>
      <c:legendPos val="b"/>
      <c:overlay val="0"/>
    </c:legend>
    <c:plotVisOnly val="1"/>
    <c:dispBlanksAs val="zero"/>
    <c:showDLblsOverMax val="0"/>
  </c:chart>
  <c:txPr>
    <a:bodyPr/>
    <a:lstStyle/>
    <a:p>
      <a:pPr>
        <a:defRPr sz="1600">
          <a:solidFill>
            <a:schemeClr val="tx1"/>
          </a:solidFill>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BB9-4CB1-AFE1-1C61348B73FA}"/>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BB9-4CB1-AFE1-1C61348B73FA}"/>
            </c:ext>
          </c:extLst>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BB9-4CB1-AFE1-1C61348B73FA}"/>
            </c:ext>
          </c:extLst>
        </c:ser>
        <c:dLbls>
          <c:dLblPos val="outEnd"/>
          <c:showLegendKey val="0"/>
          <c:showVal val="1"/>
          <c:showCatName val="0"/>
          <c:showSerName val="0"/>
          <c:showPercent val="0"/>
          <c:showBubbleSize val="0"/>
        </c:dLbls>
        <c:gapWidth val="219"/>
        <c:overlap val="-27"/>
        <c:axId val="596114448"/>
        <c:axId val="595298376"/>
      </c:barChart>
      <c:catAx>
        <c:axId val="596114448"/>
        <c:scaling>
          <c:orientation val="minMax"/>
        </c:scaling>
        <c:delete val="0"/>
        <c:axPos val="b"/>
        <c:numFmt formatCode="General" sourceLinked="1"/>
        <c:majorTickMark val="none"/>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zh-CN"/>
          </a:p>
        </c:txPr>
        <c:crossAx val="595298376"/>
        <c:crosses val="autoZero"/>
        <c:auto val="1"/>
        <c:lblAlgn val="ctr"/>
        <c:lblOffset val="100"/>
        <c:noMultiLvlLbl val="0"/>
      </c:catAx>
      <c:valAx>
        <c:axId val="595298376"/>
        <c:scaling>
          <c:orientation val="minMax"/>
        </c:scaling>
        <c:delete val="0"/>
        <c:axPos val="l"/>
        <c:numFmt formatCode="General" sourceLinked="1"/>
        <c:majorTickMark val="none"/>
        <c:minorTickMark val="none"/>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zh-CN"/>
          </a:p>
        </c:txPr>
        <c:crossAx val="5961144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a:noFill/>
    </a:ln>
    <a:effectLst/>
  </c:spPr>
  <c:txPr>
    <a:bodyPr/>
    <a:lstStyle/>
    <a:p>
      <a:pPr>
        <a:defRPr sz="1600">
          <a:solidFill>
            <a:schemeClr val="tx1"/>
          </a:solidFill>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F51-4DFD-83E6-E2B0A7202BC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F51-4DFD-83E6-E2B0A7202BC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F51-4DFD-83E6-E2B0A7202B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F51-4DFD-83E6-E2B0A7202BCC}"/>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457E-437C-B2C3-DB060F2E3218}"/>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sz="1600"/>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8">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6A23EC-E7F7-4DEB-8438-E7997BE2C11E}" type="doc">
      <dgm:prSet loTypeId="urn:microsoft.com/office/officeart/2005/8/layout/cycle3" loCatId="cycle" qsTypeId="urn:microsoft.com/office/officeart/2005/8/quickstyle/simple1" qsCatId="simple" csTypeId="urn:microsoft.com/office/officeart/2005/8/colors/colorful1" csCatId="colorful" phldr="1"/>
      <dgm:spPr/>
      <dgm:t>
        <a:bodyPr/>
        <a:lstStyle/>
        <a:p>
          <a:endParaRPr lang="en-US"/>
        </a:p>
      </dgm:t>
    </dgm:pt>
    <dgm:pt modelId="{B60A0BF6-EBD1-4B24-A815-B3A0346907A2}">
      <dgm:prSet phldrT="[Text]" custT="1"/>
      <dgm:spPr/>
      <dgm:t>
        <a:bodyPr/>
        <a:lstStyle/>
        <a:p>
          <a:r>
            <a:rPr lang="zh-CN" altLang="en-US" sz="1800" b="1" dirty="0">
              <a:latin typeface="+mn-lt"/>
              <a:ea typeface="+mn-ea"/>
              <a:cs typeface="+mn-ea"/>
              <a:sym typeface="+mn-lt"/>
            </a:rPr>
            <a:t>添加标题</a:t>
          </a:r>
          <a:endParaRPr lang="en-US" sz="2800" b="1" dirty="0">
            <a:latin typeface="+mn-lt"/>
            <a:ea typeface="+mn-ea"/>
            <a:cs typeface="+mn-ea"/>
            <a:sym typeface="+mn-lt"/>
          </a:endParaRPr>
        </a:p>
      </dgm:t>
    </dgm:pt>
    <dgm:pt modelId="{E70E0429-4144-4E43-91D3-0F342858F588}" type="parTrans" cxnId="{286736CA-8A47-4EC2-A29B-B1A3790655C1}">
      <dgm:prSet/>
      <dgm:spPr/>
      <dgm:t>
        <a:bodyPr/>
        <a:lstStyle/>
        <a:p>
          <a:endParaRPr lang="en-US" sz="2400" b="1"/>
        </a:p>
      </dgm:t>
    </dgm:pt>
    <dgm:pt modelId="{9E743E37-A093-4734-8885-A81E4316F2A7}" type="sibTrans" cxnId="{286736CA-8A47-4EC2-A29B-B1A3790655C1}">
      <dgm:prSet/>
      <dgm:spPr>
        <a:solidFill>
          <a:schemeClr val="tx1">
            <a:lumMod val="50000"/>
            <a:lumOff val="50000"/>
          </a:schemeClr>
        </a:solidFill>
      </dgm:spPr>
      <dgm:t>
        <a:bodyPr/>
        <a:lstStyle/>
        <a:p>
          <a:endParaRPr lang="en-US" sz="2400" b="1"/>
        </a:p>
      </dgm:t>
    </dgm:pt>
    <dgm:pt modelId="{DC0350D5-364C-4D38-A4AD-71DFD0EE64C1}">
      <dgm:prSet phldrT="[Text]" custT="1"/>
      <dgm:spPr/>
      <dgm:t>
        <a:bodyPr/>
        <a:lstStyle/>
        <a:p>
          <a:r>
            <a:rPr lang="zh-CN" altLang="en-US" sz="1800" b="1" dirty="0">
              <a:latin typeface="+mn-lt"/>
              <a:ea typeface="+mn-ea"/>
              <a:cs typeface="+mn-ea"/>
              <a:sym typeface="+mn-lt"/>
            </a:rPr>
            <a:t>添加标题</a:t>
          </a:r>
          <a:endParaRPr lang="en-US" sz="1800" b="1" dirty="0">
            <a:latin typeface="+mn-lt"/>
            <a:ea typeface="+mn-ea"/>
            <a:cs typeface="+mn-ea"/>
            <a:sym typeface="+mn-lt"/>
          </a:endParaRPr>
        </a:p>
      </dgm:t>
    </dgm:pt>
    <dgm:pt modelId="{4068D446-4848-43A7-9D36-5FD8DF278F42}" type="parTrans" cxnId="{8121492C-55F0-4B3A-9CEC-210928C644A7}">
      <dgm:prSet/>
      <dgm:spPr/>
      <dgm:t>
        <a:bodyPr/>
        <a:lstStyle/>
        <a:p>
          <a:endParaRPr lang="en-US" sz="2400" b="1"/>
        </a:p>
      </dgm:t>
    </dgm:pt>
    <dgm:pt modelId="{D9E1B0E5-A8BF-4BBB-81E1-E24BB06559E4}" type="sibTrans" cxnId="{8121492C-55F0-4B3A-9CEC-210928C644A7}">
      <dgm:prSet/>
      <dgm:spPr/>
      <dgm:t>
        <a:bodyPr/>
        <a:lstStyle/>
        <a:p>
          <a:endParaRPr lang="en-US" sz="2400" b="1"/>
        </a:p>
      </dgm:t>
    </dgm:pt>
    <dgm:pt modelId="{8452D4E6-65E5-48F0-9835-29BDC83019C5}">
      <dgm:prSet phldrT="[Text]" custT="1"/>
      <dgm:spPr/>
      <dgm:t>
        <a:bodyPr/>
        <a:lstStyle/>
        <a:p>
          <a:r>
            <a:rPr lang="zh-CN" altLang="en-US" sz="1800" b="1" dirty="0">
              <a:latin typeface="+mn-lt"/>
              <a:ea typeface="+mn-ea"/>
              <a:cs typeface="+mn-ea"/>
              <a:sym typeface="+mn-lt"/>
            </a:rPr>
            <a:t>添加标题</a:t>
          </a:r>
          <a:endParaRPr lang="en-US" sz="1800" b="1" dirty="0">
            <a:latin typeface="+mn-lt"/>
            <a:ea typeface="+mn-ea"/>
            <a:cs typeface="+mn-ea"/>
            <a:sym typeface="+mn-lt"/>
          </a:endParaRPr>
        </a:p>
      </dgm:t>
    </dgm:pt>
    <dgm:pt modelId="{17DD284F-6242-4EAA-A581-18F3FD737DDB}" type="parTrans" cxnId="{124173CF-C47F-48E5-A1E6-B47180DD97E1}">
      <dgm:prSet/>
      <dgm:spPr/>
      <dgm:t>
        <a:bodyPr/>
        <a:lstStyle/>
        <a:p>
          <a:endParaRPr lang="en-US" sz="2400" b="1"/>
        </a:p>
      </dgm:t>
    </dgm:pt>
    <dgm:pt modelId="{684C9528-31CC-4593-BCC0-2C3712C70754}" type="sibTrans" cxnId="{124173CF-C47F-48E5-A1E6-B47180DD97E1}">
      <dgm:prSet/>
      <dgm:spPr/>
      <dgm:t>
        <a:bodyPr/>
        <a:lstStyle/>
        <a:p>
          <a:endParaRPr lang="en-US" sz="2400" b="1"/>
        </a:p>
      </dgm:t>
    </dgm:pt>
    <dgm:pt modelId="{C428F817-E67D-4E77-889A-C3F29854A30F}">
      <dgm:prSet phldrT="[Text]" custT="1"/>
      <dgm:spPr/>
      <dgm:t>
        <a:bodyPr/>
        <a:lstStyle/>
        <a:p>
          <a:r>
            <a:rPr lang="zh-CN" altLang="en-US" sz="1800" b="1" dirty="0">
              <a:latin typeface="+mn-lt"/>
              <a:ea typeface="+mn-ea"/>
              <a:cs typeface="+mn-ea"/>
              <a:sym typeface="+mn-lt"/>
            </a:rPr>
            <a:t>添加标题</a:t>
          </a:r>
          <a:endParaRPr lang="en-US" sz="1800" b="1" dirty="0">
            <a:latin typeface="+mn-lt"/>
            <a:ea typeface="+mn-ea"/>
            <a:cs typeface="+mn-ea"/>
            <a:sym typeface="+mn-lt"/>
          </a:endParaRPr>
        </a:p>
      </dgm:t>
    </dgm:pt>
    <dgm:pt modelId="{EA287F2E-27FA-447E-9ED9-50095BBE7ECC}" type="parTrans" cxnId="{68EF977D-A3F9-4F3B-B12D-4752810A5C30}">
      <dgm:prSet/>
      <dgm:spPr/>
      <dgm:t>
        <a:bodyPr/>
        <a:lstStyle/>
        <a:p>
          <a:endParaRPr lang="en-US" sz="2400" b="1"/>
        </a:p>
      </dgm:t>
    </dgm:pt>
    <dgm:pt modelId="{79198668-35E5-4350-B77C-05446D0AA80C}" type="sibTrans" cxnId="{68EF977D-A3F9-4F3B-B12D-4752810A5C30}">
      <dgm:prSet/>
      <dgm:spPr/>
      <dgm:t>
        <a:bodyPr/>
        <a:lstStyle/>
        <a:p>
          <a:endParaRPr lang="en-US" sz="2400" b="1"/>
        </a:p>
      </dgm:t>
    </dgm:pt>
    <dgm:pt modelId="{10E0F803-2749-4583-AB99-534AC46B49EE}">
      <dgm:prSet phldrT="[Text]" custT="1"/>
      <dgm:spPr/>
      <dgm:t>
        <a:bodyPr/>
        <a:lstStyle/>
        <a:p>
          <a:r>
            <a:rPr lang="zh-CN" altLang="en-US" sz="1800" b="1" dirty="0">
              <a:latin typeface="+mn-lt"/>
              <a:ea typeface="+mn-ea"/>
              <a:cs typeface="+mn-ea"/>
              <a:sym typeface="+mn-lt"/>
            </a:rPr>
            <a:t>添加标题</a:t>
          </a:r>
          <a:endParaRPr lang="en-US" sz="1800" b="1" dirty="0">
            <a:latin typeface="+mn-lt"/>
            <a:ea typeface="+mn-ea"/>
            <a:cs typeface="+mn-ea"/>
            <a:sym typeface="+mn-lt"/>
          </a:endParaRPr>
        </a:p>
      </dgm:t>
    </dgm:pt>
    <dgm:pt modelId="{4F6B1463-19F3-491E-9964-8D71C52DCB74}" type="parTrans" cxnId="{D8681720-4A72-40EC-8C09-F34168C1D1DF}">
      <dgm:prSet/>
      <dgm:spPr/>
      <dgm:t>
        <a:bodyPr/>
        <a:lstStyle/>
        <a:p>
          <a:endParaRPr lang="en-US" sz="2400" b="1"/>
        </a:p>
      </dgm:t>
    </dgm:pt>
    <dgm:pt modelId="{BFB6E61A-DD09-469C-9702-CB4DE59FA411}" type="sibTrans" cxnId="{D8681720-4A72-40EC-8C09-F34168C1D1DF}">
      <dgm:prSet/>
      <dgm:spPr/>
      <dgm:t>
        <a:bodyPr/>
        <a:lstStyle/>
        <a:p>
          <a:endParaRPr lang="en-US" sz="2400" b="1"/>
        </a:p>
      </dgm:t>
    </dgm:pt>
    <dgm:pt modelId="{4C745070-9DB7-4D0F-9B30-9A1AE8836BB5}">
      <dgm:prSet custT="1"/>
      <dgm:spPr>
        <a:solidFill>
          <a:schemeClr val="accent1"/>
        </a:solidFill>
      </dgm:spPr>
      <dgm:t>
        <a:bodyPr/>
        <a:lstStyle/>
        <a:p>
          <a:r>
            <a:rPr lang="zh-CN" altLang="en-US" sz="1800" b="1" dirty="0">
              <a:latin typeface="+mn-lt"/>
              <a:ea typeface="+mn-ea"/>
              <a:cs typeface="+mn-ea"/>
              <a:sym typeface="+mn-lt"/>
            </a:rPr>
            <a:t>添加标题</a:t>
          </a:r>
          <a:endParaRPr lang="en-US" sz="1800" b="1" dirty="0">
            <a:latin typeface="+mn-lt"/>
            <a:ea typeface="+mn-ea"/>
            <a:cs typeface="+mn-ea"/>
            <a:sym typeface="+mn-lt"/>
          </a:endParaRPr>
        </a:p>
      </dgm:t>
    </dgm:pt>
    <dgm:pt modelId="{953E7CDB-125E-49C6-929E-FAC3F063473A}" type="parTrans" cxnId="{439C03B1-F9FF-4060-9201-09EA68B3C250}">
      <dgm:prSet/>
      <dgm:spPr/>
      <dgm:t>
        <a:bodyPr/>
        <a:lstStyle/>
        <a:p>
          <a:endParaRPr lang="en-US" sz="2400"/>
        </a:p>
      </dgm:t>
    </dgm:pt>
    <dgm:pt modelId="{C215BDA3-049B-4E3F-9C74-3EB7AF7DABF5}" type="sibTrans" cxnId="{439C03B1-F9FF-4060-9201-09EA68B3C250}">
      <dgm:prSet/>
      <dgm:spPr/>
      <dgm:t>
        <a:bodyPr/>
        <a:lstStyle/>
        <a:p>
          <a:endParaRPr lang="en-US" sz="2400"/>
        </a:p>
      </dgm:t>
    </dgm:pt>
    <dgm:pt modelId="{D6B12C0A-CFEA-4BD6-9EDB-44F53AB9AB91}" type="pres">
      <dgm:prSet presAssocID="{256A23EC-E7F7-4DEB-8438-E7997BE2C11E}" presName="Name0" presStyleCnt="0">
        <dgm:presLayoutVars>
          <dgm:dir/>
          <dgm:resizeHandles val="exact"/>
        </dgm:presLayoutVars>
      </dgm:prSet>
      <dgm:spPr/>
    </dgm:pt>
    <dgm:pt modelId="{0E87A055-6FAA-4CFF-814F-79DD09276AB9}" type="pres">
      <dgm:prSet presAssocID="{256A23EC-E7F7-4DEB-8438-E7997BE2C11E}" presName="cycle" presStyleCnt="0"/>
      <dgm:spPr/>
    </dgm:pt>
    <dgm:pt modelId="{F60E6A39-2BF3-4C58-A219-565E37696F5F}" type="pres">
      <dgm:prSet presAssocID="{B60A0BF6-EBD1-4B24-A815-B3A0346907A2}" presName="nodeFirstNode" presStyleLbl="node1" presStyleIdx="0" presStyleCnt="6">
        <dgm:presLayoutVars>
          <dgm:bulletEnabled val="1"/>
        </dgm:presLayoutVars>
      </dgm:prSet>
      <dgm:spPr/>
    </dgm:pt>
    <dgm:pt modelId="{50370D7A-C0A3-46CC-AF2C-F0948B25C588}" type="pres">
      <dgm:prSet presAssocID="{9E743E37-A093-4734-8885-A81E4316F2A7}" presName="sibTransFirstNode" presStyleLbl="bgShp" presStyleIdx="0" presStyleCnt="1"/>
      <dgm:spPr/>
    </dgm:pt>
    <dgm:pt modelId="{9E9D90F0-FF0C-4054-8DF5-B55932CE513D}" type="pres">
      <dgm:prSet presAssocID="{DC0350D5-364C-4D38-A4AD-71DFD0EE64C1}" presName="nodeFollowingNodes" presStyleLbl="node1" presStyleIdx="1" presStyleCnt="6">
        <dgm:presLayoutVars>
          <dgm:bulletEnabled val="1"/>
        </dgm:presLayoutVars>
      </dgm:prSet>
      <dgm:spPr/>
    </dgm:pt>
    <dgm:pt modelId="{530527F4-F042-499A-9FB6-558B4FDD9981}" type="pres">
      <dgm:prSet presAssocID="{8452D4E6-65E5-48F0-9835-29BDC83019C5}" presName="nodeFollowingNodes" presStyleLbl="node1" presStyleIdx="2" presStyleCnt="6">
        <dgm:presLayoutVars>
          <dgm:bulletEnabled val="1"/>
        </dgm:presLayoutVars>
      </dgm:prSet>
      <dgm:spPr/>
    </dgm:pt>
    <dgm:pt modelId="{47001491-5932-4AAC-99C4-7CC985D37837}" type="pres">
      <dgm:prSet presAssocID="{C428F817-E67D-4E77-889A-C3F29854A30F}" presName="nodeFollowingNodes" presStyleLbl="node1" presStyleIdx="3" presStyleCnt="6">
        <dgm:presLayoutVars>
          <dgm:bulletEnabled val="1"/>
        </dgm:presLayoutVars>
      </dgm:prSet>
      <dgm:spPr/>
    </dgm:pt>
    <dgm:pt modelId="{3E7FDCFE-1EAF-438E-92B7-E2B2A3A02DE2}" type="pres">
      <dgm:prSet presAssocID="{10E0F803-2749-4583-AB99-534AC46B49EE}" presName="nodeFollowingNodes" presStyleLbl="node1" presStyleIdx="4" presStyleCnt="6">
        <dgm:presLayoutVars>
          <dgm:bulletEnabled val="1"/>
        </dgm:presLayoutVars>
      </dgm:prSet>
      <dgm:spPr/>
    </dgm:pt>
    <dgm:pt modelId="{3EF893ED-DDA0-47E6-9376-1C0658A51BFA}" type="pres">
      <dgm:prSet presAssocID="{4C745070-9DB7-4D0F-9B30-9A1AE8836BB5}" presName="nodeFollowingNodes" presStyleLbl="node1" presStyleIdx="5" presStyleCnt="6">
        <dgm:presLayoutVars>
          <dgm:bulletEnabled val="1"/>
        </dgm:presLayoutVars>
      </dgm:prSet>
      <dgm:spPr/>
    </dgm:pt>
  </dgm:ptLst>
  <dgm:cxnLst>
    <dgm:cxn modelId="{D8681720-4A72-40EC-8C09-F34168C1D1DF}" srcId="{256A23EC-E7F7-4DEB-8438-E7997BE2C11E}" destId="{10E0F803-2749-4583-AB99-534AC46B49EE}" srcOrd="4" destOrd="0" parTransId="{4F6B1463-19F3-491E-9964-8D71C52DCB74}" sibTransId="{BFB6E61A-DD09-469C-9702-CB4DE59FA411}"/>
    <dgm:cxn modelId="{8121492C-55F0-4B3A-9CEC-210928C644A7}" srcId="{256A23EC-E7F7-4DEB-8438-E7997BE2C11E}" destId="{DC0350D5-364C-4D38-A4AD-71DFD0EE64C1}" srcOrd="1" destOrd="0" parTransId="{4068D446-4848-43A7-9D36-5FD8DF278F42}" sibTransId="{D9E1B0E5-A8BF-4BBB-81E1-E24BB06559E4}"/>
    <dgm:cxn modelId="{80073E37-0BF8-4A78-B066-D7ABE9AAC578}" type="presOf" srcId="{256A23EC-E7F7-4DEB-8438-E7997BE2C11E}" destId="{D6B12C0A-CFEA-4BD6-9EDB-44F53AB9AB91}" srcOrd="0" destOrd="0" presId="urn:microsoft.com/office/officeart/2005/8/layout/cycle3"/>
    <dgm:cxn modelId="{40DFB43C-448F-488D-AD1E-45FFD6DFEBDB}" type="presOf" srcId="{9E743E37-A093-4734-8885-A81E4316F2A7}" destId="{50370D7A-C0A3-46CC-AF2C-F0948B25C588}" srcOrd="0" destOrd="0" presId="urn:microsoft.com/office/officeart/2005/8/layout/cycle3"/>
    <dgm:cxn modelId="{F9B0CB62-C84B-4A89-B97D-FF9375D22106}" type="presOf" srcId="{DC0350D5-364C-4D38-A4AD-71DFD0EE64C1}" destId="{9E9D90F0-FF0C-4054-8DF5-B55932CE513D}" srcOrd="0" destOrd="0" presId="urn:microsoft.com/office/officeart/2005/8/layout/cycle3"/>
    <dgm:cxn modelId="{7CC4A24A-6EF4-4E43-8162-09059688C4F8}" type="presOf" srcId="{10E0F803-2749-4583-AB99-534AC46B49EE}" destId="{3E7FDCFE-1EAF-438E-92B7-E2B2A3A02DE2}" srcOrd="0" destOrd="0" presId="urn:microsoft.com/office/officeart/2005/8/layout/cycle3"/>
    <dgm:cxn modelId="{C727B16A-9BAE-425E-AD39-8447BE14FC8C}" type="presOf" srcId="{4C745070-9DB7-4D0F-9B30-9A1AE8836BB5}" destId="{3EF893ED-DDA0-47E6-9376-1C0658A51BFA}" srcOrd="0" destOrd="0" presId="urn:microsoft.com/office/officeart/2005/8/layout/cycle3"/>
    <dgm:cxn modelId="{9FC4DB76-5E7D-426D-ADCB-ED62BB6D9BBB}" type="presOf" srcId="{8452D4E6-65E5-48F0-9835-29BDC83019C5}" destId="{530527F4-F042-499A-9FB6-558B4FDD9981}" srcOrd="0" destOrd="0" presId="urn:microsoft.com/office/officeart/2005/8/layout/cycle3"/>
    <dgm:cxn modelId="{68EF977D-A3F9-4F3B-B12D-4752810A5C30}" srcId="{256A23EC-E7F7-4DEB-8438-E7997BE2C11E}" destId="{C428F817-E67D-4E77-889A-C3F29854A30F}" srcOrd="3" destOrd="0" parTransId="{EA287F2E-27FA-447E-9ED9-50095BBE7ECC}" sibTransId="{79198668-35E5-4350-B77C-05446D0AA80C}"/>
    <dgm:cxn modelId="{2D2461A2-49C8-430F-ABE9-C42C40C22963}" type="presOf" srcId="{B60A0BF6-EBD1-4B24-A815-B3A0346907A2}" destId="{F60E6A39-2BF3-4C58-A219-565E37696F5F}" srcOrd="0" destOrd="0" presId="urn:microsoft.com/office/officeart/2005/8/layout/cycle3"/>
    <dgm:cxn modelId="{70AA37A3-C3F9-4358-A099-8C32CEE3222D}" type="presOf" srcId="{C428F817-E67D-4E77-889A-C3F29854A30F}" destId="{47001491-5932-4AAC-99C4-7CC985D37837}" srcOrd="0" destOrd="0" presId="urn:microsoft.com/office/officeart/2005/8/layout/cycle3"/>
    <dgm:cxn modelId="{439C03B1-F9FF-4060-9201-09EA68B3C250}" srcId="{256A23EC-E7F7-4DEB-8438-E7997BE2C11E}" destId="{4C745070-9DB7-4D0F-9B30-9A1AE8836BB5}" srcOrd="5" destOrd="0" parTransId="{953E7CDB-125E-49C6-929E-FAC3F063473A}" sibTransId="{C215BDA3-049B-4E3F-9C74-3EB7AF7DABF5}"/>
    <dgm:cxn modelId="{286736CA-8A47-4EC2-A29B-B1A3790655C1}" srcId="{256A23EC-E7F7-4DEB-8438-E7997BE2C11E}" destId="{B60A0BF6-EBD1-4B24-A815-B3A0346907A2}" srcOrd="0" destOrd="0" parTransId="{E70E0429-4144-4E43-91D3-0F342858F588}" sibTransId="{9E743E37-A093-4734-8885-A81E4316F2A7}"/>
    <dgm:cxn modelId="{124173CF-C47F-48E5-A1E6-B47180DD97E1}" srcId="{256A23EC-E7F7-4DEB-8438-E7997BE2C11E}" destId="{8452D4E6-65E5-48F0-9835-29BDC83019C5}" srcOrd="2" destOrd="0" parTransId="{17DD284F-6242-4EAA-A581-18F3FD737DDB}" sibTransId="{684C9528-31CC-4593-BCC0-2C3712C70754}"/>
    <dgm:cxn modelId="{4C33C87C-7FF7-4009-AE35-BA00655ED306}" type="presParOf" srcId="{D6B12C0A-CFEA-4BD6-9EDB-44F53AB9AB91}" destId="{0E87A055-6FAA-4CFF-814F-79DD09276AB9}" srcOrd="0" destOrd="0" presId="urn:microsoft.com/office/officeart/2005/8/layout/cycle3"/>
    <dgm:cxn modelId="{D65A47FD-0DF3-4140-A5F2-B43EA464FC4E}" type="presParOf" srcId="{0E87A055-6FAA-4CFF-814F-79DD09276AB9}" destId="{F60E6A39-2BF3-4C58-A219-565E37696F5F}" srcOrd="0" destOrd="0" presId="urn:microsoft.com/office/officeart/2005/8/layout/cycle3"/>
    <dgm:cxn modelId="{35B2AE26-0AD6-4A9A-9099-F46A5AF3600F}" type="presParOf" srcId="{0E87A055-6FAA-4CFF-814F-79DD09276AB9}" destId="{50370D7A-C0A3-46CC-AF2C-F0948B25C588}" srcOrd="1" destOrd="0" presId="urn:microsoft.com/office/officeart/2005/8/layout/cycle3"/>
    <dgm:cxn modelId="{DCEEF123-E21D-430F-B53A-1F8FC7FAE572}" type="presParOf" srcId="{0E87A055-6FAA-4CFF-814F-79DD09276AB9}" destId="{9E9D90F0-FF0C-4054-8DF5-B55932CE513D}" srcOrd="2" destOrd="0" presId="urn:microsoft.com/office/officeart/2005/8/layout/cycle3"/>
    <dgm:cxn modelId="{386BE942-13D9-4189-AE9D-967582DBB78E}" type="presParOf" srcId="{0E87A055-6FAA-4CFF-814F-79DD09276AB9}" destId="{530527F4-F042-499A-9FB6-558B4FDD9981}" srcOrd="3" destOrd="0" presId="urn:microsoft.com/office/officeart/2005/8/layout/cycle3"/>
    <dgm:cxn modelId="{D3828B3E-1BE5-405C-A93D-29D8110F345C}" type="presParOf" srcId="{0E87A055-6FAA-4CFF-814F-79DD09276AB9}" destId="{47001491-5932-4AAC-99C4-7CC985D37837}" srcOrd="4" destOrd="0" presId="urn:microsoft.com/office/officeart/2005/8/layout/cycle3"/>
    <dgm:cxn modelId="{7BC8ECCA-A5B2-47E7-930B-DC34A52AF9B7}" type="presParOf" srcId="{0E87A055-6FAA-4CFF-814F-79DD09276AB9}" destId="{3E7FDCFE-1EAF-438E-92B7-E2B2A3A02DE2}" srcOrd="5" destOrd="0" presId="urn:microsoft.com/office/officeart/2005/8/layout/cycle3"/>
    <dgm:cxn modelId="{7913BEC8-46A6-43AD-B0F0-688C158CB4EA}" type="presParOf" srcId="{0E87A055-6FAA-4CFF-814F-79DD09276AB9}" destId="{3EF893ED-DDA0-47E6-9376-1C0658A51BFA}" srcOrd="6"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B6AAD5-BB22-443A-B98E-11707CBE16C9}" type="doc">
      <dgm:prSet loTypeId="urn:microsoft.com/office/officeart/2005/8/layout/hProcess9" loCatId="process" qsTypeId="urn:microsoft.com/office/officeart/2005/8/quickstyle/simple1" qsCatId="simple" csTypeId="urn:microsoft.com/office/officeart/2005/8/colors/colorful1#18" csCatId="colorful" phldr="1"/>
      <dgm:spPr/>
      <dgm:t>
        <a:bodyPr/>
        <a:lstStyle/>
        <a:p>
          <a:endParaRPr lang="en-US"/>
        </a:p>
      </dgm:t>
    </dgm:pt>
    <dgm:pt modelId="{62F3A35F-EA2B-462C-89DA-224952DBD84B}">
      <dgm:prSet phldrT="[Text]" custT="1"/>
      <dgm:spPr>
        <a:solidFill>
          <a:schemeClr val="accent1"/>
        </a:solidFill>
        <a:ln>
          <a:noFill/>
        </a:ln>
      </dgm:spPr>
      <dgm:t>
        <a:bodyPr lIns="540000"/>
        <a:lstStyle/>
        <a:p>
          <a:pPr algn="r"/>
          <a:endParaRPr lang="en-US" sz="1400" b="1" dirty="0">
            <a:solidFill>
              <a:schemeClr val="bg1"/>
            </a:solidFill>
            <a:latin typeface="+mn-lt"/>
            <a:ea typeface="+mn-ea"/>
            <a:cs typeface="+mn-ea"/>
            <a:sym typeface="+mn-lt"/>
          </a:endParaRPr>
        </a:p>
      </dgm:t>
    </dgm:pt>
    <dgm:pt modelId="{68C8E73F-A05A-4DC8-914A-C484D8568F55}" type="parTrans" cxnId="{78D5CF50-3633-4A11-9FE0-D306D94A091D}">
      <dgm:prSet/>
      <dgm:spPr/>
      <dgm:t>
        <a:bodyPr/>
        <a:lstStyle/>
        <a:p>
          <a:endParaRPr lang="en-US" sz="1800">
            <a:solidFill>
              <a:schemeClr val="bg1"/>
            </a:solidFill>
          </a:endParaRPr>
        </a:p>
      </dgm:t>
    </dgm:pt>
    <dgm:pt modelId="{12A631F8-73E8-4437-A632-1DA4C96C2081}" type="sibTrans" cxnId="{78D5CF50-3633-4A11-9FE0-D306D94A091D}">
      <dgm:prSet/>
      <dgm:spPr>
        <a:ln>
          <a:noFill/>
        </a:ln>
      </dgm:spPr>
      <dgm:t>
        <a:bodyPr/>
        <a:lstStyle/>
        <a:p>
          <a:endParaRPr lang="en-US" sz="1800">
            <a:solidFill>
              <a:schemeClr val="bg1"/>
            </a:solidFill>
          </a:endParaRPr>
        </a:p>
      </dgm:t>
    </dgm:pt>
    <dgm:pt modelId="{37FDA6AE-027B-4120-90CE-09301A415796}">
      <dgm:prSet phldrT="[Text]" custT="1"/>
      <dgm:spPr>
        <a:solidFill>
          <a:schemeClr val="accent2"/>
        </a:solidFill>
        <a:ln>
          <a:noFill/>
        </a:ln>
      </dgm:spPr>
      <dgm:t>
        <a:bodyPr lIns="540000"/>
        <a:lstStyle/>
        <a:p>
          <a:pPr algn="r"/>
          <a:endParaRPr lang="en-US" sz="1400" b="1" dirty="0">
            <a:solidFill>
              <a:schemeClr val="bg1"/>
            </a:solidFill>
            <a:latin typeface="+mn-lt"/>
            <a:ea typeface="+mn-ea"/>
            <a:cs typeface="+mn-ea"/>
            <a:sym typeface="+mn-lt"/>
          </a:endParaRPr>
        </a:p>
      </dgm:t>
    </dgm:pt>
    <dgm:pt modelId="{F547554B-51EF-4D52-BD83-B530786A53F6}" type="parTrans" cxnId="{97371629-EAFB-49C5-8D4C-1C2CC8EF98DA}">
      <dgm:prSet/>
      <dgm:spPr/>
      <dgm:t>
        <a:bodyPr/>
        <a:lstStyle/>
        <a:p>
          <a:endParaRPr lang="en-US" sz="1800">
            <a:solidFill>
              <a:schemeClr val="bg1"/>
            </a:solidFill>
          </a:endParaRPr>
        </a:p>
      </dgm:t>
    </dgm:pt>
    <dgm:pt modelId="{AACFA7FC-124D-47F0-AAB7-D837F03A13D6}" type="sibTrans" cxnId="{97371629-EAFB-49C5-8D4C-1C2CC8EF98DA}">
      <dgm:prSet/>
      <dgm:spPr>
        <a:ln>
          <a:noFill/>
        </a:ln>
      </dgm:spPr>
      <dgm:t>
        <a:bodyPr/>
        <a:lstStyle/>
        <a:p>
          <a:endParaRPr lang="en-US" sz="1800">
            <a:solidFill>
              <a:schemeClr val="bg1"/>
            </a:solidFill>
          </a:endParaRPr>
        </a:p>
      </dgm:t>
    </dgm:pt>
    <dgm:pt modelId="{8C92A023-B595-4B7E-9FD1-86305B47363F}">
      <dgm:prSet phldrT="[Text]" custT="1"/>
      <dgm:spPr>
        <a:solidFill>
          <a:schemeClr val="accent3"/>
        </a:solidFill>
        <a:ln>
          <a:noFill/>
        </a:ln>
      </dgm:spPr>
      <dgm:t>
        <a:bodyPr lIns="540000"/>
        <a:lstStyle/>
        <a:p>
          <a:pPr algn="r"/>
          <a:endParaRPr lang="en-US" sz="1400" b="1" dirty="0">
            <a:solidFill>
              <a:schemeClr val="bg1"/>
            </a:solidFill>
            <a:latin typeface="+mn-lt"/>
            <a:ea typeface="+mn-ea"/>
            <a:cs typeface="+mn-ea"/>
            <a:sym typeface="+mn-lt"/>
          </a:endParaRPr>
        </a:p>
      </dgm:t>
    </dgm:pt>
    <dgm:pt modelId="{126030B6-AD92-4139-8AC7-ED96A61FFA13}" type="parTrans" cxnId="{6393EA77-6C35-4795-B9F8-BC384CEB01BB}">
      <dgm:prSet/>
      <dgm:spPr/>
      <dgm:t>
        <a:bodyPr/>
        <a:lstStyle/>
        <a:p>
          <a:endParaRPr lang="en-US" sz="1800">
            <a:solidFill>
              <a:schemeClr val="bg1"/>
            </a:solidFill>
          </a:endParaRPr>
        </a:p>
      </dgm:t>
    </dgm:pt>
    <dgm:pt modelId="{45610BF7-B096-4636-A867-71803911F6BC}" type="sibTrans" cxnId="{6393EA77-6C35-4795-B9F8-BC384CEB01BB}">
      <dgm:prSet/>
      <dgm:spPr>
        <a:ln>
          <a:noFill/>
        </a:ln>
      </dgm:spPr>
      <dgm:t>
        <a:bodyPr/>
        <a:lstStyle/>
        <a:p>
          <a:endParaRPr lang="en-US" sz="1800">
            <a:solidFill>
              <a:schemeClr val="bg1"/>
            </a:solidFill>
          </a:endParaRPr>
        </a:p>
      </dgm:t>
    </dgm:pt>
    <dgm:pt modelId="{839B389E-0F3A-4E44-B6E2-13F1399C142F}">
      <dgm:prSet phldrT="[Text]" custT="1"/>
      <dgm:spPr>
        <a:solidFill>
          <a:schemeClr val="accent4"/>
        </a:solidFill>
        <a:ln>
          <a:noFill/>
        </a:ln>
      </dgm:spPr>
      <dgm:t>
        <a:bodyPr lIns="540000"/>
        <a:lstStyle/>
        <a:p>
          <a:pPr algn="r"/>
          <a:endParaRPr lang="en-US" sz="1400" b="1" dirty="0">
            <a:solidFill>
              <a:schemeClr val="bg1"/>
            </a:solidFill>
            <a:latin typeface="+mn-lt"/>
            <a:ea typeface="+mn-ea"/>
            <a:cs typeface="+mn-ea"/>
            <a:sym typeface="+mn-lt"/>
          </a:endParaRPr>
        </a:p>
      </dgm:t>
    </dgm:pt>
    <dgm:pt modelId="{9C2D419A-4208-435A-8DFE-59E57C79B927}" type="parTrans" cxnId="{E9F581C8-1891-4557-8FD4-140226A54CF9}">
      <dgm:prSet/>
      <dgm:spPr/>
      <dgm:t>
        <a:bodyPr/>
        <a:lstStyle/>
        <a:p>
          <a:endParaRPr lang="en-US" sz="1800"/>
        </a:p>
      </dgm:t>
    </dgm:pt>
    <dgm:pt modelId="{8F45AFFE-9FF4-4A34-B11A-ED475E2D4999}" type="sibTrans" cxnId="{E9F581C8-1891-4557-8FD4-140226A54CF9}">
      <dgm:prSet/>
      <dgm:spPr/>
      <dgm:t>
        <a:bodyPr/>
        <a:lstStyle/>
        <a:p>
          <a:endParaRPr lang="en-US" sz="1800"/>
        </a:p>
      </dgm:t>
    </dgm:pt>
    <dgm:pt modelId="{0E14D87B-5B41-48E6-8120-1C08AA6A0B44}" type="pres">
      <dgm:prSet presAssocID="{ABB6AAD5-BB22-443A-B98E-11707CBE16C9}" presName="CompostProcess" presStyleCnt="0">
        <dgm:presLayoutVars>
          <dgm:dir/>
          <dgm:resizeHandles val="exact"/>
        </dgm:presLayoutVars>
      </dgm:prSet>
      <dgm:spPr/>
    </dgm:pt>
    <dgm:pt modelId="{E1ABCEFB-BB45-4D76-AA86-DC2165466715}" type="pres">
      <dgm:prSet presAssocID="{ABB6AAD5-BB22-443A-B98E-11707CBE16C9}" presName="arrow" presStyleLbl="bgShp" presStyleIdx="0" presStyleCnt="1" custScaleX="106721" custLinFactNeighborX="2229"/>
      <dgm:spPr>
        <a:solidFill>
          <a:schemeClr val="tx1">
            <a:lumMod val="40000"/>
            <a:lumOff val="60000"/>
          </a:schemeClr>
        </a:solidFill>
      </dgm:spPr>
    </dgm:pt>
    <dgm:pt modelId="{AC455E77-0B1E-42C2-AB28-C5128B40CED1}" type="pres">
      <dgm:prSet presAssocID="{ABB6AAD5-BB22-443A-B98E-11707CBE16C9}" presName="linearProcess" presStyleCnt="0"/>
      <dgm:spPr/>
    </dgm:pt>
    <dgm:pt modelId="{251F859B-0A77-4419-985E-46D0C3316017}" type="pres">
      <dgm:prSet presAssocID="{62F3A35F-EA2B-462C-89DA-224952DBD84B}" presName="textNode" presStyleLbl="node1" presStyleIdx="0" presStyleCnt="4">
        <dgm:presLayoutVars>
          <dgm:bulletEnabled val="1"/>
        </dgm:presLayoutVars>
      </dgm:prSet>
      <dgm:spPr>
        <a:prstGeom prst="flowChartPreparation">
          <a:avLst/>
        </a:prstGeom>
      </dgm:spPr>
    </dgm:pt>
    <dgm:pt modelId="{79569F44-47C4-42C5-BF81-3A7AC4A2B581}" type="pres">
      <dgm:prSet presAssocID="{12A631F8-73E8-4437-A632-1DA4C96C2081}" presName="sibTrans" presStyleCnt="0"/>
      <dgm:spPr/>
    </dgm:pt>
    <dgm:pt modelId="{529F0E07-91EA-498C-B1AF-3A6CC4F775A4}" type="pres">
      <dgm:prSet presAssocID="{37FDA6AE-027B-4120-90CE-09301A415796}" presName="textNode" presStyleLbl="node1" presStyleIdx="1" presStyleCnt="4">
        <dgm:presLayoutVars>
          <dgm:bulletEnabled val="1"/>
        </dgm:presLayoutVars>
      </dgm:prSet>
      <dgm:spPr>
        <a:prstGeom prst="flowChartPreparation">
          <a:avLst/>
        </a:prstGeom>
      </dgm:spPr>
    </dgm:pt>
    <dgm:pt modelId="{695E9481-2DC8-43F2-BF9D-9A740C015977}" type="pres">
      <dgm:prSet presAssocID="{AACFA7FC-124D-47F0-AAB7-D837F03A13D6}" presName="sibTrans" presStyleCnt="0"/>
      <dgm:spPr/>
    </dgm:pt>
    <dgm:pt modelId="{B32019F7-15C5-4CE0-AF54-B15B8A218E05}" type="pres">
      <dgm:prSet presAssocID="{8C92A023-B595-4B7E-9FD1-86305B47363F}" presName="textNode" presStyleLbl="node1" presStyleIdx="2" presStyleCnt="4">
        <dgm:presLayoutVars>
          <dgm:bulletEnabled val="1"/>
        </dgm:presLayoutVars>
      </dgm:prSet>
      <dgm:spPr>
        <a:prstGeom prst="flowChartPreparation">
          <a:avLst/>
        </a:prstGeom>
      </dgm:spPr>
    </dgm:pt>
    <dgm:pt modelId="{590D524D-3481-4947-A647-7BCD76299FCB}" type="pres">
      <dgm:prSet presAssocID="{45610BF7-B096-4636-A867-71803911F6BC}" presName="sibTrans" presStyleCnt="0"/>
      <dgm:spPr/>
    </dgm:pt>
    <dgm:pt modelId="{298D2984-B994-41BF-94A1-E1CA4A71D3F7}" type="pres">
      <dgm:prSet presAssocID="{839B389E-0F3A-4E44-B6E2-13F1399C142F}" presName="textNode" presStyleLbl="node1" presStyleIdx="3" presStyleCnt="4">
        <dgm:presLayoutVars>
          <dgm:bulletEnabled val="1"/>
        </dgm:presLayoutVars>
      </dgm:prSet>
      <dgm:spPr>
        <a:prstGeom prst="flowChartPreparation">
          <a:avLst/>
        </a:prstGeom>
      </dgm:spPr>
    </dgm:pt>
  </dgm:ptLst>
  <dgm:cxnLst>
    <dgm:cxn modelId="{57B4C206-8F1B-4C73-9DAA-AF0E5B91EBE0}" type="presOf" srcId="{8C92A023-B595-4B7E-9FD1-86305B47363F}" destId="{B32019F7-15C5-4CE0-AF54-B15B8A218E05}" srcOrd="0" destOrd="0" presId="urn:microsoft.com/office/officeart/2005/8/layout/hProcess9"/>
    <dgm:cxn modelId="{AEC7600D-239B-479F-AB46-C4ED49073CE8}" type="presOf" srcId="{839B389E-0F3A-4E44-B6E2-13F1399C142F}" destId="{298D2984-B994-41BF-94A1-E1CA4A71D3F7}" srcOrd="0" destOrd="0" presId="urn:microsoft.com/office/officeart/2005/8/layout/hProcess9"/>
    <dgm:cxn modelId="{97371629-EAFB-49C5-8D4C-1C2CC8EF98DA}" srcId="{ABB6AAD5-BB22-443A-B98E-11707CBE16C9}" destId="{37FDA6AE-027B-4120-90CE-09301A415796}" srcOrd="1" destOrd="0" parTransId="{F547554B-51EF-4D52-BD83-B530786A53F6}" sibTransId="{AACFA7FC-124D-47F0-AAB7-D837F03A13D6}"/>
    <dgm:cxn modelId="{78D5CF50-3633-4A11-9FE0-D306D94A091D}" srcId="{ABB6AAD5-BB22-443A-B98E-11707CBE16C9}" destId="{62F3A35F-EA2B-462C-89DA-224952DBD84B}" srcOrd="0" destOrd="0" parTransId="{68C8E73F-A05A-4DC8-914A-C484D8568F55}" sibTransId="{12A631F8-73E8-4437-A632-1DA4C96C2081}"/>
    <dgm:cxn modelId="{6393EA77-6C35-4795-B9F8-BC384CEB01BB}" srcId="{ABB6AAD5-BB22-443A-B98E-11707CBE16C9}" destId="{8C92A023-B595-4B7E-9FD1-86305B47363F}" srcOrd="2" destOrd="0" parTransId="{126030B6-AD92-4139-8AC7-ED96A61FFA13}" sibTransId="{45610BF7-B096-4636-A867-71803911F6BC}"/>
    <dgm:cxn modelId="{B41AC17D-1A5B-4CDA-9577-19A043688A04}" type="presOf" srcId="{62F3A35F-EA2B-462C-89DA-224952DBD84B}" destId="{251F859B-0A77-4419-985E-46D0C3316017}" srcOrd="0" destOrd="0" presId="urn:microsoft.com/office/officeart/2005/8/layout/hProcess9"/>
    <dgm:cxn modelId="{EA0C5D80-BAA5-4233-9DF3-1718A84A9038}" type="presOf" srcId="{37FDA6AE-027B-4120-90CE-09301A415796}" destId="{529F0E07-91EA-498C-B1AF-3A6CC4F775A4}" srcOrd="0" destOrd="0" presId="urn:microsoft.com/office/officeart/2005/8/layout/hProcess9"/>
    <dgm:cxn modelId="{4C28DE81-170A-4F9C-B877-CF8EFEF305CA}" type="presOf" srcId="{ABB6AAD5-BB22-443A-B98E-11707CBE16C9}" destId="{0E14D87B-5B41-48E6-8120-1C08AA6A0B44}" srcOrd="0" destOrd="0" presId="urn:microsoft.com/office/officeart/2005/8/layout/hProcess9"/>
    <dgm:cxn modelId="{E9F581C8-1891-4557-8FD4-140226A54CF9}" srcId="{ABB6AAD5-BB22-443A-B98E-11707CBE16C9}" destId="{839B389E-0F3A-4E44-B6E2-13F1399C142F}" srcOrd="3" destOrd="0" parTransId="{9C2D419A-4208-435A-8DFE-59E57C79B927}" sibTransId="{8F45AFFE-9FF4-4A34-B11A-ED475E2D4999}"/>
    <dgm:cxn modelId="{09FAD5B3-5208-4699-87C0-5FD1114E97E3}" type="presParOf" srcId="{0E14D87B-5B41-48E6-8120-1C08AA6A0B44}" destId="{E1ABCEFB-BB45-4D76-AA86-DC2165466715}" srcOrd="0" destOrd="0" presId="urn:microsoft.com/office/officeart/2005/8/layout/hProcess9"/>
    <dgm:cxn modelId="{F3D38A6C-E4BD-4918-B0F4-96FEE21F4BEC}" type="presParOf" srcId="{0E14D87B-5B41-48E6-8120-1C08AA6A0B44}" destId="{AC455E77-0B1E-42C2-AB28-C5128B40CED1}" srcOrd="1" destOrd="0" presId="urn:microsoft.com/office/officeart/2005/8/layout/hProcess9"/>
    <dgm:cxn modelId="{A67D3B53-950D-47D2-B6C6-BCF1144A223F}" type="presParOf" srcId="{AC455E77-0B1E-42C2-AB28-C5128B40CED1}" destId="{251F859B-0A77-4419-985E-46D0C3316017}" srcOrd="0" destOrd="0" presId="urn:microsoft.com/office/officeart/2005/8/layout/hProcess9"/>
    <dgm:cxn modelId="{DBB8F0BC-3969-4E8D-A6C7-43B0D272AAA3}" type="presParOf" srcId="{AC455E77-0B1E-42C2-AB28-C5128B40CED1}" destId="{79569F44-47C4-42C5-BF81-3A7AC4A2B581}" srcOrd="1" destOrd="0" presId="urn:microsoft.com/office/officeart/2005/8/layout/hProcess9"/>
    <dgm:cxn modelId="{BB9B76D4-D25D-4F4F-A57A-FB0CE0BB5DA0}" type="presParOf" srcId="{AC455E77-0B1E-42C2-AB28-C5128B40CED1}" destId="{529F0E07-91EA-498C-B1AF-3A6CC4F775A4}" srcOrd="2" destOrd="0" presId="urn:microsoft.com/office/officeart/2005/8/layout/hProcess9"/>
    <dgm:cxn modelId="{D152CDC4-8BDC-4AB6-8466-6DE35C2CC404}" type="presParOf" srcId="{AC455E77-0B1E-42C2-AB28-C5128B40CED1}" destId="{695E9481-2DC8-43F2-BF9D-9A740C015977}" srcOrd="3" destOrd="0" presId="urn:microsoft.com/office/officeart/2005/8/layout/hProcess9"/>
    <dgm:cxn modelId="{CE68ABFF-EC46-4250-9C8D-4D999F9487EC}" type="presParOf" srcId="{AC455E77-0B1E-42C2-AB28-C5128B40CED1}" destId="{B32019F7-15C5-4CE0-AF54-B15B8A218E05}" srcOrd="4" destOrd="0" presId="urn:microsoft.com/office/officeart/2005/8/layout/hProcess9"/>
    <dgm:cxn modelId="{0AA3AD68-5D55-468A-B9CF-2DB6A7659E0D}" type="presParOf" srcId="{AC455E77-0B1E-42C2-AB28-C5128B40CED1}" destId="{590D524D-3481-4947-A647-7BCD76299FCB}" srcOrd="5" destOrd="0" presId="urn:microsoft.com/office/officeart/2005/8/layout/hProcess9"/>
    <dgm:cxn modelId="{C3021267-149F-4DD2-ABF6-12C980F1CB12}" type="presParOf" srcId="{AC455E77-0B1E-42C2-AB28-C5128B40CED1}" destId="{298D2984-B994-41BF-94A1-E1CA4A71D3F7}"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370D7A-C0A3-46CC-AF2C-F0948B25C588}">
      <dsp:nvSpPr>
        <dsp:cNvPr id="0" name=""/>
        <dsp:cNvSpPr/>
      </dsp:nvSpPr>
      <dsp:spPr>
        <a:xfrm>
          <a:off x="1157805" y="-2700"/>
          <a:ext cx="4620481" cy="4620481"/>
        </a:xfrm>
        <a:prstGeom prst="circularArrow">
          <a:avLst>
            <a:gd name="adj1" fmla="val 5274"/>
            <a:gd name="adj2" fmla="val 312630"/>
            <a:gd name="adj3" fmla="val 14247465"/>
            <a:gd name="adj4" fmla="val 17115714"/>
            <a:gd name="adj5" fmla="val 5477"/>
          </a:avLst>
        </a:prstGeom>
        <a:solidFill>
          <a:schemeClr val="tx1">
            <a:lumMod val="50000"/>
            <a:lumOff val="50000"/>
          </a:schemeClr>
        </a:solidFill>
        <a:ln>
          <a:noFill/>
        </a:ln>
        <a:effectLst/>
      </dsp:spPr>
      <dsp:style>
        <a:lnRef idx="0">
          <a:scrgbClr r="0" g="0" b="0"/>
        </a:lnRef>
        <a:fillRef idx="1">
          <a:scrgbClr r="0" g="0" b="0"/>
        </a:fillRef>
        <a:effectRef idx="0">
          <a:scrgbClr r="0" g="0" b="0"/>
        </a:effectRef>
        <a:fontRef idx="minor"/>
      </dsp:style>
    </dsp:sp>
    <dsp:sp modelId="{F60E6A39-2BF3-4C58-A219-565E37696F5F}">
      <dsp:nvSpPr>
        <dsp:cNvPr id="0" name=""/>
        <dsp:cNvSpPr/>
      </dsp:nvSpPr>
      <dsp:spPr>
        <a:xfrm>
          <a:off x="2599341" y="3243"/>
          <a:ext cx="1737409" cy="868704"/>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mn-lt"/>
              <a:ea typeface="+mn-ea"/>
              <a:cs typeface="+mn-ea"/>
              <a:sym typeface="+mn-lt"/>
            </a:rPr>
            <a:t>添加标题</a:t>
          </a:r>
          <a:endParaRPr lang="en-US" sz="2800" b="1" kern="1200" dirty="0">
            <a:latin typeface="+mn-lt"/>
            <a:ea typeface="+mn-ea"/>
            <a:cs typeface="+mn-ea"/>
            <a:sym typeface="+mn-lt"/>
          </a:endParaRPr>
        </a:p>
      </dsp:txBody>
      <dsp:txXfrm>
        <a:off x="2641748" y="45650"/>
        <a:ext cx="1652595" cy="783890"/>
      </dsp:txXfrm>
    </dsp:sp>
    <dsp:sp modelId="{9E9D90F0-FF0C-4054-8DF5-B55932CE513D}">
      <dsp:nvSpPr>
        <dsp:cNvPr id="0" name=""/>
        <dsp:cNvSpPr/>
      </dsp:nvSpPr>
      <dsp:spPr>
        <a:xfrm>
          <a:off x="4222649" y="940460"/>
          <a:ext cx="1737409" cy="86870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mn-lt"/>
              <a:ea typeface="+mn-ea"/>
              <a:cs typeface="+mn-ea"/>
              <a:sym typeface="+mn-lt"/>
            </a:rPr>
            <a:t>添加标题</a:t>
          </a:r>
          <a:endParaRPr lang="en-US" sz="1800" b="1" kern="1200" dirty="0">
            <a:latin typeface="+mn-lt"/>
            <a:ea typeface="+mn-ea"/>
            <a:cs typeface="+mn-ea"/>
            <a:sym typeface="+mn-lt"/>
          </a:endParaRPr>
        </a:p>
      </dsp:txBody>
      <dsp:txXfrm>
        <a:off x="4265056" y="982867"/>
        <a:ext cx="1652595" cy="783890"/>
      </dsp:txXfrm>
    </dsp:sp>
    <dsp:sp modelId="{530527F4-F042-499A-9FB6-558B4FDD9981}">
      <dsp:nvSpPr>
        <dsp:cNvPr id="0" name=""/>
        <dsp:cNvSpPr/>
      </dsp:nvSpPr>
      <dsp:spPr>
        <a:xfrm>
          <a:off x="4222649" y="2814895"/>
          <a:ext cx="1737409" cy="86870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mn-lt"/>
              <a:ea typeface="+mn-ea"/>
              <a:cs typeface="+mn-ea"/>
              <a:sym typeface="+mn-lt"/>
            </a:rPr>
            <a:t>添加标题</a:t>
          </a:r>
          <a:endParaRPr lang="en-US" sz="1800" b="1" kern="1200" dirty="0">
            <a:latin typeface="+mn-lt"/>
            <a:ea typeface="+mn-ea"/>
            <a:cs typeface="+mn-ea"/>
            <a:sym typeface="+mn-lt"/>
          </a:endParaRPr>
        </a:p>
      </dsp:txBody>
      <dsp:txXfrm>
        <a:off x="4265056" y="2857302"/>
        <a:ext cx="1652595" cy="783890"/>
      </dsp:txXfrm>
    </dsp:sp>
    <dsp:sp modelId="{47001491-5932-4AAC-99C4-7CC985D37837}">
      <dsp:nvSpPr>
        <dsp:cNvPr id="0" name=""/>
        <dsp:cNvSpPr/>
      </dsp:nvSpPr>
      <dsp:spPr>
        <a:xfrm>
          <a:off x="2599341" y="3752112"/>
          <a:ext cx="1737409" cy="868704"/>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mn-lt"/>
              <a:ea typeface="+mn-ea"/>
              <a:cs typeface="+mn-ea"/>
              <a:sym typeface="+mn-lt"/>
            </a:rPr>
            <a:t>添加标题</a:t>
          </a:r>
          <a:endParaRPr lang="en-US" sz="1800" b="1" kern="1200" dirty="0">
            <a:latin typeface="+mn-lt"/>
            <a:ea typeface="+mn-ea"/>
            <a:cs typeface="+mn-ea"/>
            <a:sym typeface="+mn-lt"/>
          </a:endParaRPr>
        </a:p>
      </dsp:txBody>
      <dsp:txXfrm>
        <a:off x="2641748" y="3794519"/>
        <a:ext cx="1652595" cy="783890"/>
      </dsp:txXfrm>
    </dsp:sp>
    <dsp:sp modelId="{3E7FDCFE-1EAF-438E-92B7-E2B2A3A02DE2}">
      <dsp:nvSpPr>
        <dsp:cNvPr id="0" name=""/>
        <dsp:cNvSpPr/>
      </dsp:nvSpPr>
      <dsp:spPr>
        <a:xfrm>
          <a:off x="976033" y="2814895"/>
          <a:ext cx="1737409" cy="868704"/>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mn-lt"/>
              <a:ea typeface="+mn-ea"/>
              <a:cs typeface="+mn-ea"/>
              <a:sym typeface="+mn-lt"/>
            </a:rPr>
            <a:t>添加标题</a:t>
          </a:r>
          <a:endParaRPr lang="en-US" sz="1800" b="1" kern="1200" dirty="0">
            <a:latin typeface="+mn-lt"/>
            <a:ea typeface="+mn-ea"/>
            <a:cs typeface="+mn-ea"/>
            <a:sym typeface="+mn-lt"/>
          </a:endParaRPr>
        </a:p>
      </dsp:txBody>
      <dsp:txXfrm>
        <a:off x="1018440" y="2857302"/>
        <a:ext cx="1652595" cy="783890"/>
      </dsp:txXfrm>
    </dsp:sp>
    <dsp:sp modelId="{3EF893ED-DDA0-47E6-9376-1C0658A51BFA}">
      <dsp:nvSpPr>
        <dsp:cNvPr id="0" name=""/>
        <dsp:cNvSpPr/>
      </dsp:nvSpPr>
      <dsp:spPr>
        <a:xfrm>
          <a:off x="976033" y="940460"/>
          <a:ext cx="1737409" cy="868704"/>
        </a:xfrm>
        <a:prstGeom prst="round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mn-lt"/>
              <a:ea typeface="+mn-ea"/>
              <a:cs typeface="+mn-ea"/>
              <a:sym typeface="+mn-lt"/>
            </a:rPr>
            <a:t>添加标题</a:t>
          </a:r>
          <a:endParaRPr lang="en-US" sz="1800" b="1" kern="1200" dirty="0">
            <a:latin typeface="+mn-lt"/>
            <a:ea typeface="+mn-ea"/>
            <a:cs typeface="+mn-ea"/>
            <a:sym typeface="+mn-lt"/>
          </a:endParaRPr>
        </a:p>
      </dsp:txBody>
      <dsp:txXfrm>
        <a:off x="1018440" y="982867"/>
        <a:ext cx="1652595" cy="7838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ABCEFB-BB45-4D76-AA86-DC2165466715}">
      <dsp:nvSpPr>
        <dsp:cNvPr id="0" name=""/>
        <dsp:cNvSpPr/>
      </dsp:nvSpPr>
      <dsp:spPr>
        <a:xfrm>
          <a:off x="691004" y="0"/>
          <a:ext cx="9587155" cy="2496215"/>
        </a:xfrm>
        <a:prstGeom prst="rightArrow">
          <a:avLst/>
        </a:prstGeom>
        <a:solidFill>
          <a:schemeClr val="tx1">
            <a:lumMod val="40000"/>
            <a:lumOff val="60000"/>
          </a:schemeClr>
        </a:solidFill>
        <a:ln>
          <a:noFill/>
        </a:ln>
        <a:effectLst/>
      </dsp:spPr>
      <dsp:style>
        <a:lnRef idx="0">
          <a:scrgbClr r="0" g="0" b="0"/>
        </a:lnRef>
        <a:fillRef idx="1">
          <a:scrgbClr r="0" g="0" b="0"/>
        </a:fillRef>
        <a:effectRef idx="0">
          <a:scrgbClr r="0" g="0" b="0"/>
        </a:effectRef>
        <a:fontRef idx="minor"/>
      </dsp:style>
    </dsp:sp>
    <dsp:sp modelId="{251F859B-0A77-4419-985E-46D0C3316017}">
      <dsp:nvSpPr>
        <dsp:cNvPr id="0" name=""/>
        <dsp:cNvSpPr/>
      </dsp:nvSpPr>
      <dsp:spPr>
        <a:xfrm>
          <a:off x="3612" y="748864"/>
          <a:ext cx="2346991" cy="998486"/>
        </a:xfrm>
        <a:prstGeom prst="flowChartPreparation">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0000" tIns="53340" rIns="53340" bIns="53340" numCol="1" spcCol="1270" anchor="ctr" anchorCtr="0">
          <a:noAutofit/>
        </a:bodyPr>
        <a:lstStyle/>
        <a:p>
          <a:pPr marL="0" lvl="0" indent="0" algn="r" defTabSz="622300">
            <a:lnSpc>
              <a:spcPct val="90000"/>
            </a:lnSpc>
            <a:spcBef>
              <a:spcPct val="0"/>
            </a:spcBef>
            <a:spcAft>
              <a:spcPct val="35000"/>
            </a:spcAft>
            <a:buNone/>
          </a:pPr>
          <a:endParaRPr lang="en-US" sz="1400" b="1" kern="1200" dirty="0">
            <a:solidFill>
              <a:schemeClr val="bg1"/>
            </a:solidFill>
            <a:latin typeface="+mn-lt"/>
            <a:ea typeface="+mn-ea"/>
            <a:cs typeface="+mn-ea"/>
            <a:sym typeface="+mn-lt"/>
          </a:endParaRPr>
        </a:p>
      </dsp:txBody>
      <dsp:txXfrm>
        <a:off x="473010" y="748864"/>
        <a:ext cx="1408195" cy="998486"/>
      </dsp:txXfrm>
    </dsp:sp>
    <dsp:sp modelId="{529F0E07-91EA-498C-B1AF-3A6CC4F775A4}">
      <dsp:nvSpPr>
        <dsp:cNvPr id="0" name=""/>
        <dsp:cNvSpPr/>
      </dsp:nvSpPr>
      <dsp:spPr>
        <a:xfrm>
          <a:off x="2741768" y="748864"/>
          <a:ext cx="2346991" cy="998486"/>
        </a:xfrm>
        <a:prstGeom prst="flowChartPreparation">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0000" tIns="53340" rIns="53340" bIns="53340" numCol="1" spcCol="1270" anchor="ctr" anchorCtr="0">
          <a:noAutofit/>
        </a:bodyPr>
        <a:lstStyle/>
        <a:p>
          <a:pPr marL="0" lvl="0" indent="0" algn="r" defTabSz="622300">
            <a:lnSpc>
              <a:spcPct val="90000"/>
            </a:lnSpc>
            <a:spcBef>
              <a:spcPct val="0"/>
            </a:spcBef>
            <a:spcAft>
              <a:spcPct val="35000"/>
            </a:spcAft>
            <a:buNone/>
          </a:pPr>
          <a:endParaRPr lang="en-US" sz="1400" b="1" kern="1200" dirty="0">
            <a:solidFill>
              <a:schemeClr val="bg1"/>
            </a:solidFill>
            <a:latin typeface="+mn-lt"/>
            <a:ea typeface="+mn-ea"/>
            <a:cs typeface="+mn-ea"/>
            <a:sym typeface="+mn-lt"/>
          </a:endParaRPr>
        </a:p>
      </dsp:txBody>
      <dsp:txXfrm>
        <a:off x="3211166" y="748864"/>
        <a:ext cx="1408195" cy="998486"/>
      </dsp:txXfrm>
    </dsp:sp>
    <dsp:sp modelId="{B32019F7-15C5-4CE0-AF54-B15B8A218E05}">
      <dsp:nvSpPr>
        <dsp:cNvPr id="0" name=""/>
        <dsp:cNvSpPr/>
      </dsp:nvSpPr>
      <dsp:spPr>
        <a:xfrm>
          <a:off x="5479925" y="748864"/>
          <a:ext cx="2346991" cy="998486"/>
        </a:xfrm>
        <a:prstGeom prst="flowChartPreparation">
          <a:avLst/>
        </a:prstGeom>
        <a:solidFill>
          <a:schemeClr val="accent3"/>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0000" tIns="53340" rIns="53340" bIns="53340" numCol="1" spcCol="1270" anchor="ctr" anchorCtr="0">
          <a:noAutofit/>
        </a:bodyPr>
        <a:lstStyle/>
        <a:p>
          <a:pPr marL="0" lvl="0" indent="0" algn="r" defTabSz="622300">
            <a:lnSpc>
              <a:spcPct val="90000"/>
            </a:lnSpc>
            <a:spcBef>
              <a:spcPct val="0"/>
            </a:spcBef>
            <a:spcAft>
              <a:spcPct val="35000"/>
            </a:spcAft>
            <a:buNone/>
          </a:pPr>
          <a:endParaRPr lang="en-US" sz="1400" b="1" kern="1200" dirty="0">
            <a:solidFill>
              <a:schemeClr val="bg1"/>
            </a:solidFill>
            <a:latin typeface="+mn-lt"/>
            <a:ea typeface="+mn-ea"/>
            <a:cs typeface="+mn-ea"/>
            <a:sym typeface="+mn-lt"/>
          </a:endParaRPr>
        </a:p>
      </dsp:txBody>
      <dsp:txXfrm>
        <a:off x="5949323" y="748864"/>
        <a:ext cx="1408195" cy="998486"/>
      </dsp:txXfrm>
    </dsp:sp>
    <dsp:sp modelId="{298D2984-B994-41BF-94A1-E1CA4A71D3F7}">
      <dsp:nvSpPr>
        <dsp:cNvPr id="0" name=""/>
        <dsp:cNvSpPr/>
      </dsp:nvSpPr>
      <dsp:spPr>
        <a:xfrm>
          <a:off x="8218081" y="748864"/>
          <a:ext cx="2346991" cy="998486"/>
        </a:xfrm>
        <a:prstGeom prst="flowChartPreparation">
          <a:avLst/>
        </a:prstGeom>
        <a:solidFill>
          <a:schemeClr val="accent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0000" tIns="53340" rIns="53340" bIns="53340" numCol="1" spcCol="1270" anchor="ctr" anchorCtr="0">
          <a:noAutofit/>
        </a:bodyPr>
        <a:lstStyle/>
        <a:p>
          <a:pPr marL="0" lvl="0" indent="0" algn="r" defTabSz="622300">
            <a:lnSpc>
              <a:spcPct val="90000"/>
            </a:lnSpc>
            <a:spcBef>
              <a:spcPct val="0"/>
            </a:spcBef>
            <a:spcAft>
              <a:spcPct val="35000"/>
            </a:spcAft>
            <a:buNone/>
          </a:pPr>
          <a:endParaRPr lang="en-US" sz="1400" b="1" kern="1200" dirty="0">
            <a:solidFill>
              <a:schemeClr val="bg1"/>
            </a:solidFill>
            <a:latin typeface="+mn-lt"/>
            <a:ea typeface="+mn-ea"/>
            <a:cs typeface="+mn-ea"/>
            <a:sym typeface="+mn-lt"/>
          </a:endParaRPr>
        </a:p>
      </dsp:txBody>
      <dsp:txXfrm>
        <a:off x="8687479" y="748864"/>
        <a:ext cx="1408195" cy="99848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D61D43-70F3-4394-A48C-DA16F5052D00}" type="datetimeFigureOut">
              <a:rPr lang="zh-CN" altLang="en-US" smtClean="0"/>
              <a:t>2018/7/24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A30304-4526-4424-85EA-4891CC79ED5F}" type="slidenum">
              <a:rPr lang="zh-CN" altLang="en-US" smtClean="0"/>
              <a:t>‹#›</a:t>
            </a:fld>
            <a:endParaRPr lang="zh-CN" altLang="en-US"/>
          </a:p>
        </p:txBody>
      </p:sp>
    </p:spTree>
    <p:extLst>
      <p:ext uri="{BB962C8B-B14F-4D97-AF65-F5344CB8AC3E}">
        <p14:creationId xmlns:p14="http://schemas.microsoft.com/office/powerpoint/2010/main" val="758866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EA30304-4526-4424-85EA-4891CC79ED5F}" type="slidenum">
              <a:rPr lang="zh-CN" altLang="en-US" smtClean="0"/>
              <a:t>1</a:t>
            </a:fld>
            <a:endParaRPr lang="zh-CN" altLang="en-US"/>
          </a:p>
        </p:txBody>
      </p:sp>
    </p:spTree>
    <p:extLst>
      <p:ext uri="{BB962C8B-B14F-4D97-AF65-F5344CB8AC3E}">
        <p14:creationId xmlns:p14="http://schemas.microsoft.com/office/powerpoint/2010/main" val="169461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10</a:t>
            </a:fld>
            <a:endParaRPr lang="zh-CN" altLang="en-US"/>
          </a:p>
        </p:txBody>
      </p:sp>
    </p:spTree>
    <p:extLst>
      <p:ext uri="{BB962C8B-B14F-4D97-AF65-F5344CB8AC3E}">
        <p14:creationId xmlns:p14="http://schemas.microsoft.com/office/powerpoint/2010/main" val="35300355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11</a:t>
            </a:fld>
            <a:endParaRPr lang="zh-CN" altLang="en-US"/>
          </a:p>
        </p:txBody>
      </p:sp>
    </p:spTree>
    <p:extLst>
      <p:ext uri="{BB962C8B-B14F-4D97-AF65-F5344CB8AC3E}">
        <p14:creationId xmlns:p14="http://schemas.microsoft.com/office/powerpoint/2010/main" val="17752965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12</a:t>
            </a:fld>
            <a:endParaRPr lang="zh-CN" altLang="en-US"/>
          </a:p>
        </p:txBody>
      </p:sp>
    </p:spTree>
    <p:extLst>
      <p:ext uri="{BB962C8B-B14F-4D97-AF65-F5344CB8AC3E}">
        <p14:creationId xmlns:p14="http://schemas.microsoft.com/office/powerpoint/2010/main" val="2654066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13</a:t>
            </a:fld>
            <a:endParaRPr lang="zh-CN" altLang="en-US"/>
          </a:p>
        </p:txBody>
      </p:sp>
    </p:spTree>
    <p:extLst>
      <p:ext uri="{BB962C8B-B14F-4D97-AF65-F5344CB8AC3E}">
        <p14:creationId xmlns:p14="http://schemas.microsoft.com/office/powerpoint/2010/main" val="7711618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14</a:t>
            </a:fld>
            <a:endParaRPr lang="zh-CN" altLang="en-US"/>
          </a:p>
        </p:txBody>
      </p:sp>
    </p:spTree>
    <p:extLst>
      <p:ext uri="{BB962C8B-B14F-4D97-AF65-F5344CB8AC3E}">
        <p14:creationId xmlns:p14="http://schemas.microsoft.com/office/powerpoint/2010/main" val="19774100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15</a:t>
            </a:fld>
            <a:endParaRPr lang="zh-CN" altLang="en-US"/>
          </a:p>
        </p:txBody>
      </p:sp>
    </p:spTree>
    <p:extLst>
      <p:ext uri="{BB962C8B-B14F-4D97-AF65-F5344CB8AC3E}">
        <p14:creationId xmlns:p14="http://schemas.microsoft.com/office/powerpoint/2010/main" val="4527020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16</a:t>
            </a:fld>
            <a:endParaRPr lang="zh-CN" altLang="en-US"/>
          </a:p>
        </p:txBody>
      </p:sp>
    </p:spTree>
    <p:extLst>
      <p:ext uri="{BB962C8B-B14F-4D97-AF65-F5344CB8AC3E}">
        <p14:creationId xmlns:p14="http://schemas.microsoft.com/office/powerpoint/2010/main" val="23730334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17</a:t>
            </a:fld>
            <a:endParaRPr lang="zh-CN" altLang="en-US"/>
          </a:p>
        </p:txBody>
      </p:sp>
    </p:spTree>
    <p:extLst>
      <p:ext uri="{BB962C8B-B14F-4D97-AF65-F5344CB8AC3E}">
        <p14:creationId xmlns:p14="http://schemas.microsoft.com/office/powerpoint/2010/main" val="6747478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18</a:t>
            </a:fld>
            <a:endParaRPr lang="zh-CN" altLang="en-US"/>
          </a:p>
        </p:txBody>
      </p:sp>
    </p:spTree>
    <p:extLst>
      <p:ext uri="{BB962C8B-B14F-4D97-AF65-F5344CB8AC3E}">
        <p14:creationId xmlns:p14="http://schemas.microsoft.com/office/powerpoint/2010/main" val="27099942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19</a:t>
            </a:fld>
            <a:endParaRPr lang="zh-CN" altLang="en-US"/>
          </a:p>
        </p:txBody>
      </p:sp>
    </p:spTree>
    <p:extLst>
      <p:ext uri="{BB962C8B-B14F-4D97-AF65-F5344CB8AC3E}">
        <p14:creationId xmlns:p14="http://schemas.microsoft.com/office/powerpoint/2010/main" val="2979278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2</a:t>
            </a:fld>
            <a:endParaRPr lang="zh-CN" altLang="en-US"/>
          </a:p>
        </p:txBody>
      </p:sp>
    </p:spTree>
    <p:extLst>
      <p:ext uri="{BB962C8B-B14F-4D97-AF65-F5344CB8AC3E}">
        <p14:creationId xmlns:p14="http://schemas.microsoft.com/office/powerpoint/2010/main" val="18613317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20</a:t>
            </a:fld>
            <a:endParaRPr lang="zh-CN" altLang="en-US"/>
          </a:p>
        </p:txBody>
      </p:sp>
    </p:spTree>
    <p:extLst>
      <p:ext uri="{BB962C8B-B14F-4D97-AF65-F5344CB8AC3E}">
        <p14:creationId xmlns:p14="http://schemas.microsoft.com/office/powerpoint/2010/main" val="28883159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21</a:t>
            </a:fld>
            <a:endParaRPr lang="zh-CN" altLang="en-US"/>
          </a:p>
        </p:txBody>
      </p:sp>
    </p:spTree>
    <p:extLst>
      <p:ext uri="{BB962C8B-B14F-4D97-AF65-F5344CB8AC3E}">
        <p14:creationId xmlns:p14="http://schemas.microsoft.com/office/powerpoint/2010/main" val="24132692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22</a:t>
            </a:fld>
            <a:endParaRPr lang="zh-CN" altLang="en-US"/>
          </a:p>
        </p:txBody>
      </p:sp>
    </p:spTree>
    <p:extLst>
      <p:ext uri="{BB962C8B-B14F-4D97-AF65-F5344CB8AC3E}">
        <p14:creationId xmlns:p14="http://schemas.microsoft.com/office/powerpoint/2010/main" val="31295165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23</a:t>
            </a:fld>
            <a:endParaRPr lang="zh-CN" altLang="en-US"/>
          </a:p>
        </p:txBody>
      </p:sp>
    </p:spTree>
    <p:extLst>
      <p:ext uri="{BB962C8B-B14F-4D97-AF65-F5344CB8AC3E}">
        <p14:creationId xmlns:p14="http://schemas.microsoft.com/office/powerpoint/2010/main" val="39190701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24</a:t>
            </a:fld>
            <a:endParaRPr lang="zh-CN" altLang="en-US"/>
          </a:p>
        </p:txBody>
      </p:sp>
    </p:spTree>
    <p:extLst>
      <p:ext uri="{BB962C8B-B14F-4D97-AF65-F5344CB8AC3E}">
        <p14:creationId xmlns:p14="http://schemas.microsoft.com/office/powerpoint/2010/main" val="29209366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25</a:t>
            </a:fld>
            <a:endParaRPr lang="zh-CN" altLang="en-US"/>
          </a:p>
        </p:txBody>
      </p:sp>
    </p:spTree>
    <p:extLst>
      <p:ext uri="{BB962C8B-B14F-4D97-AF65-F5344CB8AC3E}">
        <p14:creationId xmlns:p14="http://schemas.microsoft.com/office/powerpoint/2010/main" val="326461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26</a:t>
            </a:fld>
            <a:endParaRPr lang="zh-CN" altLang="en-US"/>
          </a:p>
        </p:txBody>
      </p:sp>
    </p:spTree>
    <p:extLst>
      <p:ext uri="{BB962C8B-B14F-4D97-AF65-F5344CB8AC3E}">
        <p14:creationId xmlns:p14="http://schemas.microsoft.com/office/powerpoint/2010/main" val="6200801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27</a:t>
            </a:fld>
            <a:endParaRPr lang="zh-CN" altLang="en-US"/>
          </a:p>
        </p:txBody>
      </p:sp>
    </p:spTree>
    <p:extLst>
      <p:ext uri="{BB962C8B-B14F-4D97-AF65-F5344CB8AC3E}">
        <p14:creationId xmlns:p14="http://schemas.microsoft.com/office/powerpoint/2010/main" val="13699080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28</a:t>
            </a:fld>
            <a:endParaRPr lang="zh-CN" altLang="en-US"/>
          </a:p>
        </p:txBody>
      </p:sp>
    </p:spTree>
    <p:extLst>
      <p:ext uri="{BB962C8B-B14F-4D97-AF65-F5344CB8AC3E}">
        <p14:creationId xmlns:p14="http://schemas.microsoft.com/office/powerpoint/2010/main" val="27983337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29</a:t>
            </a:fld>
            <a:endParaRPr lang="zh-CN" altLang="en-US"/>
          </a:p>
        </p:txBody>
      </p:sp>
    </p:spTree>
    <p:extLst>
      <p:ext uri="{BB962C8B-B14F-4D97-AF65-F5344CB8AC3E}">
        <p14:creationId xmlns:p14="http://schemas.microsoft.com/office/powerpoint/2010/main" val="4051779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3</a:t>
            </a:fld>
            <a:endParaRPr lang="zh-CN" altLang="en-US"/>
          </a:p>
        </p:txBody>
      </p:sp>
    </p:spTree>
    <p:extLst>
      <p:ext uri="{BB962C8B-B14F-4D97-AF65-F5344CB8AC3E}">
        <p14:creationId xmlns:p14="http://schemas.microsoft.com/office/powerpoint/2010/main" val="7319396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30</a:t>
            </a:fld>
            <a:endParaRPr lang="zh-CN" altLang="en-US"/>
          </a:p>
        </p:txBody>
      </p:sp>
    </p:spTree>
    <p:extLst>
      <p:ext uri="{BB962C8B-B14F-4D97-AF65-F5344CB8AC3E}">
        <p14:creationId xmlns:p14="http://schemas.microsoft.com/office/powerpoint/2010/main" val="610022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31</a:t>
            </a:fld>
            <a:endParaRPr lang="zh-CN" altLang="en-US"/>
          </a:p>
        </p:txBody>
      </p:sp>
    </p:spTree>
    <p:extLst>
      <p:ext uri="{BB962C8B-B14F-4D97-AF65-F5344CB8AC3E}">
        <p14:creationId xmlns:p14="http://schemas.microsoft.com/office/powerpoint/2010/main" val="37192448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32</a:t>
            </a:fld>
            <a:endParaRPr lang="zh-CN" altLang="en-US"/>
          </a:p>
        </p:txBody>
      </p:sp>
    </p:spTree>
    <p:extLst>
      <p:ext uri="{BB962C8B-B14F-4D97-AF65-F5344CB8AC3E}">
        <p14:creationId xmlns:p14="http://schemas.microsoft.com/office/powerpoint/2010/main" val="20953259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33</a:t>
            </a:fld>
            <a:endParaRPr lang="zh-CN" altLang="en-US"/>
          </a:p>
        </p:txBody>
      </p:sp>
    </p:spTree>
    <p:extLst>
      <p:ext uri="{BB962C8B-B14F-4D97-AF65-F5344CB8AC3E}">
        <p14:creationId xmlns:p14="http://schemas.microsoft.com/office/powerpoint/2010/main" val="36702061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34</a:t>
            </a:fld>
            <a:endParaRPr lang="zh-CN" altLang="en-US"/>
          </a:p>
        </p:txBody>
      </p:sp>
    </p:spTree>
    <p:extLst>
      <p:ext uri="{BB962C8B-B14F-4D97-AF65-F5344CB8AC3E}">
        <p14:creationId xmlns:p14="http://schemas.microsoft.com/office/powerpoint/2010/main" val="2681221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35</a:t>
            </a:fld>
            <a:endParaRPr lang="zh-CN" altLang="en-US"/>
          </a:p>
        </p:txBody>
      </p:sp>
    </p:spTree>
    <p:extLst>
      <p:ext uri="{BB962C8B-B14F-4D97-AF65-F5344CB8AC3E}">
        <p14:creationId xmlns:p14="http://schemas.microsoft.com/office/powerpoint/2010/main" val="18081872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36</a:t>
            </a:fld>
            <a:endParaRPr lang="zh-CN" altLang="en-US"/>
          </a:p>
        </p:txBody>
      </p:sp>
    </p:spTree>
    <p:extLst>
      <p:ext uri="{BB962C8B-B14F-4D97-AF65-F5344CB8AC3E}">
        <p14:creationId xmlns:p14="http://schemas.microsoft.com/office/powerpoint/2010/main" val="16267594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欢乐</a:t>
            </a:r>
            <a:r>
              <a:rPr lang="en-US" altLang="zh-CN" dirty="0"/>
              <a:t>PPT</a:t>
            </a:r>
            <a:r>
              <a:rPr lang="zh-CN" altLang="en-US" dirty="0"/>
              <a:t>原创，更多模板请关注微信公众号“欢乐</a:t>
            </a:r>
            <a:r>
              <a:rPr lang="en-US" altLang="zh-CN" dirty="0"/>
              <a:t>PPT”;</a:t>
            </a:r>
            <a:r>
              <a:rPr lang="zh-CN" altLang="en-US" dirty="0"/>
              <a:t>如需定制美化</a:t>
            </a:r>
            <a:r>
              <a:rPr lang="en-US" altLang="zh-CN" dirty="0"/>
              <a:t>PPT</a:t>
            </a:r>
            <a:r>
              <a:rPr lang="zh-CN" altLang="en-US" dirty="0"/>
              <a:t>，可加欢乐</a:t>
            </a:r>
            <a:r>
              <a:rPr lang="en-US" altLang="zh-CN" dirty="0"/>
              <a:t>PPT</a:t>
            </a:r>
            <a:r>
              <a:rPr lang="zh-CN" altLang="en-US" dirty="0"/>
              <a:t>负责人微信</a:t>
            </a:r>
            <a:r>
              <a:rPr lang="en-US" altLang="zh-CN" dirty="0" err="1"/>
              <a:t>Cai_Niao_PPT</a:t>
            </a:r>
            <a:endParaRPr lang="zh-CN" altLang="en-US" dirty="0"/>
          </a:p>
        </p:txBody>
      </p:sp>
      <p:sp>
        <p:nvSpPr>
          <p:cNvPr id="4" name="灯片编号占位符 3"/>
          <p:cNvSpPr>
            <a:spLocks noGrp="1"/>
          </p:cNvSpPr>
          <p:nvPr>
            <p:ph type="sldNum" sz="quarter" idx="10"/>
          </p:nvPr>
        </p:nvSpPr>
        <p:spPr/>
        <p:txBody>
          <a:bodyPr/>
          <a:lstStyle/>
          <a:p>
            <a:fld id="{AEA30304-4526-4424-85EA-4891CC79ED5F}" type="slidenum">
              <a:rPr lang="zh-CN" altLang="en-US" smtClean="0"/>
              <a:t>37</a:t>
            </a:fld>
            <a:endParaRPr lang="zh-CN" altLang="en-US"/>
          </a:p>
        </p:txBody>
      </p:sp>
    </p:spTree>
    <p:extLst>
      <p:ext uri="{BB962C8B-B14F-4D97-AF65-F5344CB8AC3E}">
        <p14:creationId xmlns:p14="http://schemas.microsoft.com/office/powerpoint/2010/main" val="12887632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欢乐</a:t>
            </a:r>
            <a:r>
              <a:rPr lang="en-US" altLang="zh-CN" dirty="0"/>
              <a:t>PPT</a:t>
            </a:r>
            <a:r>
              <a:rPr lang="zh-CN" altLang="en-US" dirty="0"/>
              <a:t>原创，更多模板请关注微信公众号“欢乐</a:t>
            </a:r>
            <a:r>
              <a:rPr lang="en-US" altLang="zh-CN" dirty="0"/>
              <a:t>PPT”;</a:t>
            </a:r>
            <a:r>
              <a:rPr lang="zh-CN" altLang="en-US" dirty="0"/>
              <a:t>如需定制美化</a:t>
            </a:r>
            <a:r>
              <a:rPr lang="en-US" altLang="zh-CN" dirty="0"/>
              <a:t>PPT</a:t>
            </a:r>
            <a:r>
              <a:rPr lang="zh-CN" altLang="en-US" dirty="0"/>
              <a:t>，可加欢乐</a:t>
            </a:r>
            <a:r>
              <a:rPr lang="en-US" altLang="zh-CN" dirty="0"/>
              <a:t>PPT</a:t>
            </a:r>
            <a:r>
              <a:rPr lang="zh-CN" altLang="en-US" dirty="0"/>
              <a:t>负责人微信</a:t>
            </a:r>
            <a:r>
              <a:rPr lang="en-US" altLang="zh-CN" dirty="0" err="1"/>
              <a:t>Cai_Niao_PPT</a:t>
            </a:r>
            <a:endParaRPr lang="zh-CN" altLang="en-US" dirty="0"/>
          </a:p>
        </p:txBody>
      </p:sp>
      <p:sp>
        <p:nvSpPr>
          <p:cNvPr id="4" name="灯片编号占位符 3"/>
          <p:cNvSpPr>
            <a:spLocks noGrp="1"/>
          </p:cNvSpPr>
          <p:nvPr>
            <p:ph type="sldNum" sz="quarter" idx="10"/>
          </p:nvPr>
        </p:nvSpPr>
        <p:spPr/>
        <p:txBody>
          <a:bodyPr/>
          <a:lstStyle/>
          <a:p>
            <a:fld id="{AEA30304-4526-4424-85EA-4891CC79ED5F}" type="slidenum">
              <a:rPr lang="zh-CN" altLang="en-US" smtClean="0"/>
              <a:t>38</a:t>
            </a:fld>
            <a:endParaRPr lang="zh-CN" altLang="en-US"/>
          </a:p>
        </p:txBody>
      </p:sp>
    </p:spTree>
    <p:extLst>
      <p:ext uri="{BB962C8B-B14F-4D97-AF65-F5344CB8AC3E}">
        <p14:creationId xmlns:p14="http://schemas.microsoft.com/office/powerpoint/2010/main" val="641218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4</a:t>
            </a:fld>
            <a:endParaRPr lang="zh-CN" altLang="en-US"/>
          </a:p>
        </p:txBody>
      </p:sp>
    </p:spTree>
    <p:extLst>
      <p:ext uri="{BB962C8B-B14F-4D97-AF65-F5344CB8AC3E}">
        <p14:creationId xmlns:p14="http://schemas.microsoft.com/office/powerpoint/2010/main" val="754821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5</a:t>
            </a:fld>
            <a:endParaRPr lang="zh-CN" altLang="en-US"/>
          </a:p>
        </p:txBody>
      </p:sp>
    </p:spTree>
    <p:extLst>
      <p:ext uri="{BB962C8B-B14F-4D97-AF65-F5344CB8AC3E}">
        <p14:creationId xmlns:p14="http://schemas.microsoft.com/office/powerpoint/2010/main" val="32117665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6</a:t>
            </a:fld>
            <a:endParaRPr lang="zh-CN" altLang="en-US"/>
          </a:p>
        </p:txBody>
      </p:sp>
    </p:spTree>
    <p:extLst>
      <p:ext uri="{BB962C8B-B14F-4D97-AF65-F5344CB8AC3E}">
        <p14:creationId xmlns:p14="http://schemas.microsoft.com/office/powerpoint/2010/main" val="3592487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7</a:t>
            </a:fld>
            <a:endParaRPr lang="zh-CN" altLang="en-US"/>
          </a:p>
        </p:txBody>
      </p:sp>
    </p:spTree>
    <p:extLst>
      <p:ext uri="{BB962C8B-B14F-4D97-AF65-F5344CB8AC3E}">
        <p14:creationId xmlns:p14="http://schemas.microsoft.com/office/powerpoint/2010/main" val="37929821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8</a:t>
            </a:fld>
            <a:endParaRPr lang="zh-CN" altLang="en-US"/>
          </a:p>
        </p:txBody>
      </p:sp>
    </p:spTree>
    <p:extLst>
      <p:ext uri="{BB962C8B-B14F-4D97-AF65-F5344CB8AC3E}">
        <p14:creationId xmlns:p14="http://schemas.microsoft.com/office/powerpoint/2010/main" val="2638134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负责人微信</a:t>
            </a:r>
            <a:r>
              <a:rPr lang="en-US" altLang="zh-CN"/>
              <a:t>Cai_Niao_PPT</a:t>
            </a:r>
            <a:endParaRPr lang="zh-CN" altLang="en-US"/>
          </a:p>
        </p:txBody>
      </p:sp>
      <p:sp>
        <p:nvSpPr>
          <p:cNvPr id="4" name="灯片编号占位符 3"/>
          <p:cNvSpPr>
            <a:spLocks noGrp="1"/>
          </p:cNvSpPr>
          <p:nvPr>
            <p:ph type="sldNum" sz="quarter" idx="10"/>
          </p:nvPr>
        </p:nvSpPr>
        <p:spPr/>
        <p:txBody>
          <a:bodyPr/>
          <a:lstStyle/>
          <a:p>
            <a:fld id="{AEA30304-4526-4424-85EA-4891CC79ED5F}" type="slidenum">
              <a:rPr lang="zh-CN" altLang="en-US" smtClean="0"/>
              <a:t>9</a:t>
            </a:fld>
            <a:endParaRPr lang="zh-CN" altLang="en-US"/>
          </a:p>
        </p:txBody>
      </p:sp>
    </p:spTree>
    <p:extLst>
      <p:ext uri="{BB962C8B-B14F-4D97-AF65-F5344CB8AC3E}">
        <p14:creationId xmlns:p14="http://schemas.microsoft.com/office/powerpoint/2010/main" val="3043904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版式1">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76EC136-C0F4-4B8C-AE91-F140D2E3C108}" type="datetimeFigureOut">
              <a:rPr lang="zh-CN" altLang="en-US" smtClean="0"/>
              <a:t>2018/7/24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820BB85-E7CA-457D-A52B-90325DB800DA}" type="slidenum">
              <a:rPr lang="zh-CN" altLang="en-US" smtClean="0"/>
              <a:t>‹#›</a:t>
            </a:fld>
            <a:endParaRPr lang="zh-CN" altLang="en-US"/>
          </a:p>
        </p:txBody>
      </p:sp>
      <p:sp>
        <p:nvSpPr>
          <p:cNvPr id="7" name="图片占位符 6"/>
          <p:cNvSpPr>
            <a:spLocks noGrp="1"/>
          </p:cNvSpPr>
          <p:nvPr>
            <p:ph type="pic" sz="quarter" idx="13"/>
          </p:nvPr>
        </p:nvSpPr>
        <p:spPr>
          <a:xfrm>
            <a:off x="0" y="0"/>
            <a:ext cx="12192000" cy="6858000"/>
          </a:xfrm>
        </p:spPr>
        <p:txBody>
          <a:bodyPr/>
          <a:lstStyle/>
          <a:p>
            <a:endParaRPr lang="zh-CN" altLang="en-US"/>
          </a:p>
        </p:txBody>
      </p:sp>
    </p:spTree>
    <p:extLst>
      <p:ext uri="{BB962C8B-B14F-4D97-AF65-F5344CB8AC3E}">
        <p14:creationId xmlns:p14="http://schemas.microsoft.com/office/powerpoint/2010/main" val="21546842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版式2">
    <p:spTree>
      <p:nvGrpSpPr>
        <p:cNvPr id="1" name=""/>
        <p:cNvGrpSpPr/>
        <p:nvPr/>
      </p:nvGrpSpPr>
      <p:grpSpPr>
        <a:xfrm>
          <a:off x="0" y="0"/>
          <a:ext cx="0" cy="0"/>
          <a:chOff x="0" y="0"/>
          <a:chExt cx="0" cy="0"/>
        </a:xfrm>
      </p:grpSpPr>
      <p:sp>
        <p:nvSpPr>
          <p:cNvPr id="10" name="图片占位符 9"/>
          <p:cNvSpPr>
            <a:spLocks noGrp="1"/>
          </p:cNvSpPr>
          <p:nvPr>
            <p:ph type="pic" sz="quarter" idx="13"/>
          </p:nvPr>
        </p:nvSpPr>
        <p:spPr>
          <a:xfrm>
            <a:off x="1016077" y="1520856"/>
            <a:ext cx="5003115" cy="3391158"/>
          </a:xfrm>
          <a:custGeom>
            <a:avLst/>
            <a:gdLst>
              <a:gd name="connsiteX0" fmla="*/ 0 w 5003115"/>
              <a:gd name="connsiteY0" fmla="*/ 0 h 3391158"/>
              <a:gd name="connsiteX1" fmla="*/ 4437911 w 5003115"/>
              <a:gd name="connsiteY1" fmla="*/ 0 h 3391158"/>
              <a:gd name="connsiteX2" fmla="*/ 5003115 w 5003115"/>
              <a:gd name="connsiteY2" fmla="*/ 565204 h 3391158"/>
              <a:gd name="connsiteX3" fmla="*/ 5003115 w 5003115"/>
              <a:gd name="connsiteY3" fmla="*/ 3391158 h 3391158"/>
              <a:gd name="connsiteX4" fmla="*/ 0 w 5003115"/>
              <a:gd name="connsiteY4" fmla="*/ 3391158 h 3391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3115" h="3391158">
                <a:moveTo>
                  <a:pt x="0" y="0"/>
                </a:moveTo>
                <a:lnTo>
                  <a:pt x="4437911" y="0"/>
                </a:lnTo>
                <a:lnTo>
                  <a:pt x="5003115" y="565204"/>
                </a:lnTo>
                <a:lnTo>
                  <a:pt x="5003115" y="3391158"/>
                </a:lnTo>
                <a:lnTo>
                  <a:pt x="0" y="3391158"/>
                </a:lnTo>
                <a:close/>
              </a:path>
            </a:pathLst>
          </a:custGeom>
        </p:spPr>
        <p:txBody>
          <a:bodyPr wrap="square">
            <a:noAutofit/>
          </a:bodyPr>
          <a:lstStyle/>
          <a:p>
            <a:endParaRPr lang="zh-CN" altLang="en-US"/>
          </a:p>
        </p:txBody>
      </p:sp>
      <p:sp>
        <p:nvSpPr>
          <p:cNvPr id="2" name="标题 1"/>
          <p:cNvSpPr>
            <a:spLocks noGrp="1"/>
          </p:cNvSpPr>
          <p:nvPr>
            <p:ph type="title"/>
          </p:nvPr>
        </p:nvSpPr>
        <p:spPr>
          <a:xfrm>
            <a:off x="994101" y="223934"/>
            <a:ext cx="9867900" cy="746727"/>
          </a:xfrm>
        </p:spPr>
        <p:txBody>
          <a:bodyPr>
            <a:normAutofit/>
          </a:bodyPr>
          <a:lstStyle>
            <a:lvl1pPr>
              <a:lnSpc>
                <a:spcPct val="100000"/>
              </a:lnSpc>
              <a:defRPr sz="3200" b="1">
                <a:solidFill>
                  <a:schemeClr val="accent1"/>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476EC136-C0F4-4B8C-AE91-F140D2E3C108}" type="datetimeFigureOut">
              <a:rPr lang="zh-CN" altLang="en-US" smtClean="0"/>
              <a:t>2018/7/24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820BB85-E7CA-457D-A52B-90325DB800DA}" type="slidenum">
              <a:rPr lang="zh-CN" altLang="en-US" smtClean="0"/>
              <a:t>‹#›</a:t>
            </a:fld>
            <a:endParaRPr lang="zh-CN" altLang="en-US"/>
          </a:p>
        </p:txBody>
      </p:sp>
      <p:sp>
        <p:nvSpPr>
          <p:cNvPr id="6" name="Freeform 5"/>
          <p:cNvSpPr>
            <a:spLocks/>
          </p:cNvSpPr>
          <p:nvPr userDrawn="1"/>
        </p:nvSpPr>
        <p:spPr bwMode="auto">
          <a:xfrm>
            <a:off x="404310" y="309839"/>
            <a:ext cx="515089" cy="574917"/>
          </a:xfrm>
          <a:custGeom>
            <a:avLst/>
            <a:gdLst>
              <a:gd name="T0" fmla="*/ 1539948 w 809"/>
              <a:gd name="T1" fmla="*/ 32165 h 903"/>
              <a:gd name="T2" fmla="*/ 1712840 w 809"/>
              <a:gd name="T3" fmla="*/ 32165 h 903"/>
              <a:gd name="T4" fmla="*/ 3172373 w 809"/>
              <a:gd name="T5" fmla="*/ 836287 h 903"/>
              <a:gd name="T6" fmla="*/ 3252788 w 809"/>
              <a:gd name="T7" fmla="*/ 1017215 h 903"/>
              <a:gd name="T8" fmla="*/ 3252788 w 809"/>
              <a:gd name="T9" fmla="*/ 2593295 h 903"/>
              <a:gd name="T10" fmla="*/ 3124124 w 809"/>
              <a:gd name="T11" fmla="*/ 2818449 h 903"/>
              <a:gd name="T12" fmla="*/ 1736965 w 809"/>
              <a:gd name="T13" fmla="*/ 3578345 h 903"/>
              <a:gd name="T14" fmla="*/ 1543969 w 809"/>
              <a:gd name="T15" fmla="*/ 3594427 h 903"/>
              <a:gd name="T16" fmla="*/ 72374 w 809"/>
              <a:gd name="T17" fmla="*/ 2778243 h 903"/>
              <a:gd name="T18" fmla="*/ 0 w 809"/>
              <a:gd name="T19" fmla="*/ 2609377 h 903"/>
              <a:gd name="T20" fmla="*/ 0 w 809"/>
              <a:gd name="T21" fmla="*/ 1849482 h 903"/>
              <a:gd name="T22" fmla="*/ 0 w 809"/>
              <a:gd name="T23" fmla="*/ 1041339 h 903"/>
              <a:gd name="T24" fmla="*/ 140726 w 809"/>
              <a:gd name="T25" fmla="*/ 800102 h 903"/>
              <a:gd name="T26" fmla="*/ 1539948 w 809"/>
              <a:gd name="T27" fmla="*/ 32165 h 90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09" h="903">
                <a:moveTo>
                  <a:pt x="383" y="8"/>
                </a:moveTo>
                <a:cubicBezTo>
                  <a:pt x="397" y="0"/>
                  <a:pt x="412" y="0"/>
                  <a:pt x="426" y="8"/>
                </a:cubicBezTo>
                <a:cubicBezTo>
                  <a:pt x="517" y="58"/>
                  <a:pt x="763" y="193"/>
                  <a:pt x="789" y="208"/>
                </a:cubicBezTo>
                <a:cubicBezTo>
                  <a:pt x="806" y="218"/>
                  <a:pt x="809" y="235"/>
                  <a:pt x="809" y="253"/>
                </a:cubicBezTo>
                <a:cubicBezTo>
                  <a:pt x="809" y="339"/>
                  <a:pt x="808" y="600"/>
                  <a:pt x="809" y="645"/>
                </a:cubicBezTo>
                <a:cubicBezTo>
                  <a:pt x="809" y="671"/>
                  <a:pt x="800" y="689"/>
                  <a:pt x="777" y="701"/>
                </a:cubicBezTo>
                <a:cubicBezTo>
                  <a:pt x="749" y="714"/>
                  <a:pt x="487" y="860"/>
                  <a:pt x="432" y="890"/>
                </a:cubicBezTo>
                <a:cubicBezTo>
                  <a:pt x="416" y="899"/>
                  <a:pt x="401" y="903"/>
                  <a:pt x="384" y="894"/>
                </a:cubicBezTo>
                <a:cubicBezTo>
                  <a:pt x="297" y="845"/>
                  <a:pt x="51" y="711"/>
                  <a:pt x="18" y="691"/>
                </a:cubicBezTo>
                <a:cubicBezTo>
                  <a:pt x="3" y="682"/>
                  <a:pt x="0" y="666"/>
                  <a:pt x="0" y="649"/>
                </a:cubicBezTo>
                <a:cubicBezTo>
                  <a:pt x="1" y="586"/>
                  <a:pt x="0" y="523"/>
                  <a:pt x="0" y="460"/>
                </a:cubicBezTo>
                <a:cubicBezTo>
                  <a:pt x="0" y="393"/>
                  <a:pt x="1" y="326"/>
                  <a:pt x="0" y="259"/>
                </a:cubicBezTo>
                <a:cubicBezTo>
                  <a:pt x="0" y="231"/>
                  <a:pt x="9" y="211"/>
                  <a:pt x="35" y="199"/>
                </a:cubicBezTo>
                <a:cubicBezTo>
                  <a:pt x="58" y="189"/>
                  <a:pt x="292" y="58"/>
                  <a:pt x="383" y="8"/>
                </a:cubicBez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solidFill>
              <a:cs typeface="+mn-ea"/>
              <a:sym typeface="+mn-lt"/>
            </a:endParaRPr>
          </a:p>
        </p:txBody>
      </p:sp>
    </p:spTree>
    <p:extLst>
      <p:ext uri="{BB962C8B-B14F-4D97-AF65-F5344CB8AC3E}">
        <p14:creationId xmlns:p14="http://schemas.microsoft.com/office/powerpoint/2010/main" val="869187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版式3">
    <p:spTree>
      <p:nvGrpSpPr>
        <p:cNvPr id="1" name=""/>
        <p:cNvGrpSpPr/>
        <p:nvPr/>
      </p:nvGrpSpPr>
      <p:grpSpPr>
        <a:xfrm>
          <a:off x="0" y="0"/>
          <a:ext cx="0" cy="0"/>
          <a:chOff x="0" y="0"/>
          <a:chExt cx="0" cy="0"/>
        </a:xfrm>
      </p:grpSpPr>
      <p:sp>
        <p:nvSpPr>
          <p:cNvPr id="14" name="图片占位符 13"/>
          <p:cNvSpPr>
            <a:spLocks noGrp="1"/>
          </p:cNvSpPr>
          <p:nvPr>
            <p:ph type="pic" sz="quarter" idx="14"/>
          </p:nvPr>
        </p:nvSpPr>
        <p:spPr>
          <a:xfrm>
            <a:off x="6475848" y="1381081"/>
            <a:ext cx="4702629" cy="3187486"/>
          </a:xfrm>
          <a:custGeom>
            <a:avLst/>
            <a:gdLst>
              <a:gd name="connsiteX0" fmla="*/ 0 w 4702629"/>
              <a:gd name="connsiteY0" fmla="*/ 0 h 3187486"/>
              <a:gd name="connsiteX1" fmla="*/ 4171371 w 4702629"/>
              <a:gd name="connsiteY1" fmla="*/ 0 h 3187486"/>
              <a:gd name="connsiteX2" fmla="*/ 4702629 w 4702629"/>
              <a:gd name="connsiteY2" fmla="*/ 531258 h 3187486"/>
              <a:gd name="connsiteX3" fmla="*/ 4702629 w 4702629"/>
              <a:gd name="connsiteY3" fmla="*/ 3187486 h 3187486"/>
              <a:gd name="connsiteX4" fmla="*/ 0 w 4702629"/>
              <a:gd name="connsiteY4" fmla="*/ 3187486 h 3187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2629" h="3187486">
                <a:moveTo>
                  <a:pt x="0" y="0"/>
                </a:moveTo>
                <a:lnTo>
                  <a:pt x="4171371" y="0"/>
                </a:lnTo>
                <a:lnTo>
                  <a:pt x="4702629" y="531258"/>
                </a:lnTo>
                <a:lnTo>
                  <a:pt x="4702629" y="3187486"/>
                </a:lnTo>
                <a:lnTo>
                  <a:pt x="0" y="3187486"/>
                </a:lnTo>
                <a:close/>
              </a:path>
            </a:pathLst>
          </a:custGeom>
        </p:spPr>
        <p:txBody>
          <a:bodyPr wrap="square">
            <a:noAutofit/>
          </a:bodyPr>
          <a:lstStyle/>
          <a:p>
            <a:endParaRPr lang="zh-CN" altLang="en-US"/>
          </a:p>
        </p:txBody>
      </p:sp>
      <p:sp>
        <p:nvSpPr>
          <p:cNvPr id="11" name="图片占位符 10"/>
          <p:cNvSpPr>
            <a:spLocks noGrp="1"/>
          </p:cNvSpPr>
          <p:nvPr>
            <p:ph type="pic" sz="quarter" idx="13"/>
          </p:nvPr>
        </p:nvSpPr>
        <p:spPr>
          <a:xfrm>
            <a:off x="1013524" y="1381081"/>
            <a:ext cx="4702629" cy="3187486"/>
          </a:xfrm>
          <a:custGeom>
            <a:avLst/>
            <a:gdLst>
              <a:gd name="connsiteX0" fmla="*/ 0 w 4702629"/>
              <a:gd name="connsiteY0" fmla="*/ 0 h 3187486"/>
              <a:gd name="connsiteX1" fmla="*/ 4171371 w 4702629"/>
              <a:gd name="connsiteY1" fmla="*/ 0 h 3187486"/>
              <a:gd name="connsiteX2" fmla="*/ 4702629 w 4702629"/>
              <a:gd name="connsiteY2" fmla="*/ 531258 h 3187486"/>
              <a:gd name="connsiteX3" fmla="*/ 4702629 w 4702629"/>
              <a:gd name="connsiteY3" fmla="*/ 3187486 h 3187486"/>
              <a:gd name="connsiteX4" fmla="*/ 0 w 4702629"/>
              <a:gd name="connsiteY4" fmla="*/ 3187486 h 3187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2629" h="3187486">
                <a:moveTo>
                  <a:pt x="0" y="0"/>
                </a:moveTo>
                <a:lnTo>
                  <a:pt x="4171371" y="0"/>
                </a:lnTo>
                <a:lnTo>
                  <a:pt x="4702629" y="531258"/>
                </a:lnTo>
                <a:lnTo>
                  <a:pt x="4702629" y="3187486"/>
                </a:lnTo>
                <a:lnTo>
                  <a:pt x="0" y="3187486"/>
                </a:lnTo>
                <a:close/>
              </a:path>
            </a:pathLst>
          </a:custGeom>
        </p:spPr>
        <p:txBody>
          <a:bodyPr wrap="square">
            <a:noAutofit/>
          </a:bodyPr>
          <a:lstStyle/>
          <a:p>
            <a:endParaRPr lang="zh-CN" altLang="en-US"/>
          </a:p>
        </p:txBody>
      </p:sp>
      <p:sp>
        <p:nvSpPr>
          <p:cNvPr id="2" name="标题 1"/>
          <p:cNvSpPr>
            <a:spLocks noGrp="1"/>
          </p:cNvSpPr>
          <p:nvPr>
            <p:ph type="title"/>
          </p:nvPr>
        </p:nvSpPr>
        <p:spPr>
          <a:xfrm>
            <a:off x="994101" y="223934"/>
            <a:ext cx="9867900" cy="746727"/>
          </a:xfrm>
        </p:spPr>
        <p:txBody>
          <a:bodyPr>
            <a:normAutofit/>
          </a:bodyPr>
          <a:lstStyle>
            <a:lvl1pPr>
              <a:lnSpc>
                <a:spcPct val="100000"/>
              </a:lnSpc>
              <a:defRPr sz="3200" b="1">
                <a:solidFill>
                  <a:schemeClr val="accent1"/>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476EC136-C0F4-4B8C-AE91-F140D2E3C108}" type="datetimeFigureOut">
              <a:rPr lang="zh-CN" altLang="en-US" smtClean="0"/>
              <a:t>2018/7/24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820BB85-E7CA-457D-A52B-90325DB800DA}" type="slidenum">
              <a:rPr lang="zh-CN" altLang="en-US" smtClean="0"/>
              <a:t>‹#›</a:t>
            </a:fld>
            <a:endParaRPr lang="zh-CN" altLang="en-US"/>
          </a:p>
        </p:txBody>
      </p:sp>
      <p:sp>
        <p:nvSpPr>
          <p:cNvPr id="6" name="Freeform 5"/>
          <p:cNvSpPr>
            <a:spLocks/>
          </p:cNvSpPr>
          <p:nvPr userDrawn="1"/>
        </p:nvSpPr>
        <p:spPr bwMode="auto">
          <a:xfrm>
            <a:off x="404310" y="309839"/>
            <a:ext cx="515089" cy="574917"/>
          </a:xfrm>
          <a:custGeom>
            <a:avLst/>
            <a:gdLst>
              <a:gd name="T0" fmla="*/ 1539948 w 809"/>
              <a:gd name="T1" fmla="*/ 32165 h 903"/>
              <a:gd name="T2" fmla="*/ 1712840 w 809"/>
              <a:gd name="T3" fmla="*/ 32165 h 903"/>
              <a:gd name="T4" fmla="*/ 3172373 w 809"/>
              <a:gd name="T5" fmla="*/ 836287 h 903"/>
              <a:gd name="T6" fmla="*/ 3252788 w 809"/>
              <a:gd name="T7" fmla="*/ 1017215 h 903"/>
              <a:gd name="T8" fmla="*/ 3252788 w 809"/>
              <a:gd name="T9" fmla="*/ 2593295 h 903"/>
              <a:gd name="T10" fmla="*/ 3124124 w 809"/>
              <a:gd name="T11" fmla="*/ 2818449 h 903"/>
              <a:gd name="T12" fmla="*/ 1736965 w 809"/>
              <a:gd name="T13" fmla="*/ 3578345 h 903"/>
              <a:gd name="T14" fmla="*/ 1543969 w 809"/>
              <a:gd name="T15" fmla="*/ 3594427 h 903"/>
              <a:gd name="T16" fmla="*/ 72374 w 809"/>
              <a:gd name="T17" fmla="*/ 2778243 h 903"/>
              <a:gd name="T18" fmla="*/ 0 w 809"/>
              <a:gd name="T19" fmla="*/ 2609377 h 903"/>
              <a:gd name="T20" fmla="*/ 0 w 809"/>
              <a:gd name="T21" fmla="*/ 1849482 h 903"/>
              <a:gd name="T22" fmla="*/ 0 w 809"/>
              <a:gd name="T23" fmla="*/ 1041339 h 903"/>
              <a:gd name="T24" fmla="*/ 140726 w 809"/>
              <a:gd name="T25" fmla="*/ 800102 h 903"/>
              <a:gd name="T26" fmla="*/ 1539948 w 809"/>
              <a:gd name="T27" fmla="*/ 32165 h 90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09" h="903">
                <a:moveTo>
                  <a:pt x="383" y="8"/>
                </a:moveTo>
                <a:cubicBezTo>
                  <a:pt x="397" y="0"/>
                  <a:pt x="412" y="0"/>
                  <a:pt x="426" y="8"/>
                </a:cubicBezTo>
                <a:cubicBezTo>
                  <a:pt x="517" y="58"/>
                  <a:pt x="763" y="193"/>
                  <a:pt x="789" y="208"/>
                </a:cubicBezTo>
                <a:cubicBezTo>
                  <a:pt x="806" y="218"/>
                  <a:pt x="809" y="235"/>
                  <a:pt x="809" y="253"/>
                </a:cubicBezTo>
                <a:cubicBezTo>
                  <a:pt x="809" y="339"/>
                  <a:pt x="808" y="600"/>
                  <a:pt x="809" y="645"/>
                </a:cubicBezTo>
                <a:cubicBezTo>
                  <a:pt x="809" y="671"/>
                  <a:pt x="800" y="689"/>
                  <a:pt x="777" y="701"/>
                </a:cubicBezTo>
                <a:cubicBezTo>
                  <a:pt x="749" y="714"/>
                  <a:pt x="487" y="860"/>
                  <a:pt x="432" y="890"/>
                </a:cubicBezTo>
                <a:cubicBezTo>
                  <a:pt x="416" y="899"/>
                  <a:pt x="401" y="903"/>
                  <a:pt x="384" y="894"/>
                </a:cubicBezTo>
                <a:cubicBezTo>
                  <a:pt x="297" y="845"/>
                  <a:pt x="51" y="711"/>
                  <a:pt x="18" y="691"/>
                </a:cubicBezTo>
                <a:cubicBezTo>
                  <a:pt x="3" y="682"/>
                  <a:pt x="0" y="666"/>
                  <a:pt x="0" y="649"/>
                </a:cubicBezTo>
                <a:cubicBezTo>
                  <a:pt x="1" y="586"/>
                  <a:pt x="0" y="523"/>
                  <a:pt x="0" y="460"/>
                </a:cubicBezTo>
                <a:cubicBezTo>
                  <a:pt x="0" y="393"/>
                  <a:pt x="1" y="326"/>
                  <a:pt x="0" y="259"/>
                </a:cubicBezTo>
                <a:cubicBezTo>
                  <a:pt x="0" y="231"/>
                  <a:pt x="9" y="211"/>
                  <a:pt x="35" y="199"/>
                </a:cubicBezTo>
                <a:cubicBezTo>
                  <a:pt x="58" y="189"/>
                  <a:pt x="292" y="58"/>
                  <a:pt x="383" y="8"/>
                </a:cubicBez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solidFill>
              <a:cs typeface="+mn-ea"/>
              <a:sym typeface="+mn-lt"/>
            </a:endParaRPr>
          </a:p>
        </p:txBody>
      </p:sp>
    </p:spTree>
    <p:extLst>
      <p:ext uri="{BB962C8B-B14F-4D97-AF65-F5344CB8AC3E}">
        <p14:creationId xmlns:p14="http://schemas.microsoft.com/office/powerpoint/2010/main" val="3538605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994101" y="223934"/>
            <a:ext cx="9867900" cy="746727"/>
          </a:xfrm>
        </p:spPr>
        <p:txBody>
          <a:bodyPr>
            <a:normAutofit/>
          </a:bodyPr>
          <a:lstStyle>
            <a:lvl1pPr>
              <a:lnSpc>
                <a:spcPct val="100000"/>
              </a:lnSpc>
              <a:defRPr sz="3200" b="1">
                <a:solidFill>
                  <a:schemeClr val="accent1"/>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476EC136-C0F4-4B8C-AE91-F140D2E3C108}" type="datetimeFigureOut">
              <a:rPr lang="zh-CN" altLang="en-US" smtClean="0"/>
              <a:t>2018/7/24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820BB85-E7CA-457D-A52B-90325DB800DA}" type="slidenum">
              <a:rPr lang="zh-CN" altLang="en-US" smtClean="0"/>
              <a:t>‹#›</a:t>
            </a:fld>
            <a:endParaRPr lang="zh-CN" altLang="en-US"/>
          </a:p>
        </p:txBody>
      </p:sp>
      <p:sp>
        <p:nvSpPr>
          <p:cNvPr id="6" name="Freeform 5"/>
          <p:cNvSpPr>
            <a:spLocks/>
          </p:cNvSpPr>
          <p:nvPr userDrawn="1"/>
        </p:nvSpPr>
        <p:spPr bwMode="auto">
          <a:xfrm>
            <a:off x="404310" y="309839"/>
            <a:ext cx="515089" cy="574917"/>
          </a:xfrm>
          <a:custGeom>
            <a:avLst/>
            <a:gdLst>
              <a:gd name="T0" fmla="*/ 1539948 w 809"/>
              <a:gd name="T1" fmla="*/ 32165 h 903"/>
              <a:gd name="T2" fmla="*/ 1712840 w 809"/>
              <a:gd name="T3" fmla="*/ 32165 h 903"/>
              <a:gd name="T4" fmla="*/ 3172373 w 809"/>
              <a:gd name="T5" fmla="*/ 836287 h 903"/>
              <a:gd name="T6" fmla="*/ 3252788 w 809"/>
              <a:gd name="T7" fmla="*/ 1017215 h 903"/>
              <a:gd name="T8" fmla="*/ 3252788 w 809"/>
              <a:gd name="T9" fmla="*/ 2593295 h 903"/>
              <a:gd name="T10" fmla="*/ 3124124 w 809"/>
              <a:gd name="T11" fmla="*/ 2818449 h 903"/>
              <a:gd name="T12" fmla="*/ 1736965 w 809"/>
              <a:gd name="T13" fmla="*/ 3578345 h 903"/>
              <a:gd name="T14" fmla="*/ 1543969 w 809"/>
              <a:gd name="T15" fmla="*/ 3594427 h 903"/>
              <a:gd name="T16" fmla="*/ 72374 w 809"/>
              <a:gd name="T17" fmla="*/ 2778243 h 903"/>
              <a:gd name="T18" fmla="*/ 0 w 809"/>
              <a:gd name="T19" fmla="*/ 2609377 h 903"/>
              <a:gd name="T20" fmla="*/ 0 w 809"/>
              <a:gd name="T21" fmla="*/ 1849482 h 903"/>
              <a:gd name="T22" fmla="*/ 0 w 809"/>
              <a:gd name="T23" fmla="*/ 1041339 h 903"/>
              <a:gd name="T24" fmla="*/ 140726 w 809"/>
              <a:gd name="T25" fmla="*/ 800102 h 903"/>
              <a:gd name="T26" fmla="*/ 1539948 w 809"/>
              <a:gd name="T27" fmla="*/ 32165 h 90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09" h="903">
                <a:moveTo>
                  <a:pt x="383" y="8"/>
                </a:moveTo>
                <a:cubicBezTo>
                  <a:pt x="397" y="0"/>
                  <a:pt x="412" y="0"/>
                  <a:pt x="426" y="8"/>
                </a:cubicBezTo>
                <a:cubicBezTo>
                  <a:pt x="517" y="58"/>
                  <a:pt x="763" y="193"/>
                  <a:pt x="789" y="208"/>
                </a:cubicBezTo>
                <a:cubicBezTo>
                  <a:pt x="806" y="218"/>
                  <a:pt x="809" y="235"/>
                  <a:pt x="809" y="253"/>
                </a:cubicBezTo>
                <a:cubicBezTo>
                  <a:pt x="809" y="339"/>
                  <a:pt x="808" y="600"/>
                  <a:pt x="809" y="645"/>
                </a:cubicBezTo>
                <a:cubicBezTo>
                  <a:pt x="809" y="671"/>
                  <a:pt x="800" y="689"/>
                  <a:pt x="777" y="701"/>
                </a:cubicBezTo>
                <a:cubicBezTo>
                  <a:pt x="749" y="714"/>
                  <a:pt x="487" y="860"/>
                  <a:pt x="432" y="890"/>
                </a:cubicBezTo>
                <a:cubicBezTo>
                  <a:pt x="416" y="899"/>
                  <a:pt x="401" y="903"/>
                  <a:pt x="384" y="894"/>
                </a:cubicBezTo>
                <a:cubicBezTo>
                  <a:pt x="297" y="845"/>
                  <a:pt x="51" y="711"/>
                  <a:pt x="18" y="691"/>
                </a:cubicBezTo>
                <a:cubicBezTo>
                  <a:pt x="3" y="682"/>
                  <a:pt x="0" y="666"/>
                  <a:pt x="0" y="649"/>
                </a:cubicBezTo>
                <a:cubicBezTo>
                  <a:pt x="1" y="586"/>
                  <a:pt x="0" y="523"/>
                  <a:pt x="0" y="460"/>
                </a:cubicBezTo>
                <a:cubicBezTo>
                  <a:pt x="0" y="393"/>
                  <a:pt x="1" y="326"/>
                  <a:pt x="0" y="259"/>
                </a:cubicBezTo>
                <a:cubicBezTo>
                  <a:pt x="0" y="231"/>
                  <a:pt x="9" y="211"/>
                  <a:pt x="35" y="199"/>
                </a:cubicBezTo>
                <a:cubicBezTo>
                  <a:pt x="58" y="189"/>
                  <a:pt x="292" y="58"/>
                  <a:pt x="383" y="8"/>
                </a:cubicBez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solidFill>
              <a:cs typeface="+mn-ea"/>
              <a:sym typeface="+mn-lt"/>
            </a:endParaRPr>
          </a:p>
        </p:txBody>
      </p:sp>
    </p:spTree>
    <p:extLst>
      <p:ext uri="{BB962C8B-B14F-4D97-AF65-F5344CB8AC3E}">
        <p14:creationId xmlns:p14="http://schemas.microsoft.com/office/powerpoint/2010/main" val="4254517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76EC136-C0F4-4B8C-AE91-F140D2E3C108}" type="datetimeFigureOut">
              <a:rPr lang="zh-CN" altLang="en-US" smtClean="0"/>
              <a:t>2018/7/24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20BB85-E7CA-457D-A52B-90325DB800DA}" type="slidenum">
              <a:rPr lang="zh-CN" altLang="en-US" smtClean="0"/>
              <a:t>‹#›</a:t>
            </a:fld>
            <a:endParaRPr lang="zh-CN" altLang="en-US"/>
          </a:p>
        </p:txBody>
      </p:sp>
    </p:spTree>
    <p:extLst>
      <p:ext uri="{BB962C8B-B14F-4D97-AF65-F5344CB8AC3E}">
        <p14:creationId xmlns:p14="http://schemas.microsoft.com/office/powerpoint/2010/main" val="30915488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7"/>
          <a:stretch>
            <a:fillRect/>
          </a:stretch>
        </p:blipFill>
        <p:spPr>
          <a:xfrm>
            <a:off x="-3577" y="-297"/>
            <a:ext cx="12199153" cy="6858594"/>
          </a:xfrm>
          <a:prstGeom prst="rect">
            <a:avLst/>
          </a:prstGeom>
        </p:spPr>
      </p:pic>
      <p:sp>
        <p:nvSpPr>
          <p:cNvPr id="2" name="标题占位符 1" hidden="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hidden="1"/>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hidden="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6EC136-C0F4-4B8C-AE91-F140D2E3C108}" type="datetimeFigureOut">
              <a:rPr lang="zh-CN" altLang="en-US" smtClean="0"/>
              <a:t>2018/7/24</a:t>
            </a:fld>
            <a:endParaRPr lang="zh-CN" altLang="en-US"/>
          </a:p>
        </p:txBody>
      </p:sp>
      <p:sp>
        <p:nvSpPr>
          <p:cNvPr id="5" name="页脚占位符 4" hidden="1"/>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hidden="1"/>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20BB85-E7CA-457D-A52B-90325DB800DA}" type="slidenum">
              <a:rPr lang="zh-CN" altLang="en-US" smtClean="0"/>
              <a:t>‹#›</a:t>
            </a:fld>
            <a:endParaRPr lang="zh-CN" altLang="en-US"/>
          </a:p>
        </p:txBody>
      </p:sp>
    </p:spTree>
    <p:extLst>
      <p:ext uri="{BB962C8B-B14F-4D97-AF65-F5344CB8AC3E}">
        <p14:creationId xmlns:p14="http://schemas.microsoft.com/office/powerpoint/2010/main" val="3983109274"/>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54" r:id="rId4"/>
    <p:sldLayoutId id="214748365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6" Type="http://schemas.openxmlformats.org/officeDocument/2006/relationships/image" Target="../media/image2.jp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notesSlide" Target="../notesSlides/notesSlide1.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slideLayout" Target="../slideLayouts/slideLayout1.xml"/><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tags" Target="../tags/tag34.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5" Type="http://schemas.openxmlformats.org/officeDocument/2006/relationships/tags" Target="../tags/tag27.xml"/><Relationship Id="rId15" Type="http://schemas.openxmlformats.org/officeDocument/2006/relationships/image" Target="../media/image2.jpg"/><Relationship Id="rId10" Type="http://schemas.openxmlformats.org/officeDocument/2006/relationships/tags" Target="../tags/tag32.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tags" Target="../tags/tag21.xml"/><Relationship Id="rId3" Type="http://schemas.openxmlformats.org/officeDocument/2006/relationships/tags" Target="../tags/tag16.xml"/><Relationship Id="rId7" Type="http://schemas.openxmlformats.org/officeDocument/2006/relationships/tags" Target="../tags/tag20.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notesSlide" Target="../notesSlides/notesSlide4.xml"/><Relationship Id="rId5" Type="http://schemas.openxmlformats.org/officeDocument/2006/relationships/tags" Target="../tags/tag18.xml"/><Relationship Id="rId10" Type="http://schemas.openxmlformats.org/officeDocument/2006/relationships/slideLayout" Target="../slideLayouts/slideLayout4.xml"/><Relationship Id="rId4" Type="http://schemas.openxmlformats.org/officeDocument/2006/relationships/tags" Target="../tags/tag17.xml"/><Relationship Id="rId9" Type="http://schemas.openxmlformats.org/officeDocument/2006/relationships/tags" Target="../tags/tag2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A_PicturePlaceholder 36"/>
          <p:cNvPicPr>
            <a:picLocks noGrp="1" noChangeAspect="1"/>
          </p:cNvPicPr>
          <p:nvPr>
            <p:ph type="pic" sz="quarter" idx="13"/>
            <p:custDataLst>
              <p:tags r:id="rId1"/>
            </p:custDataLst>
          </p:nvPr>
        </p:nvPicPr>
        <p:blipFill rotWithShape="1">
          <a:blip r:embed="rId16">
            <a:extLst>
              <a:ext uri="{28A0092B-C50C-407E-A947-70E740481C1C}">
                <a14:useLocalDpi xmlns:a14="http://schemas.microsoft.com/office/drawing/2010/main" val="0"/>
              </a:ext>
            </a:extLst>
          </a:blip>
          <a:srcRect t="467" b="15159"/>
          <a:stretch/>
        </p:blipFill>
        <p:spPr>
          <a:xfrm>
            <a:off x="0" y="0"/>
            <a:ext cx="12192000" cy="6858000"/>
          </a:xfrm>
        </p:spPr>
      </p:pic>
      <p:grpSp>
        <p:nvGrpSpPr>
          <p:cNvPr id="2" name="PA_组合 1"/>
          <p:cNvGrpSpPr/>
          <p:nvPr>
            <p:custDataLst>
              <p:tags r:id="rId2"/>
            </p:custDataLst>
          </p:nvPr>
        </p:nvGrpSpPr>
        <p:grpSpPr>
          <a:xfrm>
            <a:off x="4872038" y="5825007"/>
            <a:ext cx="2447925" cy="369332"/>
            <a:chOff x="4872038" y="5825007"/>
            <a:chExt cx="2447925" cy="369332"/>
          </a:xfrm>
        </p:grpSpPr>
        <p:sp>
          <p:nvSpPr>
            <p:cNvPr id="9" name="PA_文本框 23"/>
            <p:cNvSpPr txBox="1">
              <a:spLocks noChangeArrowheads="1"/>
            </p:cNvSpPr>
            <p:nvPr>
              <p:custDataLst>
                <p:tags r:id="rId13"/>
              </p:custDataLst>
            </p:nvPr>
          </p:nvSpPr>
          <p:spPr bwMode="auto">
            <a:xfrm>
              <a:off x="5195754" y="5825007"/>
              <a:ext cx="18004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bg1"/>
                  </a:solidFill>
                  <a:latin typeface="+mn-lt"/>
                  <a:ea typeface="+mn-ea"/>
                  <a:cs typeface="+mn-ea"/>
                  <a:sym typeface="+mn-lt"/>
                </a:rPr>
                <a:t>汇报人：博龙图</a:t>
              </a:r>
            </a:p>
          </p:txBody>
        </p:sp>
        <p:cxnSp>
          <p:nvCxnSpPr>
            <p:cNvPr id="10" name="直接连接符 9"/>
            <p:cNvCxnSpPr/>
            <p:nvPr/>
          </p:nvCxnSpPr>
          <p:spPr>
            <a:xfrm>
              <a:off x="4872038" y="6002807"/>
              <a:ext cx="33496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989763" y="6002807"/>
              <a:ext cx="3302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45" name="PA_直接连接符 44"/>
          <p:cNvCxnSpPr/>
          <p:nvPr>
            <p:custDataLst>
              <p:tags r:id="rId3"/>
            </p:custDataLst>
          </p:nvPr>
        </p:nvCxnSpPr>
        <p:spPr>
          <a:xfrm flipH="1">
            <a:off x="4171449" y="4131670"/>
            <a:ext cx="495300" cy="6989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PA_直接连接符 43"/>
          <p:cNvCxnSpPr/>
          <p:nvPr>
            <p:custDataLst>
              <p:tags r:id="rId4"/>
            </p:custDataLst>
          </p:nvPr>
        </p:nvCxnSpPr>
        <p:spPr>
          <a:xfrm flipH="1">
            <a:off x="4244474" y="4080773"/>
            <a:ext cx="330200" cy="4659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PA_直接连接符 41"/>
          <p:cNvCxnSpPr/>
          <p:nvPr>
            <p:custDataLst>
              <p:tags r:id="rId5"/>
            </p:custDataLst>
          </p:nvPr>
        </p:nvCxnSpPr>
        <p:spPr>
          <a:xfrm flipH="1">
            <a:off x="7598326" y="1209802"/>
            <a:ext cx="495300" cy="6989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PA_直接连接符 39"/>
          <p:cNvCxnSpPr/>
          <p:nvPr>
            <p:custDataLst>
              <p:tags r:id="rId6"/>
            </p:custDataLst>
          </p:nvPr>
        </p:nvCxnSpPr>
        <p:spPr>
          <a:xfrm flipH="1">
            <a:off x="7517380" y="1373912"/>
            <a:ext cx="330200" cy="4659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A_任意多边形 5"/>
          <p:cNvSpPr>
            <a:spLocks/>
          </p:cNvSpPr>
          <p:nvPr>
            <p:custDataLst>
              <p:tags r:id="rId7"/>
            </p:custDataLst>
          </p:nvPr>
        </p:nvSpPr>
        <p:spPr bwMode="auto">
          <a:xfrm>
            <a:off x="4373411" y="1076394"/>
            <a:ext cx="3445180" cy="3845352"/>
          </a:xfrm>
          <a:custGeom>
            <a:avLst/>
            <a:gdLst>
              <a:gd name="T0" fmla="*/ 1539948 w 809"/>
              <a:gd name="T1" fmla="*/ 32165 h 903"/>
              <a:gd name="T2" fmla="*/ 1712840 w 809"/>
              <a:gd name="T3" fmla="*/ 32165 h 903"/>
              <a:gd name="T4" fmla="*/ 3172373 w 809"/>
              <a:gd name="T5" fmla="*/ 836287 h 903"/>
              <a:gd name="T6" fmla="*/ 3252788 w 809"/>
              <a:gd name="T7" fmla="*/ 1017215 h 903"/>
              <a:gd name="T8" fmla="*/ 3252788 w 809"/>
              <a:gd name="T9" fmla="*/ 2593295 h 903"/>
              <a:gd name="T10" fmla="*/ 3124124 w 809"/>
              <a:gd name="T11" fmla="*/ 2818449 h 903"/>
              <a:gd name="T12" fmla="*/ 1736965 w 809"/>
              <a:gd name="T13" fmla="*/ 3578345 h 903"/>
              <a:gd name="T14" fmla="*/ 1543969 w 809"/>
              <a:gd name="T15" fmla="*/ 3594427 h 903"/>
              <a:gd name="T16" fmla="*/ 72374 w 809"/>
              <a:gd name="T17" fmla="*/ 2778243 h 903"/>
              <a:gd name="T18" fmla="*/ 0 w 809"/>
              <a:gd name="T19" fmla="*/ 2609377 h 903"/>
              <a:gd name="T20" fmla="*/ 0 w 809"/>
              <a:gd name="T21" fmla="*/ 1849482 h 903"/>
              <a:gd name="T22" fmla="*/ 0 w 809"/>
              <a:gd name="T23" fmla="*/ 1041339 h 903"/>
              <a:gd name="T24" fmla="*/ 140726 w 809"/>
              <a:gd name="T25" fmla="*/ 800102 h 903"/>
              <a:gd name="T26" fmla="*/ 1539948 w 809"/>
              <a:gd name="T27" fmla="*/ 32165 h 90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09" h="903">
                <a:moveTo>
                  <a:pt x="383" y="8"/>
                </a:moveTo>
                <a:cubicBezTo>
                  <a:pt x="397" y="0"/>
                  <a:pt x="412" y="0"/>
                  <a:pt x="426" y="8"/>
                </a:cubicBezTo>
                <a:cubicBezTo>
                  <a:pt x="517" y="58"/>
                  <a:pt x="763" y="193"/>
                  <a:pt x="789" y="208"/>
                </a:cubicBezTo>
                <a:cubicBezTo>
                  <a:pt x="806" y="218"/>
                  <a:pt x="809" y="235"/>
                  <a:pt x="809" y="253"/>
                </a:cubicBezTo>
                <a:cubicBezTo>
                  <a:pt x="809" y="339"/>
                  <a:pt x="808" y="600"/>
                  <a:pt x="809" y="645"/>
                </a:cubicBezTo>
                <a:cubicBezTo>
                  <a:pt x="809" y="671"/>
                  <a:pt x="800" y="689"/>
                  <a:pt x="777" y="701"/>
                </a:cubicBezTo>
                <a:cubicBezTo>
                  <a:pt x="749" y="714"/>
                  <a:pt x="487" y="860"/>
                  <a:pt x="432" y="890"/>
                </a:cubicBezTo>
                <a:cubicBezTo>
                  <a:pt x="416" y="899"/>
                  <a:pt x="401" y="903"/>
                  <a:pt x="384" y="894"/>
                </a:cubicBezTo>
                <a:cubicBezTo>
                  <a:pt x="297" y="845"/>
                  <a:pt x="51" y="711"/>
                  <a:pt x="18" y="691"/>
                </a:cubicBezTo>
                <a:cubicBezTo>
                  <a:pt x="3" y="682"/>
                  <a:pt x="0" y="666"/>
                  <a:pt x="0" y="649"/>
                </a:cubicBezTo>
                <a:cubicBezTo>
                  <a:pt x="1" y="586"/>
                  <a:pt x="0" y="523"/>
                  <a:pt x="0" y="460"/>
                </a:cubicBezTo>
                <a:cubicBezTo>
                  <a:pt x="0" y="393"/>
                  <a:pt x="1" y="326"/>
                  <a:pt x="0" y="259"/>
                </a:cubicBezTo>
                <a:cubicBezTo>
                  <a:pt x="0" y="231"/>
                  <a:pt x="9" y="211"/>
                  <a:pt x="35" y="199"/>
                </a:cubicBezTo>
                <a:cubicBezTo>
                  <a:pt x="58" y="189"/>
                  <a:pt x="292" y="58"/>
                  <a:pt x="383" y="8"/>
                </a:cubicBez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solidFill>
              <a:cs typeface="+mn-ea"/>
              <a:sym typeface="+mn-lt"/>
            </a:endParaRPr>
          </a:p>
        </p:txBody>
      </p:sp>
      <p:sp>
        <p:nvSpPr>
          <p:cNvPr id="20" name="PA_文本框 19"/>
          <p:cNvSpPr txBox="1">
            <a:spLocks noChangeArrowheads="1"/>
          </p:cNvSpPr>
          <p:nvPr>
            <p:custDataLst>
              <p:tags r:id="rId8"/>
            </p:custDataLst>
          </p:nvPr>
        </p:nvSpPr>
        <p:spPr bwMode="auto">
          <a:xfrm>
            <a:off x="5084016" y="1747179"/>
            <a:ext cx="373203" cy="859631"/>
          </a:xfrm>
          <a:custGeom>
            <a:avLst/>
            <a:gdLst/>
            <a:ahLst/>
            <a:cxnLst/>
            <a:rect l="l" t="t" r="r" b="b"/>
            <a:pathLst>
              <a:path w="280393" h="859631">
                <a:moveTo>
                  <a:pt x="140494" y="0"/>
                </a:moveTo>
                <a:cubicBezTo>
                  <a:pt x="180182" y="0"/>
                  <a:pt x="213420" y="12105"/>
                  <a:pt x="240209" y="36314"/>
                </a:cubicBezTo>
                <a:cubicBezTo>
                  <a:pt x="266998" y="60523"/>
                  <a:pt x="280393" y="89892"/>
                  <a:pt x="280393" y="124420"/>
                </a:cubicBezTo>
                <a:lnTo>
                  <a:pt x="280393" y="246459"/>
                </a:lnTo>
                <a:cubicBezTo>
                  <a:pt x="280393" y="286544"/>
                  <a:pt x="269875" y="323056"/>
                  <a:pt x="248841" y="355997"/>
                </a:cubicBezTo>
                <a:lnTo>
                  <a:pt x="126802" y="546497"/>
                </a:lnTo>
                <a:cubicBezTo>
                  <a:pt x="107355" y="576659"/>
                  <a:pt x="97632" y="611981"/>
                  <a:pt x="97632" y="652462"/>
                </a:cubicBezTo>
                <a:lnTo>
                  <a:pt x="97632" y="837605"/>
                </a:lnTo>
                <a:lnTo>
                  <a:pt x="183357" y="837605"/>
                </a:lnTo>
                <a:lnTo>
                  <a:pt x="183357" y="603647"/>
                </a:lnTo>
                <a:lnTo>
                  <a:pt x="280393" y="603647"/>
                </a:lnTo>
                <a:lnTo>
                  <a:pt x="280393" y="859631"/>
                </a:lnTo>
                <a:lnTo>
                  <a:pt x="0" y="859631"/>
                </a:lnTo>
                <a:lnTo>
                  <a:pt x="0" y="625673"/>
                </a:lnTo>
                <a:cubicBezTo>
                  <a:pt x="0" y="585589"/>
                  <a:pt x="10716" y="548878"/>
                  <a:pt x="32147" y="515541"/>
                </a:cubicBezTo>
                <a:lnTo>
                  <a:pt x="153591" y="325636"/>
                </a:lnTo>
                <a:cubicBezTo>
                  <a:pt x="173435" y="295076"/>
                  <a:pt x="183357" y="259755"/>
                  <a:pt x="183357" y="219670"/>
                </a:cubicBezTo>
                <a:lnTo>
                  <a:pt x="183357" y="70842"/>
                </a:lnTo>
                <a:cubicBezTo>
                  <a:pt x="183357" y="38298"/>
                  <a:pt x="169069" y="22026"/>
                  <a:pt x="140494" y="22026"/>
                </a:cubicBezTo>
                <a:cubicBezTo>
                  <a:pt x="111919" y="22026"/>
                  <a:pt x="97632" y="38298"/>
                  <a:pt x="97632" y="70842"/>
                </a:cubicBezTo>
                <a:lnTo>
                  <a:pt x="97632" y="261937"/>
                </a:lnTo>
                <a:lnTo>
                  <a:pt x="0" y="261937"/>
                </a:lnTo>
                <a:lnTo>
                  <a:pt x="0" y="124420"/>
                </a:lnTo>
                <a:cubicBezTo>
                  <a:pt x="0" y="89892"/>
                  <a:pt x="13494" y="60523"/>
                  <a:pt x="40482" y="36314"/>
                </a:cubicBezTo>
                <a:cubicBezTo>
                  <a:pt x="67469" y="12105"/>
                  <a:pt x="100807" y="0"/>
                  <a:pt x="140494" y="0"/>
                </a:cubicBezTo>
                <a:close/>
                <a:moveTo>
                  <a:pt x="64889" y="42862"/>
                </a:moveTo>
                <a:cubicBezTo>
                  <a:pt x="37902" y="61119"/>
                  <a:pt x="24408" y="85526"/>
                  <a:pt x="24408" y="116086"/>
                </a:cubicBezTo>
                <a:lnTo>
                  <a:pt x="24408" y="240506"/>
                </a:lnTo>
                <a:lnTo>
                  <a:pt x="48816" y="240506"/>
                </a:lnTo>
                <a:lnTo>
                  <a:pt x="48816" y="101203"/>
                </a:lnTo>
                <a:cubicBezTo>
                  <a:pt x="48816" y="77787"/>
                  <a:pt x="54174" y="58341"/>
                  <a:pt x="64889" y="42862"/>
                </a:cubicBezTo>
                <a:close/>
                <a:moveTo>
                  <a:pt x="188119" y="27980"/>
                </a:moveTo>
                <a:cubicBezTo>
                  <a:pt x="201216" y="43061"/>
                  <a:pt x="207764" y="63103"/>
                  <a:pt x="207764" y="88106"/>
                </a:cubicBezTo>
                <a:lnTo>
                  <a:pt x="207764" y="226814"/>
                </a:lnTo>
                <a:cubicBezTo>
                  <a:pt x="207764" y="267692"/>
                  <a:pt x="197446" y="303808"/>
                  <a:pt x="176808" y="335161"/>
                </a:cubicBezTo>
                <a:lnTo>
                  <a:pt x="55364" y="524470"/>
                </a:lnTo>
                <a:cubicBezTo>
                  <a:pt x="34727" y="555823"/>
                  <a:pt x="24408" y="591939"/>
                  <a:pt x="24408" y="632817"/>
                </a:cubicBezTo>
                <a:lnTo>
                  <a:pt x="24408" y="837605"/>
                </a:lnTo>
                <a:lnTo>
                  <a:pt x="48816" y="837605"/>
                </a:lnTo>
                <a:lnTo>
                  <a:pt x="48816" y="638770"/>
                </a:lnTo>
                <a:cubicBezTo>
                  <a:pt x="48816" y="597892"/>
                  <a:pt x="59135" y="561776"/>
                  <a:pt x="79772" y="530423"/>
                </a:cubicBezTo>
                <a:lnTo>
                  <a:pt x="201216" y="341709"/>
                </a:lnTo>
                <a:cubicBezTo>
                  <a:pt x="221853" y="309959"/>
                  <a:pt x="232172" y="273645"/>
                  <a:pt x="232172" y="232767"/>
                </a:cubicBezTo>
                <a:lnTo>
                  <a:pt x="232172" y="104775"/>
                </a:lnTo>
                <a:cubicBezTo>
                  <a:pt x="232172" y="72231"/>
                  <a:pt x="217488" y="46633"/>
                  <a:pt x="188119" y="27980"/>
                </a:cubicBezTo>
                <a:close/>
                <a:moveTo>
                  <a:pt x="207764" y="625673"/>
                </a:moveTo>
                <a:lnTo>
                  <a:pt x="207764" y="837605"/>
                </a:lnTo>
                <a:lnTo>
                  <a:pt x="232172" y="837605"/>
                </a:lnTo>
                <a:lnTo>
                  <a:pt x="232172" y="625673"/>
                </a:lnTo>
                <a:lnTo>
                  <a:pt x="207764" y="625673"/>
                </a:lnTo>
                <a:close/>
              </a:path>
            </a:pathLst>
          </a:custGeom>
          <a:solidFill>
            <a:schemeClr val="bg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endParaRPr lang="zh-CN" altLang="en-US" sz="9600" dirty="0">
              <a:solidFill>
                <a:schemeClr val="bg1"/>
              </a:solidFill>
              <a:latin typeface="+mn-lt"/>
              <a:ea typeface="+mn-ea"/>
              <a:cs typeface="+mn-ea"/>
              <a:sym typeface="+mn-lt"/>
            </a:endParaRPr>
          </a:p>
        </p:txBody>
      </p:sp>
      <p:sp>
        <p:nvSpPr>
          <p:cNvPr id="19" name="PA_文本框 18"/>
          <p:cNvSpPr txBox="1">
            <a:spLocks noChangeArrowheads="1"/>
          </p:cNvSpPr>
          <p:nvPr>
            <p:custDataLst>
              <p:tags r:id="rId9"/>
            </p:custDataLst>
          </p:nvPr>
        </p:nvSpPr>
        <p:spPr bwMode="auto">
          <a:xfrm>
            <a:off x="5682022" y="1747178"/>
            <a:ext cx="389841" cy="865584"/>
          </a:xfrm>
          <a:custGeom>
            <a:avLst/>
            <a:gdLst/>
            <a:ahLst/>
            <a:cxnLst/>
            <a:rect l="l" t="t" r="r" b="b"/>
            <a:pathLst>
              <a:path w="292894" h="865584">
                <a:moveTo>
                  <a:pt x="146447" y="0"/>
                </a:moveTo>
                <a:cubicBezTo>
                  <a:pt x="186928" y="0"/>
                  <a:pt x="221457" y="12204"/>
                  <a:pt x="250032" y="36612"/>
                </a:cubicBezTo>
                <a:cubicBezTo>
                  <a:pt x="278607" y="61019"/>
                  <a:pt x="292894" y="90289"/>
                  <a:pt x="292894" y="124420"/>
                </a:cubicBezTo>
                <a:lnTo>
                  <a:pt x="292894" y="741164"/>
                </a:lnTo>
                <a:cubicBezTo>
                  <a:pt x="292894" y="775295"/>
                  <a:pt x="278607" y="804565"/>
                  <a:pt x="250032" y="828973"/>
                </a:cubicBezTo>
                <a:cubicBezTo>
                  <a:pt x="221457" y="853380"/>
                  <a:pt x="186928" y="865584"/>
                  <a:pt x="146447" y="865584"/>
                </a:cubicBezTo>
                <a:cubicBezTo>
                  <a:pt x="106363" y="865584"/>
                  <a:pt x="71934" y="853380"/>
                  <a:pt x="43160" y="828973"/>
                </a:cubicBezTo>
                <a:cubicBezTo>
                  <a:pt x="14387" y="804565"/>
                  <a:pt x="0" y="775295"/>
                  <a:pt x="0" y="741164"/>
                </a:cubicBezTo>
                <a:lnTo>
                  <a:pt x="0" y="124420"/>
                </a:lnTo>
                <a:cubicBezTo>
                  <a:pt x="0" y="90289"/>
                  <a:pt x="14387" y="61019"/>
                  <a:pt x="43160" y="36612"/>
                </a:cubicBezTo>
                <a:cubicBezTo>
                  <a:pt x="71934" y="12204"/>
                  <a:pt x="106363" y="0"/>
                  <a:pt x="146447" y="0"/>
                </a:cubicBezTo>
                <a:close/>
                <a:moveTo>
                  <a:pt x="146447" y="22026"/>
                </a:moveTo>
                <a:cubicBezTo>
                  <a:pt x="132953" y="22026"/>
                  <a:pt x="121444" y="26789"/>
                  <a:pt x="111919" y="36314"/>
                </a:cubicBezTo>
                <a:cubicBezTo>
                  <a:pt x="102394" y="45839"/>
                  <a:pt x="97632" y="57348"/>
                  <a:pt x="97632" y="70842"/>
                </a:cubicBezTo>
                <a:lnTo>
                  <a:pt x="97632" y="794742"/>
                </a:lnTo>
                <a:cubicBezTo>
                  <a:pt x="97632" y="808236"/>
                  <a:pt x="102394" y="819745"/>
                  <a:pt x="111919" y="829270"/>
                </a:cubicBezTo>
                <a:cubicBezTo>
                  <a:pt x="121444" y="838795"/>
                  <a:pt x="132953" y="843558"/>
                  <a:pt x="146447" y="843558"/>
                </a:cubicBezTo>
                <a:cubicBezTo>
                  <a:pt x="159941" y="843558"/>
                  <a:pt x="171450" y="838795"/>
                  <a:pt x="180975" y="829270"/>
                </a:cubicBezTo>
                <a:cubicBezTo>
                  <a:pt x="190500" y="819745"/>
                  <a:pt x="195263" y="808236"/>
                  <a:pt x="195263" y="794742"/>
                </a:cubicBezTo>
                <a:lnTo>
                  <a:pt x="195263" y="70842"/>
                </a:lnTo>
                <a:cubicBezTo>
                  <a:pt x="195263" y="57348"/>
                  <a:pt x="190500" y="45839"/>
                  <a:pt x="180975" y="36314"/>
                </a:cubicBezTo>
                <a:cubicBezTo>
                  <a:pt x="171450" y="26789"/>
                  <a:pt x="159941" y="22026"/>
                  <a:pt x="146447" y="22026"/>
                </a:cubicBezTo>
                <a:close/>
                <a:moveTo>
                  <a:pt x="200025" y="27980"/>
                </a:moveTo>
                <a:cubicBezTo>
                  <a:pt x="213122" y="43061"/>
                  <a:pt x="219671" y="63103"/>
                  <a:pt x="219671" y="88106"/>
                </a:cubicBezTo>
                <a:lnTo>
                  <a:pt x="219671" y="778073"/>
                </a:lnTo>
                <a:cubicBezTo>
                  <a:pt x="219671" y="802680"/>
                  <a:pt x="213122" y="822523"/>
                  <a:pt x="200025" y="837605"/>
                </a:cubicBezTo>
                <a:cubicBezTo>
                  <a:pt x="229394" y="818952"/>
                  <a:pt x="244078" y="793353"/>
                  <a:pt x="244078" y="760809"/>
                </a:cubicBezTo>
                <a:lnTo>
                  <a:pt x="244078" y="104775"/>
                </a:lnTo>
                <a:cubicBezTo>
                  <a:pt x="244078" y="72231"/>
                  <a:pt x="229394" y="46633"/>
                  <a:pt x="200025" y="27980"/>
                </a:cubicBezTo>
                <a:close/>
                <a:moveTo>
                  <a:pt x="64889" y="42862"/>
                </a:moveTo>
                <a:cubicBezTo>
                  <a:pt x="37902" y="61119"/>
                  <a:pt x="24408" y="85526"/>
                  <a:pt x="24408" y="116086"/>
                </a:cubicBezTo>
                <a:lnTo>
                  <a:pt x="24408" y="750094"/>
                </a:lnTo>
                <a:cubicBezTo>
                  <a:pt x="24408" y="780256"/>
                  <a:pt x="37902" y="804664"/>
                  <a:pt x="64889" y="823317"/>
                </a:cubicBezTo>
                <a:cubicBezTo>
                  <a:pt x="54174" y="807839"/>
                  <a:pt x="48816" y="788194"/>
                  <a:pt x="48816" y="764381"/>
                </a:cubicBezTo>
                <a:lnTo>
                  <a:pt x="48816" y="101203"/>
                </a:lnTo>
                <a:cubicBezTo>
                  <a:pt x="48816" y="77787"/>
                  <a:pt x="54174" y="58341"/>
                  <a:pt x="64889" y="42862"/>
                </a:cubicBezTo>
                <a:close/>
              </a:path>
            </a:pathLst>
          </a:custGeom>
          <a:solidFill>
            <a:schemeClr val="bg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endParaRPr lang="zh-CN" altLang="en-US" sz="9600" dirty="0">
              <a:solidFill>
                <a:schemeClr val="bg1"/>
              </a:solidFill>
              <a:latin typeface="+mn-lt"/>
              <a:ea typeface="+mn-ea"/>
              <a:cs typeface="+mn-ea"/>
              <a:sym typeface="+mn-lt"/>
            </a:endParaRPr>
          </a:p>
        </p:txBody>
      </p:sp>
      <p:sp>
        <p:nvSpPr>
          <p:cNvPr id="18" name="PA_文本框 17"/>
          <p:cNvSpPr txBox="1">
            <a:spLocks noChangeArrowheads="1"/>
          </p:cNvSpPr>
          <p:nvPr>
            <p:custDataLst>
              <p:tags r:id="rId10"/>
            </p:custDataLst>
          </p:nvPr>
        </p:nvSpPr>
        <p:spPr bwMode="auto">
          <a:xfrm>
            <a:off x="6307935" y="1753131"/>
            <a:ext cx="210768" cy="853678"/>
          </a:xfrm>
          <a:custGeom>
            <a:avLst/>
            <a:gdLst/>
            <a:ahLst/>
            <a:cxnLst/>
            <a:rect l="l" t="t" r="r" b="b"/>
            <a:pathLst>
              <a:path w="158353" h="853678">
                <a:moveTo>
                  <a:pt x="0" y="0"/>
                </a:moveTo>
                <a:lnTo>
                  <a:pt x="127992" y="0"/>
                </a:lnTo>
                <a:lnTo>
                  <a:pt x="127992" y="831652"/>
                </a:lnTo>
                <a:lnTo>
                  <a:pt x="158353" y="831652"/>
                </a:lnTo>
                <a:lnTo>
                  <a:pt x="158353" y="853678"/>
                </a:lnTo>
                <a:lnTo>
                  <a:pt x="0" y="853678"/>
                </a:lnTo>
                <a:lnTo>
                  <a:pt x="0" y="831652"/>
                </a:lnTo>
                <a:lnTo>
                  <a:pt x="30361" y="831652"/>
                </a:lnTo>
                <a:lnTo>
                  <a:pt x="30361" y="22027"/>
                </a:lnTo>
                <a:lnTo>
                  <a:pt x="0" y="22027"/>
                </a:lnTo>
                <a:lnTo>
                  <a:pt x="0" y="0"/>
                </a:lnTo>
                <a:close/>
                <a:moveTo>
                  <a:pt x="54769" y="22027"/>
                </a:moveTo>
                <a:lnTo>
                  <a:pt x="54769" y="831652"/>
                </a:lnTo>
                <a:lnTo>
                  <a:pt x="79177" y="831652"/>
                </a:lnTo>
                <a:lnTo>
                  <a:pt x="79177" y="22027"/>
                </a:lnTo>
                <a:lnTo>
                  <a:pt x="54769" y="22027"/>
                </a:lnTo>
                <a:close/>
              </a:path>
            </a:pathLst>
          </a:custGeom>
          <a:solidFill>
            <a:schemeClr val="bg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endParaRPr lang="zh-CN" altLang="en-US" sz="9600" dirty="0">
              <a:solidFill>
                <a:schemeClr val="bg1"/>
              </a:solidFill>
              <a:latin typeface="+mn-lt"/>
              <a:ea typeface="+mn-ea"/>
              <a:cs typeface="+mn-ea"/>
              <a:sym typeface="+mn-lt"/>
            </a:endParaRPr>
          </a:p>
        </p:txBody>
      </p:sp>
      <p:sp>
        <p:nvSpPr>
          <p:cNvPr id="31" name="PA_文本框 23"/>
          <p:cNvSpPr txBox="1">
            <a:spLocks noChangeArrowheads="1"/>
          </p:cNvSpPr>
          <p:nvPr>
            <p:custDataLst>
              <p:tags r:id="rId11"/>
            </p:custDataLst>
          </p:nvPr>
        </p:nvSpPr>
        <p:spPr bwMode="auto">
          <a:xfrm>
            <a:off x="4484957" y="2721979"/>
            <a:ext cx="322208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zh-CN" altLang="en-US" sz="3600" b="1" dirty="0">
                <a:solidFill>
                  <a:schemeClr val="bg1"/>
                </a:solidFill>
                <a:latin typeface="+mn-lt"/>
                <a:ea typeface="+mn-ea"/>
                <a:cs typeface="+mn-ea"/>
                <a:sym typeface="+mn-lt"/>
              </a:rPr>
              <a:t>月度总结汇报月度计划</a:t>
            </a:r>
            <a:r>
              <a:rPr lang="en-US" altLang="zh-CN" sz="3600" b="1" dirty="0">
                <a:solidFill>
                  <a:schemeClr val="bg1"/>
                </a:solidFill>
                <a:latin typeface="+mn-lt"/>
                <a:ea typeface="+mn-ea"/>
                <a:cs typeface="+mn-ea"/>
                <a:sym typeface="+mn-lt"/>
              </a:rPr>
              <a:t>PPT</a:t>
            </a:r>
          </a:p>
        </p:txBody>
      </p:sp>
      <p:sp>
        <p:nvSpPr>
          <p:cNvPr id="46" name="PA_文本框 23"/>
          <p:cNvSpPr txBox="1">
            <a:spLocks noChangeArrowheads="1"/>
          </p:cNvSpPr>
          <p:nvPr>
            <p:custDataLst>
              <p:tags r:id="rId12"/>
            </p:custDataLst>
          </p:nvPr>
        </p:nvSpPr>
        <p:spPr bwMode="auto">
          <a:xfrm>
            <a:off x="5093166" y="3980025"/>
            <a:ext cx="200567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bg1"/>
                </a:solidFill>
                <a:latin typeface="+mn-lt"/>
                <a:ea typeface="+mn-ea"/>
                <a:cs typeface="+mn-ea"/>
                <a:sym typeface="+mn-lt"/>
              </a:rPr>
              <a:t>公司名称或</a:t>
            </a:r>
            <a:r>
              <a:rPr lang="en-US" altLang="zh-CN" dirty="0">
                <a:solidFill>
                  <a:schemeClr val="bg1"/>
                </a:solidFill>
                <a:latin typeface="+mn-lt"/>
                <a:ea typeface="+mn-ea"/>
                <a:cs typeface="+mn-ea"/>
                <a:sym typeface="+mn-lt"/>
              </a:rPr>
              <a:t>LOGO</a:t>
            </a:r>
            <a:endParaRPr lang="zh-CN" altLang="en-US" dirty="0">
              <a:solidFill>
                <a:schemeClr val="bg1"/>
              </a:solidFill>
              <a:latin typeface="+mn-lt"/>
              <a:ea typeface="+mn-ea"/>
              <a:cs typeface="+mn-ea"/>
              <a:sym typeface="+mn-lt"/>
            </a:endParaRPr>
          </a:p>
        </p:txBody>
      </p:sp>
      <p:sp>
        <p:nvSpPr>
          <p:cNvPr id="21" name="文本框 20">
            <a:extLst>
              <a:ext uri="{FF2B5EF4-FFF2-40B4-BE49-F238E27FC236}">
                <a16:creationId xmlns:a16="http://schemas.microsoft.com/office/drawing/2014/main" id="{9E9766A0-41BD-403E-8520-F8B0EBA05C4E}"/>
              </a:ext>
            </a:extLst>
          </p:cNvPr>
          <p:cNvSpPr txBox="1">
            <a:spLocks noChangeArrowheads="1"/>
          </p:cNvSpPr>
          <p:nvPr/>
        </p:nvSpPr>
        <p:spPr bwMode="auto">
          <a:xfrm>
            <a:off x="6731996" y="1728871"/>
            <a:ext cx="303480" cy="896870"/>
          </a:xfrm>
          <a:custGeom>
            <a:avLst/>
            <a:gdLst/>
            <a:ahLst/>
            <a:cxnLst/>
            <a:rect l="l" t="t" r="r" b="b"/>
            <a:pathLst>
              <a:path w="876393" h="2589991">
                <a:moveTo>
                  <a:pt x="438197" y="0"/>
                </a:moveTo>
                <a:cubicBezTo>
                  <a:pt x="559324" y="0"/>
                  <a:pt x="662639" y="36517"/>
                  <a:pt x="748141" y="109549"/>
                </a:cubicBezTo>
                <a:cubicBezTo>
                  <a:pt x="833642" y="182582"/>
                  <a:pt x="876393" y="270162"/>
                  <a:pt x="876393" y="372289"/>
                </a:cubicBezTo>
                <a:lnTo>
                  <a:pt x="876393" y="2217702"/>
                </a:lnTo>
                <a:cubicBezTo>
                  <a:pt x="876393" y="2319829"/>
                  <a:pt x="833642" y="2407409"/>
                  <a:pt x="748141" y="2480442"/>
                </a:cubicBezTo>
                <a:cubicBezTo>
                  <a:pt x="662639" y="2553474"/>
                  <a:pt x="559324" y="2589991"/>
                  <a:pt x="438197" y="2589991"/>
                </a:cubicBezTo>
                <a:cubicBezTo>
                  <a:pt x="318256" y="2589991"/>
                  <a:pt x="215238" y="2553474"/>
                  <a:pt x="129144" y="2480442"/>
                </a:cubicBezTo>
                <a:cubicBezTo>
                  <a:pt x="43048" y="2407409"/>
                  <a:pt x="0" y="2319829"/>
                  <a:pt x="0" y="2217702"/>
                </a:cubicBezTo>
                <a:lnTo>
                  <a:pt x="0" y="1806225"/>
                </a:lnTo>
                <a:lnTo>
                  <a:pt x="292131" y="1806225"/>
                </a:lnTo>
                <a:lnTo>
                  <a:pt x="292131" y="2378018"/>
                </a:lnTo>
                <a:cubicBezTo>
                  <a:pt x="292131" y="2418394"/>
                  <a:pt x="306382" y="2452832"/>
                  <a:pt x="334882" y="2481332"/>
                </a:cubicBezTo>
                <a:cubicBezTo>
                  <a:pt x="363383" y="2509833"/>
                  <a:pt x="397820" y="2524083"/>
                  <a:pt x="438197" y="2524083"/>
                </a:cubicBezTo>
                <a:cubicBezTo>
                  <a:pt x="478572" y="2524083"/>
                  <a:pt x="513011" y="2509833"/>
                  <a:pt x="541511" y="2481332"/>
                </a:cubicBezTo>
                <a:cubicBezTo>
                  <a:pt x="570012" y="2452832"/>
                  <a:pt x="584262" y="2418394"/>
                  <a:pt x="584262" y="2378018"/>
                </a:cubicBezTo>
                <a:lnTo>
                  <a:pt x="584262" y="1350215"/>
                </a:lnTo>
                <a:cubicBezTo>
                  <a:pt x="529635" y="1396529"/>
                  <a:pt x="455415" y="1419686"/>
                  <a:pt x="361601" y="1419686"/>
                </a:cubicBezTo>
                <a:cubicBezTo>
                  <a:pt x="120534" y="1419686"/>
                  <a:pt x="0" y="1307465"/>
                  <a:pt x="0" y="1083023"/>
                </a:cubicBezTo>
                <a:lnTo>
                  <a:pt x="0" y="372289"/>
                </a:lnTo>
                <a:cubicBezTo>
                  <a:pt x="0" y="270162"/>
                  <a:pt x="43048" y="182582"/>
                  <a:pt x="129144" y="109549"/>
                </a:cubicBezTo>
                <a:cubicBezTo>
                  <a:pt x="215238" y="36517"/>
                  <a:pt x="318256" y="0"/>
                  <a:pt x="438197" y="0"/>
                </a:cubicBezTo>
                <a:close/>
                <a:moveTo>
                  <a:pt x="438197" y="65908"/>
                </a:moveTo>
                <a:cubicBezTo>
                  <a:pt x="397820" y="65908"/>
                  <a:pt x="363383" y="80158"/>
                  <a:pt x="334882" y="108659"/>
                </a:cubicBezTo>
                <a:cubicBezTo>
                  <a:pt x="306382" y="137159"/>
                  <a:pt x="292131" y="171598"/>
                  <a:pt x="292131" y="211973"/>
                </a:cubicBezTo>
                <a:lnTo>
                  <a:pt x="292131" y="1207713"/>
                </a:lnTo>
                <a:cubicBezTo>
                  <a:pt x="292131" y="1300340"/>
                  <a:pt x="340819" y="1346653"/>
                  <a:pt x="438197" y="1346653"/>
                </a:cubicBezTo>
                <a:cubicBezTo>
                  <a:pt x="490447" y="1346653"/>
                  <a:pt x="539136" y="1325871"/>
                  <a:pt x="584262" y="1284308"/>
                </a:cubicBezTo>
                <a:lnTo>
                  <a:pt x="584262" y="211973"/>
                </a:lnTo>
                <a:cubicBezTo>
                  <a:pt x="584262" y="171598"/>
                  <a:pt x="570012" y="137159"/>
                  <a:pt x="541511" y="108659"/>
                </a:cubicBezTo>
                <a:cubicBezTo>
                  <a:pt x="513011" y="80158"/>
                  <a:pt x="478572" y="65908"/>
                  <a:pt x="438197" y="65908"/>
                </a:cubicBezTo>
                <a:close/>
                <a:moveTo>
                  <a:pt x="598513" y="83721"/>
                </a:moveTo>
                <a:cubicBezTo>
                  <a:pt x="637701" y="128847"/>
                  <a:pt x="657295" y="188817"/>
                  <a:pt x="657295" y="263631"/>
                </a:cubicBezTo>
                <a:lnTo>
                  <a:pt x="657295" y="2328142"/>
                </a:lnTo>
                <a:cubicBezTo>
                  <a:pt x="657295" y="2401768"/>
                  <a:pt x="637701" y="2461145"/>
                  <a:pt x="598513" y="2506270"/>
                </a:cubicBezTo>
                <a:cubicBezTo>
                  <a:pt x="686389" y="2450457"/>
                  <a:pt x="730328" y="2373862"/>
                  <a:pt x="730328" y="2276484"/>
                </a:cubicBezTo>
                <a:lnTo>
                  <a:pt x="730328" y="313507"/>
                </a:lnTo>
                <a:cubicBezTo>
                  <a:pt x="730328" y="216130"/>
                  <a:pt x="686389" y="139535"/>
                  <a:pt x="598513" y="83721"/>
                </a:cubicBezTo>
                <a:close/>
                <a:moveTo>
                  <a:pt x="194160" y="128253"/>
                </a:moveTo>
                <a:cubicBezTo>
                  <a:pt x="113408" y="182879"/>
                  <a:pt x="73033" y="255912"/>
                  <a:pt x="73033" y="347351"/>
                </a:cubicBezTo>
                <a:lnTo>
                  <a:pt x="73033" y="1116867"/>
                </a:lnTo>
                <a:cubicBezTo>
                  <a:pt x="73033" y="1207119"/>
                  <a:pt x="113408" y="1280152"/>
                  <a:pt x="194160" y="1335965"/>
                </a:cubicBezTo>
                <a:cubicBezTo>
                  <a:pt x="162097" y="1289652"/>
                  <a:pt x="146066" y="1230869"/>
                  <a:pt x="146066" y="1159618"/>
                </a:cubicBezTo>
                <a:lnTo>
                  <a:pt x="146066" y="302819"/>
                </a:lnTo>
                <a:cubicBezTo>
                  <a:pt x="146066" y="232755"/>
                  <a:pt x="162097" y="174566"/>
                  <a:pt x="194160" y="128253"/>
                </a:cubicBezTo>
                <a:close/>
                <a:moveTo>
                  <a:pt x="73033" y="1872132"/>
                </a:moveTo>
                <a:lnTo>
                  <a:pt x="73033" y="2247984"/>
                </a:lnTo>
                <a:cubicBezTo>
                  <a:pt x="73033" y="2341798"/>
                  <a:pt x="113408" y="2412456"/>
                  <a:pt x="194160" y="2459957"/>
                </a:cubicBezTo>
                <a:cubicBezTo>
                  <a:pt x="162097" y="2419581"/>
                  <a:pt x="146066" y="2361986"/>
                  <a:pt x="146066" y="2287172"/>
                </a:cubicBezTo>
                <a:lnTo>
                  <a:pt x="146066" y="1872132"/>
                </a:lnTo>
                <a:lnTo>
                  <a:pt x="73033" y="1872132"/>
                </a:lnTo>
                <a:close/>
              </a:path>
            </a:pathLst>
          </a:custGeom>
          <a:solidFill>
            <a:schemeClr val="bg1"/>
          </a:solidFill>
          <a:ln w="9525">
            <a:solidFill>
              <a:srgbClr val="000000"/>
            </a:solidFill>
            <a:miter lim="800000"/>
            <a:headEnd/>
            <a:tailEnd/>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39191388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4" fill="hold" nodeType="withEffect">
                                  <p:stCondLst>
                                    <p:cond delay="500"/>
                                  </p:stCondLst>
                                  <p:childTnLst>
                                    <p:set>
                                      <p:cBhvr>
                                        <p:cTn id="9" dur="1" fill="hold">
                                          <p:stCondLst>
                                            <p:cond delay="0"/>
                                          </p:stCondLst>
                                        </p:cTn>
                                        <p:tgtEl>
                                          <p:spTgt spid="40"/>
                                        </p:tgtEl>
                                        <p:attrNameLst>
                                          <p:attrName>style.visibility</p:attrName>
                                        </p:attrNameLst>
                                      </p:cBhvr>
                                      <p:to>
                                        <p:strVal val="visible"/>
                                      </p:to>
                                    </p:set>
                                    <p:animEffect transition="in" filter="wipe(down)">
                                      <p:cBhvr>
                                        <p:cTn id="10" dur="500"/>
                                        <p:tgtEl>
                                          <p:spTgt spid="40"/>
                                        </p:tgtEl>
                                      </p:cBhvr>
                                    </p:animEffect>
                                  </p:childTnLst>
                                </p:cTn>
                              </p:par>
                              <p:par>
                                <p:cTn id="11" presetID="22" presetClass="entr" presetSubtype="4" fill="hold" nodeType="withEffect">
                                  <p:stCondLst>
                                    <p:cond delay="500"/>
                                  </p:stCondLst>
                                  <p:childTnLst>
                                    <p:set>
                                      <p:cBhvr>
                                        <p:cTn id="12" dur="1" fill="hold">
                                          <p:stCondLst>
                                            <p:cond delay="0"/>
                                          </p:stCondLst>
                                        </p:cTn>
                                        <p:tgtEl>
                                          <p:spTgt spid="42"/>
                                        </p:tgtEl>
                                        <p:attrNameLst>
                                          <p:attrName>style.visibility</p:attrName>
                                        </p:attrNameLst>
                                      </p:cBhvr>
                                      <p:to>
                                        <p:strVal val="visible"/>
                                      </p:to>
                                    </p:set>
                                    <p:animEffect transition="in" filter="wipe(down)">
                                      <p:cBhvr>
                                        <p:cTn id="13" dur="500"/>
                                        <p:tgtEl>
                                          <p:spTgt spid="42"/>
                                        </p:tgtEl>
                                      </p:cBhvr>
                                    </p:animEffect>
                                  </p:childTnLst>
                                </p:cTn>
                              </p:par>
                              <p:par>
                                <p:cTn id="14" presetID="22" presetClass="entr" presetSubtype="1" fill="hold" nodeType="withEffect">
                                  <p:stCondLst>
                                    <p:cond delay="1000"/>
                                  </p:stCondLst>
                                  <p:childTnLst>
                                    <p:set>
                                      <p:cBhvr>
                                        <p:cTn id="15" dur="1" fill="hold">
                                          <p:stCondLst>
                                            <p:cond delay="0"/>
                                          </p:stCondLst>
                                        </p:cTn>
                                        <p:tgtEl>
                                          <p:spTgt spid="44"/>
                                        </p:tgtEl>
                                        <p:attrNameLst>
                                          <p:attrName>style.visibility</p:attrName>
                                        </p:attrNameLst>
                                      </p:cBhvr>
                                      <p:to>
                                        <p:strVal val="visible"/>
                                      </p:to>
                                    </p:set>
                                    <p:animEffect transition="in" filter="wipe(up)">
                                      <p:cBhvr>
                                        <p:cTn id="16" dur="500"/>
                                        <p:tgtEl>
                                          <p:spTgt spid="44"/>
                                        </p:tgtEl>
                                      </p:cBhvr>
                                    </p:animEffect>
                                  </p:childTnLst>
                                </p:cTn>
                              </p:par>
                              <p:par>
                                <p:cTn id="17" presetID="22" presetClass="entr" presetSubtype="1" fill="hold" nodeType="withEffect">
                                  <p:stCondLst>
                                    <p:cond delay="1000"/>
                                  </p:stCondLst>
                                  <p:childTnLst>
                                    <p:set>
                                      <p:cBhvr>
                                        <p:cTn id="18" dur="1" fill="hold">
                                          <p:stCondLst>
                                            <p:cond delay="0"/>
                                          </p:stCondLst>
                                        </p:cTn>
                                        <p:tgtEl>
                                          <p:spTgt spid="45"/>
                                        </p:tgtEl>
                                        <p:attrNameLst>
                                          <p:attrName>style.visibility</p:attrName>
                                        </p:attrNameLst>
                                      </p:cBhvr>
                                      <p:to>
                                        <p:strVal val="visible"/>
                                      </p:to>
                                    </p:set>
                                    <p:animEffect transition="in" filter="wipe(up)">
                                      <p:cBhvr>
                                        <p:cTn id="19" dur="500"/>
                                        <p:tgtEl>
                                          <p:spTgt spid="45"/>
                                        </p:tgtEl>
                                      </p:cBhvr>
                                    </p:animEffect>
                                  </p:childTnLst>
                                </p:cTn>
                              </p:par>
                              <p:par>
                                <p:cTn id="20" presetID="2" presetClass="entr" presetSubtype="9" fill="hold" grpId="0" nodeType="withEffect">
                                  <p:stCondLst>
                                    <p:cond delay="150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150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150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3" presetClass="entr" presetSubtype="16" fill="hold" grpId="0" nodeType="afterEffect">
                                  <p:stCondLst>
                                    <p:cond delay="0"/>
                                  </p:stCondLst>
                                  <p:iterate type="lt">
                                    <p:tmPct val="10000"/>
                                  </p:iterate>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childTnLst>
                                </p:cTn>
                              </p:par>
                            </p:childTnLst>
                          </p:cTn>
                        </p:par>
                        <p:par>
                          <p:cTn id="37" fill="hold">
                            <p:stCondLst>
                              <p:cond delay="3100"/>
                            </p:stCondLst>
                            <p:childTnLst>
                              <p:par>
                                <p:cTn id="38" presetID="22" presetClass="entr" presetSubtype="8"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left)">
                                      <p:cBhvr>
                                        <p:cTn id="40" dur="500"/>
                                        <p:tgtEl>
                                          <p:spTgt spid="46"/>
                                        </p:tgtEl>
                                      </p:cBhvr>
                                    </p:animEffect>
                                  </p:childTnLst>
                                </p:cTn>
                              </p:par>
                            </p:childTnLst>
                          </p:cTn>
                        </p:par>
                        <p:par>
                          <p:cTn id="41" fill="hold">
                            <p:stCondLst>
                              <p:cond delay="3600"/>
                            </p:stCondLst>
                            <p:childTnLst>
                              <p:par>
                                <p:cTn id="42" presetID="42" presetClass="entr" presetSubtype="0"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1000"/>
                                        <p:tgtEl>
                                          <p:spTgt spid="2"/>
                                        </p:tgtEl>
                                      </p:cBhvr>
                                    </p:animEffect>
                                    <p:anim calcmode="lin" valueType="num">
                                      <p:cBhvr>
                                        <p:cTn id="45" dur="1000" fill="hold"/>
                                        <p:tgtEl>
                                          <p:spTgt spid="2"/>
                                        </p:tgtEl>
                                        <p:attrNameLst>
                                          <p:attrName>ppt_x</p:attrName>
                                        </p:attrNameLst>
                                      </p:cBhvr>
                                      <p:tavLst>
                                        <p:tav tm="0">
                                          <p:val>
                                            <p:strVal val="#ppt_x"/>
                                          </p:val>
                                        </p:tav>
                                        <p:tav tm="100000">
                                          <p:val>
                                            <p:strVal val="#ppt_x"/>
                                          </p:val>
                                        </p:tav>
                                      </p:tavLst>
                                    </p:anim>
                                    <p:anim calcmode="lin" valueType="num">
                                      <p:cBhvr>
                                        <p:cTn id="4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19" grpId="0" animBg="1"/>
      <p:bldP spid="18" grpId="0" animBg="1"/>
      <p:bldP spid="31" grpId="0"/>
      <p:bldP spid="4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grpSp>
        <p:nvGrpSpPr>
          <p:cNvPr id="39" name="组合 38"/>
          <p:cNvGrpSpPr/>
          <p:nvPr/>
        </p:nvGrpSpPr>
        <p:grpSpPr>
          <a:xfrm>
            <a:off x="8798875" y="3285164"/>
            <a:ext cx="2846729" cy="1007368"/>
            <a:chOff x="8798875" y="3285164"/>
            <a:chExt cx="2846729" cy="1007368"/>
          </a:xfrm>
        </p:grpSpPr>
        <p:sp>
          <p:nvSpPr>
            <p:cNvPr id="5" name="Text Placeholder 3"/>
            <p:cNvSpPr txBox="1">
              <a:spLocks/>
            </p:cNvSpPr>
            <p:nvPr/>
          </p:nvSpPr>
          <p:spPr>
            <a:xfrm>
              <a:off x="8798875" y="3285164"/>
              <a:ext cx="1436291"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6" name="Text Placeholder 3"/>
            <p:cNvSpPr txBox="1">
              <a:spLocks/>
            </p:cNvSpPr>
            <p:nvPr/>
          </p:nvSpPr>
          <p:spPr>
            <a:xfrm>
              <a:off x="8798875" y="3738534"/>
              <a:ext cx="2846729" cy="5539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1800" dirty="0">
                  <a:solidFill>
                    <a:schemeClr val="tx1"/>
                  </a:solidFill>
                  <a:cs typeface="+mn-ea"/>
                  <a:sym typeface="+mn-lt"/>
                </a:rPr>
                <a:t>此处添加介绍内容此处添加介绍内容此处添加介绍内容</a:t>
              </a:r>
              <a:endParaRPr lang="en-US" sz="1800" dirty="0">
                <a:solidFill>
                  <a:schemeClr val="tx1"/>
                </a:solidFill>
                <a:cs typeface="+mn-ea"/>
                <a:sym typeface="+mn-lt"/>
              </a:endParaRPr>
            </a:p>
          </p:txBody>
        </p:sp>
      </p:grpSp>
      <p:grpSp>
        <p:nvGrpSpPr>
          <p:cNvPr id="38" name="组合 37"/>
          <p:cNvGrpSpPr/>
          <p:nvPr/>
        </p:nvGrpSpPr>
        <p:grpSpPr>
          <a:xfrm>
            <a:off x="8414828" y="1849365"/>
            <a:ext cx="2846729" cy="1008960"/>
            <a:chOff x="8414828" y="1849365"/>
            <a:chExt cx="2846729" cy="1008960"/>
          </a:xfrm>
        </p:grpSpPr>
        <p:sp>
          <p:nvSpPr>
            <p:cNvPr id="7" name="Text Placeholder 3"/>
            <p:cNvSpPr txBox="1">
              <a:spLocks/>
            </p:cNvSpPr>
            <p:nvPr/>
          </p:nvSpPr>
          <p:spPr>
            <a:xfrm>
              <a:off x="8414828" y="1849365"/>
              <a:ext cx="1436291"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8" name="Text Placeholder 3"/>
            <p:cNvSpPr txBox="1">
              <a:spLocks/>
            </p:cNvSpPr>
            <p:nvPr/>
          </p:nvSpPr>
          <p:spPr>
            <a:xfrm>
              <a:off x="8414828" y="2304327"/>
              <a:ext cx="2846729" cy="5539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1800" dirty="0">
                  <a:solidFill>
                    <a:schemeClr val="tx1"/>
                  </a:solidFill>
                  <a:cs typeface="+mn-ea"/>
                  <a:sym typeface="+mn-lt"/>
                </a:rPr>
                <a:t>此处添加介绍内容此处添加介绍内容此处添加介绍内容</a:t>
              </a:r>
              <a:endParaRPr lang="en-US" sz="1800" dirty="0">
                <a:solidFill>
                  <a:schemeClr val="tx1"/>
                </a:solidFill>
                <a:cs typeface="+mn-ea"/>
                <a:sym typeface="+mn-lt"/>
              </a:endParaRPr>
            </a:p>
          </p:txBody>
        </p:sp>
      </p:grpSp>
      <p:grpSp>
        <p:nvGrpSpPr>
          <p:cNvPr id="37" name="组合 36"/>
          <p:cNvGrpSpPr/>
          <p:nvPr/>
        </p:nvGrpSpPr>
        <p:grpSpPr>
          <a:xfrm>
            <a:off x="721896" y="4746633"/>
            <a:ext cx="2916206" cy="1008960"/>
            <a:chOff x="721896" y="4746633"/>
            <a:chExt cx="2916206" cy="1008960"/>
          </a:xfrm>
        </p:grpSpPr>
        <p:sp>
          <p:nvSpPr>
            <p:cNvPr id="9" name="Text Placeholder 3"/>
            <p:cNvSpPr txBox="1">
              <a:spLocks/>
            </p:cNvSpPr>
            <p:nvPr/>
          </p:nvSpPr>
          <p:spPr>
            <a:xfrm>
              <a:off x="2201811" y="4746633"/>
              <a:ext cx="1436291"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0" name="Text Placeholder 3"/>
            <p:cNvSpPr txBox="1">
              <a:spLocks/>
            </p:cNvSpPr>
            <p:nvPr/>
          </p:nvSpPr>
          <p:spPr>
            <a:xfrm>
              <a:off x="721896" y="5201595"/>
              <a:ext cx="2916205" cy="5539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1800" dirty="0">
                  <a:solidFill>
                    <a:schemeClr val="tx1"/>
                  </a:solidFill>
                  <a:cs typeface="+mn-ea"/>
                  <a:sym typeface="+mn-lt"/>
                </a:rPr>
                <a:t>此处添加介绍内容此处添加介绍内容此处添加介绍内容</a:t>
              </a:r>
              <a:endParaRPr lang="en-US" sz="1800" dirty="0">
                <a:solidFill>
                  <a:schemeClr val="tx1"/>
                </a:solidFill>
                <a:cs typeface="+mn-ea"/>
                <a:sym typeface="+mn-lt"/>
              </a:endParaRPr>
            </a:p>
          </p:txBody>
        </p:sp>
      </p:grpSp>
      <p:grpSp>
        <p:nvGrpSpPr>
          <p:cNvPr id="36" name="组合 35"/>
          <p:cNvGrpSpPr/>
          <p:nvPr/>
        </p:nvGrpSpPr>
        <p:grpSpPr>
          <a:xfrm>
            <a:off x="400110" y="3285164"/>
            <a:ext cx="2916206" cy="1007368"/>
            <a:chOff x="400110" y="3285164"/>
            <a:chExt cx="2916206" cy="1007368"/>
          </a:xfrm>
        </p:grpSpPr>
        <p:sp>
          <p:nvSpPr>
            <p:cNvPr id="11" name="Text Placeholder 3"/>
            <p:cNvSpPr txBox="1">
              <a:spLocks/>
            </p:cNvSpPr>
            <p:nvPr/>
          </p:nvSpPr>
          <p:spPr>
            <a:xfrm>
              <a:off x="1880025" y="3285164"/>
              <a:ext cx="1436291"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2" name="Text Placeholder 3"/>
            <p:cNvSpPr txBox="1">
              <a:spLocks/>
            </p:cNvSpPr>
            <p:nvPr/>
          </p:nvSpPr>
          <p:spPr>
            <a:xfrm>
              <a:off x="400110" y="3738534"/>
              <a:ext cx="2916205" cy="5539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1800" dirty="0">
                  <a:solidFill>
                    <a:schemeClr val="tx1"/>
                  </a:solidFill>
                  <a:cs typeface="+mn-ea"/>
                  <a:sym typeface="+mn-lt"/>
                </a:rPr>
                <a:t>此处添加介绍内容此处添加介绍内容此处添加介绍内容</a:t>
              </a:r>
              <a:endParaRPr lang="en-US" sz="1800" dirty="0">
                <a:solidFill>
                  <a:schemeClr val="tx1"/>
                </a:solidFill>
                <a:cs typeface="+mn-ea"/>
                <a:sym typeface="+mn-lt"/>
              </a:endParaRPr>
            </a:p>
          </p:txBody>
        </p:sp>
      </p:grpSp>
      <p:grpSp>
        <p:nvGrpSpPr>
          <p:cNvPr id="3" name="组合 2"/>
          <p:cNvGrpSpPr/>
          <p:nvPr/>
        </p:nvGrpSpPr>
        <p:grpSpPr>
          <a:xfrm>
            <a:off x="721896" y="1849365"/>
            <a:ext cx="2916206" cy="1008960"/>
            <a:chOff x="721896" y="1849365"/>
            <a:chExt cx="2916206" cy="1008960"/>
          </a:xfrm>
        </p:grpSpPr>
        <p:sp>
          <p:nvSpPr>
            <p:cNvPr id="13" name="Text Placeholder 3"/>
            <p:cNvSpPr txBox="1">
              <a:spLocks/>
            </p:cNvSpPr>
            <p:nvPr/>
          </p:nvSpPr>
          <p:spPr>
            <a:xfrm>
              <a:off x="2201811" y="1849365"/>
              <a:ext cx="1436291"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4" name="Text Placeholder 3"/>
            <p:cNvSpPr txBox="1">
              <a:spLocks/>
            </p:cNvSpPr>
            <p:nvPr/>
          </p:nvSpPr>
          <p:spPr>
            <a:xfrm>
              <a:off x="721896" y="2304327"/>
              <a:ext cx="2916205" cy="5539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1800" dirty="0">
                  <a:solidFill>
                    <a:schemeClr val="tx1"/>
                  </a:solidFill>
                  <a:cs typeface="+mn-ea"/>
                  <a:sym typeface="+mn-lt"/>
                </a:rPr>
                <a:t>此处添加介绍内容此处添加介绍内容此处添加介绍内容</a:t>
              </a:r>
              <a:endParaRPr lang="en-US" sz="1800" dirty="0">
                <a:solidFill>
                  <a:schemeClr val="tx1"/>
                </a:solidFill>
                <a:cs typeface="+mn-ea"/>
                <a:sym typeface="+mn-lt"/>
              </a:endParaRPr>
            </a:p>
          </p:txBody>
        </p:sp>
      </p:grpSp>
      <p:grpSp>
        <p:nvGrpSpPr>
          <p:cNvPr id="40" name="组合 39"/>
          <p:cNvGrpSpPr/>
          <p:nvPr/>
        </p:nvGrpSpPr>
        <p:grpSpPr>
          <a:xfrm>
            <a:off x="8414828" y="4746633"/>
            <a:ext cx="2846729" cy="1008960"/>
            <a:chOff x="8414828" y="4746633"/>
            <a:chExt cx="2846729" cy="1008960"/>
          </a:xfrm>
        </p:grpSpPr>
        <p:sp>
          <p:nvSpPr>
            <p:cNvPr id="15" name="Text Placeholder 3"/>
            <p:cNvSpPr txBox="1">
              <a:spLocks/>
            </p:cNvSpPr>
            <p:nvPr/>
          </p:nvSpPr>
          <p:spPr>
            <a:xfrm>
              <a:off x="8414828" y="4746633"/>
              <a:ext cx="1436291"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6" name="Text Placeholder 3"/>
            <p:cNvSpPr txBox="1">
              <a:spLocks/>
            </p:cNvSpPr>
            <p:nvPr/>
          </p:nvSpPr>
          <p:spPr>
            <a:xfrm>
              <a:off x="8414828" y="5201595"/>
              <a:ext cx="2846729" cy="5539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1800" dirty="0">
                  <a:solidFill>
                    <a:schemeClr val="tx1"/>
                  </a:solidFill>
                  <a:cs typeface="+mn-ea"/>
                  <a:sym typeface="+mn-lt"/>
                </a:rPr>
                <a:t>此处添加介绍内容此处添加介绍内容此处添加介绍内容</a:t>
              </a:r>
              <a:endParaRPr lang="en-US" sz="1800" dirty="0">
                <a:solidFill>
                  <a:schemeClr val="tx1"/>
                </a:solidFill>
                <a:cs typeface="+mn-ea"/>
                <a:sym typeface="+mn-lt"/>
              </a:endParaRPr>
            </a:p>
          </p:txBody>
        </p:sp>
      </p:grpSp>
      <p:sp>
        <p:nvSpPr>
          <p:cNvPr id="17" name="Freeform 81"/>
          <p:cNvSpPr/>
          <p:nvPr/>
        </p:nvSpPr>
        <p:spPr>
          <a:xfrm rot="2539609">
            <a:off x="6846715" y="4522708"/>
            <a:ext cx="641231" cy="106841"/>
          </a:xfrm>
          <a:custGeom>
            <a:avLst/>
            <a:gdLst/>
            <a:ahLst/>
            <a:cxnLst/>
            <a:rect l="0" t="0" r="0" b="0"/>
            <a:pathLst>
              <a:path>
                <a:moveTo>
                  <a:pt x="0" y="32211"/>
                </a:moveTo>
                <a:lnTo>
                  <a:pt x="386650" y="32211"/>
                </a:lnTo>
              </a:path>
            </a:pathLst>
          </a:custGeom>
          <a:noFill/>
          <a:ln>
            <a:solidFill>
              <a:schemeClr val="accent4"/>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18" name="Freeform 82"/>
          <p:cNvSpPr/>
          <p:nvPr/>
        </p:nvSpPr>
        <p:spPr>
          <a:xfrm>
            <a:off x="6930294" y="3724088"/>
            <a:ext cx="701893" cy="106841"/>
          </a:xfrm>
          <a:custGeom>
            <a:avLst/>
            <a:gdLst/>
            <a:ahLst/>
            <a:cxnLst/>
            <a:rect l="0" t="0" r="0" b="0"/>
            <a:pathLst>
              <a:path>
                <a:moveTo>
                  <a:pt x="0" y="32211"/>
                </a:moveTo>
                <a:lnTo>
                  <a:pt x="423229" y="32211"/>
                </a:lnTo>
              </a:path>
            </a:pathLst>
          </a:custGeom>
          <a:noFill/>
          <a:ln>
            <a:solidFill>
              <a:schemeClr val="accent3"/>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19" name="Freeform 83"/>
          <p:cNvSpPr/>
          <p:nvPr/>
        </p:nvSpPr>
        <p:spPr>
          <a:xfrm rot="19060391">
            <a:off x="6846715" y="2925468"/>
            <a:ext cx="641231" cy="106841"/>
          </a:xfrm>
          <a:custGeom>
            <a:avLst/>
            <a:gdLst/>
            <a:ahLst/>
            <a:cxnLst/>
            <a:rect l="0" t="0" r="0" b="0"/>
            <a:pathLst>
              <a:path>
                <a:moveTo>
                  <a:pt x="0" y="32211"/>
                </a:moveTo>
                <a:lnTo>
                  <a:pt x="386650" y="32211"/>
                </a:lnTo>
              </a:path>
            </a:pathLst>
          </a:custGeom>
          <a:noFill/>
          <a:ln>
            <a:solidFill>
              <a:schemeClr val="accent5">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20" name="Freeform 85"/>
          <p:cNvSpPr/>
          <p:nvPr/>
        </p:nvSpPr>
        <p:spPr>
          <a:xfrm>
            <a:off x="7171332" y="1845314"/>
            <a:ext cx="1096817"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4"/>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39" tIns="141839" rIns="141839" bIns="141839" numCol="1" spcCol="1270" anchor="ctr" anchorCtr="0">
            <a:noAutofit/>
          </a:bodyPr>
          <a:lstStyle/>
          <a:p>
            <a:pPr algn="ctr" defTabSz="888978">
              <a:lnSpc>
                <a:spcPct val="90000"/>
              </a:lnSpc>
              <a:spcBef>
                <a:spcPct val="0"/>
              </a:spcBef>
              <a:spcAft>
                <a:spcPct val="35000"/>
              </a:spcAft>
            </a:pPr>
            <a:r>
              <a:rPr lang="en-US" sz="3200" dirty="0">
                <a:cs typeface="+mn-ea"/>
                <a:sym typeface="+mn-lt"/>
              </a:rPr>
              <a:t>04</a:t>
            </a:r>
          </a:p>
        </p:txBody>
      </p:sp>
      <p:sp>
        <p:nvSpPr>
          <p:cNvPr id="21" name="Freeform 87"/>
          <p:cNvSpPr/>
          <p:nvPr/>
        </p:nvSpPr>
        <p:spPr>
          <a:xfrm>
            <a:off x="7632188" y="3229100"/>
            <a:ext cx="1096817"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5"/>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39" tIns="141839" rIns="141839" bIns="141839" numCol="1" spcCol="1270" anchor="ctr" anchorCtr="0">
            <a:noAutofit/>
          </a:bodyPr>
          <a:lstStyle/>
          <a:p>
            <a:pPr algn="ctr" defTabSz="888978">
              <a:lnSpc>
                <a:spcPct val="90000"/>
              </a:lnSpc>
              <a:spcBef>
                <a:spcPct val="0"/>
              </a:spcBef>
              <a:spcAft>
                <a:spcPct val="35000"/>
              </a:spcAft>
            </a:pPr>
            <a:r>
              <a:rPr lang="en-US" sz="3200" dirty="0">
                <a:solidFill>
                  <a:schemeClr val="bg1">
                    <a:lumMod val="95000"/>
                  </a:schemeClr>
                </a:solidFill>
                <a:cs typeface="+mn-ea"/>
                <a:sym typeface="+mn-lt"/>
              </a:rPr>
              <a:t>05</a:t>
            </a:r>
            <a:endParaRPr lang="en-US" sz="3200" dirty="0">
              <a:cs typeface="+mn-ea"/>
              <a:sym typeface="+mn-lt"/>
            </a:endParaRPr>
          </a:p>
        </p:txBody>
      </p:sp>
      <p:sp>
        <p:nvSpPr>
          <p:cNvPr id="22" name="Freeform 89"/>
          <p:cNvSpPr/>
          <p:nvPr/>
        </p:nvSpPr>
        <p:spPr>
          <a:xfrm>
            <a:off x="7171332" y="4636464"/>
            <a:ext cx="1096817"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6"/>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39" tIns="141839" rIns="141839" bIns="141839" numCol="1" spcCol="1270" anchor="ctr" anchorCtr="0">
            <a:noAutofit/>
          </a:bodyPr>
          <a:lstStyle/>
          <a:p>
            <a:pPr algn="ctr" defTabSz="888978">
              <a:lnSpc>
                <a:spcPct val="90000"/>
              </a:lnSpc>
              <a:spcBef>
                <a:spcPct val="0"/>
              </a:spcBef>
              <a:spcAft>
                <a:spcPct val="35000"/>
              </a:spcAft>
            </a:pPr>
            <a:r>
              <a:rPr lang="en-US" sz="3200" dirty="0">
                <a:solidFill>
                  <a:schemeClr val="bg1"/>
                </a:solidFill>
                <a:cs typeface="+mn-ea"/>
                <a:sym typeface="+mn-lt"/>
              </a:rPr>
              <a:t>06</a:t>
            </a:r>
          </a:p>
        </p:txBody>
      </p:sp>
      <p:sp>
        <p:nvSpPr>
          <p:cNvPr id="24" name="Freeform 28"/>
          <p:cNvSpPr/>
          <p:nvPr/>
        </p:nvSpPr>
        <p:spPr>
          <a:xfrm rot="19060391" flipH="1">
            <a:off x="4657475" y="4522708"/>
            <a:ext cx="641231" cy="106841"/>
          </a:xfrm>
          <a:custGeom>
            <a:avLst/>
            <a:gdLst/>
            <a:ahLst/>
            <a:cxnLst/>
            <a:rect l="0" t="0" r="0" b="0"/>
            <a:pathLst>
              <a:path>
                <a:moveTo>
                  <a:pt x="0" y="32211"/>
                </a:moveTo>
                <a:lnTo>
                  <a:pt x="386650" y="32211"/>
                </a:lnTo>
              </a:path>
            </a:pathLst>
          </a:custGeom>
          <a:noFill/>
          <a:ln>
            <a:solidFill>
              <a:schemeClr val="accent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25" name="Freeform 29"/>
          <p:cNvSpPr/>
          <p:nvPr/>
        </p:nvSpPr>
        <p:spPr>
          <a:xfrm flipH="1">
            <a:off x="4513234" y="3724088"/>
            <a:ext cx="701893" cy="106841"/>
          </a:xfrm>
          <a:custGeom>
            <a:avLst/>
            <a:gdLst/>
            <a:ahLst/>
            <a:cxnLst/>
            <a:rect l="0" t="0" r="0" b="0"/>
            <a:pathLst>
              <a:path>
                <a:moveTo>
                  <a:pt x="0" y="32211"/>
                </a:moveTo>
                <a:lnTo>
                  <a:pt x="423229" y="32211"/>
                </a:lnTo>
              </a:path>
            </a:pathLst>
          </a:custGeom>
          <a:noFill/>
          <a:ln>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26" name="Freeform 30"/>
          <p:cNvSpPr/>
          <p:nvPr/>
        </p:nvSpPr>
        <p:spPr>
          <a:xfrm rot="2539609" flipH="1">
            <a:off x="4657475" y="2925468"/>
            <a:ext cx="641231" cy="106841"/>
          </a:xfrm>
          <a:custGeom>
            <a:avLst/>
            <a:gdLst/>
            <a:ahLst/>
            <a:cxnLst/>
            <a:rect l="0" t="0" r="0" b="0"/>
            <a:pathLst>
              <a:path>
                <a:moveTo>
                  <a:pt x="0" y="32211"/>
                </a:moveTo>
                <a:lnTo>
                  <a:pt x="386650" y="32211"/>
                </a:lnTo>
              </a:path>
            </a:pathLst>
          </a:custGeom>
          <a:noFill/>
          <a:ln>
            <a:solidFill>
              <a:schemeClr val="accent6"/>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27" name="Freeform 31"/>
          <p:cNvSpPr/>
          <p:nvPr/>
        </p:nvSpPr>
        <p:spPr>
          <a:xfrm>
            <a:off x="3770234" y="1845314"/>
            <a:ext cx="1096817"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39" tIns="141839" rIns="141839" bIns="141839" numCol="1" spcCol="1270" anchor="ctr" anchorCtr="0">
            <a:noAutofit/>
          </a:bodyPr>
          <a:lstStyle/>
          <a:p>
            <a:pPr algn="ctr" defTabSz="888978">
              <a:lnSpc>
                <a:spcPct val="90000"/>
              </a:lnSpc>
              <a:spcBef>
                <a:spcPct val="0"/>
              </a:spcBef>
              <a:spcAft>
                <a:spcPct val="35000"/>
              </a:spcAft>
            </a:pPr>
            <a:r>
              <a:rPr lang="en-US" sz="3200" dirty="0">
                <a:cs typeface="+mn-ea"/>
                <a:sym typeface="+mn-lt"/>
              </a:rPr>
              <a:t>01</a:t>
            </a:r>
          </a:p>
        </p:txBody>
      </p:sp>
      <p:sp>
        <p:nvSpPr>
          <p:cNvPr id="28" name="Freeform 32"/>
          <p:cNvSpPr/>
          <p:nvPr/>
        </p:nvSpPr>
        <p:spPr>
          <a:xfrm>
            <a:off x="3407674" y="3229100"/>
            <a:ext cx="1096817"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2"/>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39" tIns="141839" rIns="141839" bIns="141839" numCol="1" spcCol="1270" anchor="ctr" anchorCtr="0">
            <a:noAutofit/>
          </a:bodyPr>
          <a:lstStyle/>
          <a:p>
            <a:pPr algn="ctr" defTabSz="888978">
              <a:lnSpc>
                <a:spcPct val="90000"/>
              </a:lnSpc>
              <a:spcBef>
                <a:spcPct val="0"/>
              </a:spcBef>
              <a:spcAft>
                <a:spcPct val="35000"/>
              </a:spcAft>
            </a:pPr>
            <a:r>
              <a:rPr lang="en-US" sz="3200" dirty="0">
                <a:solidFill>
                  <a:schemeClr val="bg1"/>
                </a:solidFill>
                <a:cs typeface="+mn-ea"/>
                <a:sym typeface="+mn-lt"/>
              </a:rPr>
              <a:t>02</a:t>
            </a:r>
            <a:endParaRPr lang="en-US" sz="3200" dirty="0">
              <a:cs typeface="+mn-ea"/>
              <a:sym typeface="+mn-lt"/>
            </a:endParaRPr>
          </a:p>
        </p:txBody>
      </p:sp>
      <p:sp>
        <p:nvSpPr>
          <p:cNvPr id="29" name="Freeform 33"/>
          <p:cNvSpPr/>
          <p:nvPr/>
        </p:nvSpPr>
        <p:spPr>
          <a:xfrm>
            <a:off x="3791721" y="4636464"/>
            <a:ext cx="1096817"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3"/>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39" tIns="141839" rIns="141839" bIns="141839" numCol="1" spcCol="1270" anchor="ctr" anchorCtr="0">
            <a:noAutofit/>
          </a:bodyPr>
          <a:lstStyle/>
          <a:p>
            <a:pPr algn="ctr" defTabSz="888978">
              <a:lnSpc>
                <a:spcPct val="90000"/>
              </a:lnSpc>
              <a:spcBef>
                <a:spcPct val="0"/>
              </a:spcBef>
              <a:spcAft>
                <a:spcPct val="35000"/>
              </a:spcAft>
            </a:pPr>
            <a:r>
              <a:rPr lang="en-US" sz="2800" dirty="0">
                <a:solidFill>
                  <a:schemeClr val="bg1"/>
                </a:solidFill>
                <a:cs typeface="+mn-ea"/>
                <a:sym typeface="+mn-lt"/>
              </a:rPr>
              <a:t>03</a:t>
            </a:r>
          </a:p>
        </p:txBody>
      </p:sp>
      <p:grpSp>
        <p:nvGrpSpPr>
          <p:cNvPr id="2" name="组合 1"/>
          <p:cNvGrpSpPr/>
          <p:nvPr/>
        </p:nvGrpSpPr>
        <p:grpSpPr>
          <a:xfrm>
            <a:off x="5242999" y="2924099"/>
            <a:ext cx="1717173" cy="1717167"/>
            <a:chOff x="5242999" y="2924099"/>
            <a:chExt cx="1717173" cy="1717167"/>
          </a:xfrm>
        </p:grpSpPr>
        <p:sp>
          <p:nvSpPr>
            <p:cNvPr id="23" name="Freeform 109"/>
            <p:cNvSpPr/>
            <p:nvPr/>
          </p:nvSpPr>
          <p:spPr>
            <a:xfrm>
              <a:off x="5242999" y="2924099"/>
              <a:ext cx="1717173" cy="171716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39" tIns="141839" rIns="141839" bIns="141839" numCol="1" spcCol="1270" anchor="ctr" anchorCtr="0">
              <a:noAutofit/>
            </a:bodyPr>
            <a:lstStyle/>
            <a:p>
              <a:pPr algn="ctr" defTabSz="888978">
                <a:lnSpc>
                  <a:spcPct val="90000"/>
                </a:lnSpc>
                <a:spcBef>
                  <a:spcPct val="0"/>
                </a:spcBef>
                <a:spcAft>
                  <a:spcPct val="35000"/>
                </a:spcAft>
              </a:pPr>
              <a:endParaRPr lang="en-US" sz="4800" dirty="0">
                <a:cs typeface="+mn-ea"/>
                <a:sym typeface="+mn-lt"/>
              </a:endParaRPr>
            </a:p>
          </p:txBody>
        </p:sp>
        <p:grpSp>
          <p:nvGrpSpPr>
            <p:cNvPr id="30" name="组合 29"/>
            <p:cNvGrpSpPr/>
            <p:nvPr/>
          </p:nvGrpSpPr>
          <p:grpSpPr>
            <a:xfrm>
              <a:off x="5860505" y="3493237"/>
              <a:ext cx="545283" cy="510191"/>
              <a:chOff x="6661150" y="233363"/>
              <a:chExt cx="320675" cy="300038"/>
            </a:xfrm>
            <a:solidFill>
              <a:schemeClr val="bg1"/>
            </a:solidFill>
          </p:grpSpPr>
          <p:sp>
            <p:nvSpPr>
              <p:cNvPr id="31"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32"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33"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34"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grpSp>
      <p:sp>
        <p:nvSpPr>
          <p:cNvPr id="35" name="文本框 34"/>
          <p:cNvSpPr txBox="1">
            <a:spLocks noChangeArrowheads="1"/>
          </p:cNvSpPr>
          <p:nvPr/>
        </p:nvSpPr>
        <p:spPr bwMode="auto">
          <a:xfrm>
            <a:off x="604010" y="395463"/>
            <a:ext cx="99663" cy="403668"/>
          </a:xfrm>
          <a:custGeom>
            <a:avLst/>
            <a:gdLst/>
            <a:ahLst/>
            <a:cxnLst/>
            <a:rect l="l" t="t" r="r" b="b"/>
            <a:pathLst>
              <a:path w="473823" h="2554365">
                <a:moveTo>
                  <a:pt x="0" y="0"/>
                </a:moveTo>
                <a:lnTo>
                  <a:pt x="382977" y="0"/>
                </a:lnTo>
                <a:lnTo>
                  <a:pt x="382977" y="2488457"/>
                </a:lnTo>
                <a:lnTo>
                  <a:pt x="473823" y="2488457"/>
                </a:lnTo>
                <a:lnTo>
                  <a:pt x="473823" y="2554365"/>
                </a:lnTo>
                <a:lnTo>
                  <a:pt x="0" y="2554365"/>
                </a:lnTo>
                <a:lnTo>
                  <a:pt x="0" y="2488457"/>
                </a:lnTo>
                <a:lnTo>
                  <a:pt x="90846" y="2488457"/>
                </a:lnTo>
                <a:lnTo>
                  <a:pt x="90846" y="65908"/>
                </a:lnTo>
                <a:lnTo>
                  <a:pt x="0" y="65908"/>
                </a:lnTo>
                <a:lnTo>
                  <a:pt x="0" y="0"/>
                </a:lnTo>
                <a:close/>
                <a:moveTo>
                  <a:pt x="163879" y="65908"/>
                </a:moveTo>
                <a:lnTo>
                  <a:pt x="163879" y="2488457"/>
                </a:lnTo>
                <a:lnTo>
                  <a:pt x="236911" y="2488457"/>
                </a:lnTo>
                <a:lnTo>
                  <a:pt x="236911" y="65908"/>
                </a:lnTo>
                <a:lnTo>
                  <a:pt x="163879"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33097834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23" presetClass="entr" presetSubtype="52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 calcmode="lin" valueType="num">
                                      <p:cBhvr>
                                        <p:cTn id="14" dur="500" fill="hold"/>
                                        <p:tgtEl>
                                          <p:spTgt spid="26"/>
                                        </p:tgtEl>
                                        <p:attrNameLst>
                                          <p:attrName>ppt_x</p:attrName>
                                        </p:attrNameLst>
                                      </p:cBhvr>
                                      <p:tavLst>
                                        <p:tav tm="0">
                                          <p:val>
                                            <p:fltVal val="0.5"/>
                                          </p:val>
                                        </p:tav>
                                        <p:tav tm="100000">
                                          <p:val>
                                            <p:strVal val="#ppt_x"/>
                                          </p:val>
                                        </p:tav>
                                      </p:tavLst>
                                    </p:anim>
                                    <p:anim calcmode="lin" valueType="num">
                                      <p:cBhvr>
                                        <p:cTn id="15" dur="500" fill="hold"/>
                                        <p:tgtEl>
                                          <p:spTgt spid="26"/>
                                        </p:tgtEl>
                                        <p:attrNameLst>
                                          <p:attrName>ppt_y</p:attrName>
                                        </p:attrNameLst>
                                      </p:cBhvr>
                                      <p:tavLst>
                                        <p:tav tm="0">
                                          <p:val>
                                            <p:fltVal val="0.5"/>
                                          </p:val>
                                        </p:tav>
                                        <p:tav tm="100000">
                                          <p:val>
                                            <p:strVal val="#ppt_y"/>
                                          </p:val>
                                        </p:tav>
                                      </p:tavLst>
                                    </p:anim>
                                  </p:childTnLst>
                                </p:cTn>
                              </p:par>
                              <p:par>
                                <p:cTn id="16" presetID="23" presetClass="entr" presetSubtype="528" fill="hold" grpId="0" nodeType="withEffect">
                                  <p:stCondLst>
                                    <p:cond delay="100"/>
                                  </p:stCondLst>
                                  <p:childTnLst>
                                    <p:set>
                                      <p:cBhvr>
                                        <p:cTn id="17" dur="1" fill="hold">
                                          <p:stCondLst>
                                            <p:cond delay="0"/>
                                          </p:stCondLst>
                                        </p:cTn>
                                        <p:tgtEl>
                                          <p:spTgt spid="25"/>
                                        </p:tgtEl>
                                        <p:attrNameLst>
                                          <p:attrName>style.visibility</p:attrName>
                                        </p:attrNameLst>
                                      </p:cBhvr>
                                      <p:to>
                                        <p:strVal val="visible"/>
                                      </p:to>
                                    </p:set>
                                    <p:anim calcmode="lin" valueType="num">
                                      <p:cBhvr>
                                        <p:cTn id="18" dur="500" fill="hold"/>
                                        <p:tgtEl>
                                          <p:spTgt spid="25"/>
                                        </p:tgtEl>
                                        <p:attrNameLst>
                                          <p:attrName>ppt_w</p:attrName>
                                        </p:attrNameLst>
                                      </p:cBhvr>
                                      <p:tavLst>
                                        <p:tav tm="0">
                                          <p:val>
                                            <p:fltVal val="0"/>
                                          </p:val>
                                        </p:tav>
                                        <p:tav tm="100000">
                                          <p:val>
                                            <p:strVal val="#ppt_w"/>
                                          </p:val>
                                        </p:tav>
                                      </p:tavLst>
                                    </p:anim>
                                    <p:anim calcmode="lin" valueType="num">
                                      <p:cBhvr>
                                        <p:cTn id="19" dur="500" fill="hold"/>
                                        <p:tgtEl>
                                          <p:spTgt spid="25"/>
                                        </p:tgtEl>
                                        <p:attrNameLst>
                                          <p:attrName>ppt_h</p:attrName>
                                        </p:attrNameLst>
                                      </p:cBhvr>
                                      <p:tavLst>
                                        <p:tav tm="0">
                                          <p:val>
                                            <p:fltVal val="0"/>
                                          </p:val>
                                        </p:tav>
                                        <p:tav tm="100000">
                                          <p:val>
                                            <p:strVal val="#ppt_h"/>
                                          </p:val>
                                        </p:tav>
                                      </p:tavLst>
                                    </p:anim>
                                    <p:anim calcmode="lin" valueType="num">
                                      <p:cBhvr>
                                        <p:cTn id="20" dur="500" fill="hold"/>
                                        <p:tgtEl>
                                          <p:spTgt spid="25"/>
                                        </p:tgtEl>
                                        <p:attrNameLst>
                                          <p:attrName>ppt_x</p:attrName>
                                        </p:attrNameLst>
                                      </p:cBhvr>
                                      <p:tavLst>
                                        <p:tav tm="0">
                                          <p:val>
                                            <p:fltVal val="0.5"/>
                                          </p:val>
                                        </p:tav>
                                        <p:tav tm="100000">
                                          <p:val>
                                            <p:strVal val="#ppt_x"/>
                                          </p:val>
                                        </p:tav>
                                      </p:tavLst>
                                    </p:anim>
                                    <p:anim calcmode="lin" valueType="num">
                                      <p:cBhvr>
                                        <p:cTn id="21" dur="500" fill="hold"/>
                                        <p:tgtEl>
                                          <p:spTgt spid="25"/>
                                        </p:tgtEl>
                                        <p:attrNameLst>
                                          <p:attrName>ppt_y</p:attrName>
                                        </p:attrNameLst>
                                      </p:cBhvr>
                                      <p:tavLst>
                                        <p:tav tm="0">
                                          <p:val>
                                            <p:fltVal val="0.5"/>
                                          </p:val>
                                        </p:tav>
                                        <p:tav tm="100000">
                                          <p:val>
                                            <p:strVal val="#ppt_y"/>
                                          </p:val>
                                        </p:tav>
                                      </p:tavLst>
                                    </p:anim>
                                  </p:childTnLst>
                                </p:cTn>
                              </p:par>
                              <p:par>
                                <p:cTn id="22" presetID="23" presetClass="entr" presetSubtype="528" fill="hold" grpId="0" nodeType="withEffect">
                                  <p:stCondLst>
                                    <p:cond delay="20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 calcmode="lin" valueType="num">
                                      <p:cBhvr>
                                        <p:cTn id="26" dur="500" fill="hold"/>
                                        <p:tgtEl>
                                          <p:spTgt spid="24"/>
                                        </p:tgtEl>
                                        <p:attrNameLst>
                                          <p:attrName>ppt_x</p:attrName>
                                        </p:attrNameLst>
                                      </p:cBhvr>
                                      <p:tavLst>
                                        <p:tav tm="0">
                                          <p:val>
                                            <p:fltVal val="0.5"/>
                                          </p:val>
                                        </p:tav>
                                        <p:tav tm="100000">
                                          <p:val>
                                            <p:strVal val="#ppt_x"/>
                                          </p:val>
                                        </p:tav>
                                      </p:tavLst>
                                    </p:anim>
                                    <p:anim calcmode="lin" valueType="num">
                                      <p:cBhvr>
                                        <p:cTn id="27" dur="500" fill="hold"/>
                                        <p:tgtEl>
                                          <p:spTgt spid="24"/>
                                        </p:tgtEl>
                                        <p:attrNameLst>
                                          <p:attrName>ppt_y</p:attrName>
                                        </p:attrNameLst>
                                      </p:cBhvr>
                                      <p:tavLst>
                                        <p:tav tm="0">
                                          <p:val>
                                            <p:fltVal val="0.5"/>
                                          </p:val>
                                        </p:tav>
                                        <p:tav tm="100000">
                                          <p:val>
                                            <p:strVal val="#ppt_y"/>
                                          </p:val>
                                        </p:tav>
                                      </p:tavLst>
                                    </p:anim>
                                  </p:childTnLst>
                                </p:cTn>
                              </p:par>
                              <p:par>
                                <p:cTn id="28" presetID="23" presetClass="entr" presetSubtype="528" fill="hold" grpId="0" nodeType="withEffect">
                                  <p:stCondLst>
                                    <p:cond delay="50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 calcmode="lin" valueType="num">
                                      <p:cBhvr>
                                        <p:cTn id="32" dur="500" fill="hold"/>
                                        <p:tgtEl>
                                          <p:spTgt spid="17"/>
                                        </p:tgtEl>
                                        <p:attrNameLst>
                                          <p:attrName>ppt_x</p:attrName>
                                        </p:attrNameLst>
                                      </p:cBhvr>
                                      <p:tavLst>
                                        <p:tav tm="0">
                                          <p:val>
                                            <p:fltVal val="0.5"/>
                                          </p:val>
                                        </p:tav>
                                        <p:tav tm="100000">
                                          <p:val>
                                            <p:strVal val="#ppt_x"/>
                                          </p:val>
                                        </p:tav>
                                      </p:tavLst>
                                    </p:anim>
                                    <p:anim calcmode="lin" valueType="num">
                                      <p:cBhvr>
                                        <p:cTn id="33" dur="500" fill="hold"/>
                                        <p:tgtEl>
                                          <p:spTgt spid="17"/>
                                        </p:tgtEl>
                                        <p:attrNameLst>
                                          <p:attrName>ppt_y</p:attrName>
                                        </p:attrNameLst>
                                      </p:cBhvr>
                                      <p:tavLst>
                                        <p:tav tm="0">
                                          <p:val>
                                            <p:fltVal val="0.5"/>
                                          </p:val>
                                        </p:tav>
                                        <p:tav tm="100000">
                                          <p:val>
                                            <p:strVal val="#ppt_y"/>
                                          </p:val>
                                        </p:tav>
                                      </p:tavLst>
                                    </p:anim>
                                  </p:childTnLst>
                                </p:cTn>
                              </p:par>
                              <p:par>
                                <p:cTn id="34" presetID="23" presetClass="entr" presetSubtype="528" fill="hold" grpId="0" nodeType="withEffect">
                                  <p:stCondLst>
                                    <p:cond delay="40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 calcmode="lin" valueType="num">
                                      <p:cBhvr>
                                        <p:cTn id="38" dur="500" fill="hold"/>
                                        <p:tgtEl>
                                          <p:spTgt spid="18"/>
                                        </p:tgtEl>
                                        <p:attrNameLst>
                                          <p:attrName>ppt_x</p:attrName>
                                        </p:attrNameLst>
                                      </p:cBhvr>
                                      <p:tavLst>
                                        <p:tav tm="0">
                                          <p:val>
                                            <p:fltVal val="0.5"/>
                                          </p:val>
                                        </p:tav>
                                        <p:tav tm="100000">
                                          <p:val>
                                            <p:strVal val="#ppt_x"/>
                                          </p:val>
                                        </p:tav>
                                      </p:tavLst>
                                    </p:anim>
                                    <p:anim calcmode="lin" valueType="num">
                                      <p:cBhvr>
                                        <p:cTn id="39" dur="500" fill="hold"/>
                                        <p:tgtEl>
                                          <p:spTgt spid="18"/>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3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 calcmode="lin" valueType="num">
                                      <p:cBhvr>
                                        <p:cTn id="44" dur="500" fill="hold"/>
                                        <p:tgtEl>
                                          <p:spTgt spid="19"/>
                                        </p:tgtEl>
                                        <p:attrNameLst>
                                          <p:attrName>ppt_x</p:attrName>
                                        </p:attrNameLst>
                                      </p:cBhvr>
                                      <p:tavLst>
                                        <p:tav tm="0">
                                          <p:val>
                                            <p:fltVal val="0.5"/>
                                          </p:val>
                                        </p:tav>
                                        <p:tav tm="100000">
                                          <p:val>
                                            <p:strVal val="#ppt_x"/>
                                          </p:val>
                                        </p:tav>
                                      </p:tavLst>
                                    </p:anim>
                                    <p:anim calcmode="lin" valueType="num">
                                      <p:cBhvr>
                                        <p:cTn id="45" dur="500" fill="hold"/>
                                        <p:tgtEl>
                                          <p:spTgt spid="19"/>
                                        </p:tgtEl>
                                        <p:attrNameLst>
                                          <p:attrName>ppt_y</p:attrName>
                                        </p:attrNameLst>
                                      </p:cBhvr>
                                      <p:tavLst>
                                        <p:tav tm="0">
                                          <p:val>
                                            <p:fltVal val="0.5"/>
                                          </p:val>
                                        </p:tav>
                                        <p:tav tm="100000">
                                          <p:val>
                                            <p:strVal val="#ppt_y"/>
                                          </p:val>
                                        </p:tav>
                                      </p:tavLst>
                                    </p:anim>
                                  </p:childTnLst>
                                </p:cTn>
                              </p:par>
                            </p:childTnLst>
                          </p:cTn>
                        </p:par>
                        <p:par>
                          <p:cTn id="46" fill="hold">
                            <p:stCondLst>
                              <p:cond delay="1500"/>
                            </p:stCondLst>
                            <p:childTnLst>
                              <p:par>
                                <p:cTn id="47" presetID="18" presetClass="entr" presetSubtype="12"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strips(downLeft)">
                                      <p:cBhvr>
                                        <p:cTn id="49" dur="500"/>
                                        <p:tgtEl>
                                          <p:spTgt spid="27"/>
                                        </p:tgtEl>
                                      </p:cBhvr>
                                    </p:animEffect>
                                  </p:childTnLst>
                                </p:cTn>
                              </p:par>
                              <p:par>
                                <p:cTn id="50" presetID="2" presetClass="entr" presetSubtype="8" fill="hold" nodeType="with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additive="base">
                                        <p:cTn id="52" dur="500" fill="hold"/>
                                        <p:tgtEl>
                                          <p:spTgt spid="3"/>
                                        </p:tgtEl>
                                        <p:attrNameLst>
                                          <p:attrName>ppt_x</p:attrName>
                                        </p:attrNameLst>
                                      </p:cBhvr>
                                      <p:tavLst>
                                        <p:tav tm="0">
                                          <p:val>
                                            <p:strVal val="0-#ppt_w/2"/>
                                          </p:val>
                                        </p:tav>
                                        <p:tav tm="100000">
                                          <p:val>
                                            <p:strVal val="#ppt_x"/>
                                          </p:val>
                                        </p:tav>
                                      </p:tavLst>
                                    </p:anim>
                                    <p:anim calcmode="lin" valueType="num">
                                      <p:cBhvr additive="base">
                                        <p:cTn id="53" dur="500" fill="hold"/>
                                        <p:tgtEl>
                                          <p:spTgt spid="3"/>
                                        </p:tgtEl>
                                        <p:attrNameLst>
                                          <p:attrName>ppt_y</p:attrName>
                                        </p:attrNameLst>
                                      </p:cBhvr>
                                      <p:tavLst>
                                        <p:tav tm="0">
                                          <p:val>
                                            <p:strVal val="#ppt_y"/>
                                          </p:val>
                                        </p:tav>
                                        <p:tav tm="100000">
                                          <p:val>
                                            <p:strVal val="#ppt_y"/>
                                          </p:val>
                                        </p:tav>
                                      </p:tavLst>
                                    </p:anim>
                                  </p:childTnLst>
                                </p:cTn>
                              </p:par>
                            </p:childTnLst>
                          </p:cTn>
                        </p:par>
                        <p:par>
                          <p:cTn id="54" fill="hold">
                            <p:stCondLst>
                              <p:cond delay="2000"/>
                            </p:stCondLst>
                            <p:childTnLst>
                              <p:par>
                                <p:cTn id="55" presetID="18" presetClass="entr" presetSubtype="12"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strips(downLeft)">
                                      <p:cBhvr>
                                        <p:cTn id="57" dur="500"/>
                                        <p:tgtEl>
                                          <p:spTgt spid="28"/>
                                        </p:tgtEl>
                                      </p:cBhvr>
                                    </p:animEffect>
                                  </p:childTnLst>
                                </p:cTn>
                              </p:par>
                              <p:par>
                                <p:cTn id="58" presetID="2" presetClass="entr" presetSubtype="8" fill="hold" nodeType="with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500" fill="hold"/>
                                        <p:tgtEl>
                                          <p:spTgt spid="36"/>
                                        </p:tgtEl>
                                        <p:attrNameLst>
                                          <p:attrName>ppt_x</p:attrName>
                                        </p:attrNameLst>
                                      </p:cBhvr>
                                      <p:tavLst>
                                        <p:tav tm="0">
                                          <p:val>
                                            <p:strVal val="0-#ppt_w/2"/>
                                          </p:val>
                                        </p:tav>
                                        <p:tav tm="100000">
                                          <p:val>
                                            <p:strVal val="#ppt_x"/>
                                          </p:val>
                                        </p:tav>
                                      </p:tavLst>
                                    </p:anim>
                                    <p:anim calcmode="lin" valueType="num">
                                      <p:cBhvr additive="base">
                                        <p:cTn id="61" dur="500" fill="hold"/>
                                        <p:tgtEl>
                                          <p:spTgt spid="36"/>
                                        </p:tgtEl>
                                        <p:attrNameLst>
                                          <p:attrName>ppt_y</p:attrName>
                                        </p:attrNameLst>
                                      </p:cBhvr>
                                      <p:tavLst>
                                        <p:tav tm="0">
                                          <p:val>
                                            <p:strVal val="#ppt_y"/>
                                          </p:val>
                                        </p:tav>
                                        <p:tav tm="100000">
                                          <p:val>
                                            <p:strVal val="#ppt_y"/>
                                          </p:val>
                                        </p:tav>
                                      </p:tavLst>
                                    </p:anim>
                                  </p:childTnLst>
                                </p:cTn>
                              </p:par>
                            </p:childTnLst>
                          </p:cTn>
                        </p:par>
                        <p:par>
                          <p:cTn id="62" fill="hold">
                            <p:stCondLst>
                              <p:cond delay="2500"/>
                            </p:stCondLst>
                            <p:childTnLst>
                              <p:par>
                                <p:cTn id="63" presetID="18" presetClass="entr" presetSubtype="12"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strips(downLeft)">
                                      <p:cBhvr>
                                        <p:cTn id="65" dur="500"/>
                                        <p:tgtEl>
                                          <p:spTgt spid="29"/>
                                        </p:tgtEl>
                                      </p:cBhvr>
                                    </p:animEffect>
                                  </p:childTnLst>
                                </p:cTn>
                              </p:par>
                              <p:par>
                                <p:cTn id="66" presetID="2" presetClass="entr" presetSubtype="8" fill="hold"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additive="base">
                                        <p:cTn id="68" dur="500" fill="hold"/>
                                        <p:tgtEl>
                                          <p:spTgt spid="37"/>
                                        </p:tgtEl>
                                        <p:attrNameLst>
                                          <p:attrName>ppt_x</p:attrName>
                                        </p:attrNameLst>
                                      </p:cBhvr>
                                      <p:tavLst>
                                        <p:tav tm="0">
                                          <p:val>
                                            <p:strVal val="0-#ppt_w/2"/>
                                          </p:val>
                                        </p:tav>
                                        <p:tav tm="100000">
                                          <p:val>
                                            <p:strVal val="#ppt_x"/>
                                          </p:val>
                                        </p:tav>
                                      </p:tavLst>
                                    </p:anim>
                                    <p:anim calcmode="lin" valueType="num">
                                      <p:cBhvr additive="base">
                                        <p:cTn id="69" dur="500" fill="hold"/>
                                        <p:tgtEl>
                                          <p:spTgt spid="37"/>
                                        </p:tgtEl>
                                        <p:attrNameLst>
                                          <p:attrName>ppt_y</p:attrName>
                                        </p:attrNameLst>
                                      </p:cBhvr>
                                      <p:tavLst>
                                        <p:tav tm="0">
                                          <p:val>
                                            <p:strVal val="#ppt_y"/>
                                          </p:val>
                                        </p:tav>
                                        <p:tav tm="100000">
                                          <p:val>
                                            <p:strVal val="#ppt_y"/>
                                          </p:val>
                                        </p:tav>
                                      </p:tavLst>
                                    </p:anim>
                                  </p:childTnLst>
                                </p:cTn>
                              </p:par>
                            </p:childTnLst>
                          </p:cTn>
                        </p:par>
                        <p:par>
                          <p:cTn id="70" fill="hold">
                            <p:stCondLst>
                              <p:cond delay="3000"/>
                            </p:stCondLst>
                            <p:childTnLst>
                              <p:par>
                                <p:cTn id="71" presetID="18" presetClass="entr" presetSubtype="12"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strips(downLeft)">
                                      <p:cBhvr>
                                        <p:cTn id="73" dur="500"/>
                                        <p:tgtEl>
                                          <p:spTgt spid="20"/>
                                        </p:tgtEl>
                                      </p:cBhvr>
                                    </p:animEffect>
                                  </p:childTnLst>
                                </p:cTn>
                              </p:par>
                              <p:par>
                                <p:cTn id="74" presetID="2" presetClass="entr" presetSubtype="2" fill="hold" nodeType="with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additive="base">
                                        <p:cTn id="76" dur="500" fill="hold"/>
                                        <p:tgtEl>
                                          <p:spTgt spid="38"/>
                                        </p:tgtEl>
                                        <p:attrNameLst>
                                          <p:attrName>ppt_x</p:attrName>
                                        </p:attrNameLst>
                                      </p:cBhvr>
                                      <p:tavLst>
                                        <p:tav tm="0">
                                          <p:val>
                                            <p:strVal val="1+#ppt_w/2"/>
                                          </p:val>
                                        </p:tav>
                                        <p:tav tm="100000">
                                          <p:val>
                                            <p:strVal val="#ppt_x"/>
                                          </p:val>
                                        </p:tav>
                                      </p:tavLst>
                                    </p:anim>
                                    <p:anim calcmode="lin" valueType="num">
                                      <p:cBhvr additive="base">
                                        <p:cTn id="77" dur="500" fill="hold"/>
                                        <p:tgtEl>
                                          <p:spTgt spid="38"/>
                                        </p:tgtEl>
                                        <p:attrNameLst>
                                          <p:attrName>ppt_y</p:attrName>
                                        </p:attrNameLst>
                                      </p:cBhvr>
                                      <p:tavLst>
                                        <p:tav tm="0">
                                          <p:val>
                                            <p:strVal val="#ppt_y"/>
                                          </p:val>
                                        </p:tav>
                                        <p:tav tm="100000">
                                          <p:val>
                                            <p:strVal val="#ppt_y"/>
                                          </p:val>
                                        </p:tav>
                                      </p:tavLst>
                                    </p:anim>
                                  </p:childTnLst>
                                </p:cTn>
                              </p:par>
                            </p:childTnLst>
                          </p:cTn>
                        </p:par>
                        <p:par>
                          <p:cTn id="78" fill="hold">
                            <p:stCondLst>
                              <p:cond delay="3500"/>
                            </p:stCondLst>
                            <p:childTnLst>
                              <p:par>
                                <p:cTn id="79" presetID="18" presetClass="entr" presetSubtype="12"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strips(downLeft)">
                                      <p:cBhvr>
                                        <p:cTn id="81" dur="500"/>
                                        <p:tgtEl>
                                          <p:spTgt spid="21"/>
                                        </p:tgtEl>
                                      </p:cBhvr>
                                    </p:animEffect>
                                  </p:childTnLst>
                                </p:cTn>
                              </p:par>
                              <p:par>
                                <p:cTn id="82" presetID="2" presetClass="entr" presetSubtype="2" fill="hold" nodeType="withEffect">
                                  <p:stCondLst>
                                    <p:cond delay="0"/>
                                  </p:stCondLst>
                                  <p:childTnLst>
                                    <p:set>
                                      <p:cBhvr>
                                        <p:cTn id="83" dur="1" fill="hold">
                                          <p:stCondLst>
                                            <p:cond delay="0"/>
                                          </p:stCondLst>
                                        </p:cTn>
                                        <p:tgtEl>
                                          <p:spTgt spid="39"/>
                                        </p:tgtEl>
                                        <p:attrNameLst>
                                          <p:attrName>style.visibility</p:attrName>
                                        </p:attrNameLst>
                                      </p:cBhvr>
                                      <p:to>
                                        <p:strVal val="visible"/>
                                      </p:to>
                                    </p:set>
                                    <p:anim calcmode="lin" valueType="num">
                                      <p:cBhvr additive="base">
                                        <p:cTn id="84" dur="500" fill="hold"/>
                                        <p:tgtEl>
                                          <p:spTgt spid="39"/>
                                        </p:tgtEl>
                                        <p:attrNameLst>
                                          <p:attrName>ppt_x</p:attrName>
                                        </p:attrNameLst>
                                      </p:cBhvr>
                                      <p:tavLst>
                                        <p:tav tm="0">
                                          <p:val>
                                            <p:strVal val="1+#ppt_w/2"/>
                                          </p:val>
                                        </p:tav>
                                        <p:tav tm="100000">
                                          <p:val>
                                            <p:strVal val="#ppt_x"/>
                                          </p:val>
                                        </p:tav>
                                      </p:tavLst>
                                    </p:anim>
                                    <p:anim calcmode="lin" valueType="num">
                                      <p:cBhvr additive="base">
                                        <p:cTn id="85" dur="500" fill="hold"/>
                                        <p:tgtEl>
                                          <p:spTgt spid="39"/>
                                        </p:tgtEl>
                                        <p:attrNameLst>
                                          <p:attrName>ppt_y</p:attrName>
                                        </p:attrNameLst>
                                      </p:cBhvr>
                                      <p:tavLst>
                                        <p:tav tm="0">
                                          <p:val>
                                            <p:strVal val="#ppt_y"/>
                                          </p:val>
                                        </p:tav>
                                        <p:tav tm="100000">
                                          <p:val>
                                            <p:strVal val="#ppt_y"/>
                                          </p:val>
                                        </p:tav>
                                      </p:tavLst>
                                    </p:anim>
                                  </p:childTnLst>
                                </p:cTn>
                              </p:par>
                            </p:childTnLst>
                          </p:cTn>
                        </p:par>
                        <p:par>
                          <p:cTn id="86" fill="hold">
                            <p:stCondLst>
                              <p:cond delay="4000"/>
                            </p:stCondLst>
                            <p:childTnLst>
                              <p:par>
                                <p:cTn id="87" presetID="18" presetClass="entr" presetSubtype="12"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strips(downLeft)">
                                      <p:cBhvr>
                                        <p:cTn id="89" dur="500"/>
                                        <p:tgtEl>
                                          <p:spTgt spid="22"/>
                                        </p:tgtEl>
                                      </p:cBhvr>
                                    </p:animEffect>
                                  </p:childTnLst>
                                </p:cTn>
                              </p:par>
                              <p:par>
                                <p:cTn id="90" presetID="2" presetClass="entr" presetSubtype="2" fill="hold" nodeType="withEffect">
                                  <p:stCondLst>
                                    <p:cond delay="0"/>
                                  </p:stCondLst>
                                  <p:childTnLst>
                                    <p:set>
                                      <p:cBhvr>
                                        <p:cTn id="91" dur="1" fill="hold">
                                          <p:stCondLst>
                                            <p:cond delay="0"/>
                                          </p:stCondLst>
                                        </p:cTn>
                                        <p:tgtEl>
                                          <p:spTgt spid="40"/>
                                        </p:tgtEl>
                                        <p:attrNameLst>
                                          <p:attrName>style.visibility</p:attrName>
                                        </p:attrNameLst>
                                      </p:cBhvr>
                                      <p:to>
                                        <p:strVal val="visible"/>
                                      </p:to>
                                    </p:set>
                                    <p:anim calcmode="lin" valueType="num">
                                      <p:cBhvr additive="base">
                                        <p:cTn id="92" dur="500" fill="hold"/>
                                        <p:tgtEl>
                                          <p:spTgt spid="40"/>
                                        </p:tgtEl>
                                        <p:attrNameLst>
                                          <p:attrName>ppt_x</p:attrName>
                                        </p:attrNameLst>
                                      </p:cBhvr>
                                      <p:tavLst>
                                        <p:tav tm="0">
                                          <p:val>
                                            <p:strVal val="1+#ppt_w/2"/>
                                          </p:val>
                                        </p:tav>
                                        <p:tav tm="100000">
                                          <p:val>
                                            <p:strVal val="#ppt_x"/>
                                          </p:val>
                                        </p:tav>
                                      </p:tavLst>
                                    </p:anim>
                                    <p:anim calcmode="lin" valueType="num">
                                      <p:cBhvr additive="base">
                                        <p:cTn id="93"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4" grpId="0" animBg="1"/>
      <p:bldP spid="25" grpId="0" animBg="1"/>
      <p:bldP spid="26" grpId="0" animBg="1"/>
      <p:bldP spid="27" grpId="0" animBg="1"/>
      <p:bldP spid="28" grpId="0" animBg="1"/>
      <p:bldP spid="2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grpSp>
        <p:nvGrpSpPr>
          <p:cNvPr id="26" name="组合 25"/>
          <p:cNvGrpSpPr/>
          <p:nvPr/>
        </p:nvGrpSpPr>
        <p:grpSpPr>
          <a:xfrm>
            <a:off x="684126" y="4629032"/>
            <a:ext cx="2841399" cy="1059858"/>
            <a:chOff x="684126" y="4629032"/>
            <a:chExt cx="2841399" cy="1059858"/>
          </a:xfrm>
        </p:grpSpPr>
        <p:sp>
          <p:nvSpPr>
            <p:cNvPr id="5" name="Text Placeholder 3"/>
            <p:cNvSpPr txBox="1">
              <a:spLocks/>
            </p:cNvSpPr>
            <p:nvPr/>
          </p:nvSpPr>
          <p:spPr>
            <a:xfrm>
              <a:off x="2089234" y="4629032"/>
              <a:ext cx="1436291"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6" name="Text Placeholder 3"/>
            <p:cNvSpPr txBox="1">
              <a:spLocks/>
            </p:cNvSpPr>
            <p:nvPr/>
          </p:nvSpPr>
          <p:spPr>
            <a:xfrm>
              <a:off x="684126" y="5052690"/>
              <a:ext cx="2841398" cy="63620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lnSpc>
                  <a:spcPct val="120000"/>
                </a:lnSpc>
                <a:defRPr/>
              </a:pPr>
              <a:r>
                <a:rPr lang="zh-CN" altLang="en-US" sz="1800" dirty="0">
                  <a:solidFill>
                    <a:schemeClr val="tx1"/>
                  </a:solidFill>
                  <a:cs typeface="+mn-ea"/>
                  <a:sym typeface="+mn-lt"/>
                </a:rPr>
                <a:t>此处添加介绍内容此处添加介绍内容此处添加介绍内容</a:t>
              </a:r>
              <a:endParaRPr lang="en-US" sz="1800" dirty="0">
                <a:solidFill>
                  <a:schemeClr val="tx1"/>
                </a:solidFill>
                <a:cs typeface="+mn-ea"/>
                <a:sym typeface="+mn-lt"/>
              </a:endParaRPr>
            </a:p>
          </p:txBody>
        </p:sp>
      </p:grpSp>
      <p:grpSp>
        <p:nvGrpSpPr>
          <p:cNvPr id="2" name="组合 1"/>
          <p:cNvGrpSpPr/>
          <p:nvPr/>
        </p:nvGrpSpPr>
        <p:grpSpPr>
          <a:xfrm>
            <a:off x="1780674" y="2428653"/>
            <a:ext cx="2841399" cy="1061361"/>
            <a:chOff x="1780674" y="2428653"/>
            <a:chExt cx="2841399" cy="1061361"/>
          </a:xfrm>
        </p:grpSpPr>
        <p:sp>
          <p:nvSpPr>
            <p:cNvPr id="7" name="Text Placeholder 3"/>
            <p:cNvSpPr txBox="1">
              <a:spLocks/>
            </p:cNvSpPr>
            <p:nvPr/>
          </p:nvSpPr>
          <p:spPr>
            <a:xfrm>
              <a:off x="3185782" y="2428653"/>
              <a:ext cx="1436291"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8" name="Text Placeholder 3"/>
            <p:cNvSpPr txBox="1">
              <a:spLocks/>
            </p:cNvSpPr>
            <p:nvPr/>
          </p:nvSpPr>
          <p:spPr>
            <a:xfrm>
              <a:off x="1780674" y="2825217"/>
              <a:ext cx="2841398"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lnSpc>
                  <a:spcPct val="120000"/>
                </a:lnSpc>
                <a:defRPr/>
              </a:pPr>
              <a:r>
                <a:rPr lang="zh-CN" altLang="en-US" sz="1800" dirty="0">
                  <a:solidFill>
                    <a:schemeClr val="tx1"/>
                  </a:solidFill>
                  <a:cs typeface="+mn-ea"/>
                  <a:sym typeface="+mn-lt"/>
                </a:rPr>
                <a:t>此处添加介绍内容此处添加介绍内容此处添加介绍内容</a:t>
              </a:r>
              <a:endParaRPr lang="en-US" sz="1800" dirty="0">
                <a:solidFill>
                  <a:schemeClr val="tx1"/>
                </a:solidFill>
                <a:cs typeface="+mn-ea"/>
                <a:sym typeface="+mn-lt"/>
              </a:endParaRPr>
            </a:p>
          </p:txBody>
        </p:sp>
      </p:grpSp>
      <p:grpSp>
        <p:nvGrpSpPr>
          <p:cNvPr id="3" name="组合 2"/>
          <p:cNvGrpSpPr/>
          <p:nvPr/>
        </p:nvGrpSpPr>
        <p:grpSpPr>
          <a:xfrm>
            <a:off x="7555376" y="2381682"/>
            <a:ext cx="2743655" cy="1028558"/>
            <a:chOff x="7555376" y="2381682"/>
            <a:chExt cx="2743655" cy="1028558"/>
          </a:xfrm>
        </p:grpSpPr>
        <p:sp>
          <p:nvSpPr>
            <p:cNvPr id="9" name="Text Placeholder 3"/>
            <p:cNvSpPr txBox="1">
              <a:spLocks/>
            </p:cNvSpPr>
            <p:nvPr/>
          </p:nvSpPr>
          <p:spPr>
            <a:xfrm>
              <a:off x="7555376" y="2381682"/>
              <a:ext cx="1436291"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0" name="Text Placeholder 3"/>
            <p:cNvSpPr txBox="1">
              <a:spLocks/>
            </p:cNvSpPr>
            <p:nvPr/>
          </p:nvSpPr>
          <p:spPr>
            <a:xfrm>
              <a:off x="7555376" y="2774040"/>
              <a:ext cx="2743655" cy="63620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lnSpc>
                  <a:spcPct val="120000"/>
                </a:lnSpc>
                <a:defRPr/>
              </a:pPr>
              <a:r>
                <a:rPr lang="zh-CN" altLang="en-US" sz="1800" dirty="0">
                  <a:solidFill>
                    <a:schemeClr val="tx1"/>
                  </a:solidFill>
                  <a:cs typeface="+mn-ea"/>
                  <a:sym typeface="+mn-lt"/>
                </a:rPr>
                <a:t>此处添加介绍内容此处添加介绍内容此处添加介绍内容</a:t>
              </a:r>
              <a:endParaRPr lang="en-US" sz="1800" dirty="0">
                <a:solidFill>
                  <a:schemeClr val="tx1"/>
                </a:solidFill>
                <a:cs typeface="+mn-ea"/>
                <a:sym typeface="+mn-lt"/>
              </a:endParaRPr>
            </a:p>
          </p:txBody>
        </p:sp>
      </p:grpSp>
      <p:grpSp>
        <p:nvGrpSpPr>
          <p:cNvPr id="27" name="组合 26"/>
          <p:cNvGrpSpPr/>
          <p:nvPr/>
        </p:nvGrpSpPr>
        <p:grpSpPr>
          <a:xfrm>
            <a:off x="8553898" y="4658741"/>
            <a:ext cx="2743655" cy="1030150"/>
            <a:chOff x="8553898" y="4658741"/>
            <a:chExt cx="2743655" cy="1030150"/>
          </a:xfrm>
        </p:grpSpPr>
        <p:sp>
          <p:nvSpPr>
            <p:cNvPr id="11" name="Text Placeholder 3"/>
            <p:cNvSpPr txBox="1">
              <a:spLocks/>
            </p:cNvSpPr>
            <p:nvPr/>
          </p:nvSpPr>
          <p:spPr>
            <a:xfrm>
              <a:off x="8553898" y="4658741"/>
              <a:ext cx="1436291"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2" name="Text Placeholder 3"/>
            <p:cNvSpPr txBox="1">
              <a:spLocks/>
            </p:cNvSpPr>
            <p:nvPr/>
          </p:nvSpPr>
          <p:spPr>
            <a:xfrm>
              <a:off x="8553898" y="5052691"/>
              <a:ext cx="2743655" cy="63620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lnSpc>
                  <a:spcPct val="120000"/>
                </a:lnSpc>
                <a:defRPr/>
              </a:pPr>
              <a:r>
                <a:rPr lang="zh-CN" altLang="en-US" sz="1800" dirty="0">
                  <a:solidFill>
                    <a:schemeClr val="tx1"/>
                  </a:solidFill>
                  <a:cs typeface="+mn-ea"/>
                  <a:sym typeface="+mn-lt"/>
                </a:rPr>
                <a:t>此处添加介绍内容此处添加介绍内容此处添加介绍内容</a:t>
              </a:r>
              <a:endParaRPr lang="en-US" sz="1800" dirty="0">
                <a:solidFill>
                  <a:schemeClr val="tx1"/>
                </a:solidFill>
                <a:cs typeface="+mn-ea"/>
                <a:sym typeface="+mn-lt"/>
              </a:endParaRPr>
            </a:p>
          </p:txBody>
        </p:sp>
      </p:grpSp>
      <p:sp>
        <p:nvSpPr>
          <p:cNvPr id="13" name="Freeform 24"/>
          <p:cNvSpPr/>
          <p:nvPr/>
        </p:nvSpPr>
        <p:spPr>
          <a:xfrm>
            <a:off x="4955387" y="1402956"/>
            <a:ext cx="2281228" cy="2281228"/>
          </a:xfrm>
          <a:custGeom>
            <a:avLst/>
            <a:gdLst>
              <a:gd name="connsiteX0" fmla="*/ 0 w 1710921"/>
              <a:gd name="connsiteY0" fmla="*/ 1710921 h 1710921"/>
              <a:gd name="connsiteX1" fmla="*/ 855461 w 1710921"/>
              <a:gd name="connsiteY1" fmla="*/ 0 h 1710921"/>
              <a:gd name="connsiteX2" fmla="*/ 1710921 w 1710921"/>
              <a:gd name="connsiteY2" fmla="*/ 1710921 h 1710921"/>
              <a:gd name="connsiteX3" fmla="*/ 0 w 1710921"/>
              <a:gd name="connsiteY3" fmla="*/ 1710921 h 1710921"/>
            </a:gdLst>
            <a:ahLst/>
            <a:cxnLst>
              <a:cxn ang="0">
                <a:pos x="connsiteX0" y="connsiteY0"/>
              </a:cxn>
              <a:cxn ang="0">
                <a:pos x="connsiteX1" y="connsiteY1"/>
              </a:cxn>
              <a:cxn ang="0">
                <a:pos x="connsiteX2" y="connsiteY2"/>
              </a:cxn>
              <a:cxn ang="0">
                <a:pos x="connsiteX3" y="connsiteY3"/>
              </a:cxn>
            </a:cxnLst>
            <a:rect l="l" t="t" r="r" b="b"/>
            <a:pathLst>
              <a:path w="1710921" h="1710921">
                <a:moveTo>
                  <a:pt x="0" y="1710921"/>
                </a:moveTo>
                <a:lnTo>
                  <a:pt x="855461" y="0"/>
                </a:lnTo>
                <a:lnTo>
                  <a:pt x="1710921" y="1710921"/>
                </a:lnTo>
                <a:lnTo>
                  <a:pt x="0" y="1710921"/>
                </a:ln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7147" tIns="1257455" rIns="687147" bIns="116840" numCol="1" spcCol="1270" anchor="ctr" anchorCtr="0">
            <a:noAutofit/>
          </a:bodyPr>
          <a:lstStyle/>
          <a:p>
            <a:pPr algn="ctr" defTabSz="1363099">
              <a:lnSpc>
                <a:spcPct val="90000"/>
              </a:lnSpc>
              <a:spcBef>
                <a:spcPct val="0"/>
              </a:spcBef>
              <a:spcAft>
                <a:spcPct val="35000"/>
              </a:spcAft>
            </a:pPr>
            <a:endParaRPr lang="en-US" sz="4000" dirty="0">
              <a:solidFill>
                <a:schemeClr val="tx1">
                  <a:lumMod val="75000"/>
                  <a:lumOff val="25000"/>
                </a:schemeClr>
              </a:solidFill>
              <a:cs typeface="+mn-ea"/>
              <a:sym typeface="+mn-lt"/>
            </a:endParaRPr>
          </a:p>
        </p:txBody>
      </p:sp>
      <p:sp>
        <p:nvSpPr>
          <p:cNvPr id="14" name="Freeform 25"/>
          <p:cNvSpPr/>
          <p:nvPr/>
        </p:nvSpPr>
        <p:spPr>
          <a:xfrm>
            <a:off x="3814773" y="3684184"/>
            <a:ext cx="2281228" cy="2281228"/>
          </a:xfrm>
          <a:custGeom>
            <a:avLst/>
            <a:gdLst>
              <a:gd name="connsiteX0" fmla="*/ 0 w 1710921"/>
              <a:gd name="connsiteY0" fmla="*/ 1710921 h 1710921"/>
              <a:gd name="connsiteX1" fmla="*/ 855461 w 1710921"/>
              <a:gd name="connsiteY1" fmla="*/ 0 h 1710921"/>
              <a:gd name="connsiteX2" fmla="*/ 1710921 w 1710921"/>
              <a:gd name="connsiteY2" fmla="*/ 1710921 h 1710921"/>
              <a:gd name="connsiteX3" fmla="*/ 0 w 1710921"/>
              <a:gd name="connsiteY3" fmla="*/ 1710921 h 1710921"/>
            </a:gdLst>
            <a:ahLst/>
            <a:cxnLst>
              <a:cxn ang="0">
                <a:pos x="connsiteX0" y="connsiteY0"/>
              </a:cxn>
              <a:cxn ang="0">
                <a:pos x="connsiteX1" y="connsiteY1"/>
              </a:cxn>
              <a:cxn ang="0">
                <a:pos x="connsiteX2" y="connsiteY2"/>
              </a:cxn>
              <a:cxn ang="0">
                <a:pos x="connsiteX3" y="connsiteY3"/>
              </a:cxn>
            </a:cxnLst>
            <a:rect l="l" t="t" r="r" b="b"/>
            <a:pathLst>
              <a:path w="1710921" h="1710921">
                <a:moveTo>
                  <a:pt x="0" y="1710921"/>
                </a:moveTo>
                <a:lnTo>
                  <a:pt x="855461" y="0"/>
                </a:lnTo>
                <a:lnTo>
                  <a:pt x="1710921" y="1710921"/>
                </a:lnTo>
                <a:lnTo>
                  <a:pt x="0" y="1710921"/>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7147" tIns="1257455" rIns="687147" bIns="116840" numCol="1" spcCol="1270" anchor="ctr" anchorCtr="0">
            <a:noAutofit/>
          </a:bodyPr>
          <a:lstStyle/>
          <a:p>
            <a:pPr algn="ctr" defTabSz="1363099">
              <a:lnSpc>
                <a:spcPct val="90000"/>
              </a:lnSpc>
              <a:spcBef>
                <a:spcPct val="0"/>
              </a:spcBef>
              <a:spcAft>
                <a:spcPct val="35000"/>
              </a:spcAft>
            </a:pPr>
            <a:endParaRPr lang="en-US" sz="4000" dirty="0">
              <a:solidFill>
                <a:schemeClr val="tx1"/>
              </a:solidFill>
              <a:cs typeface="+mn-ea"/>
              <a:sym typeface="+mn-lt"/>
            </a:endParaRPr>
          </a:p>
        </p:txBody>
      </p:sp>
      <p:sp>
        <p:nvSpPr>
          <p:cNvPr id="15" name="Freeform 26"/>
          <p:cNvSpPr/>
          <p:nvPr/>
        </p:nvSpPr>
        <p:spPr>
          <a:xfrm>
            <a:off x="4955387" y="3684183"/>
            <a:ext cx="2281229" cy="2281229"/>
          </a:xfrm>
          <a:custGeom>
            <a:avLst/>
            <a:gdLst>
              <a:gd name="connsiteX0" fmla="*/ 0 w 1710921"/>
              <a:gd name="connsiteY0" fmla="*/ 1710921 h 1710921"/>
              <a:gd name="connsiteX1" fmla="*/ 855461 w 1710921"/>
              <a:gd name="connsiteY1" fmla="*/ 0 h 1710921"/>
              <a:gd name="connsiteX2" fmla="*/ 1710921 w 1710921"/>
              <a:gd name="connsiteY2" fmla="*/ 1710921 h 1710921"/>
              <a:gd name="connsiteX3" fmla="*/ 0 w 1710921"/>
              <a:gd name="connsiteY3" fmla="*/ 1710921 h 1710921"/>
            </a:gdLst>
            <a:ahLst/>
            <a:cxnLst>
              <a:cxn ang="0">
                <a:pos x="connsiteX0" y="connsiteY0"/>
              </a:cxn>
              <a:cxn ang="0">
                <a:pos x="connsiteX1" y="connsiteY1"/>
              </a:cxn>
              <a:cxn ang="0">
                <a:pos x="connsiteX2" y="connsiteY2"/>
              </a:cxn>
              <a:cxn ang="0">
                <a:pos x="connsiteX3" y="connsiteY3"/>
              </a:cxn>
            </a:cxnLst>
            <a:rect l="l" t="t" r="r" b="b"/>
            <a:pathLst>
              <a:path w="1710921" h="1710921">
                <a:moveTo>
                  <a:pt x="1710921" y="0"/>
                </a:moveTo>
                <a:lnTo>
                  <a:pt x="855460" y="1710921"/>
                </a:lnTo>
                <a:lnTo>
                  <a:pt x="0" y="0"/>
                </a:lnTo>
                <a:lnTo>
                  <a:pt x="1710921" y="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7147" tIns="731520" rIns="687148" bIns="1257455" numCol="1" spcCol="1270" anchor="ctr" anchorCtr="0">
            <a:noAutofit/>
          </a:bodyPr>
          <a:lstStyle/>
          <a:p>
            <a:pPr algn="ctr" defTabSz="1363099">
              <a:lnSpc>
                <a:spcPct val="90000"/>
              </a:lnSpc>
              <a:spcBef>
                <a:spcPct val="0"/>
              </a:spcBef>
              <a:spcAft>
                <a:spcPct val="35000"/>
              </a:spcAft>
            </a:pPr>
            <a:endParaRPr lang="en-US" sz="4000" dirty="0">
              <a:solidFill>
                <a:schemeClr val="tx1"/>
              </a:solidFill>
              <a:cs typeface="+mn-ea"/>
              <a:sym typeface="+mn-lt"/>
            </a:endParaRPr>
          </a:p>
        </p:txBody>
      </p:sp>
      <p:sp>
        <p:nvSpPr>
          <p:cNvPr id="16" name="Freeform 27"/>
          <p:cNvSpPr/>
          <p:nvPr/>
        </p:nvSpPr>
        <p:spPr>
          <a:xfrm>
            <a:off x="6096002" y="3684184"/>
            <a:ext cx="2281228" cy="2281228"/>
          </a:xfrm>
          <a:custGeom>
            <a:avLst/>
            <a:gdLst>
              <a:gd name="connsiteX0" fmla="*/ 0 w 1710921"/>
              <a:gd name="connsiteY0" fmla="*/ 1710921 h 1710921"/>
              <a:gd name="connsiteX1" fmla="*/ 855461 w 1710921"/>
              <a:gd name="connsiteY1" fmla="*/ 0 h 1710921"/>
              <a:gd name="connsiteX2" fmla="*/ 1710921 w 1710921"/>
              <a:gd name="connsiteY2" fmla="*/ 1710921 h 1710921"/>
              <a:gd name="connsiteX3" fmla="*/ 0 w 1710921"/>
              <a:gd name="connsiteY3" fmla="*/ 1710921 h 1710921"/>
            </a:gdLst>
            <a:ahLst/>
            <a:cxnLst>
              <a:cxn ang="0">
                <a:pos x="connsiteX0" y="connsiteY0"/>
              </a:cxn>
              <a:cxn ang="0">
                <a:pos x="connsiteX1" y="connsiteY1"/>
              </a:cxn>
              <a:cxn ang="0">
                <a:pos x="connsiteX2" y="connsiteY2"/>
              </a:cxn>
              <a:cxn ang="0">
                <a:pos x="connsiteX3" y="connsiteY3"/>
              </a:cxn>
            </a:cxnLst>
            <a:rect l="l" t="t" r="r" b="b"/>
            <a:pathLst>
              <a:path w="1710921" h="1710921">
                <a:moveTo>
                  <a:pt x="0" y="1710921"/>
                </a:moveTo>
                <a:lnTo>
                  <a:pt x="855461" y="0"/>
                </a:lnTo>
                <a:lnTo>
                  <a:pt x="1710921" y="1710921"/>
                </a:lnTo>
                <a:lnTo>
                  <a:pt x="0" y="1710921"/>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7147" tIns="1257455" rIns="687147" bIns="116840" numCol="1" spcCol="1270" anchor="ctr" anchorCtr="0">
            <a:noAutofit/>
          </a:bodyPr>
          <a:lstStyle/>
          <a:p>
            <a:pPr algn="ctr" defTabSz="1363099">
              <a:lnSpc>
                <a:spcPct val="90000"/>
              </a:lnSpc>
              <a:spcBef>
                <a:spcPct val="0"/>
              </a:spcBef>
              <a:spcAft>
                <a:spcPct val="35000"/>
              </a:spcAft>
            </a:pPr>
            <a:endParaRPr lang="en-US" sz="7200" dirty="0">
              <a:solidFill>
                <a:schemeClr val="tx1"/>
              </a:solidFill>
              <a:cs typeface="+mn-ea"/>
              <a:sym typeface="+mn-lt"/>
            </a:endParaRPr>
          </a:p>
        </p:txBody>
      </p:sp>
      <p:sp>
        <p:nvSpPr>
          <p:cNvPr id="17" name="Freeform 143"/>
          <p:cNvSpPr>
            <a:spLocks noEditPoints="1"/>
          </p:cNvSpPr>
          <p:nvPr/>
        </p:nvSpPr>
        <p:spPr bwMode="auto">
          <a:xfrm>
            <a:off x="4666138" y="4928880"/>
            <a:ext cx="615465" cy="56687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18" name="Freeform 92"/>
          <p:cNvSpPr>
            <a:spLocks noEditPoints="1"/>
          </p:cNvSpPr>
          <p:nvPr/>
        </p:nvSpPr>
        <p:spPr bwMode="auto">
          <a:xfrm>
            <a:off x="5860193" y="4190260"/>
            <a:ext cx="580375" cy="591172"/>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nvGrpSpPr>
          <p:cNvPr id="19" name="组合 18"/>
          <p:cNvGrpSpPr/>
          <p:nvPr/>
        </p:nvGrpSpPr>
        <p:grpSpPr>
          <a:xfrm>
            <a:off x="5860193" y="2581053"/>
            <a:ext cx="545283" cy="510191"/>
            <a:chOff x="6661150" y="233363"/>
            <a:chExt cx="320675" cy="300038"/>
          </a:xfrm>
          <a:solidFill>
            <a:schemeClr val="bg1"/>
          </a:solidFill>
        </p:grpSpPr>
        <p:sp>
          <p:nvSpPr>
            <p:cNvPr id="20"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21"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22"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23"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sp>
        <p:nvSpPr>
          <p:cNvPr id="24" name="Freeform 140"/>
          <p:cNvSpPr>
            <a:spLocks noEditPoints="1"/>
          </p:cNvSpPr>
          <p:nvPr/>
        </p:nvSpPr>
        <p:spPr bwMode="auto">
          <a:xfrm>
            <a:off x="6950215" y="4876928"/>
            <a:ext cx="605161" cy="6051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25" name="文本框 24"/>
          <p:cNvSpPr txBox="1">
            <a:spLocks noChangeArrowheads="1"/>
          </p:cNvSpPr>
          <p:nvPr/>
        </p:nvSpPr>
        <p:spPr bwMode="auto">
          <a:xfrm>
            <a:off x="604010" y="395463"/>
            <a:ext cx="99663" cy="403668"/>
          </a:xfrm>
          <a:custGeom>
            <a:avLst/>
            <a:gdLst/>
            <a:ahLst/>
            <a:cxnLst/>
            <a:rect l="l" t="t" r="r" b="b"/>
            <a:pathLst>
              <a:path w="473823" h="2554365">
                <a:moveTo>
                  <a:pt x="0" y="0"/>
                </a:moveTo>
                <a:lnTo>
                  <a:pt x="382977" y="0"/>
                </a:lnTo>
                <a:lnTo>
                  <a:pt x="382977" y="2488457"/>
                </a:lnTo>
                <a:lnTo>
                  <a:pt x="473823" y="2488457"/>
                </a:lnTo>
                <a:lnTo>
                  <a:pt x="473823" y="2554365"/>
                </a:lnTo>
                <a:lnTo>
                  <a:pt x="0" y="2554365"/>
                </a:lnTo>
                <a:lnTo>
                  <a:pt x="0" y="2488457"/>
                </a:lnTo>
                <a:lnTo>
                  <a:pt x="90846" y="2488457"/>
                </a:lnTo>
                <a:lnTo>
                  <a:pt x="90846" y="65908"/>
                </a:lnTo>
                <a:lnTo>
                  <a:pt x="0" y="65908"/>
                </a:lnTo>
                <a:lnTo>
                  <a:pt x="0" y="0"/>
                </a:lnTo>
                <a:close/>
                <a:moveTo>
                  <a:pt x="163879" y="65908"/>
                </a:moveTo>
                <a:lnTo>
                  <a:pt x="163879" y="2488457"/>
                </a:lnTo>
                <a:lnTo>
                  <a:pt x="236911" y="2488457"/>
                </a:lnTo>
                <a:lnTo>
                  <a:pt x="236911" y="65908"/>
                </a:lnTo>
                <a:lnTo>
                  <a:pt x="163879"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3897140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strVal val="#ppt_w*0.70"/>
                                          </p:val>
                                        </p:tav>
                                        <p:tav tm="100000">
                                          <p:val>
                                            <p:strVal val="#ppt_w"/>
                                          </p:val>
                                        </p:tav>
                                      </p:tavLst>
                                    </p:anim>
                                    <p:anim calcmode="lin" valueType="num">
                                      <p:cBhvr>
                                        <p:cTn id="8" dur="500" fill="hold"/>
                                        <p:tgtEl>
                                          <p:spTgt spid="13"/>
                                        </p:tgtEl>
                                        <p:attrNameLst>
                                          <p:attrName>ppt_h</p:attrName>
                                        </p:attrNameLst>
                                      </p:cBhvr>
                                      <p:tavLst>
                                        <p:tav tm="0">
                                          <p:val>
                                            <p:strVal val="#ppt_h"/>
                                          </p:val>
                                        </p:tav>
                                        <p:tav tm="100000">
                                          <p:val>
                                            <p:strVal val="#ppt_h"/>
                                          </p:val>
                                        </p:tav>
                                      </p:tavLst>
                                    </p:anim>
                                    <p:animEffect transition="in" filter="fade">
                                      <p:cBhvr>
                                        <p:cTn id="9" dur="500"/>
                                        <p:tgtEl>
                                          <p:spTgt spid="13"/>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strVal val="#ppt_w*0.70"/>
                                          </p:val>
                                        </p:tav>
                                        <p:tav tm="100000">
                                          <p:val>
                                            <p:strVal val="#ppt_w"/>
                                          </p:val>
                                        </p:tav>
                                      </p:tavLst>
                                    </p:anim>
                                    <p:anim calcmode="lin" valueType="num">
                                      <p:cBhvr>
                                        <p:cTn id="13" dur="500" fill="hold"/>
                                        <p:tgtEl>
                                          <p:spTgt spid="15"/>
                                        </p:tgtEl>
                                        <p:attrNameLst>
                                          <p:attrName>ppt_h</p:attrName>
                                        </p:attrNameLst>
                                      </p:cBhvr>
                                      <p:tavLst>
                                        <p:tav tm="0">
                                          <p:val>
                                            <p:strVal val="#ppt_h"/>
                                          </p:val>
                                        </p:tav>
                                        <p:tav tm="100000">
                                          <p:val>
                                            <p:strVal val="#ppt_h"/>
                                          </p:val>
                                        </p:tav>
                                      </p:tavLst>
                                    </p:anim>
                                    <p:animEffect transition="in" filter="fade">
                                      <p:cBhvr>
                                        <p:cTn id="14" dur="500"/>
                                        <p:tgtEl>
                                          <p:spTgt spid="15"/>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strVal val="#ppt_w*0.70"/>
                                          </p:val>
                                        </p:tav>
                                        <p:tav tm="100000">
                                          <p:val>
                                            <p:strVal val="#ppt_w"/>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animEffect transition="in" filter="fade">
                                      <p:cBhvr>
                                        <p:cTn id="19" dur="500"/>
                                        <p:tgtEl>
                                          <p:spTgt spid="14"/>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strVal val="#ppt_w*0.70"/>
                                          </p:val>
                                        </p:tav>
                                        <p:tav tm="100000">
                                          <p:val>
                                            <p:strVal val="#ppt_w"/>
                                          </p:val>
                                        </p:tav>
                                      </p:tavLst>
                                    </p:anim>
                                    <p:anim calcmode="lin" valueType="num">
                                      <p:cBhvr>
                                        <p:cTn id="23" dur="500" fill="hold"/>
                                        <p:tgtEl>
                                          <p:spTgt spid="16"/>
                                        </p:tgtEl>
                                        <p:attrNameLst>
                                          <p:attrName>ppt_h</p:attrName>
                                        </p:attrNameLst>
                                      </p:cBhvr>
                                      <p:tavLst>
                                        <p:tav tm="0">
                                          <p:val>
                                            <p:strVal val="#ppt_h"/>
                                          </p:val>
                                        </p:tav>
                                        <p:tav tm="100000">
                                          <p:val>
                                            <p:strVal val="#ppt_h"/>
                                          </p:val>
                                        </p:tav>
                                      </p:tavLst>
                                    </p:anim>
                                    <p:animEffect transition="in" filter="fade">
                                      <p:cBhvr>
                                        <p:cTn id="24" dur="500"/>
                                        <p:tgtEl>
                                          <p:spTgt spid="16"/>
                                        </p:tgtEl>
                                      </p:cBhvr>
                                    </p:animEffect>
                                  </p:childTnLst>
                                </p:cTn>
                              </p:par>
                            </p:childTnLst>
                          </p:cTn>
                        </p:par>
                        <p:par>
                          <p:cTn id="25" fill="hold">
                            <p:stCondLst>
                              <p:cond delay="500"/>
                            </p:stCondLst>
                            <p:childTnLst>
                              <p:par>
                                <p:cTn id="26" presetID="2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down)">
                                      <p:cBhvr>
                                        <p:cTn id="34" dur="500"/>
                                        <p:tgtEl>
                                          <p:spTgt spid="24"/>
                                        </p:tgtEl>
                                      </p:cBhvr>
                                    </p:animEffect>
                                  </p:childTnLst>
                                </p:cTn>
                              </p:par>
                              <p:par>
                                <p:cTn id="35" presetID="22" presetClass="entr" presetSubtype="4"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childTnLst>
                          </p:cTn>
                        </p:par>
                        <p:par>
                          <p:cTn id="38" fill="hold">
                            <p:stCondLst>
                              <p:cond delay="1000"/>
                            </p:stCondLst>
                            <p:childTnLst>
                              <p:par>
                                <p:cTn id="39" presetID="42" presetClass="entr" presetSubtype="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anim calcmode="lin" valueType="num">
                                      <p:cBhvr>
                                        <p:cTn id="42" dur="500" fill="hold"/>
                                        <p:tgtEl>
                                          <p:spTgt spid="2"/>
                                        </p:tgtEl>
                                        <p:attrNameLst>
                                          <p:attrName>ppt_x</p:attrName>
                                        </p:attrNameLst>
                                      </p:cBhvr>
                                      <p:tavLst>
                                        <p:tav tm="0">
                                          <p:val>
                                            <p:strVal val="#ppt_x"/>
                                          </p:val>
                                        </p:tav>
                                        <p:tav tm="100000">
                                          <p:val>
                                            <p:strVal val="#ppt_x"/>
                                          </p:val>
                                        </p:tav>
                                      </p:tavLst>
                                    </p:anim>
                                    <p:anim calcmode="lin" valueType="num">
                                      <p:cBhvr>
                                        <p:cTn id="43" dur="500" fill="hold"/>
                                        <p:tgtEl>
                                          <p:spTgt spid="2"/>
                                        </p:tgtEl>
                                        <p:attrNameLst>
                                          <p:attrName>ppt_y</p:attrName>
                                        </p:attrNameLst>
                                      </p:cBhvr>
                                      <p:tavLst>
                                        <p:tav tm="0">
                                          <p:val>
                                            <p:strVal val="#ppt_y+.1"/>
                                          </p:val>
                                        </p:tav>
                                        <p:tav tm="100000">
                                          <p:val>
                                            <p:strVal val="#ppt_y"/>
                                          </p:val>
                                        </p:tav>
                                      </p:tavLst>
                                    </p:anim>
                                  </p:childTnLst>
                                </p:cTn>
                              </p:par>
                            </p:childTnLst>
                          </p:cTn>
                        </p:par>
                        <p:par>
                          <p:cTn id="44" fill="hold">
                            <p:stCondLst>
                              <p:cond delay="1500"/>
                            </p:stCondLst>
                            <p:childTnLst>
                              <p:par>
                                <p:cTn id="45" presetID="42" presetClass="entr" presetSubtype="0"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anim calcmode="lin" valueType="num">
                                      <p:cBhvr>
                                        <p:cTn id="48" dur="500" fill="hold"/>
                                        <p:tgtEl>
                                          <p:spTgt spid="3"/>
                                        </p:tgtEl>
                                        <p:attrNameLst>
                                          <p:attrName>ppt_x</p:attrName>
                                        </p:attrNameLst>
                                      </p:cBhvr>
                                      <p:tavLst>
                                        <p:tav tm="0">
                                          <p:val>
                                            <p:strVal val="#ppt_x"/>
                                          </p:val>
                                        </p:tav>
                                        <p:tav tm="100000">
                                          <p:val>
                                            <p:strVal val="#ppt_x"/>
                                          </p:val>
                                        </p:tav>
                                      </p:tavLst>
                                    </p:anim>
                                    <p:anim calcmode="lin" valueType="num">
                                      <p:cBhvr>
                                        <p:cTn id="49" dur="500" fill="hold"/>
                                        <p:tgtEl>
                                          <p:spTgt spid="3"/>
                                        </p:tgtEl>
                                        <p:attrNameLst>
                                          <p:attrName>ppt_y</p:attrName>
                                        </p:attrNameLst>
                                      </p:cBhvr>
                                      <p:tavLst>
                                        <p:tav tm="0">
                                          <p:val>
                                            <p:strVal val="#ppt_y+.1"/>
                                          </p:val>
                                        </p:tav>
                                        <p:tav tm="100000">
                                          <p:val>
                                            <p:strVal val="#ppt_y"/>
                                          </p:val>
                                        </p:tav>
                                      </p:tavLst>
                                    </p:anim>
                                  </p:childTnLst>
                                </p:cTn>
                              </p:par>
                            </p:childTnLst>
                          </p:cTn>
                        </p:par>
                        <p:par>
                          <p:cTn id="50" fill="hold">
                            <p:stCondLst>
                              <p:cond delay="2000"/>
                            </p:stCondLst>
                            <p:childTnLst>
                              <p:par>
                                <p:cTn id="51" presetID="42" presetClass="entr" presetSubtype="0"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anim calcmode="lin" valueType="num">
                                      <p:cBhvr>
                                        <p:cTn id="54" dur="500" fill="hold"/>
                                        <p:tgtEl>
                                          <p:spTgt spid="26"/>
                                        </p:tgtEl>
                                        <p:attrNameLst>
                                          <p:attrName>ppt_x</p:attrName>
                                        </p:attrNameLst>
                                      </p:cBhvr>
                                      <p:tavLst>
                                        <p:tav tm="0">
                                          <p:val>
                                            <p:strVal val="#ppt_x"/>
                                          </p:val>
                                        </p:tav>
                                        <p:tav tm="100000">
                                          <p:val>
                                            <p:strVal val="#ppt_x"/>
                                          </p:val>
                                        </p:tav>
                                      </p:tavLst>
                                    </p:anim>
                                    <p:anim calcmode="lin" valueType="num">
                                      <p:cBhvr>
                                        <p:cTn id="55" dur="500" fill="hold"/>
                                        <p:tgtEl>
                                          <p:spTgt spid="26"/>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anim calcmode="lin" valueType="num">
                                      <p:cBhvr>
                                        <p:cTn id="60" dur="500" fill="hold"/>
                                        <p:tgtEl>
                                          <p:spTgt spid="27"/>
                                        </p:tgtEl>
                                        <p:attrNameLst>
                                          <p:attrName>ppt_x</p:attrName>
                                        </p:attrNameLst>
                                      </p:cBhvr>
                                      <p:tavLst>
                                        <p:tav tm="0">
                                          <p:val>
                                            <p:strVal val="#ppt_x"/>
                                          </p:val>
                                        </p:tav>
                                        <p:tav tm="100000">
                                          <p:val>
                                            <p:strVal val="#ppt_x"/>
                                          </p:val>
                                        </p:tav>
                                      </p:tavLst>
                                    </p:anim>
                                    <p:anim calcmode="lin" valueType="num">
                                      <p:cBhvr>
                                        <p:cTn id="61"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13" name="Freeform 83"/>
          <p:cNvSpPr/>
          <p:nvPr/>
        </p:nvSpPr>
        <p:spPr>
          <a:xfrm>
            <a:off x="2147243" y="1917623"/>
            <a:ext cx="3015608" cy="4532672"/>
          </a:xfrm>
          <a:custGeom>
            <a:avLst/>
            <a:gdLst>
              <a:gd name="connsiteX0" fmla="*/ 2006600 w 2006600"/>
              <a:gd name="connsiteY0" fmla="*/ 0 h 3289300"/>
              <a:gd name="connsiteX1" fmla="*/ 304800 w 2006600"/>
              <a:gd name="connsiteY1" fmla="*/ 812800 h 3289300"/>
              <a:gd name="connsiteX2" fmla="*/ 1473200 w 2006600"/>
              <a:gd name="connsiteY2" fmla="*/ 1485900 h 3289300"/>
              <a:gd name="connsiteX3" fmla="*/ 0 w 2006600"/>
              <a:gd name="connsiteY3" fmla="*/ 3289300 h 3289300"/>
              <a:gd name="connsiteX0" fmla="*/ 2006600 w 2006600"/>
              <a:gd name="connsiteY0" fmla="*/ 0 h 3289300"/>
              <a:gd name="connsiteX1" fmla="*/ 304800 w 2006600"/>
              <a:gd name="connsiteY1" fmla="*/ 812800 h 3289300"/>
              <a:gd name="connsiteX2" fmla="*/ 1588318 w 2006600"/>
              <a:gd name="connsiteY2" fmla="*/ 1753971 h 3289300"/>
              <a:gd name="connsiteX3" fmla="*/ 0 w 2006600"/>
              <a:gd name="connsiteY3" fmla="*/ 3289300 h 3289300"/>
              <a:gd name="connsiteX0" fmla="*/ 2261706 w 2261706"/>
              <a:gd name="connsiteY0" fmla="*/ 0 h 3399504"/>
              <a:gd name="connsiteX1" fmla="*/ 559906 w 2261706"/>
              <a:gd name="connsiteY1" fmla="*/ 812800 h 3399504"/>
              <a:gd name="connsiteX2" fmla="*/ 1843424 w 2261706"/>
              <a:gd name="connsiteY2" fmla="*/ 1753971 h 3399504"/>
              <a:gd name="connsiteX3" fmla="*/ 0 w 2261706"/>
              <a:gd name="connsiteY3" fmla="*/ 3399504 h 3399504"/>
              <a:gd name="connsiteX0" fmla="*/ 2261706 w 2261706"/>
              <a:gd name="connsiteY0" fmla="*/ 0 h 3399504"/>
              <a:gd name="connsiteX1" fmla="*/ 559906 w 2261706"/>
              <a:gd name="connsiteY1" fmla="*/ 812800 h 3399504"/>
              <a:gd name="connsiteX2" fmla="*/ 1843424 w 2261706"/>
              <a:gd name="connsiteY2" fmla="*/ 1753971 h 3399504"/>
              <a:gd name="connsiteX3" fmla="*/ 0 w 2261706"/>
              <a:gd name="connsiteY3" fmla="*/ 3399504 h 3399504"/>
            </a:gdLst>
            <a:ahLst/>
            <a:cxnLst>
              <a:cxn ang="0">
                <a:pos x="connsiteX0" y="connsiteY0"/>
              </a:cxn>
              <a:cxn ang="0">
                <a:pos x="connsiteX1" y="connsiteY1"/>
              </a:cxn>
              <a:cxn ang="0">
                <a:pos x="connsiteX2" y="connsiteY2"/>
              </a:cxn>
              <a:cxn ang="0">
                <a:pos x="connsiteX3" y="connsiteY3"/>
              </a:cxn>
            </a:cxnLst>
            <a:rect l="l" t="t" r="r" b="b"/>
            <a:pathLst>
              <a:path w="2261706" h="3399504">
                <a:moveTo>
                  <a:pt x="2261706" y="0"/>
                </a:moveTo>
                <a:cubicBezTo>
                  <a:pt x="1455256" y="282575"/>
                  <a:pt x="629620" y="520472"/>
                  <a:pt x="559906" y="812800"/>
                </a:cubicBezTo>
                <a:cubicBezTo>
                  <a:pt x="490192" y="1105128"/>
                  <a:pt x="1936742" y="1322854"/>
                  <a:pt x="1843424" y="1753971"/>
                </a:cubicBezTo>
                <a:cubicBezTo>
                  <a:pt x="1750106" y="2185088"/>
                  <a:pt x="948122" y="2665373"/>
                  <a:pt x="0" y="3399504"/>
                </a:cubicBezTo>
              </a:path>
            </a:pathLst>
          </a:cu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cs typeface="+mn-ea"/>
              <a:sym typeface="+mn-lt"/>
            </a:endParaRPr>
          </a:p>
        </p:txBody>
      </p:sp>
      <p:sp>
        <p:nvSpPr>
          <p:cNvPr id="15" name="TextBox 191"/>
          <p:cNvSpPr txBox="1"/>
          <p:nvPr/>
        </p:nvSpPr>
        <p:spPr>
          <a:xfrm>
            <a:off x="6483447" y="1156179"/>
            <a:ext cx="4912397" cy="523220"/>
          </a:xfrm>
          <a:prstGeom prst="rect">
            <a:avLst/>
          </a:prstGeom>
          <a:noFill/>
        </p:spPr>
        <p:txBody>
          <a:bodyPr wrap="square" rtlCol="0">
            <a:spAutoFit/>
          </a:bodyPr>
          <a:lstStyle/>
          <a:p>
            <a:r>
              <a:rPr lang="zh-CN" altLang="en-US" sz="2800" b="1" dirty="0">
                <a:cs typeface="+mn-ea"/>
                <a:sym typeface="+mn-lt"/>
              </a:rPr>
              <a:t>添加标题</a:t>
            </a:r>
            <a:endParaRPr lang="zh-CN" altLang="en-US" sz="1600" b="1" dirty="0">
              <a:cs typeface="+mn-ea"/>
              <a:sym typeface="+mn-lt"/>
            </a:endParaRPr>
          </a:p>
        </p:txBody>
      </p:sp>
      <p:grpSp>
        <p:nvGrpSpPr>
          <p:cNvPr id="67" name="组合 66"/>
          <p:cNvGrpSpPr/>
          <p:nvPr/>
        </p:nvGrpSpPr>
        <p:grpSpPr>
          <a:xfrm>
            <a:off x="4095052" y="937235"/>
            <a:ext cx="2157969" cy="1916345"/>
            <a:chOff x="4095052" y="937235"/>
            <a:chExt cx="2157969" cy="1916345"/>
          </a:xfrm>
        </p:grpSpPr>
        <p:sp>
          <p:nvSpPr>
            <p:cNvPr id="9" name="Text Placeholder 3"/>
            <p:cNvSpPr txBox="1">
              <a:spLocks/>
            </p:cNvSpPr>
            <p:nvPr/>
          </p:nvSpPr>
          <p:spPr>
            <a:xfrm>
              <a:off x="4455893" y="2170946"/>
              <a:ext cx="1436290" cy="43088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0" name="Text Placeholder 3"/>
            <p:cNvSpPr txBox="1">
              <a:spLocks/>
            </p:cNvSpPr>
            <p:nvPr/>
          </p:nvSpPr>
          <p:spPr>
            <a:xfrm>
              <a:off x="4095052" y="2576582"/>
              <a:ext cx="2157969" cy="2769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800" dirty="0">
                  <a:solidFill>
                    <a:schemeClr val="tx1"/>
                  </a:solidFill>
                  <a:cs typeface="+mn-ea"/>
                  <a:sym typeface="+mn-lt"/>
                </a:rPr>
                <a:t>此处添加介绍内容</a:t>
              </a:r>
            </a:p>
          </p:txBody>
        </p:sp>
        <p:sp>
          <p:nvSpPr>
            <p:cNvPr id="14" name="Oval 99"/>
            <p:cNvSpPr/>
            <p:nvPr/>
          </p:nvSpPr>
          <p:spPr>
            <a:xfrm>
              <a:off x="5056940" y="1850157"/>
              <a:ext cx="192723" cy="192723"/>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grpSp>
          <p:nvGrpSpPr>
            <p:cNvPr id="19" name="Group 279"/>
            <p:cNvGrpSpPr/>
            <p:nvPr/>
          </p:nvGrpSpPr>
          <p:grpSpPr>
            <a:xfrm>
              <a:off x="4784161" y="937235"/>
              <a:ext cx="774175" cy="774175"/>
              <a:chOff x="846989" y="1390124"/>
              <a:chExt cx="877416" cy="877416"/>
            </a:xfrm>
          </p:grpSpPr>
          <p:sp>
            <p:nvSpPr>
              <p:cNvPr id="20" name="Teardrop 97"/>
              <p:cNvSpPr/>
              <p:nvPr/>
            </p:nvSpPr>
            <p:spPr>
              <a:xfrm rot="8100000">
                <a:off x="846989" y="1390124"/>
                <a:ext cx="877416" cy="87741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cs typeface="+mn-ea"/>
                  <a:sym typeface="+mn-lt"/>
                </a:endParaRPr>
              </a:p>
            </p:txBody>
          </p:sp>
          <p:sp>
            <p:nvSpPr>
              <p:cNvPr id="21" name="Oval 98"/>
              <p:cNvSpPr/>
              <p:nvPr/>
            </p:nvSpPr>
            <p:spPr>
              <a:xfrm>
                <a:off x="981458" y="1526621"/>
                <a:ext cx="608479" cy="6084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solidFill>
                      <a:schemeClr val="tx1"/>
                    </a:solidFill>
                    <a:cs typeface="+mn-ea"/>
                    <a:sym typeface="+mn-lt"/>
                  </a:rPr>
                  <a:t>04</a:t>
                </a:r>
              </a:p>
            </p:txBody>
          </p:sp>
        </p:grpSp>
      </p:grpSp>
      <p:grpSp>
        <p:nvGrpSpPr>
          <p:cNvPr id="66" name="组合 65"/>
          <p:cNvGrpSpPr/>
          <p:nvPr/>
        </p:nvGrpSpPr>
        <p:grpSpPr>
          <a:xfrm>
            <a:off x="412110" y="1668467"/>
            <a:ext cx="3042841" cy="1609422"/>
            <a:chOff x="412110" y="1668467"/>
            <a:chExt cx="3042841" cy="1609422"/>
          </a:xfrm>
        </p:grpSpPr>
        <p:sp>
          <p:nvSpPr>
            <p:cNvPr id="11" name="Text Placeholder 3"/>
            <p:cNvSpPr txBox="1">
              <a:spLocks/>
            </p:cNvSpPr>
            <p:nvPr/>
          </p:nvSpPr>
          <p:spPr>
            <a:xfrm>
              <a:off x="1133787" y="2581708"/>
              <a:ext cx="1436292"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2" name="Text Placeholder 3"/>
            <p:cNvSpPr txBox="1">
              <a:spLocks/>
            </p:cNvSpPr>
            <p:nvPr/>
          </p:nvSpPr>
          <p:spPr>
            <a:xfrm>
              <a:off x="412110" y="3000890"/>
              <a:ext cx="2157969"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1800" dirty="0">
                  <a:solidFill>
                    <a:schemeClr val="tx1"/>
                  </a:solidFill>
                  <a:cs typeface="+mn-ea"/>
                  <a:sym typeface="+mn-lt"/>
                </a:rPr>
                <a:t>此处添加介绍内容</a:t>
              </a:r>
              <a:endParaRPr lang="en-US" sz="1800" dirty="0">
                <a:solidFill>
                  <a:schemeClr val="tx1"/>
                </a:solidFill>
                <a:cs typeface="+mn-ea"/>
                <a:sym typeface="+mn-lt"/>
              </a:endParaRPr>
            </a:p>
          </p:txBody>
        </p:sp>
        <p:sp>
          <p:nvSpPr>
            <p:cNvPr id="18" name="Oval 95"/>
            <p:cNvSpPr/>
            <p:nvPr/>
          </p:nvSpPr>
          <p:spPr>
            <a:xfrm>
              <a:off x="2815260" y="2940785"/>
              <a:ext cx="192723" cy="1927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grpSp>
          <p:nvGrpSpPr>
            <p:cNvPr id="22" name="Group 279"/>
            <p:cNvGrpSpPr/>
            <p:nvPr/>
          </p:nvGrpSpPr>
          <p:grpSpPr>
            <a:xfrm>
              <a:off x="2373956" y="1668467"/>
              <a:ext cx="1080995" cy="1080995"/>
              <a:chOff x="846989" y="1428508"/>
              <a:chExt cx="877416" cy="877416"/>
            </a:xfrm>
          </p:grpSpPr>
          <p:sp>
            <p:nvSpPr>
              <p:cNvPr id="23" name="Teardrop 93"/>
              <p:cNvSpPr/>
              <p:nvPr/>
            </p:nvSpPr>
            <p:spPr>
              <a:xfrm rot="8100000">
                <a:off x="846989" y="1428508"/>
                <a:ext cx="877416" cy="87741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cs typeface="+mn-ea"/>
                  <a:sym typeface="+mn-lt"/>
                </a:endParaRPr>
              </a:p>
            </p:txBody>
          </p:sp>
          <p:sp>
            <p:nvSpPr>
              <p:cNvPr id="24" name="Oval 94"/>
              <p:cNvSpPr/>
              <p:nvPr/>
            </p:nvSpPr>
            <p:spPr>
              <a:xfrm>
                <a:off x="981458" y="1565005"/>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200" dirty="0">
                    <a:solidFill>
                      <a:schemeClr val="tx1"/>
                    </a:solidFill>
                    <a:cs typeface="+mn-ea"/>
                    <a:sym typeface="+mn-lt"/>
                  </a:rPr>
                  <a:t>03</a:t>
                </a:r>
              </a:p>
            </p:txBody>
          </p:sp>
        </p:grpSp>
      </p:grpSp>
      <p:grpSp>
        <p:nvGrpSpPr>
          <p:cNvPr id="65" name="组合 64"/>
          <p:cNvGrpSpPr/>
          <p:nvPr/>
        </p:nvGrpSpPr>
        <p:grpSpPr>
          <a:xfrm>
            <a:off x="1064605" y="3797413"/>
            <a:ext cx="3305671" cy="1481975"/>
            <a:chOff x="1064605" y="3797413"/>
            <a:chExt cx="3305671" cy="1481975"/>
          </a:xfrm>
        </p:grpSpPr>
        <p:sp>
          <p:nvSpPr>
            <p:cNvPr id="7" name="Text Placeholder 3"/>
            <p:cNvSpPr txBox="1">
              <a:spLocks/>
            </p:cNvSpPr>
            <p:nvPr/>
          </p:nvSpPr>
          <p:spPr>
            <a:xfrm>
              <a:off x="1786282" y="3894845"/>
              <a:ext cx="1436292"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8" name="Text Placeholder 3"/>
            <p:cNvSpPr txBox="1">
              <a:spLocks/>
            </p:cNvSpPr>
            <p:nvPr/>
          </p:nvSpPr>
          <p:spPr>
            <a:xfrm>
              <a:off x="1064605" y="4314027"/>
              <a:ext cx="2157969"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1800" dirty="0">
                  <a:solidFill>
                    <a:schemeClr val="tx1"/>
                  </a:solidFill>
                  <a:cs typeface="+mn-ea"/>
                  <a:sym typeface="+mn-lt"/>
                </a:rPr>
                <a:t>此处添加介绍内容</a:t>
              </a:r>
              <a:endParaRPr lang="en-US" altLang="zh-CN" sz="1800" dirty="0">
                <a:solidFill>
                  <a:schemeClr val="tx1"/>
                </a:solidFill>
                <a:cs typeface="+mn-ea"/>
                <a:sym typeface="+mn-lt"/>
              </a:endParaRPr>
            </a:p>
          </p:txBody>
        </p:sp>
        <p:sp>
          <p:nvSpPr>
            <p:cNvPr id="17" name="Oval 91"/>
            <p:cNvSpPr/>
            <p:nvPr/>
          </p:nvSpPr>
          <p:spPr>
            <a:xfrm>
              <a:off x="3730585" y="5086665"/>
              <a:ext cx="192723" cy="19272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grpSp>
          <p:nvGrpSpPr>
            <p:cNvPr id="25" name="Group 279"/>
            <p:cNvGrpSpPr/>
            <p:nvPr/>
          </p:nvGrpSpPr>
          <p:grpSpPr>
            <a:xfrm>
              <a:off x="3289281" y="3797413"/>
              <a:ext cx="1080995" cy="1080995"/>
              <a:chOff x="846989" y="1414764"/>
              <a:chExt cx="877416" cy="877416"/>
            </a:xfrm>
          </p:grpSpPr>
          <p:sp>
            <p:nvSpPr>
              <p:cNvPr id="26" name="Teardrop 89"/>
              <p:cNvSpPr/>
              <p:nvPr/>
            </p:nvSpPr>
            <p:spPr>
              <a:xfrm rot="8100000">
                <a:off x="846989" y="1414764"/>
                <a:ext cx="877416" cy="877416"/>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cs typeface="+mn-ea"/>
                  <a:sym typeface="+mn-lt"/>
                </a:endParaRPr>
              </a:p>
            </p:txBody>
          </p:sp>
          <p:sp>
            <p:nvSpPr>
              <p:cNvPr id="27" name="Oval 90"/>
              <p:cNvSpPr/>
              <p:nvPr/>
            </p:nvSpPr>
            <p:spPr>
              <a:xfrm>
                <a:off x="981458" y="1551261"/>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200" dirty="0">
                    <a:solidFill>
                      <a:schemeClr val="tx1"/>
                    </a:solidFill>
                    <a:cs typeface="+mn-ea"/>
                    <a:sym typeface="+mn-lt"/>
                  </a:rPr>
                  <a:t>02</a:t>
                </a:r>
              </a:p>
            </p:txBody>
          </p:sp>
        </p:grpSp>
      </p:grpSp>
      <p:grpSp>
        <p:nvGrpSpPr>
          <p:cNvPr id="64" name="组合 63"/>
          <p:cNvGrpSpPr/>
          <p:nvPr/>
        </p:nvGrpSpPr>
        <p:grpSpPr>
          <a:xfrm>
            <a:off x="1609577" y="5085356"/>
            <a:ext cx="3242692" cy="1591512"/>
            <a:chOff x="1609577" y="5085356"/>
            <a:chExt cx="3242692" cy="1591512"/>
          </a:xfrm>
        </p:grpSpPr>
        <p:sp>
          <p:nvSpPr>
            <p:cNvPr id="5" name="Text Placeholder 3"/>
            <p:cNvSpPr txBox="1">
              <a:spLocks/>
            </p:cNvSpPr>
            <p:nvPr/>
          </p:nvSpPr>
          <p:spPr>
            <a:xfrm>
              <a:off x="2694300" y="5975730"/>
              <a:ext cx="1436290"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6" name="Text Placeholder 3"/>
            <p:cNvSpPr txBox="1">
              <a:spLocks/>
            </p:cNvSpPr>
            <p:nvPr/>
          </p:nvSpPr>
          <p:spPr>
            <a:xfrm>
              <a:off x="2694300" y="6399869"/>
              <a:ext cx="2157969"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1800" dirty="0">
                  <a:solidFill>
                    <a:schemeClr val="tx1"/>
                  </a:solidFill>
                  <a:cs typeface="+mn-ea"/>
                  <a:sym typeface="+mn-lt"/>
                </a:rPr>
                <a:t>此处添加介绍内容</a:t>
              </a:r>
            </a:p>
          </p:txBody>
        </p:sp>
        <p:sp>
          <p:nvSpPr>
            <p:cNvPr id="16" name="Oval 87"/>
            <p:cNvSpPr/>
            <p:nvPr/>
          </p:nvSpPr>
          <p:spPr>
            <a:xfrm>
              <a:off x="2050881" y="6391541"/>
              <a:ext cx="192723" cy="192723"/>
            </a:xfrm>
            <a:prstGeom prst="ellipse">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grpSp>
          <p:nvGrpSpPr>
            <p:cNvPr id="28" name="Group 279"/>
            <p:cNvGrpSpPr/>
            <p:nvPr/>
          </p:nvGrpSpPr>
          <p:grpSpPr>
            <a:xfrm>
              <a:off x="1609577" y="5085356"/>
              <a:ext cx="1080995" cy="1080995"/>
              <a:chOff x="846989" y="1401020"/>
              <a:chExt cx="877416" cy="877416"/>
            </a:xfrm>
          </p:grpSpPr>
          <p:sp>
            <p:nvSpPr>
              <p:cNvPr id="29" name="Teardrop 85"/>
              <p:cNvSpPr/>
              <p:nvPr/>
            </p:nvSpPr>
            <p:spPr>
              <a:xfrm rot="8100000">
                <a:off x="846989" y="1401020"/>
                <a:ext cx="877416" cy="877416"/>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cs typeface="+mn-ea"/>
                  <a:sym typeface="+mn-lt"/>
                </a:endParaRPr>
              </a:p>
            </p:txBody>
          </p:sp>
          <p:sp>
            <p:nvSpPr>
              <p:cNvPr id="30" name="Oval 86"/>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200" dirty="0">
                    <a:solidFill>
                      <a:schemeClr val="tx1"/>
                    </a:solidFill>
                    <a:cs typeface="+mn-ea"/>
                    <a:sym typeface="+mn-lt"/>
                  </a:rPr>
                  <a:t>01</a:t>
                </a:r>
              </a:p>
            </p:txBody>
          </p:sp>
        </p:grpSp>
      </p:grpSp>
      <p:grpSp>
        <p:nvGrpSpPr>
          <p:cNvPr id="31" name="Group 81"/>
          <p:cNvGrpSpPr/>
          <p:nvPr/>
        </p:nvGrpSpPr>
        <p:grpSpPr>
          <a:xfrm>
            <a:off x="3928496" y="1710283"/>
            <a:ext cx="476253" cy="554368"/>
            <a:chOff x="5198847" y="3107146"/>
            <a:chExt cx="565150" cy="657850"/>
          </a:xfrm>
        </p:grpSpPr>
        <p:sp>
          <p:nvSpPr>
            <p:cNvPr id="32" name="Rectangle 6"/>
            <p:cNvSpPr>
              <a:spLocks noChangeArrowheads="1"/>
            </p:cNvSpPr>
            <p:nvPr/>
          </p:nvSpPr>
          <p:spPr bwMode="auto">
            <a:xfrm>
              <a:off x="5451259" y="3663549"/>
              <a:ext cx="50800" cy="101447"/>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33" name="Oval 7"/>
            <p:cNvSpPr>
              <a:spLocks noChangeArrowheads="1"/>
            </p:cNvSpPr>
            <p:nvPr/>
          </p:nvSpPr>
          <p:spPr bwMode="auto">
            <a:xfrm>
              <a:off x="5198847" y="3107146"/>
              <a:ext cx="565150" cy="566737"/>
            </a:xfrm>
            <a:prstGeom prst="ellipse">
              <a:avLst/>
            </a:prstGeom>
            <a:solidFill>
              <a:schemeClr val="accent3">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grpSp>
        <p:nvGrpSpPr>
          <p:cNvPr id="34" name="Group 78"/>
          <p:cNvGrpSpPr/>
          <p:nvPr/>
        </p:nvGrpSpPr>
        <p:grpSpPr>
          <a:xfrm>
            <a:off x="4341311" y="3439563"/>
            <a:ext cx="252847" cy="496618"/>
            <a:chOff x="2122273" y="3175054"/>
            <a:chExt cx="300044" cy="589317"/>
          </a:xfrm>
        </p:grpSpPr>
        <p:sp>
          <p:nvSpPr>
            <p:cNvPr id="35" name="Rectangle 10"/>
            <p:cNvSpPr>
              <a:spLocks noChangeArrowheads="1"/>
            </p:cNvSpPr>
            <p:nvPr/>
          </p:nvSpPr>
          <p:spPr bwMode="auto">
            <a:xfrm>
              <a:off x="2242922" y="3610384"/>
              <a:ext cx="50800" cy="153987"/>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36" name="Oval 20"/>
            <p:cNvSpPr>
              <a:spLocks noChangeArrowheads="1"/>
            </p:cNvSpPr>
            <p:nvPr/>
          </p:nvSpPr>
          <p:spPr bwMode="auto">
            <a:xfrm>
              <a:off x="2122273" y="3175054"/>
              <a:ext cx="300044" cy="438077"/>
            </a:xfrm>
            <a:prstGeom prst="ellipse">
              <a:avLst/>
            </a:prstGeom>
            <a:solidFill>
              <a:schemeClr val="accent2">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800" dirty="0">
                <a:cs typeface="+mn-ea"/>
                <a:sym typeface="+mn-lt"/>
              </a:endParaRPr>
            </a:p>
          </p:txBody>
        </p:sp>
      </p:grpSp>
      <p:grpSp>
        <p:nvGrpSpPr>
          <p:cNvPr id="37" name="Group 77"/>
          <p:cNvGrpSpPr/>
          <p:nvPr/>
        </p:nvGrpSpPr>
        <p:grpSpPr>
          <a:xfrm>
            <a:off x="3031286" y="5110803"/>
            <a:ext cx="345149" cy="553845"/>
            <a:chOff x="1271372" y="3107146"/>
            <a:chExt cx="409575" cy="657225"/>
          </a:xfrm>
        </p:grpSpPr>
        <p:sp>
          <p:nvSpPr>
            <p:cNvPr id="38" name="Rectangle 9"/>
            <p:cNvSpPr>
              <a:spLocks noChangeArrowheads="1"/>
            </p:cNvSpPr>
            <p:nvPr/>
          </p:nvSpPr>
          <p:spPr bwMode="auto">
            <a:xfrm>
              <a:off x="1450759" y="3418296"/>
              <a:ext cx="38100" cy="346075"/>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39" name="Oval 29"/>
            <p:cNvSpPr>
              <a:spLocks noChangeArrowheads="1"/>
            </p:cNvSpPr>
            <p:nvPr/>
          </p:nvSpPr>
          <p:spPr bwMode="auto">
            <a:xfrm>
              <a:off x="1271372" y="3107146"/>
              <a:ext cx="409575" cy="409575"/>
            </a:xfrm>
            <a:prstGeom prst="ellipse">
              <a:avLst/>
            </a:pr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grpSp>
        <p:nvGrpSpPr>
          <p:cNvPr id="68" name="组合 67"/>
          <p:cNvGrpSpPr/>
          <p:nvPr/>
        </p:nvGrpSpPr>
        <p:grpSpPr>
          <a:xfrm>
            <a:off x="6430311" y="3636124"/>
            <a:ext cx="4529977" cy="2510885"/>
            <a:chOff x="6430311" y="3636124"/>
            <a:chExt cx="4529977" cy="2510885"/>
          </a:xfrm>
        </p:grpSpPr>
        <p:sp>
          <p:nvSpPr>
            <p:cNvPr id="40" name="Text Placeholder 3"/>
            <p:cNvSpPr txBox="1">
              <a:spLocks/>
            </p:cNvSpPr>
            <p:nvPr/>
          </p:nvSpPr>
          <p:spPr>
            <a:xfrm>
              <a:off x="6973150" y="3659183"/>
              <a:ext cx="3987138" cy="27699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1800" dirty="0">
                  <a:solidFill>
                    <a:schemeClr val="tx1"/>
                  </a:solidFill>
                  <a:cs typeface="+mn-ea"/>
                  <a:sym typeface="+mn-lt"/>
                </a:rPr>
                <a:t>此处添加介绍内容此处添加介绍内容</a:t>
              </a:r>
            </a:p>
          </p:txBody>
        </p:sp>
        <p:sp>
          <p:nvSpPr>
            <p:cNvPr id="42" name="Text Placeholder 3"/>
            <p:cNvSpPr txBox="1">
              <a:spLocks/>
            </p:cNvSpPr>
            <p:nvPr/>
          </p:nvSpPr>
          <p:spPr>
            <a:xfrm>
              <a:off x="6973148" y="4371781"/>
              <a:ext cx="3987140" cy="27699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1800" dirty="0">
                  <a:solidFill>
                    <a:schemeClr val="tx1"/>
                  </a:solidFill>
                  <a:cs typeface="+mn-ea"/>
                  <a:sym typeface="+mn-lt"/>
                </a:rPr>
                <a:t>此处添加介绍内容此处添加介绍内容</a:t>
              </a:r>
            </a:p>
          </p:txBody>
        </p:sp>
        <p:sp>
          <p:nvSpPr>
            <p:cNvPr id="44" name="Text Placeholder 3"/>
            <p:cNvSpPr txBox="1">
              <a:spLocks/>
            </p:cNvSpPr>
            <p:nvPr/>
          </p:nvSpPr>
          <p:spPr>
            <a:xfrm>
              <a:off x="6973148" y="5070833"/>
              <a:ext cx="3987140" cy="27699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1800" dirty="0">
                  <a:solidFill>
                    <a:schemeClr val="tx1"/>
                  </a:solidFill>
                  <a:cs typeface="+mn-ea"/>
                  <a:sym typeface="+mn-lt"/>
                </a:rPr>
                <a:t>此处添加介绍内容此处添加介绍内容</a:t>
              </a:r>
            </a:p>
          </p:txBody>
        </p:sp>
        <p:sp>
          <p:nvSpPr>
            <p:cNvPr id="46" name="Text Placeholder 3"/>
            <p:cNvSpPr txBox="1">
              <a:spLocks/>
            </p:cNvSpPr>
            <p:nvPr/>
          </p:nvSpPr>
          <p:spPr>
            <a:xfrm>
              <a:off x="6973148" y="5769885"/>
              <a:ext cx="3987140" cy="27699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1800" dirty="0">
                  <a:solidFill>
                    <a:schemeClr val="tx1"/>
                  </a:solidFill>
                  <a:cs typeface="+mn-ea"/>
                  <a:sym typeface="+mn-lt"/>
                </a:rPr>
                <a:t>此处添加介绍内容此处添加介绍内容</a:t>
              </a:r>
            </a:p>
          </p:txBody>
        </p:sp>
        <p:grpSp>
          <p:nvGrpSpPr>
            <p:cNvPr id="48" name="组合 47"/>
            <p:cNvGrpSpPr/>
            <p:nvPr/>
          </p:nvGrpSpPr>
          <p:grpSpPr>
            <a:xfrm>
              <a:off x="6432984" y="3636124"/>
              <a:ext cx="402173" cy="401104"/>
              <a:chOff x="-959970" y="1422605"/>
              <a:chExt cx="596900" cy="595313"/>
            </a:xfrm>
          </p:grpSpPr>
          <p:sp>
            <p:nvSpPr>
              <p:cNvPr id="49" name="Oval 77"/>
              <p:cNvSpPr>
                <a:spLocks noChangeArrowheads="1"/>
              </p:cNvSpPr>
              <p:nvPr/>
            </p:nvSpPr>
            <p:spPr bwMode="auto">
              <a:xfrm>
                <a:off x="-959970" y="1422605"/>
                <a:ext cx="596900" cy="595313"/>
              </a:xfrm>
              <a:prstGeom prst="ellipse">
                <a:avLst/>
              </a:pr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en-US" sz="2800" dirty="0">
                  <a:cs typeface="+mn-ea"/>
                  <a:sym typeface="+mn-lt"/>
                </a:endParaRPr>
              </a:p>
            </p:txBody>
          </p:sp>
          <p:sp>
            <p:nvSpPr>
              <p:cNvPr id="50"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grpSp>
          <p:nvGrpSpPr>
            <p:cNvPr id="51" name="组合 50"/>
            <p:cNvGrpSpPr/>
            <p:nvPr/>
          </p:nvGrpSpPr>
          <p:grpSpPr>
            <a:xfrm>
              <a:off x="6432984" y="4371748"/>
              <a:ext cx="402173" cy="401104"/>
              <a:chOff x="-959970" y="1422605"/>
              <a:chExt cx="596900" cy="595313"/>
            </a:xfrm>
          </p:grpSpPr>
          <p:sp>
            <p:nvSpPr>
              <p:cNvPr id="52" name="Oval 77"/>
              <p:cNvSpPr>
                <a:spLocks noChangeArrowheads="1"/>
              </p:cNvSpPr>
              <p:nvPr/>
            </p:nvSpPr>
            <p:spPr bwMode="auto">
              <a:xfrm>
                <a:off x="-959970" y="1422605"/>
                <a:ext cx="596900" cy="595313"/>
              </a:xfrm>
              <a:prstGeom prst="ellipse">
                <a:avLst/>
              </a:prstGeom>
              <a:solidFill>
                <a:schemeClr val="accent2"/>
              </a:solidFill>
              <a:ln>
                <a:noFill/>
              </a:ln>
              <a:extLst/>
            </p:spPr>
            <p:txBody>
              <a:bodyPr vert="horz" wrap="square" lIns="121920" tIns="60960" rIns="121920" bIns="60960" numCol="1" anchor="t" anchorCtr="0" compatLnSpc="1">
                <a:prstTxWarp prst="textNoShape">
                  <a:avLst/>
                </a:prstTxWarp>
              </a:bodyPr>
              <a:lstStyle/>
              <a:p>
                <a:endParaRPr lang="en-US" sz="2800" dirty="0">
                  <a:cs typeface="+mn-ea"/>
                  <a:sym typeface="+mn-lt"/>
                </a:endParaRPr>
              </a:p>
            </p:txBody>
          </p:sp>
          <p:sp>
            <p:nvSpPr>
              <p:cNvPr id="53"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grpSp>
          <p:nvGrpSpPr>
            <p:cNvPr id="54" name="组合 53"/>
            <p:cNvGrpSpPr/>
            <p:nvPr/>
          </p:nvGrpSpPr>
          <p:grpSpPr>
            <a:xfrm>
              <a:off x="6430311" y="5110565"/>
              <a:ext cx="402173" cy="401104"/>
              <a:chOff x="-959970" y="1422605"/>
              <a:chExt cx="596900" cy="595313"/>
            </a:xfrm>
          </p:grpSpPr>
          <p:sp>
            <p:nvSpPr>
              <p:cNvPr id="55" name="Oval 77"/>
              <p:cNvSpPr>
                <a:spLocks noChangeArrowheads="1"/>
              </p:cNvSpPr>
              <p:nvPr/>
            </p:nvSpPr>
            <p:spPr bwMode="auto">
              <a:xfrm>
                <a:off x="-959970" y="1422605"/>
                <a:ext cx="596900" cy="595313"/>
              </a:xfrm>
              <a:prstGeom prst="ellipse">
                <a:avLst/>
              </a:prstGeom>
              <a:solidFill>
                <a:schemeClr val="accent3"/>
              </a:solidFill>
              <a:ln>
                <a:noFill/>
              </a:ln>
              <a:extLst/>
            </p:spPr>
            <p:txBody>
              <a:bodyPr vert="horz" wrap="square" lIns="121920" tIns="60960" rIns="121920" bIns="60960" numCol="1" anchor="t" anchorCtr="0" compatLnSpc="1">
                <a:prstTxWarp prst="textNoShape">
                  <a:avLst/>
                </a:prstTxWarp>
              </a:bodyPr>
              <a:lstStyle/>
              <a:p>
                <a:endParaRPr lang="en-US" sz="2800" dirty="0">
                  <a:cs typeface="+mn-ea"/>
                  <a:sym typeface="+mn-lt"/>
                </a:endParaRPr>
              </a:p>
            </p:txBody>
          </p:sp>
          <p:sp>
            <p:nvSpPr>
              <p:cNvPr id="56"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grpSp>
          <p:nvGrpSpPr>
            <p:cNvPr id="57" name="组合 56"/>
            <p:cNvGrpSpPr/>
            <p:nvPr/>
          </p:nvGrpSpPr>
          <p:grpSpPr>
            <a:xfrm>
              <a:off x="6432984" y="5745905"/>
              <a:ext cx="402173" cy="401104"/>
              <a:chOff x="-959970" y="1422605"/>
              <a:chExt cx="596900" cy="595313"/>
            </a:xfrm>
          </p:grpSpPr>
          <p:sp>
            <p:nvSpPr>
              <p:cNvPr id="58" name="Oval 77"/>
              <p:cNvSpPr>
                <a:spLocks noChangeArrowheads="1"/>
              </p:cNvSpPr>
              <p:nvPr/>
            </p:nvSpPr>
            <p:spPr bwMode="auto">
              <a:xfrm>
                <a:off x="-959970" y="1422605"/>
                <a:ext cx="596900" cy="595313"/>
              </a:xfrm>
              <a:prstGeom prst="ellipse">
                <a:avLst/>
              </a:prstGeom>
              <a:solidFill>
                <a:schemeClr val="accent4"/>
              </a:solidFill>
              <a:ln>
                <a:noFill/>
              </a:ln>
              <a:extLst/>
            </p:spPr>
            <p:txBody>
              <a:bodyPr vert="horz" wrap="square" lIns="121920" tIns="60960" rIns="121920" bIns="60960" numCol="1" anchor="t" anchorCtr="0" compatLnSpc="1">
                <a:prstTxWarp prst="textNoShape">
                  <a:avLst/>
                </a:prstTxWarp>
              </a:bodyPr>
              <a:lstStyle/>
              <a:p>
                <a:endParaRPr lang="en-US" sz="2800" dirty="0">
                  <a:cs typeface="+mn-ea"/>
                  <a:sym typeface="+mn-lt"/>
                </a:endParaRPr>
              </a:p>
            </p:txBody>
          </p:sp>
          <p:sp>
            <p:nvSpPr>
              <p:cNvPr id="59"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grpSp>
      <p:sp>
        <p:nvSpPr>
          <p:cNvPr id="60" name="TextBox 191"/>
          <p:cNvSpPr txBox="1"/>
          <p:nvPr/>
        </p:nvSpPr>
        <p:spPr>
          <a:xfrm>
            <a:off x="6483447" y="1684452"/>
            <a:ext cx="4912397" cy="1393330"/>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此处添加介绍内容此处添加介绍内容此处添加介绍内容此处添加介绍内容此处添加介绍内容</a:t>
            </a:r>
            <a:endParaRPr lang="en-US" altLang="zh-CN" dirty="0">
              <a:cs typeface="+mn-ea"/>
              <a:sym typeface="+mn-lt"/>
            </a:endParaRPr>
          </a:p>
          <a:p>
            <a:pPr>
              <a:lnSpc>
                <a:spcPct val="120000"/>
              </a:lnSpc>
            </a:pPr>
            <a:r>
              <a:rPr lang="zh-CN" altLang="en-US" dirty="0">
                <a:cs typeface="+mn-ea"/>
                <a:sym typeface="+mn-lt"/>
              </a:rPr>
              <a:t>此处添加介绍内容此处添加介绍内容此处添加介绍内容此处添加介绍内容此处添加介绍内容</a:t>
            </a:r>
          </a:p>
        </p:txBody>
      </p:sp>
      <p:sp>
        <p:nvSpPr>
          <p:cNvPr id="61" name="文本框 60"/>
          <p:cNvSpPr txBox="1">
            <a:spLocks noChangeArrowheads="1"/>
          </p:cNvSpPr>
          <p:nvPr/>
        </p:nvSpPr>
        <p:spPr bwMode="auto">
          <a:xfrm>
            <a:off x="604010" y="395463"/>
            <a:ext cx="99663" cy="403668"/>
          </a:xfrm>
          <a:custGeom>
            <a:avLst/>
            <a:gdLst/>
            <a:ahLst/>
            <a:cxnLst/>
            <a:rect l="l" t="t" r="r" b="b"/>
            <a:pathLst>
              <a:path w="473823" h="2554365">
                <a:moveTo>
                  <a:pt x="0" y="0"/>
                </a:moveTo>
                <a:lnTo>
                  <a:pt x="382977" y="0"/>
                </a:lnTo>
                <a:lnTo>
                  <a:pt x="382977" y="2488457"/>
                </a:lnTo>
                <a:lnTo>
                  <a:pt x="473823" y="2488457"/>
                </a:lnTo>
                <a:lnTo>
                  <a:pt x="473823" y="2554365"/>
                </a:lnTo>
                <a:lnTo>
                  <a:pt x="0" y="2554365"/>
                </a:lnTo>
                <a:lnTo>
                  <a:pt x="0" y="2488457"/>
                </a:lnTo>
                <a:lnTo>
                  <a:pt x="90846" y="2488457"/>
                </a:lnTo>
                <a:lnTo>
                  <a:pt x="90846" y="65908"/>
                </a:lnTo>
                <a:lnTo>
                  <a:pt x="0" y="65908"/>
                </a:lnTo>
                <a:lnTo>
                  <a:pt x="0" y="0"/>
                </a:lnTo>
                <a:close/>
                <a:moveTo>
                  <a:pt x="163879" y="65908"/>
                </a:moveTo>
                <a:lnTo>
                  <a:pt x="163879" y="2488457"/>
                </a:lnTo>
                <a:lnTo>
                  <a:pt x="236911" y="2488457"/>
                </a:lnTo>
                <a:lnTo>
                  <a:pt x="236911" y="65908"/>
                </a:lnTo>
                <a:lnTo>
                  <a:pt x="163879"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14033180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500"/>
                                        <p:tgtEl>
                                          <p:spTgt spid="64"/>
                                        </p:tgtEl>
                                      </p:cBhvr>
                                    </p:animEffect>
                                    <p:anim calcmode="lin" valueType="num">
                                      <p:cBhvr>
                                        <p:cTn id="12" dur="500" fill="hold"/>
                                        <p:tgtEl>
                                          <p:spTgt spid="64"/>
                                        </p:tgtEl>
                                        <p:attrNameLst>
                                          <p:attrName>ppt_x</p:attrName>
                                        </p:attrNameLst>
                                      </p:cBhvr>
                                      <p:tavLst>
                                        <p:tav tm="0">
                                          <p:val>
                                            <p:strVal val="#ppt_x"/>
                                          </p:val>
                                        </p:tav>
                                        <p:tav tm="100000">
                                          <p:val>
                                            <p:strVal val="#ppt_x"/>
                                          </p:val>
                                        </p:tav>
                                      </p:tavLst>
                                    </p:anim>
                                    <p:anim calcmode="lin" valueType="num">
                                      <p:cBhvr>
                                        <p:cTn id="13" dur="500" fill="hold"/>
                                        <p:tgtEl>
                                          <p:spTgt spid="6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anim calcmode="lin" valueType="num">
                                      <p:cBhvr>
                                        <p:cTn id="18" dur="500" fill="hold"/>
                                        <p:tgtEl>
                                          <p:spTgt spid="37"/>
                                        </p:tgtEl>
                                        <p:attrNameLst>
                                          <p:attrName>ppt_x</p:attrName>
                                        </p:attrNameLst>
                                      </p:cBhvr>
                                      <p:tavLst>
                                        <p:tav tm="0">
                                          <p:val>
                                            <p:strVal val="#ppt_x"/>
                                          </p:val>
                                        </p:tav>
                                        <p:tav tm="100000">
                                          <p:val>
                                            <p:strVal val="#ppt_x"/>
                                          </p:val>
                                        </p:tav>
                                      </p:tavLst>
                                    </p:anim>
                                    <p:anim calcmode="lin" valueType="num">
                                      <p:cBhvr>
                                        <p:cTn id="19" dur="500" fill="hold"/>
                                        <p:tgtEl>
                                          <p:spTgt spid="3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7" presetClass="entr" presetSubtype="0"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anim calcmode="lin" valueType="num">
                                      <p:cBhvr>
                                        <p:cTn id="24" dur="500" fill="hold"/>
                                        <p:tgtEl>
                                          <p:spTgt spid="65"/>
                                        </p:tgtEl>
                                        <p:attrNameLst>
                                          <p:attrName>ppt_x</p:attrName>
                                        </p:attrNameLst>
                                      </p:cBhvr>
                                      <p:tavLst>
                                        <p:tav tm="0">
                                          <p:val>
                                            <p:strVal val="#ppt_x"/>
                                          </p:val>
                                        </p:tav>
                                        <p:tav tm="100000">
                                          <p:val>
                                            <p:strVal val="#ppt_x"/>
                                          </p:val>
                                        </p:tav>
                                      </p:tavLst>
                                    </p:anim>
                                    <p:anim calcmode="lin" valueType="num">
                                      <p:cBhvr>
                                        <p:cTn id="25" dur="500" fill="hold"/>
                                        <p:tgtEl>
                                          <p:spTgt spid="6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strVal val="#ppt_x"/>
                                          </p:val>
                                        </p:tav>
                                        <p:tav tm="100000">
                                          <p:val>
                                            <p:strVal val="#ppt_x"/>
                                          </p:val>
                                        </p:tav>
                                      </p:tavLst>
                                    </p:anim>
                                    <p:anim calcmode="lin" valueType="num">
                                      <p:cBhvr>
                                        <p:cTn id="31" dur="500" fill="hold"/>
                                        <p:tgtEl>
                                          <p:spTgt spid="34"/>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7" presetClass="entr" presetSubtype="0" fill="hold"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500"/>
                                        <p:tgtEl>
                                          <p:spTgt spid="66"/>
                                        </p:tgtEl>
                                      </p:cBhvr>
                                    </p:animEffect>
                                    <p:anim calcmode="lin" valueType="num">
                                      <p:cBhvr>
                                        <p:cTn id="36" dur="500" fill="hold"/>
                                        <p:tgtEl>
                                          <p:spTgt spid="66"/>
                                        </p:tgtEl>
                                        <p:attrNameLst>
                                          <p:attrName>ppt_x</p:attrName>
                                        </p:attrNameLst>
                                      </p:cBhvr>
                                      <p:tavLst>
                                        <p:tav tm="0">
                                          <p:val>
                                            <p:strVal val="#ppt_x"/>
                                          </p:val>
                                        </p:tav>
                                        <p:tav tm="100000">
                                          <p:val>
                                            <p:strVal val="#ppt_x"/>
                                          </p:val>
                                        </p:tav>
                                      </p:tavLst>
                                    </p:anim>
                                    <p:anim calcmode="lin" valueType="num">
                                      <p:cBhvr>
                                        <p:cTn id="37" dur="500" fill="hold"/>
                                        <p:tgtEl>
                                          <p:spTgt spid="66"/>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7" presetClass="entr" presetSubtype="0"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anim calcmode="lin" valueType="num">
                                      <p:cBhvr>
                                        <p:cTn id="42" dur="500" fill="hold"/>
                                        <p:tgtEl>
                                          <p:spTgt spid="31"/>
                                        </p:tgtEl>
                                        <p:attrNameLst>
                                          <p:attrName>ppt_x</p:attrName>
                                        </p:attrNameLst>
                                      </p:cBhvr>
                                      <p:tavLst>
                                        <p:tav tm="0">
                                          <p:val>
                                            <p:strVal val="#ppt_x"/>
                                          </p:val>
                                        </p:tav>
                                        <p:tav tm="100000">
                                          <p:val>
                                            <p:strVal val="#ppt_x"/>
                                          </p:val>
                                        </p:tav>
                                      </p:tavLst>
                                    </p:anim>
                                    <p:anim calcmode="lin" valueType="num">
                                      <p:cBhvr>
                                        <p:cTn id="43" dur="500" fill="hold"/>
                                        <p:tgtEl>
                                          <p:spTgt spid="31"/>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7" presetClass="entr" presetSubtype="0"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anim calcmode="lin" valueType="num">
                                      <p:cBhvr>
                                        <p:cTn id="48" dur="500" fill="hold"/>
                                        <p:tgtEl>
                                          <p:spTgt spid="67"/>
                                        </p:tgtEl>
                                        <p:attrNameLst>
                                          <p:attrName>ppt_x</p:attrName>
                                        </p:attrNameLst>
                                      </p:cBhvr>
                                      <p:tavLst>
                                        <p:tav tm="0">
                                          <p:val>
                                            <p:strVal val="#ppt_x"/>
                                          </p:val>
                                        </p:tav>
                                        <p:tav tm="100000">
                                          <p:val>
                                            <p:strVal val="#ppt_x"/>
                                          </p:val>
                                        </p:tav>
                                      </p:tavLst>
                                    </p:anim>
                                    <p:anim calcmode="lin" valueType="num">
                                      <p:cBhvr>
                                        <p:cTn id="49" dur="500" fill="hold"/>
                                        <p:tgtEl>
                                          <p:spTgt spid="67"/>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par>
                          <p:cTn id="54" fill="hold">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up)">
                                      <p:cBhvr>
                                        <p:cTn id="57" dur="500"/>
                                        <p:tgtEl>
                                          <p:spTgt spid="60"/>
                                        </p:tgtEl>
                                      </p:cBhvr>
                                    </p:animEffect>
                                  </p:childTnLst>
                                </p:cTn>
                              </p:par>
                            </p:childTnLst>
                          </p:cTn>
                        </p:par>
                        <p:par>
                          <p:cTn id="58" fill="hold">
                            <p:stCondLst>
                              <p:cond delay="5000"/>
                            </p:stCondLst>
                            <p:childTnLst>
                              <p:par>
                                <p:cTn id="59" presetID="2" presetClass="entr" presetSubtype="4" fill="hold" nodeType="afterEffect">
                                  <p:stCondLst>
                                    <p:cond delay="0"/>
                                  </p:stCondLst>
                                  <p:childTnLst>
                                    <p:set>
                                      <p:cBhvr>
                                        <p:cTn id="60" dur="1" fill="hold">
                                          <p:stCondLst>
                                            <p:cond delay="0"/>
                                          </p:stCondLst>
                                        </p:cTn>
                                        <p:tgtEl>
                                          <p:spTgt spid="68"/>
                                        </p:tgtEl>
                                        <p:attrNameLst>
                                          <p:attrName>style.visibility</p:attrName>
                                        </p:attrNameLst>
                                      </p:cBhvr>
                                      <p:to>
                                        <p:strVal val="visible"/>
                                      </p:to>
                                    </p:set>
                                    <p:anim calcmode="lin" valueType="num">
                                      <p:cBhvr additive="base">
                                        <p:cTn id="61" dur="500" fill="hold"/>
                                        <p:tgtEl>
                                          <p:spTgt spid="68"/>
                                        </p:tgtEl>
                                        <p:attrNameLst>
                                          <p:attrName>ppt_x</p:attrName>
                                        </p:attrNameLst>
                                      </p:cBhvr>
                                      <p:tavLst>
                                        <p:tav tm="0">
                                          <p:val>
                                            <p:strVal val="#ppt_x"/>
                                          </p:val>
                                        </p:tav>
                                        <p:tav tm="100000">
                                          <p:val>
                                            <p:strVal val="#ppt_x"/>
                                          </p:val>
                                        </p:tav>
                                      </p:tavLst>
                                    </p:anim>
                                    <p:anim calcmode="lin" valueType="num">
                                      <p:cBhvr additive="base">
                                        <p:cTn id="62"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graphicFrame>
        <p:nvGraphicFramePr>
          <p:cNvPr id="5" name="Chart 11"/>
          <p:cNvGraphicFramePr/>
          <p:nvPr>
            <p:extLst/>
          </p:nvPr>
        </p:nvGraphicFramePr>
        <p:xfrm>
          <a:off x="938429" y="1119674"/>
          <a:ext cx="10363200" cy="4124130"/>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p:cNvSpPr txBox="1">
            <a:spLocks/>
          </p:cNvSpPr>
          <p:nvPr/>
        </p:nvSpPr>
        <p:spPr>
          <a:xfrm>
            <a:off x="1364330" y="5575544"/>
            <a:ext cx="9919269"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zh-CN" altLang="en-US" sz="1800" dirty="0">
                <a:solidFill>
                  <a:schemeClr val="tx1"/>
                </a:solidFill>
                <a:cs typeface="+mn-ea"/>
                <a:sym typeface="+mn-lt"/>
              </a:rPr>
              <a:t>此处添加介绍内容此处添加介绍内容此处添加介绍内容此处添加介绍内容此处添加介绍内容此处添加介绍内容此处添加介绍内容此处添加介绍内容此处添加介绍内容此处添加介绍内容</a:t>
            </a:r>
          </a:p>
        </p:txBody>
      </p:sp>
      <p:sp>
        <p:nvSpPr>
          <p:cNvPr id="7" name="文本框 6"/>
          <p:cNvSpPr txBox="1">
            <a:spLocks noChangeArrowheads="1"/>
          </p:cNvSpPr>
          <p:nvPr/>
        </p:nvSpPr>
        <p:spPr bwMode="auto">
          <a:xfrm>
            <a:off x="604010" y="395463"/>
            <a:ext cx="99663" cy="403668"/>
          </a:xfrm>
          <a:custGeom>
            <a:avLst/>
            <a:gdLst/>
            <a:ahLst/>
            <a:cxnLst/>
            <a:rect l="l" t="t" r="r" b="b"/>
            <a:pathLst>
              <a:path w="473823" h="2554365">
                <a:moveTo>
                  <a:pt x="0" y="0"/>
                </a:moveTo>
                <a:lnTo>
                  <a:pt x="382977" y="0"/>
                </a:lnTo>
                <a:lnTo>
                  <a:pt x="382977" y="2488457"/>
                </a:lnTo>
                <a:lnTo>
                  <a:pt x="473823" y="2488457"/>
                </a:lnTo>
                <a:lnTo>
                  <a:pt x="473823" y="2554365"/>
                </a:lnTo>
                <a:lnTo>
                  <a:pt x="0" y="2554365"/>
                </a:lnTo>
                <a:lnTo>
                  <a:pt x="0" y="2488457"/>
                </a:lnTo>
                <a:lnTo>
                  <a:pt x="90846" y="2488457"/>
                </a:lnTo>
                <a:lnTo>
                  <a:pt x="90846" y="65908"/>
                </a:lnTo>
                <a:lnTo>
                  <a:pt x="0" y="65908"/>
                </a:lnTo>
                <a:lnTo>
                  <a:pt x="0" y="0"/>
                </a:lnTo>
                <a:close/>
                <a:moveTo>
                  <a:pt x="163879" y="65908"/>
                </a:moveTo>
                <a:lnTo>
                  <a:pt x="163879" y="2488457"/>
                </a:lnTo>
                <a:lnTo>
                  <a:pt x="236911" y="2488457"/>
                </a:lnTo>
                <a:lnTo>
                  <a:pt x="236911" y="65908"/>
                </a:lnTo>
                <a:lnTo>
                  <a:pt x="163879"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31667224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 calcmode="lin" valueType="num">
                                      <p:cBhvr additive="base">
                                        <p:cTn id="7" dur="500"/>
                                        <p:tgtEl>
                                          <p:spTgt spid="5">
                                            <p:graphicEl>
                                              <a:chart seriesIdx="-3" categoryIdx="-3" bldStep="gridLegend"/>
                                            </p:graphicEl>
                                          </p:spTgt>
                                        </p:tgtEl>
                                        <p:attrNameLst>
                                          <p:attrName>ppt_y</p:attrName>
                                        </p:attrNameLst>
                                      </p:cBhvr>
                                      <p:tavLst>
                                        <p:tav tm="0">
                                          <p:val>
                                            <p:strVal val="#ppt_y+#ppt_h*1.125000"/>
                                          </p:val>
                                        </p:tav>
                                        <p:tav tm="100000">
                                          <p:val>
                                            <p:strVal val="#ppt_y"/>
                                          </p:val>
                                        </p:tav>
                                      </p:tavLst>
                                    </p:anim>
                                    <p:animEffect transition="in" filter="wipe(up)">
                                      <p:cBhvr>
                                        <p:cTn id="8" dur="500"/>
                                        <p:tgtEl>
                                          <p:spTgt spid="5">
                                            <p:graphicEl>
                                              <a:chart seriesIdx="-3" categoryIdx="-3" bldStep="gridLegend"/>
                                            </p:graphicEl>
                                          </p:spTgt>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graphicEl>
                                              <a:chart seriesIdx="0" categoryIdx="-4" bldStep="series"/>
                                            </p:graphicEl>
                                          </p:spTgt>
                                        </p:tgtEl>
                                        <p:attrNameLst>
                                          <p:attrName>style.visibility</p:attrName>
                                        </p:attrNameLst>
                                      </p:cBhvr>
                                      <p:to>
                                        <p:strVal val="visible"/>
                                      </p:to>
                                    </p:set>
                                    <p:anim calcmode="lin" valueType="num">
                                      <p:cBhvr additive="base">
                                        <p:cTn id="12" dur="500"/>
                                        <p:tgtEl>
                                          <p:spTgt spid="5">
                                            <p:graphicEl>
                                              <a:chart seriesIdx="0" categoryIdx="-4" bldStep="series"/>
                                            </p:graphicEl>
                                          </p:spTgt>
                                        </p:tgtEl>
                                        <p:attrNameLst>
                                          <p:attrName>ppt_y</p:attrName>
                                        </p:attrNameLst>
                                      </p:cBhvr>
                                      <p:tavLst>
                                        <p:tav tm="0">
                                          <p:val>
                                            <p:strVal val="#ppt_y+#ppt_h*1.125000"/>
                                          </p:val>
                                        </p:tav>
                                        <p:tav tm="100000">
                                          <p:val>
                                            <p:strVal val="#ppt_y"/>
                                          </p:val>
                                        </p:tav>
                                      </p:tavLst>
                                    </p:anim>
                                    <p:animEffect transition="in" filter="wipe(up)">
                                      <p:cBhvr>
                                        <p:cTn id="13" dur="500"/>
                                        <p:tgtEl>
                                          <p:spTgt spid="5">
                                            <p:graphicEl>
                                              <a:chart seriesIdx="0" categoryIdx="-4" bldStep="series"/>
                                            </p:graphicEl>
                                          </p:spTgt>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graphicEl>
                                              <a:chart seriesIdx="1" categoryIdx="-4" bldStep="series"/>
                                            </p:graphicEl>
                                          </p:spTgt>
                                        </p:tgtEl>
                                        <p:attrNameLst>
                                          <p:attrName>style.visibility</p:attrName>
                                        </p:attrNameLst>
                                      </p:cBhvr>
                                      <p:to>
                                        <p:strVal val="visible"/>
                                      </p:to>
                                    </p:set>
                                    <p:anim calcmode="lin" valueType="num">
                                      <p:cBhvr additive="base">
                                        <p:cTn id="17" dur="500"/>
                                        <p:tgtEl>
                                          <p:spTgt spid="5">
                                            <p:graphicEl>
                                              <a:chart seriesIdx="1" categoryIdx="-4" bldStep="series"/>
                                            </p:graphicEl>
                                          </p:spTgt>
                                        </p:tgtEl>
                                        <p:attrNameLst>
                                          <p:attrName>ppt_y</p:attrName>
                                        </p:attrNameLst>
                                      </p:cBhvr>
                                      <p:tavLst>
                                        <p:tav tm="0">
                                          <p:val>
                                            <p:strVal val="#ppt_y+#ppt_h*1.125000"/>
                                          </p:val>
                                        </p:tav>
                                        <p:tav tm="100000">
                                          <p:val>
                                            <p:strVal val="#ppt_y"/>
                                          </p:val>
                                        </p:tav>
                                      </p:tavLst>
                                    </p:anim>
                                    <p:animEffect transition="in" filter="wipe(up)">
                                      <p:cBhvr>
                                        <p:cTn id="18" dur="500"/>
                                        <p:tgtEl>
                                          <p:spTgt spid="5">
                                            <p:graphicEl>
                                              <a:chart seriesIdx="1" categoryIdx="-4" bldStep="series"/>
                                            </p:graphicEl>
                                          </p:spTgt>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5">
                                            <p:graphicEl>
                                              <a:chart seriesIdx="2" categoryIdx="-4" bldStep="series"/>
                                            </p:graphicEl>
                                          </p:spTgt>
                                        </p:tgtEl>
                                        <p:attrNameLst>
                                          <p:attrName>style.visibility</p:attrName>
                                        </p:attrNameLst>
                                      </p:cBhvr>
                                      <p:to>
                                        <p:strVal val="visible"/>
                                      </p:to>
                                    </p:set>
                                    <p:anim calcmode="lin" valueType="num">
                                      <p:cBhvr additive="base">
                                        <p:cTn id="22" dur="500"/>
                                        <p:tgtEl>
                                          <p:spTgt spid="5">
                                            <p:graphicEl>
                                              <a:chart seriesIdx="2" categoryIdx="-4" bldStep="series"/>
                                            </p:graphicEl>
                                          </p:spTgt>
                                        </p:tgtEl>
                                        <p:attrNameLst>
                                          <p:attrName>ppt_y</p:attrName>
                                        </p:attrNameLst>
                                      </p:cBhvr>
                                      <p:tavLst>
                                        <p:tav tm="0">
                                          <p:val>
                                            <p:strVal val="#ppt_y+#ppt_h*1.125000"/>
                                          </p:val>
                                        </p:tav>
                                        <p:tav tm="100000">
                                          <p:val>
                                            <p:strVal val="#ppt_y"/>
                                          </p:val>
                                        </p:tav>
                                      </p:tavLst>
                                    </p:anim>
                                    <p:animEffect transition="in" filter="wipe(up)">
                                      <p:cBhvr>
                                        <p:cTn id="23" dur="500"/>
                                        <p:tgtEl>
                                          <p:spTgt spid="5">
                                            <p:graphicEl>
                                              <a:chart seriesIdx="2" categoryIdx="-4" bldStep="series"/>
                                            </p:graphicEl>
                                          </p:spTgt>
                                        </p:tgtEl>
                                      </p:cBhvr>
                                    </p:animEffect>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p:bldSub>
      </p:bldGraphic>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8" name="文本框 7"/>
          <p:cNvSpPr txBox="1">
            <a:spLocks noChangeArrowheads="1"/>
          </p:cNvSpPr>
          <p:nvPr/>
        </p:nvSpPr>
        <p:spPr bwMode="auto">
          <a:xfrm>
            <a:off x="604010" y="395463"/>
            <a:ext cx="99663" cy="403668"/>
          </a:xfrm>
          <a:custGeom>
            <a:avLst/>
            <a:gdLst/>
            <a:ahLst/>
            <a:cxnLst/>
            <a:rect l="l" t="t" r="r" b="b"/>
            <a:pathLst>
              <a:path w="473823" h="2554365">
                <a:moveTo>
                  <a:pt x="0" y="0"/>
                </a:moveTo>
                <a:lnTo>
                  <a:pt x="382977" y="0"/>
                </a:lnTo>
                <a:lnTo>
                  <a:pt x="382977" y="2488457"/>
                </a:lnTo>
                <a:lnTo>
                  <a:pt x="473823" y="2488457"/>
                </a:lnTo>
                <a:lnTo>
                  <a:pt x="473823" y="2554365"/>
                </a:lnTo>
                <a:lnTo>
                  <a:pt x="0" y="2554365"/>
                </a:lnTo>
                <a:lnTo>
                  <a:pt x="0" y="2488457"/>
                </a:lnTo>
                <a:lnTo>
                  <a:pt x="90846" y="2488457"/>
                </a:lnTo>
                <a:lnTo>
                  <a:pt x="90846" y="65908"/>
                </a:lnTo>
                <a:lnTo>
                  <a:pt x="0" y="65908"/>
                </a:lnTo>
                <a:lnTo>
                  <a:pt x="0" y="0"/>
                </a:lnTo>
                <a:close/>
                <a:moveTo>
                  <a:pt x="163879" y="65908"/>
                </a:moveTo>
                <a:lnTo>
                  <a:pt x="163879" y="2488457"/>
                </a:lnTo>
                <a:lnTo>
                  <a:pt x="236911" y="2488457"/>
                </a:lnTo>
                <a:lnTo>
                  <a:pt x="236911" y="65908"/>
                </a:lnTo>
                <a:lnTo>
                  <a:pt x="163879"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11" name="Content Placeholder 2"/>
          <p:cNvSpPr txBox="1">
            <a:spLocks/>
          </p:cNvSpPr>
          <p:nvPr/>
        </p:nvSpPr>
        <p:spPr>
          <a:xfrm>
            <a:off x="1170167" y="5647593"/>
            <a:ext cx="10131462"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zh-CN" altLang="en-US" sz="1800" dirty="0">
                <a:solidFill>
                  <a:schemeClr val="tx1"/>
                </a:solidFill>
                <a:cs typeface="+mn-ea"/>
                <a:sym typeface="+mn-lt"/>
              </a:rPr>
              <a:t>此处添加介绍内容此处添加介绍内容此处添加介绍内容此处添加介绍内容此处添加介绍内容此处添加介绍内容此处添加介绍内容此处添加介绍内容此处添加介绍内容此处添加介绍内容</a:t>
            </a:r>
          </a:p>
        </p:txBody>
      </p:sp>
      <p:graphicFrame>
        <p:nvGraphicFramePr>
          <p:cNvPr id="7" name="图表 6"/>
          <p:cNvGraphicFramePr/>
          <p:nvPr/>
        </p:nvGraphicFramePr>
        <p:xfrm>
          <a:off x="2032000" y="1161855"/>
          <a:ext cx="8128000" cy="429454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998033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42" presetClass="entr" presetSubtype="0" fill="hold" grpId="0" nodeType="afterEffect">
                                  <p:stCondLst>
                                    <p:cond delay="0"/>
                                  </p:stCondLst>
                                  <p:childTnLst>
                                    <p:set>
                                      <p:cBhvr>
                                        <p:cTn id="6"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fade">
                                      <p:cBhvr>
                                        <p:cTn id="7" dur="1000"/>
                                        <p:tgtEl>
                                          <p:spTgt spid="7">
                                            <p:graphicEl>
                                              <a:chart seriesIdx="-3" categoryIdx="-3" bldStep="gridLegend"/>
                                            </p:graphicEl>
                                          </p:spTgt>
                                        </p:tgtEl>
                                      </p:cBhvr>
                                    </p:animEffect>
                                    <p:anim calcmode="lin" valueType="num">
                                      <p:cBhvr>
                                        <p:cTn id="8" dur="1000" fill="hold"/>
                                        <p:tgtEl>
                                          <p:spTgt spid="7">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9" dur="1000" fill="hold"/>
                                        <p:tgtEl>
                                          <p:spTgt spid="7">
                                            <p:graphicEl>
                                              <a:chart seriesIdx="-3" categoryIdx="-3" bldStep="gridLegend"/>
                                            </p:graphic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fade">
                                      <p:cBhvr>
                                        <p:cTn id="13" dur="1000"/>
                                        <p:tgtEl>
                                          <p:spTgt spid="7">
                                            <p:graphicEl>
                                              <a:chart seriesIdx="0" categoryIdx="-4" bldStep="series"/>
                                            </p:graphicEl>
                                          </p:spTgt>
                                        </p:tgtEl>
                                      </p:cBhvr>
                                    </p:animEffect>
                                    <p:anim calcmode="lin" valueType="num">
                                      <p:cBhvr>
                                        <p:cTn id="14" dur="1000" fill="hold"/>
                                        <p:tgtEl>
                                          <p:spTgt spid="7">
                                            <p:graphicEl>
                                              <a:chart seriesIdx="0" categoryIdx="-4" bldStep="series"/>
                                            </p:graphicEl>
                                          </p:spTgt>
                                        </p:tgtEl>
                                        <p:attrNameLst>
                                          <p:attrName>ppt_x</p:attrName>
                                        </p:attrNameLst>
                                      </p:cBhvr>
                                      <p:tavLst>
                                        <p:tav tm="0">
                                          <p:val>
                                            <p:strVal val="#ppt_x"/>
                                          </p:val>
                                        </p:tav>
                                        <p:tav tm="100000">
                                          <p:val>
                                            <p:strVal val="#ppt_x"/>
                                          </p:val>
                                        </p:tav>
                                      </p:tavLst>
                                    </p:anim>
                                    <p:anim calcmode="lin" valueType="num">
                                      <p:cBhvr>
                                        <p:cTn id="15" dur="1000" fill="hold"/>
                                        <p:tgtEl>
                                          <p:spTgt spid="7">
                                            <p:graphicEl>
                                              <a:chart seriesIdx="0" categoryIdx="-4" bldStep="series"/>
                                            </p:graphicEl>
                                          </p:spTgt>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fade">
                                      <p:cBhvr>
                                        <p:cTn id="19" dur="1000"/>
                                        <p:tgtEl>
                                          <p:spTgt spid="7">
                                            <p:graphicEl>
                                              <a:chart seriesIdx="1" categoryIdx="-4" bldStep="series"/>
                                            </p:graphicEl>
                                          </p:spTgt>
                                        </p:tgtEl>
                                      </p:cBhvr>
                                    </p:animEffect>
                                    <p:anim calcmode="lin" valueType="num">
                                      <p:cBhvr>
                                        <p:cTn id="20" dur="1000" fill="hold"/>
                                        <p:tgtEl>
                                          <p:spTgt spid="7">
                                            <p:graphicEl>
                                              <a:chart seriesIdx="1" categoryIdx="-4" bldStep="series"/>
                                            </p:graphicEl>
                                          </p:spTgt>
                                        </p:tgtEl>
                                        <p:attrNameLst>
                                          <p:attrName>ppt_x</p:attrName>
                                        </p:attrNameLst>
                                      </p:cBhvr>
                                      <p:tavLst>
                                        <p:tav tm="0">
                                          <p:val>
                                            <p:strVal val="#ppt_x"/>
                                          </p:val>
                                        </p:tav>
                                        <p:tav tm="100000">
                                          <p:val>
                                            <p:strVal val="#ppt_x"/>
                                          </p:val>
                                        </p:tav>
                                      </p:tavLst>
                                    </p:anim>
                                    <p:anim calcmode="lin" valueType="num">
                                      <p:cBhvr>
                                        <p:cTn id="21" dur="1000" fill="hold"/>
                                        <p:tgtEl>
                                          <p:spTgt spid="7">
                                            <p:graphicEl>
                                              <a:chart seriesIdx="1" categoryIdx="-4" bldStep="series"/>
                                            </p:graphicEl>
                                          </p:spTgt>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7">
                                            <p:graphicEl>
                                              <a:chart seriesIdx="2" categoryIdx="-4" bldStep="series"/>
                                            </p:graphicEl>
                                          </p:spTgt>
                                        </p:tgtEl>
                                        <p:attrNameLst>
                                          <p:attrName>style.visibility</p:attrName>
                                        </p:attrNameLst>
                                      </p:cBhvr>
                                      <p:to>
                                        <p:strVal val="visible"/>
                                      </p:to>
                                    </p:set>
                                    <p:animEffect transition="in" filter="fade">
                                      <p:cBhvr>
                                        <p:cTn id="25" dur="1000"/>
                                        <p:tgtEl>
                                          <p:spTgt spid="7">
                                            <p:graphicEl>
                                              <a:chart seriesIdx="2" categoryIdx="-4" bldStep="series"/>
                                            </p:graphicEl>
                                          </p:spTgt>
                                        </p:tgtEl>
                                      </p:cBhvr>
                                    </p:animEffect>
                                    <p:anim calcmode="lin" valueType="num">
                                      <p:cBhvr>
                                        <p:cTn id="26" dur="1000" fill="hold"/>
                                        <p:tgtEl>
                                          <p:spTgt spid="7">
                                            <p:graphicEl>
                                              <a:chart seriesIdx="2" categoryIdx="-4" bldStep="series"/>
                                            </p:graphicEl>
                                          </p:spTgt>
                                        </p:tgtEl>
                                        <p:attrNameLst>
                                          <p:attrName>ppt_x</p:attrName>
                                        </p:attrNameLst>
                                      </p:cBhvr>
                                      <p:tavLst>
                                        <p:tav tm="0">
                                          <p:val>
                                            <p:strVal val="#ppt_x"/>
                                          </p:val>
                                        </p:tav>
                                        <p:tav tm="100000">
                                          <p:val>
                                            <p:strVal val="#ppt_x"/>
                                          </p:val>
                                        </p:tav>
                                      </p:tavLst>
                                    </p:anim>
                                    <p:anim calcmode="lin" valueType="num">
                                      <p:cBhvr>
                                        <p:cTn id="27" dur="1000" fill="hold"/>
                                        <p:tgtEl>
                                          <p:spTgt spid="7">
                                            <p:graphicEl>
                                              <a:chart seriesIdx="2" categoryIdx="-4" bldStep="series"/>
                                            </p:graphicEl>
                                          </p:spTgt>
                                        </p:tgtEl>
                                        <p:attrNameLst>
                                          <p:attrName>ppt_y</p:attrName>
                                        </p:attrNameLst>
                                      </p:cBhvr>
                                      <p:tavLst>
                                        <p:tav tm="0">
                                          <p:val>
                                            <p:strVal val="#ppt_y+.1"/>
                                          </p:val>
                                        </p:tav>
                                        <p:tav tm="100000">
                                          <p:val>
                                            <p:strVal val="#ppt_y"/>
                                          </p:val>
                                        </p:tav>
                                      </p:tavLst>
                                    </p:anim>
                                  </p:childTnLst>
                                </p:cTn>
                              </p:par>
                            </p:childTnLst>
                          </p:cTn>
                        </p:par>
                        <p:par>
                          <p:cTn id="28" fill="hold">
                            <p:stCondLst>
                              <p:cond delay="4500"/>
                            </p:stCondLst>
                            <p:childTnLst>
                              <p:par>
                                <p:cTn id="29" presetID="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Graphic spid="7" grpId="0">
        <p:bldSub>
          <a:bldChart bld="series"/>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24" name="文本框 23"/>
          <p:cNvSpPr txBox="1">
            <a:spLocks noChangeArrowheads="1"/>
          </p:cNvSpPr>
          <p:nvPr/>
        </p:nvSpPr>
        <p:spPr bwMode="auto">
          <a:xfrm>
            <a:off x="604010" y="395463"/>
            <a:ext cx="99663" cy="403668"/>
          </a:xfrm>
          <a:custGeom>
            <a:avLst/>
            <a:gdLst/>
            <a:ahLst/>
            <a:cxnLst/>
            <a:rect l="l" t="t" r="r" b="b"/>
            <a:pathLst>
              <a:path w="473823" h="2554365">
                <a:moveTo>
                  <a:pt x="0" y="0"/>
                </a:moveTo>
                <a:lnTo>
                  <a:pt x="382977" y="0"/>
                </a:lnTo>
                <a:lnTo>
                  <a:pt x="382977" y="2488457"/>
                </a:lnTo>
                <a:lnTo>
                  <a:pt x="473823" y="2488457"/>
                </a:lnTo>
                <a:lnTo>
                  <a:pt x="473823" y="2554365"/>
                </a:lnTo>
                <a:lnTo>
                  <a:pt x="0" y="2554365"/>
                </a:lnTo>
                <a:lnTo>
                  <a:pt x="0" y="2488457"/>
                </a:lnTo>
                <a:lnTo>
                  <a:pt x="90846" y="2488457"/>
                </a:lnTo>
                <a:lnTo>
                  <a:pt x="90846" y="65908"/>
                </a:lnTo>
                <a:lnTo>
                  <a:pt x="0" y="65908"/>
                </a:lnTo>
                <a:lnTo>
                  <a:pt x="0" y="0"/>
                </a:lnTo>
                <a:close/>
                <a:moveTo>
                  <a:pt x="163879" y="65908"/>
                </a:moveTo>
                <a:lnTo>
                  <a:pt x="163879" y="2488457"/>
                </a:lnTo>
                <a:lnTo>
                  <a:pt x="236911" y="2488457"/>
                </a:lnTo>
                <a:lnTo>
                  <a:pt x="236911" y="65908"/>
                </a:lnTo>
                <a:lnTo>
                  <a:pt x="163879"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27" name="Content Placeholder 2"/>
          <p:cNvSpPr txBox="1">
            <a:spLocks/>
          </p:cNvSpPr>
          <p:nvPr/>
        </p:nvSpPr>
        <p:spPr>
          <a:xfrm>
            <a:off x="1170167" y="5647593"/>
            <a:ext cx="10131462"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zh-CN" altLang="en-US" sz="1800" dirty="0">
                <a:solidFill>
                  <a:schemeClr val="tx1"/>
                </a:solidFill>
                <a:cs typeface="+mn-ea"/>
                <a:sym typeface="+mn-lt"/>
              </a:rPr>
              <a:t>此处添加介绍内容此处添加介绍内容此处添加介绍内容此处添加介绍内容此处添加介绍内容此处添加介绍内容此处添加介绍内容此处添加介绍内容此处添加介绍内容此处添加介绍内容</a:t>
            </a:r>
          </a:p>
        </p:txBody>
      </p:sp>
      <p:graphicFrame>
        <p:nvGraphicFramePr>
          <p:cNvPr id="5" name="图表 4"/>
          <p:cNvGraphicFramePr/>
          <p:nvPr/>
        </p:nvGraphicFramePr>
        <p:xfrm>
          <a:off x="2926862" y="1196368"/>
          <a:ext cx="6338277" cy="422551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267304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 calcmode="lin" valueType="num">
                                      <p:cBhvr>
                                        <p:cTn id="7" dur="500" fill="hold"/>
                                        <p:tgtEl>
                                          <p:spTgt spid="5">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8" dur="500" fill="hold"/>
                                        <p:tgtEl>
                                          <p:spTgt spid="5">
                                            <p:graphicEl>
                                              <a:chart seriesIdx="-3" categoryIdx="-3" bldStep="gridLegend"/>
                                            </p:graphic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graphicEl>
                                              <a:chart seriesIdx="-4" categoryIdx="0" bldStep="category"/>
                                            </p:graphicEl>
                                          </p:spTgt>
                                        </p:tgtEl>
                                        <p:attrNameLst>
                                          <p:attrName>style.visibility</p:attrName>
                                        </p:attrNameLst>
                                      </p:cBhvr>
                                      <p:to>
                                        <p:strVal val="visible"/>
                                      </p:to>
                                    </p:set>
                                    <p:anim calcmode="lin" valueType="num">
                                      <p:cBhvr>
                                        <p:cTn id="13" dur="500" fill="hold"/>
                                        <p:tgtEl>
                                          <p:spTgt spid="5">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14" dur="500" fill="hold"/>
                                        <p:tgtEl>
                                          <p:spTgt spid="5">
                                            <p:graphicEl>
                                              <a:chart seriesIdx="-4" categoryIdx="0" bldStep="category"/>
                                            </p:graphic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graphicEl>
                                              <a:chart seriesIdx="-4" categoryIdx="1" bldStep="category"/>
                                            </p:graphicEl>
                                          </p:spTgt>
                                        </p:tgtEl>
                                        <p:attrNameLst>
                                          <p:attrName>style.visibility</p:attrName>
                                        </p:attrNameLst>
                                      </p:cBhvr>
                                      <p:to>
                                        <p:strVal val="visible"/>
                                      </p:to>
                                    </p:set>
                                    <p:anim calcmode="lin" valueType="num">
                                      <p:cBhvr>
                                        <p:cTn id="19" dur="500" fill="hold"/>
                                        <p:tgtEl>
                                          <p:spTgt spid="5">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20" dur="500" fill="hold"/>
                                        <p:tgtEl>
                                          <p:spTgt spid="5">
                                            <p:graphicEl>
                                              <a:chart seriesIdx="-4" categoryIdx="1" bldStep="category"/>
                                            </p:graphic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graphicEl>
                                              <a:chart seriesIdx="-4" categoryIdx="2" bldStep="category"/>
                                            </p:graphicEl>
                                          </p:spTgt>
                                        </p:tgtEl>
                                        <p:attrNameLst>
                                          <p:attrName>style.visibility</p:attrName>
                                        </p:attrNameLst>
                                      </p:cBhvr>
                                      <p:to>
                                        <p:strVal val="visible"/>
                                      </p:to>
                                    </p:set>
                                    <p:anim calcmode="lin" valueType="num">
                                      <p:cBhvr>
                                        <p:cTn id="25" dur="500" fill="hold"/>
                                        <p:tgtEl>
                                          <p:spTgt spid="5">
                                            <p:graphicEl>
                                              <a:chart seriesIdx="-4" categoryIdx="2" bldStep="category"/>
                                            </p:graphicEl>
                                          </p:spTgt>
                                        </p:tgtEl>
                                        <p:attrNameLst>
                                          <p:attrName>ppt_w</p:attrName>
                                        </p:attrNameLst>
                                      </p:cBhvr>
                                      <p:tavLst>
                                        <p:tav tm="0">
                                          <p:val>
                                            <p:fltVal val="0"/>
                                          </p:val>
                                        </p:tav>
                                        <p:tav tm="100000">
                                          <p:val>
                                            <p:strVal val="#ppt_w"/>
                                          </p:val>
                                        </p:tav>
                                      </p:tavLst>
                                    </p:anim>
                                    <p:anim calcmode="lin" valueType="num">
                                      <p:cBhvr>
                                        <p:cTn id="26" dur="500" fill="hold"/>
                                        <p:tgtEl>
                                          <p:spTgt spid="5">
                                            <p:graphicEl>
                                              <a:chart seriesIdx="-4" categoryIdx="2" bldStep="category"/>
                                            </p:graphic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graphicEl>
                                              <a:chart seriesIdx="-4" categoryIdx="3" bldStep="category"/>
                                            </p:graphicEl>
                                          </p:spTgt>
                                        </p:tgtEl>
                                        <p:attrNameLst>
                                          <p:attrName>style.visibility</p:attrName>
                                        </p:attrNameLst>
                                      </p:cBhvr>
                                      <p:to>
                                        <p:strVal val="visible"/>
                                      </p:to>
                                    </p:set>
                                    <p:anim calcmode="lin" valueType="num">
                                      <p:cBhvr>
                                        <p:cTn id="31" dur="500" fill="hold"/>
                                        <p:tgtEl>
                                          <p:spTgt spid="5">
                                            <p:graphicEl>
                                              <a:chart seriesIdx="-4" categoryIdx="3" bldStep="category"/>
                                            </p:graphicEl>
                                          </p:spTgt>
                                        </p:tgtEl>
                                        <p:attrNameLst>
                                          <p:attrName>ppt_w</p:attrName>
                                        </p:attrNameLst>
                                      </p:cBhvr>
                                      <p:tavLst>
                                        <p:tav tm="0">
                                          <p:val>
                                            <p:fltVal val="0"/>
                                          </p:val>
                                        </p:tav>
                                        <p:tav tm="100000">
                                          <p:val>
                                            <p:strVal val="#ppt_w"/>
                                          </p:val>
                                        </p:tav>
                                      </p:tavLst>
                                    </p:anim>
                                    <p:anim calcmode="lin" valueType="num">
                                      <p:cBhvr>
                                        <p:cTn id="32" dur="500" fill="hold"/>
                                        <p:tgtEl>
                                          <p:spTgt spid="5">
                                            <p:graphicEl>
                                              <a:chart seriesIdx="-4" categoryIdx="3" bldStep="category"/>
                                            </p:graphicEl>
                                          </p:spTgt>
                                        </p:tgtEl>
                                        <p:attrNameLst>
                                          <p:attrName>ppt_h</p:attrName>
                                        </p:attrNameLst>
                                      </p:cBhvr>
                                      <p:tavLst>
                                        <p:tav tm="0">
                                          <p:val>
                                            <p:fltVal val="0"/>
                                          </p:val>
                                        </p:tav>
                                        <p:tav tm="100000">
                                          <p:val>
                                            <p:strVal val="#ppt_h"/>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ppt_x"/>
                                          </p:val>
                                        </p:tav>
                                        <p:tav tm="100000">
                                          <p:val>
                                            <p:strVal val="#ppt_x"/>
                                          </p:val>
                                        </p:tav>
                                      </p:tavLst>
                                    </p:anim>
                                    <p:anim calcmode="lin" valueType="num">
                                      <p:cBhvr additive="base">
                                        <p:cTn id="3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Graphic spid="5" grpId="0">
        <p:bldSub>
          <a:bldChart bld="category"/>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4554071" y="1719702"/>
            <a:ext cx="3083858" cy="3418596"/>
          </a:xfrm>
          <a:custGeom>
            <a:avLst/>
            <a:gdLst>
              <a:gd name="connsiteX0" fmla="*/ 1626394 w 3252788"/>
              <a:gd name="connsiteY0" fmla="*/ 0 h 3606783"/>
              <a:gd name="connsiteX1" fmla="*/ 1712840 w 3252788"/>
              <a:gd name="connsiteY1" fmla="*/ 24124 h 3606783"/>
              <a:gd name="connsiteX2" fmla="*/ 3172373 w 3252788"/>
              <a:gd name="connsiteY2" fmla="*/ 828246 h 3606783"/>
              <a:gd name="connsiteX3" fmla="*/ 3252788 w 3252788"/>
              <a:gd name="connsiteY3" fmla="*/ 1009174 h 3606783"/>
              <a:gd name="connsiteX4" fmla="*/ 3252788 w 3252788"/>
              <a:gd name="connsiteY4" fmla="*/ 2585254 h 3606783"/>
              <a:gd name="connsiteX5" fmla="*/ 3124124 w 3252788"/>
              <a:gd name="connsiteY5" fmla="*/ 2810408 h 3606783"/>
              <a:gd name="connsiteX6" fmla="*/ 1736965 w 3252788"/>
              <a:gd name="connsiteY6" fmla="*/ 3570304 h 3606783"/>
              <a:gd name="connsiteX7" fmla="*/ 1543969 w 3252788"/>
              <a:gd name="connsiteY7" fmla="*/ 3586387 h 3606783"/>
              <a:gd name="connsiteX8" fmla="*/ 72374 w 3252788"/>
              <a:gd name="connsiteY8" fmla="*/ 2770202 h 3606783"/>
              <a:gd name="connsiteX9" fmla="*/ 0 w 3252788"/>
              <a:gd name="connsiteY9" fmla="*/ 2601337 h 3606783"/>
              <a:gd name="connsiteX10" fmla="*/ 0 w 3252788"/>
              <a:gd name="connsiteY10" fmla="*/ 1841441 h 3606783"/>
              <a:gd name="connsiteX11" fmla="*/ 0 w 3252788"/>
              <a:gd name="connsiteY11" fmla="*/ 1033298 h 3606783"/>
              <a:gd name="connsiteX12" fmla="*/ 140726 w 3252788"/>
              <a:gd name="connsiteY12" fmla="*/ 792061 h 3606783"/>
              <a:gd name="connsiteX13" fmla="*/ 1539948 w 3252788"/>
              <a:gd name="connsiteY13" fmla="*/ 24124 h 3606783"/>
              <a:gd name="connsiteX14" fmla="*/ 1626394 w 3252788"/>
              <a:gd name="connsiteY14" fmla="*/ 0 h 360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2788" h="3606783">
                <a:moveTo>
                  <a:pt x="1626394" y="0"/>
                </a:moveTo>
                <a:cubicBezTo>
                  <a:pt x="1655545" y="0"/>
                  <a:pt x="1684695" y="8042"/>
                  <a:pt x="1712840" y="24124"/>
                </a:cubicBezTo>
                <a:cubicBezTo>
                  <a:pt x="2078729" y="225155"/>
                  <a:pt x="3067834" y="767937"/>
                  <a:pt x="3172373" y="828246"/>
                </a:cubicBezTo>
                <a:cubicBezTo>
                  <a:pt x="3240726" y="868453"/>
                  <a:pt x="3252788" y="936803"/>
                  <a:pt x="3252788" y="1009174"/>
                </a:cubicBezTo>
                <a:cubicBezTo>
                  <a:pt x="3252788" y="1354947"/>
                  <a:pt x="3248767" y="2404327"/>
                  <a:pt x="3252788" y="2585254"/>
                </a:cubicBezTo>
                <a:cubicBezTo>
                  <a:pt x="3252788" y="2689790"/>
                  <a:pt x="3216601" y="2762161"/>
                  <a:pt x="3124124" y="2810408"/>
                </a:cubicBezTo>
                <a:cubicBezTo>
                  <a:pt x="3011543" y="2862676"/>
                  <a:pt x="1958106" y="3449686"/>
                  <a:pt x="1736965" y="3570304"/>
                </a:cubicBezTo>
                <a:cubicBezTo>
                  <a:pt x="1672633" y="3606490"/>
                  <a:pt x="1612322" y="3622572"/>
                  <a:pt x="1543969" y="3586387"/>
                </a:cubicBezTo>
                <a:cubicBezTo>
                  <a:pt x="1194163" y="3389377"/>
                  <a:pt x="205058" y="2850615"/>
                  <a:pt x="72374" y="2770202"/>
                </a:cubicBezTo>
                <a:cubicBezTo>
                  <a:pt x="12062" y="2734017"/>
                  <a:pt x="0" y="2669687"/>
                  <a:pt x="0" y="2601337"/>
                </a:cubicBezTo>
                <a:cubicBezTo>
                  <a:pt x="4021" y="2348038"/>
                  <a:pt x="0" y="2094739"/>
                  <a:pt x="0" y="1841441"/>
                </a:cubicBezTo>
                <a:cubicBezTo>
                  <a:pt x="0" y="1572060"/>
                  <a:pt x="4021" y="1302679"/>
                  <a:pt x="0" y="1033298"/>
                </a:cubicBezTo>
                <a:cubicBezTo>
                  <a:pt x="0" y="920721"/>
                  <a:pt x="36187" y="840308"/>
                  <a:pt x="140726" y="792061"/>
                </a:cubicBezTo>
                <a:cubicBezTo>
                  <a:pt x="233204" y="751855"/>
                  <a:pt x="1174060" y="225155"/>
                  <a:pt x="1539948" y="24124"/>
                </a:cubicBezTo>
                <a:cubicBezTo>
                  <a:pt x="1568094" y="8042"/>
                  <a:pt x="1597244" y="0"/>
                  <a:pt x="1626394" y="0"/>
                </a:cubicBezTo>
                <a:close/>
              </a:path>
            </a:pathLst>
          </a:cu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800">
              <a:solidFill>
                <a:schemeClr val="bg1"/>
              </a:solidFill>
              <a:cs typeface="+mn-ea"/>
              <a:sym typeface="+mn-lt"/>
            </a:endParaRPr>
          </a:p>
        </p:txBody>
      </p:sp>
      <p:sp>
        <p:nvSpPr>
          <p:cNvPr id="11" name="文本框 50"/>
          <p:cNvSpPr txBox="1">
            <a:spLocks noChangeArrowheads="1"/>
          </p:cNvSpPr>
          <p:nvPr/>
        </p:nvSpPr>
        <p:spPr bwMode="auto">
          <a:xfrm>
            <a:off x="5200052" y="2598003"/>
            <a:ext cx="17919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en-US" altLang="zh-CN" sz="3600" b="1" dirty="0">
                <a:solidFill>
                  <a:schemeClr val="bg1"/>
                </a:solidFill>
                <a:latin typeface="+mn-lt"/>
                <a:ea typeface="+mn-ea"/>
                <a:cs typeface="+mn-ea"/>
                <a:sym typeface="+mn-lt"/>
              </a:rPr>
              <a:t>PART 2</a:t>
            </a:r>
            <a:endParaRPr lang="zh-CN" altLang="en-US" sz="3600" b="1" dirty="0">
              <a:solidFill>
                <a:schemeClr val="bg1"/>
              </a:solidFill>
              <a:latin typeface="+mn-lt"/>
              <a:ea typeface="+mn-ea"/>
              <a:cs typeface="+mn-ea"/>
              <a:sym typeface="+mn-lt"/>
            </a:endParaRPr>
          </a:p>
        </p:txBody>
      </p:sp>
      <p:sp>
        <p:nvSpPr>
          <p:cNvPr id="12" name="文本框 50"/>
          <p:cNvSpPr txBox="1">
            <a:spLocks noChangeArrowheads="1"/>
          </p:cNvSpPr>
          <p:nvPr/>
        </p:nvSpPr>
        <p:spPr bwMode="auto">
          <a:xfrm>
            <a:off x="4875155" y="3421874"/>
            <a:ext cx="244169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4400" b="1" dirty="0">
                <a:solidFill>
                  <a:schemeClr val="bg1"/>
                </a:solidFill>
                <a:latin typeface="+mn-lt"/>
                <a:ea typeface="+mn-ea"/>
                <a:cs typeface="+mn-ea"/>
                <a:sym typeface="+mn-lt"/>
              </a:rPr>
              <a:t>成果展示</a:t>
            </a:r>
          </a:p>
        </p:txBody>
      </p:sp>
      <p:grpSp>
        <p:nvGrpSpPr>
          <p:cNvPr id="13" name="组合 12"/>
          <p:cNvGrpSpPr/>
          <p:nvPr/>
        </p:nvGrpSpPr>
        <p:grpSpPr>
          <a:xfrm>
            <a:off x="4554071" y="782109"/>
            <a:ext cx="3083858" cy="5293782"/>
            <a:chOff x="1233034" y="2292016"/>
            <a:chExt cx="1735130" cy="2978542"/>
          </a:xfrm>
        </p:grpSpPr>
        <p:cxnSp>
          <p:nvCxnSpPr>
            <p:cNvPr id="14" name="直接连接符 13"/>
            <p:cNvCxnSpPr/>
            <p:nvPr/>
          </p:nvCxnSpPr>
          <p:spPr>
            <a:xfrm flipH="1">
              <a:off x="1233034" y="4571648"/>
              <a:ext cx="495300" cy="6989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306059" y="4520751"/>
              <a:ext cx="330200" cy="4659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2472864" y="2292016"/>
              <a:ext cx="495300" cy="6989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604706" y="2564871"/>
              <a:ext cx="330200" cy="4659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667085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anim calcmode="lin" valueType="num">
                                      <p:cBhvr>
                                        <p:cTn id="13" dur="500" fill="hold"/>
                                        <p:tgtEl>
                                          <p:spTgt spid="11"/>
                                        </p:tgtEl>
                                        <p:attrNameLst>
                                          <p:attrName>ppt_x</p:attrName>
                                        </p:attrNameLst>
                                      </p:cBhvr>
                                      <p:tavLst>
                                        <p:tav tm="0">
                                          <p:val>
                                            <p:strVal val="#ppt_x"/>
                                          </p:val>
                                        </p:tav>
                                        <p:tav tm="100000">
                                          <p:val>
                                            <p:strVal val="#ppt_x"/>
                                          </p:val>
                                        </p:tav>
                                      </p:tavLst>
                                    </p:anim>
                                    <p:anim calcmode="lin" valueType="num">
                                      <p:cBhvr>
                                        <p:cTn id="14" dur="500" fill="hold"/>
                                        <p:tgtEl>
                                          <p:spTgt spid="1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7" presetClass="entr" presetSubtype="1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9" name="TextBox 23"/>
          <p:cNvSpPr txBox="1"/>
          <p:nvPr/>
        </p:nvSpPr>
        <p:spPr>
          <a:xfrm>
            <a:off x="2755476" y="2168763"/>
            <a:ext cx="1109432" cy="1231076"/>
          </a:xfrm>
          <a:prstGeom prst="rect">
            <a:avLst/>
          </a:prstGeom>
          <a:noFill/>
        </p:spPr>
        <p:txBody>
          <a:bodyPr wrap="square" lIns="121893" tIns="60945" rIns="121893" bIns="60945" rtlCol="0">
            <a:spAutoFit/>
          </a:bodyPr>
          <a:lstStyle/>
          <a:p>
            <a:pPr algn="ctr"/>
            <a:r>
              <a:rPr lang="en-US" sz="7200" b="1" dirty="0">
                <a:solidFill>
                  <a:schemeClr val="tx1">
                    <a:lumMod val="75000"/>
                    <a:lumOff val="25000"/>
                  </a:schemeClr>
                </a:solidFill>
                <a:cs typeface="+mn-ea"/>
                <a:sym typeface="+mn-lt"/>
              </a:rPr>
              <a:t>+</a:t>
            </a:r>
            <a:endParaRPr lang="ru-RU" sz="7200" b="1" dirty="0">
              <a:solidFill>
                <a:schemeClr val="tx1">
                  <a:lumMod val="75000"/>
                  <a:lumOff val="25000"/>
                </a:schemeClr>
              </a:solidFill>
              <a:cs typeface="+mn-ea"/>
              <a:sym typeface="+mn-lt"/>
            </a:endParaRPr>
          </a:p>
        </p:txBody>
      </p:sp>
      <p:sp>
        <p:nvSpPr>
          <p:cNvPr id="10" name="TextBox 24"/>
          <p:cNvSpPr txBox="1"/>
          <p:nvPr/>
        </p:nvSpPr>
        <p:spPr>
          <a:xfrm>
            <a:off x="5585899" y="2168763"/>
            <a:ext cx="1109432" cy="1231076"/>
          </a:xfrm>
          <a:prstGeom prst="rect">
            <a:avLst/>
          </a:prstGeom>
          <a:noFill/>
        </p:spPr>
        <p:txBody>
          <a:bodyPr wrap="square" lIns="121893" tIns="60945" rIns="121893" bIns="60945" rtlCol="0">
            <a:spAutoFit/>
          </a:bodyPr>
          <a:lstStyle/>
          <a:p>
            <a:pPr algn="ctr"/>
            <a:r>
              <a:rPr lang="en-US" sz="7200" b="1" dirty="0">
                <a:solidFill>
                  <a:schemeClr val="tx1">
                    <a:lumMod val="75000"/>
                    <a:lumOff val="25000"/>
                  </a:schemeClr>
                </a:solidFill>
                <a:cs typeface="+mn-ea"/>
                <a:sym typeface="+mn-lt"/>
              </a:rPr>
              <a:t>+</a:t>
            </a:r>
            <a:endParaRPr lang="ru-RU" sz="7200" b="1" dirty="0">
              <a:solidFill>
                <a:schemeClr val="tx1">
                  <a:lumMod val="75000"/>
                  <a:lumOff val="25000"/>
                </a:schemeClr>
              </a:solidFill>
              <a:cs typeface="+mn-ea"/>
              <a:sym typeface="+mn-lt"/>
            </a:endParaRPr>
          </a:p>
        </p:txBody>
      </p:sp>
      <p:sp>
        <p:nvSpPr>
          <p:cNvPr id="11" name="TextBox 25"/>
          <p:cNvSpPr txBox="1"/>
          <p:nvPr/>
        </p:nvSpPr>
        <p:spPr>
          <a:xfrm>
            <a:off x="8400599" y="2182361"/>
            <a:ext cx="1109432" cy="1231076"/>
          </a:xfrm>
          <a:prstGeom prst="rect">
            <a:avLst/>
          </a:prstGeom>
          <a:noFill/>
        </p:spPr>
        <p:txBody>
          <a:bodyPr wrap="square" lIns="121893" tIns="60945" rIns="121893" bIns="60945" rtlCol="0">
            <a:spAutoFit/>
          </a:bodyPr>
          <a:lstStyle/>
          <a:p>
            <a:pPr algn="ctr"/>
            <a:r>
              <a:rPr lang="en-US" sz="7200" b="1" dirty="0">
                <a:solidFill>
                  <a:schemeClr val="tx1">
                    <a:lumMod val="75000"/>
                    <a:lumOff val="25000"/>
                  </a:schemeClr>
                </a:solidFill>
                <a:cs typeface="+mn-ea"/>
                <a:sym typeface="+mn-lt"/>
              </a:rPr>
              <a:t>=</a:t>
            </a:r>
            <a:endParaRPr lang="ru-RU" sz="7200" b="1" dirty="0">
              <a:solidFill>
                <a:schemeClr val="tx1">
                  <a:lumMod val="75000"/>
                  <a:lumOff val="25000"/>
                </a:schemeClr>
              </a:solidFill>
              <a:cs typeface="+mn-ea"/>
              <a:sym typeface="+mn-lt"/>
            </a:endParaRPr>
          </a:p>
        </p:txBody>
      </p:sp>
      <p:grpSp>
        <p:nvGrpSpPr>
          <p:cNvPr id="47" name="组合 46"/>
          <p:cNvGrpSpPr/>
          <p:nvPr/>
        </p:nvGrpSpPr>
        <p:grpSpPr>
          <a:xfrm>
            <a:off x="6453021" y="1837187"/>
            <a:ext cx="2191513" cy="3617809"/>
            <a:chOff x="6453021" y="1837187"/>
            <a:chExt cx="2191513" cy="3617809"/>
          </a:xfrm>
        </p:grpSpPr>
        <p:sp>
          <p:nvSpPr>
            <p:cNvPr id="16" name="TextBox 35"/>
            <p:cNvSpPr txBox="1"/>
            <p:nvPr/>
          </p:nvSpPr>
          <p:spPr>
            <a:xfrm>
              <a:off x="6453021" y="4012077"/>
              <a:ext cx="2191513" cy="477054"/>
            </a:xfrm>
            <a:prstGeom prst="rect">
              <a:avLst/>
            </a:prstGeom>
            <a:noFill/>
          </p:spPr>
          <p:txBody>
            <a:bodyPr wrap="square" lIns="0" rIns="0" bIns="0" rtlCol="0">
              <a:spAutoFit/>
            </a:bodyPr>
            <a:lstStyle/>
            <a:p>
              <a:pPr algn="ctr">
                <a:tabLst>
                  <a:tab pos="1367332" algn="l"/>
                </a:tabLst>
              </a:pPr>
              <a:r>
                <a:rPr lang="zh-CN" altLang="en-US" sz="2800" b="1" dirty="0">
                  <a:cs typeface="+mn-ea"/>
                  <a:sym typeface="+mn-lt"/>
                </a:rPr>
                <a:t>添加标题</a:t>
              </a:r>
              <a:endParaRPr lang="en-US" sz="2800" b="1" dirty="0">
                <a:cs typeface="+mn-ea"/>
                <a:sym typeface="+mn-lt"/>
              </a:endParaRPr>
            </a:p>
          </p:txBody>
        </p:sp>
        <p:sp>
          <p:nvSpPr>
            <p:cNvPr id="7" name="Oval 17"/>
            <p:cNvSpPr/>
            <p:nvPr/>
          </p:nvSpPr>
          <p:spPr>
            <a:xfrm>
              <a:off x="6526590" y="1837187"/>
              <a:ext cx="2055079" cy="2055077"/>
            </a:xfrm>
            <a:prstGeom prst="ellipse">
              <a:avLst/>
            </a:prstGeom>
            <a:solidFill>
              <a:schemeClr val="accent3">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cs typeface="+mn-ea"/>
                <a:sym typeface="+mn-lt"/>
              </a:endParaRPr>
            </a:p>
          </p:txBody>
        </p:sp>
        <p:sp>
          <p:nvSpPr>
            <p:cNvPr id="17" name="TextBox 36"/>
            <p:cNvSpPr txBox="1"/>
            <p:nvPr/>
          </p:nvSpPr>
          <p:spPr>
            <a:xfrm>
              <a:off x="6512251" y="4440231"/>
              <a:ext cx="2063887" cy="1014765"/>
            </a:xfrm>
            <a:prstGeom prst="rect">
              <a:avLst/>
            </a:prstGeom>
            <a:noFill/>
          </p:spPr>
          <p:txBody>
            <a:bodyPr wrap="square" lIns="0" rIns="0" bIns="0" rtlCol="0">
              <a:spAutoFit/>
            </a:bodyPr>
            <a:lstStyle/>
            <a:p>
              <a:pPr algn="ctr">
                <a:lnSpc>
                  <a:spcPct val="120000"/>
                </a:lnSpc>
              </a:pPr>
              <a:r>
                <a:rPr lang="zh-CN" altLang="en-US" dirty="0">
                  <a:cs typeface="+mn-ea"/>
                  <a:sym typeface="+mn-lt"/>
                </a:rPr>
                <a:t>此处添加介绍内容此处添加介绍内容此处添加介绍内容</a:t>
              </a:r>
              <a:endParaRPr lang="en-US" dirty="0">
                <a:cs typeface="+mn-ea"/>
                <a:sym typeface="+mn-lt"/>
              </a:endParaRPr>
            </a:p>
          </p:txBody>
        </p:sp>
        <p:sp>
          <p:nvSpPr>
            <p:cNvPr id="20" name="Freeform 12"/>
            <p:cNvSpPr>
              <a:spLocks noEditPoints="1"/>
            </p:cNvSpPr>
            <p:nvPr/>
          </p:nvSpPr>
          <p:spPr bwMode="auto">
            <a:xfrm>
              <a:off x="7009436" y="2352036"/>
              <a:ext cx="1106971" cy="1010712"/>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cs typeface="+mn-ea"/>
                <a:sym typeface="+mn-lt"/>
              </a:endParaRPr>
            </a:p>
          </p:txBody>
        </p:sp>
      </p:grpSp>
      <p:grpSp>
        <p:nvGrpSpPr>
          <p:cNvPr id="44" name="组合 43"/>
          <p:cNvGrpSpPr/>
          <p:nvPr/>
        </p:nvGrpSpPr>
        <p:grpSpPr>
          <a:xfrm>
            <a:off x="3501551" y="1837187"/>
            <a:ext cx="2410664" cy="3621201"/>
            <a:chOff x="3501551" y="1837187"/>
            <a:chExt cx="2410664" cy="3621201"/>
          </a:xfrm>
        </p:grpSpPr>
        <p:sp>
          <p:nvSpPr>
            <p:cNvPr id="6" name="Oval 14"/>
            <p:cNvSpPr/>
            <p:nvPr/>
          </p:nvSpPr>
          <p:spPr>
            <a:xfrm>
              <a:off x="3694323" y="1837187"/>
              <a:ext cx="2055079" cy="2055077"/>
            </a:xfrm>
            <a:prstGeom prst="ellipse">
              <a:avLst/>
            </a:prstGeom>
            <a:solidFill>
              <a:schemeClr val="accent2">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cs typeface="+mn-ea"/>
                <a:sym typeface="+mn-lt"/>
              </a:endParaRPr>
            </a:p>
          </p:txBody>
        </p:sp>
        <p:sp>
          <p:nvSpPr>
            <p:cNvPr id="14" name="TextBox 32"/>
            <p:cNvSpPr txBox="1"/>
            <p:nvPr/>
          </p:nvSpPr>
          <p:spPr>
            <a:xfrm>
              <a:off x="3501551" y="4015469"/>
              <a:ext cx="2410664" cy="477054"/>
            </a:xfrm>
            <a:prstGeom prst="rect">
              <a:avLst/>
            </a:prstGeom>
            <a:noFill/>
          </p:spPr>
          <p:txBody>
            <a:bodyPr wrap="square" lIns="0" rIns="0" bIns="0" rtlCol="0">
              <a:spAutoFit/>
            </a:bodyPr>
            <a:lstStyle/>
            <a:p>
              <a:pPr algn="ctr">
                <a:tabLst>
                  <a:tab pos="1367332" algn="l"/>
                </a:tabLst>
              </a:pPr>
              <a:r>
                <a:rPr lang="zh-CN" altLang="en-US" sz="2800" b="1" dirty="0">
                  <a:cs typeface="+mn-ea"/>
                  <a:sym typeface="+mn-lt"/>
                </a:rPr>
                <a:t>添加标题</a:t>
              </a:r>
              <a:endParaRPr lang="en-US" sz="2800" b="1" dirty="0">
                <a:cs typeface="+mn-ea"/>
                <a:sym typeface="+mn-lt"/>
              </a:endParaRPr>
            </a:p>
          </p:txBody>
        </p:sp>
        <p:sp>
          <p:nvSpPr>
            <p:cNvPr id="15" name="TextBox 33"/>
            <p:cNvSpPr txBox="1"/>
            <p:nvPr/>
          </p:nvSpPr>
          <p:spPr>
            <a:xfrm>
              <a:off x="3670357" y="4443623"/>
              <a:ext cx="2063887" cy="1014765"/>
            </a:xfrm>
            <a:prstGeom prst="rect">
              <a:avLst/>
            </a:prstGeom>
            <a:noFill/>
          </p:spPr>
          <p:txBody>
            <a:bodyPr wrap="square" lIns="0" rIns="0" bIns="0" rtlCol="0">
              <a:spAutoFit/>
            </a:bodyPr>
            <a:lstStyle/>
            <a:p>
              <a:pPr algn="ctr">
                <a:lnSpc>
                  <a:spcPct val="120000"/>
                </a:lnSpc>
              </a:pPr>
              <a:r>
                <a:rPr lang="zh-CN" altLang="en-US" dirty="0">
                  <a:cs typeface="+mn-ea"/>
                  <a:sym typeface="+mn-lt"/>
                </a:rPr>
                <a:t>此处添加介绍内容此处添加介绍内容此处添加介绍内容</a:t>
              </a:r>
              <a:endParaRPr lang="en-US" dirty="0">
                <a:cs typeface="+mn-ea"/>
                <a:sym typeface="+mn-lt"/>
              </a:endParaRPr>
            </a:p>
          </p:txBody>
        </p:sp>
        <p:grpSp>
          <p:nvGrpSpPr>
            <p:cNvPr id="21" name="Group 71"/>
            <p:cNvGrpSpPr/>
            <p:nvPr/>
          </p:nvGrpSpPr>
          <p:grpSpPr>
            <a:xfrm>
              <a:off x="4297466" y="2453262"/>
              <a:ext cx="809665" cy="808261"/>
              <a:chOff x="3810000" y="2265363"/>
              <a:chExt cx="915988" cy="914400"/>
            </a:xfrm>
            <a:solidFill>
              <a:schemeClr val="bg1"/>
            </a:solidFill>
          </p:grpSpPr>
          <p:sp>
            <p:nvSpPr>
              <p:cNvPr id="22"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800">
                  <a:cs typeface="+mn-ea"/>
                  <a:sym typeface="+mn-lt"/>
                </a:endParaRPr>
              </a:p>
            </p:txBody>
          </p:sp>
          <p:sp>
            <p:nvSpPr>
              <p:cNvPr id="23"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800">
                  <a:cs typeface="+mn-ea"/>
                  <a:sym typeface="+mn-lt"/>
                </a:endParaRPr>
              </a:p>
            </p:txBody>
          </p:sp>
          <p:sp>
            <p:nvSpPr>
              <p:cNvPr id="24"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800">
                  <a:cs typeface="+mn-ea"/>
                  <a:sym typeface="+mn-lt"/>
                </a:endParaRPr>
              </a:p>
            </p:txBody>
          </p:sp>
          <p:sp>
            <p:nvSpPr>
              <p:cNvPr id="25"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800">
                  <a:cs typeface="+mn-ea"/>
                  <a:sym typeface="+mn-lt"/>
                </a:endParaRPr>
              </a:p>
            </p:txBody>
          </p:sp>
          <p:sp>
            <p:nvSpPr>
              <p:cNvPr id="26"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800">
                  <a:cs typeface="+mn-ea"/>
                  <a:sym typeface="+mn-lt"/>
                </a:endParaRPr>
              </a:p>
            </p:txBody>
          </p:sp>
          <p:sp>
            <p:nvSpPr>
              <p:cNvPr id="27"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800">
                  <a:cs typeface="+mn-ea"/>
                  <a:sym typeface="+mn-lt"/>
                </a:endParaRPr>
              </a:p>
            </p:txBody>
          </p:sp>
          <p:sp>
            <p:nvSpPr>
              <p:cNvPr id="28"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800">
                  <a:cs typeface="+mn-ea"/>
                  <a:sym typeface="+mn-lt"/>
                </a:endParaRPr>
              </a:p>
            </p:txBody>
          </p:sp>
          <p:sp>
            <p:nvSpPr>
              <p:cNvPr id="29"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800">
                  <a:cs typeface="+mn-ea"/>
                  <a:sym typeface="+mn-lt"/>
                </a:endParaRPr>
              </a:p>
            </p:txBody>
          </p:sp>
        </p:grpSp>
      </p:grpSp>
      <p:grpSp>
        <p:nvGrpSpPr>
          <p:cNvPr id="46" name="组合 45"/>
          <p:cNvGrpSpPr/>
          <p:nvPr/>
        </p:nvGrpSpPr>
        <p:grpSpPr>
          <a:xfrm>
            <a:off x="9175969" y="1837187"/>
            <a:ext cx="2410664" cy="3624594"/>
            <a:chOff x="9175969" y="1837187"/>
            <a:chExt cx="2410664" cy="3624594"/>
          </a:xfrm>
        </p:grpSpPr>
        <p:sp>
          <p:nvSpPr>
            <p:cNvPr id="8" name="Oval 20"/>
            <p:cNvSpPr/>
            <p:nvPr/>
          </p:nvSpPr>
          <p:spPr>
            <a:xfrm>
              <a:off x="9355169" y="1837187"/>
              <a:ext cx="2055079" cy="2055077"/>
            </a:xfrm>
            <a:prstGeom prst="ellipse">
              <a:avLst/>
            </a:prstGeom>
            <a:solidFill>
              <a:schemeClr val="accent4">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cs typeface="+mn-ea"/>
                <a:sym typeface="+mn-lt"/>
              </a:endParaRPr>
            </a:p>
          </p:txBody>
        </p:sp>
        <p:sp>
          <p:nvSpPr>
            <p:cNvPr id="18" name="TextBox 38"/>
            <p:cNvSpPr txBox="1"/>
            <p:nvPr/>
          </p:nvSpPr>
          <p:spPr>
            <a:xfrm>
              <a:off x="9175969" y="4018863"/>
              <a:ext cx="2410664" cy="477054"/>
            </a:xfrm>
            <a:prstGeom prst="rect">
              <a:avLst/>
            </a:prstGeom>
            <a:noFill/>
          </p:spPr>
          <p:txBody>
            <a:bodyPr wrap="square" lIns="0" rIns="0" bIns="0" rtlCol="0">
              <a:spAutoFit/>
            </a:bodyPr>
            <a:lstStyle/>
            <a:p>
              <a:pPr algn="ctr">
                <a:tabLst>
                  <a:tab pos="1367332" algn="l"/>
                </a:tabLst>
              </a:pPr>
              <a:r>
                <a:rPr lang="zh-CN" altLang="en-US" sz="2800" b="1" dirty="0">
                  <a:cs typeface="+mn-ea"/>
                  <a:sym typeface="+mn-lt"/>
                </a:rPr>
                <a:t>添加标题</a:t>
              </a:r>
              <a:endParaRPr lang="en-US" sz="2800" b="1" dirty="0">
                <a:cs typeface="+mn-ea"/>
                <a:sym typeface="+mn-lt"/>
              </a:endParaRPr>
            </a:p>
          </p:txBody>
        </p:sp>
        <p:sp>
          <p:nvSpPr>
            <p:cNvPr id="19" name="TextBox 39"/>
            <p:cNvSpPr txBox="1"/>
            <p:nvPr/>
          </p:nvSpPr>
          <p:spPr>
            <a:xfrm>
              <a:off x="9344775" y="4447016"/>
              <a:ext cx="2063887" cy="1014765"/>
            </a:xfrm>
            <a:prstGeom prst="rect">
              <a:avLst/>
            </a:prstGeom>
            <a:noFill/>
          </p:spPr>
          <p:txBody>
            <a:bodyPr wrap="square" lIns="0" rIns="0" bIns="0" rtlCol="0">
              <a:spAutoFit/>
            </a:bodyPr>
            <a:lstStyle/>
            <a:p>
              <a:pPr algn="ctr">
                <a:lnSpc>
                  <a:spcPct val="120000"/>
                </a:lnSpc>
              </a:pPr>
              <a:r>
                <a:rPr lang="zh-CN" altLang="en-US" dirty="0">
                  <a:cs typeface="+mn-ea"/>
                  <a:sym typeface="+mn-lt"/>
                </a:rPr>
                <a:t>此处添加介绍内容此处添加介绍内容此处添加介绍内容</a:t>
              </a:r>
              <a:endParaRPr lang="en-US" dirty="0">
                <a:cs typeface="+mn-ea"/>
                <a:sym typeface="+mn-lt"/>
              </a:endParaRPr>
            </a:p>
          </p:txBody>
        </p:sp>
        <p:grpSp>
          <p:nvGrpSpPr>
            <p:cNvPr id="30" name="Group 173"/>
            <p:cNvGrpSpPr/>
            <p:nvPr/>
          </p:nvGrpSpPr>
          <p:grpSpPr>
            <a:xfrm>
              <a:off x="9840905" y="2325482"/>
              <a:ext cx="1071624" cy="1063820"/>
              <a:chOff x="6400800" y="1195388"/>
              <a:chExt cx="654050" cy="649287"/>
            </a:xfrm>
            <a:solidFill>
              <a:schemeClr val="bg1"/>
            </a:solidFill>
          </p:grpSpPr>
          <p:sp>
            <p:nvSpPr>
              <p:cNvPr id="31"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800">
                  <a:cs typeface="+mn-ea"/>
                  <a:sym typeface="+mn-lt"/>
                </a:endParaRPr>
              </a:p>
            </p:txBody>
          </p:sp>
          <p:sp>
            <p:nvSpPr>
              <p:cNvPr id="32"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800">
                  <a:cs typeface="+mn-ea"/>
                  <a:sym typeface="+mn-lt"/>
                </a:endParaRPr>
              </a:p>
            </p:txBody>
          </p:sp>
          <p:sp>
            <p:nvSpPr>
              <p:cNvPr id="33"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800">
                  <a:cs typeface="+mn-ea"/>
                  <a:sym typeface="+mn-lt"/>
                </a:endParaRPr>
              </a:p>
            </p:txBody>
          </p:sp>
          <p:sp>
            <p:nvSpPr>
              <p:cNvPr id="34"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800">
                  <a:cs typeface="+mn-ea"/>
                  <a:sym typeface="+mn-lt"/>
                </a:endParaRPr>
              </a:p>
            </p:txBody>
          </p:sp>
          <p:sp>
            <p:nvSpPr>
              <p:cNvPr id="35"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800">
                  <a:cs typeface="+mn-ea"/>
                  <a:sym typeface="+mn-lt"/>
                </a:endParaRPr>
              </a:p>
            </p:txBody>
          </p:sp>
        </p:grpSp>
      </p:grpSp>
      <p:grpSp>
        <p:nvGrpSpPr>
          <p:cNvPr id="43" name="组合 42"/>
          <p:cNvGrpSpPr/>
          <p:nvPr/>
        </p:nvGrpSpPr>
        <p:grpSpPr>
          <a:xfrm>
            <a:off x="632460" y="1829854"/>
            <a:ext cx="2410664" cy="3660525"/>
            <a:chOff x="632460" y="1829854"/>
            <a:chExt cx="2410664" cy="3660525"/>
          </a:xfrm>
        </p:grpSpPr>
        <p:sp>
          <p:nvSpPr>
            <p:cNvPr id="5" name="Oval 3"/>
            <p:cNvSpPr/>
            <p:nvPr/>
          </p:nvSpPr>
          <p:spPr>
            <a:xfrm>
              <a:off x="866026" y="1829854"/>
              <a:ext cx="2055079" cy="2055077"/>
            </a:xfrm>
            <a:prstGeom prst="ellipse">
              <a:avLst/>
            </a:prstGeom>
            <a:solidFill>
              <a:schemeClr val="accent1">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cs typeface="+mn-ea"/>
                <a:sym typeface="+mn-lt"/>
              </a:endParaRPr>
            </a:p>
          </p:txBody>
        </p:sp>
        <p:sp>
          <p:nvSpPr>
            <p:cNvPr id="12" name="TextBox 29"/>
            <p:cNvSpPr txBox="1"/>
            <p:nvPr/>
          </p:nvSpPr>
          <p:spPr>
            <a:xfrm>
              <a:off x="632460" y="4018863"/>
              <a:ext cx="2410664" cy="477054"/>
            </a:xfrm>
            <a:prstGeom prst="rect">
              <a:avLst/>
            </a:prstGeom>
            <a:noFill/>
          </p:spPr>
          <p:txBody>
            <a:bodyPr wrap="square" lIns="0" rIns="0" bIns="0" rtlCol="0">
              <a:spAutoFit/>
            </a:bodyPr>
            <a:lstStyle/>
            <a:p>
              <a:pPr algn="ctr">
                <a:tabLst>
                  <a:tab pos="1367332" algn="l"/>
                </a:tabLst>
              </a:pPr>
              <a:r>
                <a:rPr lang="zh-CN" altLang="en-US" sz="2800" b="1" dirty="0">
                  <a:cs typeface="+mn-ea"/>
                  <a:sym typeface="+mn-lt"/>
                </a:rPr>
                <a:t>添加标题</a:t>
              </a:r>
              <a:endParaRPr lang="en-US" sz="2800" b="1" dirty="0">
                <a:cs typeface="+mn-ea"/>
                <a:sym typeface="+mn-lt"/>
              </a:endParaRPr>
            </a:p>
          </p:txBody>
        </p:sp>
        <p:sp>
          <p:nvSpPr>
            <p:cNvPr id="13" name="TextBox 30"/>
            <p:cNvSpPr txBox="1"/>
            <p:nvPr/>
          </p:nvSpPr>
          <p:spPr>
            <a:xfrm>
              <a:off x="801266" y="4447016"/>
              <a:ext cx="2063887" cy="1043363"/>
            </a:xfrm>
            <a:prstGeom prst="rect">
              <a:avLst/>
            </a:prstGeom>
            <a:noFill/>
          </p:spPr>
          <p:txBody>
            <a:bodyPr wrap="square" lIns="0" rIns="0" bIns="0" rtlCol="0">
              <a:spAutoFit/>
            </a:bodyPr>
            <a:lstStyle/>
            <a:p>
              <a:pPr algn="ctr">
                <a:lnSpc>
                  <a:spcPct val="120000"/>
                </a:lnSpc>
              </a:pPr>
              <a:r>
                <a:rPr lang="zh-CN" altLang="en-US" dirty="0">
                  <a:cs typeface="+mn-ea"/>
                  <a:sym typeface="+mn-lt"/>
                </a:rPr>
                <a:t>此处添加介绍内容此处添加介绍内容此处添加介绍内容</a:t>
              </a:r>
              <a:endParaRPr lang="en-US" dirty="0">
                <a:cs typeface="+mn-ea"/>
                <a:sym typeface="+mn-lt"/>
              </a:endParaRPr>
            </a:p>
          </p:txBody>
        </p:sp>
        <p:grpSp>
          <p:nvGrpSpPr>
            <p:cNvPr id="36" name="Group 162"/>
            <p:cNvGrpSpPr/>
            <p:nvPr/>
          </p:nvGrpSpPr>
          <p:grpSpPr>
            <a:xfrm>
              <a:off x="1474826" y="2365822"/>
              <a:ext cx="837476" cy="895701"/>
              <a:chOff x="4267200" y="1196975"/>
              <a:chExt cx="593725" cy="635001"/>
            </a:xfrm>
            <a:solidFill>
              <a:schemeClr val="bg1"/>
            </a:solidFill>
          </p:grpSpPr>
          <p:sp>
            <p:nvSpPr>
              <p:cNvPr id="37"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800">
                  <a:cs typeface="+mn-ea"/>
                  <a:sym typeface="+mn-lt"/>
                </a:endParaRPr>
              </a:p>
            </p:txBody>
          </p:sp>
          <p:sp>
            <p:nvSpPr>
              <p:cNvPr id="38"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800">
                  <a:cs typeface="+mn-ea"/>
                  <a:sym typeface="+mn-lt"/>
                </a:endParaRPr>
              </a:p>
            </p:txBody>
          </p:sp>
          <p:sp>
            <p:nvSpPr>
              <p:cNvPr id="39"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800">
                  <a:cs typeface="+mn-ea"/>
                  <a:sym typeface="+mn-lt"/>
                </a:endParaRPr>
              </a:p>
            </p:txBody>
          </p:sp>
        </p:grpSp>
      </p:grpSp>
      <p:sp>
        <p:nvSpPr>
          <p:cNvPr id="40" name="文本框 39"/>
          <p:cNvSpPr txBox="1">
            <a:spLocks noChangeArrowheads="1"/>
          </p:cNvSpPr>
          <p:nvPr/>
        </p:nvSpPr>
        <p:spPr bwMode="auto">
          <a:xfrm>
            <a:off x="572091" y="394055"/>
            <a:ext cx="176471" cy="406484"/>
          </a:xfrm>
          <a:custGeom>
            <a:avLst/>
            <a:gdLst/>
            <a:ahLst/>
            <a:cxnLst/>
            <a:rect l="l" t="t" r="r" b="b"/>
            <a:pathLst>
              <a:path w="838986" h="2572178">
                <a:moveTo>
                  <a:pt x="420384" y="0"/>
                </a:moveTo>
                <a:cubicBezTo>
                  <a:pt x="539136" y="0"/>
                  <a:pt x="638591" y="36220"/>
                  <a:pt x="718749" y="108659"/>
                </a:cubicBezTo>
                <a:cubicBezTo>
                  <a:pt x="798907" y="181098"/>
                  <a:pt x="838986" y="268975"/>
                  <a:pt x="838986" y="372289"/>
                </a:cubicBezTo>
                <a:lnTo>
                  <a:pt x="838986" y="737453"/>
                </a:lnTo>
                <a:cubicBezTo>
                  <a:pt x="838986" y="857393"/>
                  <a:pt x="807516" y="966645"/>
                  <a:pt x="744578" y="1065210"/>
                </a:cubicBezTo>
                <a:lnTo>
                  <a:pt x="379414" y="1635221"/>
                </a:lnTo>
                <a:cubicBezTo>
                  <a:pt x="321225" y="1725473"/>
                  <a:pt x="292131" y="1831163"/>
                  <a:pt x="292131" y="1952290"/>
                </a:cubicBezTo>
                <a:lnTo>
                  <a:pt x="292131" y="2506270"/>
                </a:lnTo>
                <a:lnTo>
                  <a:pt x="548636" y="2506270"/>
                </a:lnTo>
                <a:lnTo>
                  <a:pt x="548636" y="1806225"/>
                </a:lnTo>
                <a:lnTo>
                  <a:pt x="838986" y="1806225"/>
                </a:lnTo>
                <a:lnTo>
                  <a:pt x="838986" y="2572178"/>
                </a:lnTo>
                <a:lnTo>
                  <a:pt x="0" y="2572178"/>
                </a:lnTo>
                <a:lnTo>
                  <a:pt x="0" y="1872132"/>
                </a:lnTo>
                <a:cubicBezTo>
                  <a:pt x="0" y="1752193"/>
                  <a:pt x="32063" y="1642346"/>
                  <a:pt x="96189" y="1542594"/>
                </a:cubicBezTo>
                <a:lnTo>
                  <a:pt x="459572" y="974364"/>
                </a:lnTo>
                <a:cubicBezTo>
                  <a:pt x="518948" y="882925"/>
                  <a:pt x="548636" y="777235"/>
                  <a:pt x="548636" y="657295"/>
                </a:cubicBezTo>
                <a:lnTo>
                  <a:pt x="548636" y="211973"/>
                </a:lnTo>
                <a:cubicBezTo>
                  <a:pt x="548636" y="114597"/>
                  <a:pt x="505885" y="65908"/>
                  <a:pt x="420384" y="65908"/>
                </a:cubicBezTo>
                <a:cubicBezTo>
                  <a:pt x="334882" y="65908"/>
                  <a:pt x="292131" y="114597"/>
                  <a:pt x="292131" y="211973"/>
                </a:cubicBezTo>
                <a:lnTo>
                  <a:pt x="292131" y="783766"/>
                </a:lnTo>
                <a:lnTo>
                  <a:pt x="0" y="783766"/>
                </a:lnTo>
                <a:lnTo>
                  <a:pt x="0" y="372289"/>
                </a:lnTo>
                <a:cubicBezTo>
                  <a:pt x="0" y="268975"/>
                  <a:pt x="40376" y="181098"/>
                  <a:pt x="121127" y="108659"/>
                </a:cubicBezTo>
                <a:cubicBezTo>
                  <a:pt x="201879" y="36220"/>
                  <a:pt x="301631" y="0"/>
                  <a:pt x="420384" y="0"/>
                </a:cubicBezTo>
                <a:close/>
                <a:moveTo>
                  <a:pt x="194160" y="128253"/>
                </a:moveTo>
                <a:cubicBezTo>
                  <a:pt x="113409" y="182879"/>
                  <a:pt x="73033" y="255912"/>
                  <a:pt x="73033" y="347351"/>
                </a:cubicBezTo>
                <a:lnTo>
                  <a:pt x="73033" y="719640"/>
                </a:lnTo>
                <a:lnTo>
                  <a:pt x="146066" y="719640"/>
                </a:lnTo>
                <a:lnTo>
                  <a:pt x="146066" y="302819"/>
                </a:lnTo>
                <a:cubicBezTo>
                  <a:pt x="146066" y="232755"/>
                  <a:pt x="162097" y="174566"/>
                  <a:pt x="194160" y="128253"/>
                </a:cubicBezTo>
                <a:close/>
                <a:moveTo>
                  <a:pt x="562887" y="83721"/>
                </a:moveTo>
                <a:cubicBezTo>
                  <a:pt x="602075" y="128847"/>
                  <a:pt x="621669" y="188817"/>
                  <a:pt x="621669" y="263631"/>
                </a:cubicBezTo>
                <a:lnTo>
                  <a:pt x="621669" y="678671"/>
                </a:lnTo>
                <a:cubicBezTo>
                  <a:pt x="621669" y="800986"/>
                  <a:pt x="590793" y="909050"/>
                  <a:pt x="529042" y="1002865"/>
                </a:cubicBezTo>
                <a:lnTo>
                  <a:pt x="165660" y="1569314"/>
                </a:lnTo>
                <a:cubicBezTo>
                  <a:pt x="103908" y="1663128"/>
                  <a:pt x="73033" y="1771193"/>
                  <a:pt x="73033" y="1893508"/>
                </a:cubicBezTo>
                <a:lnTo>
                  <a:pt x="73033" y="2506270"/>
                </a:lnTo>
                <a:lnTo>
                  <a:pt x="146066" y="2506270"/>
                </a:lnTo>
                <a:lnTo>
                  <a:pt x="146066" y="1911321"/>
                </a:lnTo>
                <a:cubicBezTo>
                  <a:pt x="146066" y="1789006"/>
                  <a:pt x="176941" y="1680941"/>
                  <a:pt x="238692" y="1587127"/>
                </a:cubicBezTo>
                <a:lnTo>
                  <a:pt x="602075" y="1022459"/>
                </a:lnTo>
                <a:cubicBezTo>
                  <a:pt x="663826" y="927457"/>
                  <a:pt x="694701" y="818798"/>
                  <a:pt x="694701" y="696483"/>
                </a:cubicBezTo>
                <a:lnTo>
                  <a:pt x="694701" y="313507"/>
                </a:lnTo>
                <a:cubicBezTo>
                  <a:pt x="694701" y="216130"/>
                  <a:pt x="650763" y="139535"/>
                  <a:pt x="562887" y="83721"/>
                </a:cubicBezTo>
                <a:close/>
                <a:moveTo>
                  <a:pt x="621669" y="1872132"/>
                </a:moveTo>
                <a:lnTo>
                  <a:pt x="621669" y="2506270"/>
                </a:lnTo>
                <a:lnTo>
                  <a:pt x="694701" y="2506270"/>
                </a:lnTo>
                <a:lnTo>
                  <a:pt x="694701" y="1872132"/>
                </a:lnTo>
                <a:lnTo>
                  <a:pt x="621669"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14387958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1000"/>
                                        <p:tgtEl>
                                          <p:spTgt spid="47"/>
                                        </p:tgtEl>
                                      </p:cBhvr>
                                    </p:animEffect>
                                    <p:anim calcmode="lin" valueType="num">
                                      <p:cBhvr>
                                        <p:cTn id="28" dur="1000" fill="hold"/>
                                        <p:tgtEl>
                                          <p:spTgt spid="47"/>
                                        </p:tgtEl>
                                        <p:attrNameLst>
                                          <p:attrName>ppt_x</p:attrName>
                                        </p:attrNameLst>
                                      </p:cBhvr>
                                      <p:tavLst>
                                        <p:tav tm="0">
                                          <p:val>
                                            <p:strVal val="#ppt_x"/>
                                          </p:val>
                                        </p:tav>
                                        <p:tav tm="100000">
                                          <p:val>
                                            <p:strVal val="#ppt_x"/>
                                          </p:val>
                                        </p:tav>
                                      </p:tavLst>
                                    </p:anim>
                                    <p:anim calcmode="lin" valueType="num">
                                      <p:cBhvr>
                                        <p:cTn id="29" dur="1000" fill="hold"/>
                                        <p:tgtEl>
                                          <p:spTgt spid="4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1000"/>
                                        <p:tgtEl>
                                          <p:spTgt spid="46"/>
                                        </p:tgtEl>
                                      </p:cBhvr>
                                    </p:animEffect>
                                    <p:anim calcmode="lin" valueType="num">
                                      <p:cBhvr>
                                        <p:cTn id="38" dur="1000" fill="hold"/>
                                        <p:tgtEl>
                                          <p:spTgt spid="46"/>
                                        </p:tgtEl>
                                        <p:attrNameLst>
                                          <p:attrName>ppt_x</p:attrName>
                                        </p:attrNameLst>
                                      </p:cBhvr>
                                      <p:tavLst>
                                        <p:tav tm="0">
                                          <p:val>
                                            <p:strVal val="#ppt_x"/>
                                          </p:val>
                                        </p:tav>
                                        <p:tav tm="100000">
                                          <p:val>
                                            <p:strVal val="#ppt_x"/>
                                          </p:val>
                                        </p:tav>
                                      </p:tavLst>
                                    </p:anim>
                                    <p:anim calcmode="lin" valueType="num">
                                      <p:cBhvr>
                                        <p:cTn id="3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grpSp>
        <p:nvGrpSpPr>
          <p:cNvPr id="5" name="Group 43"/>
          <p:cNvGrpSpPr/>
          <p:nvPr/>
        </p:nvGrpSpPr>
        <p:grpSpPr>
          <a:xfrm>
            <a:off x="2096040" y="2270760"/>
            <a:ext cx="557707" cy="557707"/>
            <a:chOff x="7322925" y="1113826"/>
            <a:chExt cx="418280" cy="418280"/>
          </a:xfrm>
        </p:grpSpPr>
        <p:sp>
          <p:nvSpPr>
            <p:cNvPr id="6" name="Teardrop 44"/>
            <p:cNvSpPr/>
            <p:nvPr/>
          </p:nvSpPr>
          <p:spPr>
            <a:xfrm rot="8100000">
              <a:off x="7322925" y="1113826"/>
              <a:ext cx="418280" cy="41828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cs typeface="+mn-ea"/>
                <a:sym typeface="+mn-lt"/>
              </a:endParaRPr>
            </a:p>
          </p:txBody>
        </p:sp>
        <p:sp>
          <p:nvSpPr>
            <p:cNvPr id="7" name="Freeform 6"/>
            <p:cNvSpPr>
              <a:spLocks noEditPoints="1"/>
            </p:cNvSpPr>
            <p:nvPr/>
          </p:nvSpPr>
          <p:spPr bwMode="auto">
            <a:xfrm>
              <a:off x="7431874" y="1200224"/>
              <a:ext cx="209778" cy="23075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800" dirty="0">
                <a:cs typeface="+mn-ea"/>
                <a:sym typeface="+mn-lt"/>
              </a:endParaRPr>
            </a:p>
          </p:txBody>
        </p:sp>
      </p:grpSp>
      <p:grpSp>
        <p:nvGrpSpPr>
          <p:cNvPr id="8" name="Group 46"/>
          <p:cNvGrpSpPr/>
          <p:nvPr/>
        </p:nvGrpSpPr>
        <p:grpSpPr>
          <a:xfrm>
            <a:off x="7062507" y="2270760"/>
            <a:ext cx="557707" cy="557707"/>
            <a:chOff x="4158893" y="1506251"/>
            <a:chExt cx="418280" cy="418280"/>
          </a:xfrm>
        </p:grpSpPr>
        <p:sp>
          <p:nvSpPr>
            <p:cNvPr id="9" name="Teardrop 47"/>
            <p:cNvSpPr/>
            <p:nvPr/>
          </p:nvSpPr>
          <p:spPr>
            <a:xfrm rot="8100000">
              <a:off x="4158893" y="1506251"/>
              <a:ext cx="418280" cy="41828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cs typeface="+mn-ea"/>
                <a:sym typeface="+mn-lt"/>
              </a:endParaRPr>
            </a:p>
          </p:txBody>
        </p:sp>
        <p:sp>
          <p:nvSpPr>
            <p:cNvPr id="10" name="Freeform 11"/>
            <p:cNvSpPr>
              <a:spLocks/>
            </p:cNvSpPr>
            <p:nvPr/>
          </p:nvSpPr>
          <p:spPr bwMode="auto">
            <a:xfrm>
              <a:off x="4238052" y="1639825"/>
              <a:ext cx="258741" cy="1682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800" dirty="0">
                <a:cs typeface="+mn-ea"/>
                <a:sym typeface="+mn-lt"/>
              </a:endParaRPr>
            </a:p>
          </p:txBody>
        </p:sp>
      </p:grpSp>
      <p:grpSp>
        <p:nvGrpSpPr>
          <p:cNvPr id="11" name="Group 49"/>
          <p:cNvGrpSpPr/>
          <p:nvPr/>
        </p:nvGrpSpPr>
        <p:grpSpPr>
          <a:xfrm>
            <a:off x="4571788" y="2270760"/>
            <a:ext cx="557707" cy="557707"/>
            <a:chOff x="2708324" y="1506251"/>
            <a:chExt cx="418280" cy="418280"/>
          </a:xfrm>
        </p:grpSpPr>
        <p:sp>
          <p:nvSpPr>
            <p:cNvPr id="12" name="Teardrop 50"/>
            <p:cNvSpPr/>
            <p:nvPr/>
          </p:nvSpPr>
          <p:spPr>
            <a:xfrm rot="8100000">
              <a:off x="2708324" y="1506251"/>
              <a:ext cx="418280" cy="41828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cs typeface="+mn-ea"/>
                <a:sym typeface="+mn-lt"/>
              </a:endParaRPr>
            </a:p>
          </p:txBody>
        </p:sp>
        <p:sp>
          <p:nvSpPr>
            <p:cNvPr id="13" name="Freeform 16"/>
            <p:cNvSpPr>
              <a:spLocks noEditPoints="1"/>
            </p:cNvSpPr>
            <p:nvPr/>
          </p:nvSpPr>
          <p:spPr bwMode="auto">
            <a:xfrm>
              <a:off x="2796143" y="1604602"/>
              <a:ext cx="239343" cy="23907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800" dirty="0">
                <a:cs typeface="+mn-ea"/>
                <a:sym typeface="+mn-lt"/>
              </a:endParaRPr>
            </a:p>
          </p:txBody>
        </p:sp>
      </p:grpSp>
      <p:sp>
        <p:nvSpPr>
          <p:cNvPr id="14" name="Content Placeholder 2"/>
          <p:cNvSpPr txBox="1">
            <a:spLocks/>
          </p:cNvSpPr>
          <p:nvPr/>
        </p:nvSpPr>
        <p:spPr>
          <a:xfrm>
            <a:off x="6484204" y="2918137"/>
            <a:ext cx="1714313" cy="79392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5" name="Content Placeholder 2"/>
          <p:cNvSpPr txBox="1">
            <a:spLocks/>
          </p:cNvSpPr>
          <p:nvPr/>
        </p:nvSpPr>
        <p:spPr>
          <a:xfrm>
            <a:off x="3993485" y="2918137"/>
            <a:ext cx="1714313" cy="79392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6" name="Content Placeholder 2"/>
          <p:cNvSpPr txBox="1">
            <a:spLocks/>
          </p:cNvSpPr>
          <p:nvPr/>
        </p:nvSpPr>
        <p:spPr>
          <a:xfrm>
            <a:off x="1524001" y="2918137"/>
            <a:ext cx="1714313" cy="79392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grpSp>
        <p:nvGrpSpPr>
          <p:cNvPr id="39" name="组合 38"/>
          <p:cNvGrpSpPr/>
          <p:nvPr/>
        </p:nvGrpSpPr>
        <p:grpSpPr>
          <a:xfrm>
            <a:off x="6187445" y="4516841"/>
            <a:ext cx="2243111" cy="1309919"/>
            <a:chOff x="6187445" y="4516841"/>
            <a:chExt cx="2243111" cy="1309919"/>
          </a:xfrm>
        </p:grpSpPr>
        <p:sp>
          <p:nvSpPr>
            <p:cNvPr id="17" name="Rectangle 1436"/>
            <p:cNvSpPr>
              <a:spLocks noChangeArrowheads="1"/>
            </p:cNvSpPr>
            <p:nvPr/>
          </p:nvSpPr>
          <p:spPr bwMode="auto">
            <a:xfrm>
              <a:off x="6279810" y="4516841"/>
              <a:ext cx="532198"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1219170" fontAlgn="base">
                <a:spcBef>
                  <a:spcPct val="0"/>
                </a:spcBef>
                <a:spcAft>
                  <a:spcPct val="0"/>
                </a:spcAft>
              </a:pPr>
              <a:r>
                <a:rPr lang="en-US" sz="3733" dirty="0">
                  <a:solidFill>
                    <a:schemeClr val="accent3"/>
                  </a:solidFill>
                  <a:cs typeface="+mn-ea"/>
                  <a:sym typeface="+mn-lt"/>
                </a:rPr>
                <a:t>03</a:t>
              </a:r>
              <a:endParaRPr lang="en-US" sz="8000" dirty="0">
                <a:solidFill>
                  <a:schemeClr val="accent3"/>
                </a:solidFill>
                <a:cs typeface="+mn-ea"/>
                <a:sym typeface="+mn-lt"/>
              </a:endParaRPr>
            </a:p>
          </p:txBody>
        </p:sp>
        <p:sp>
          <p:nvSpPr>
            <p:cNvPr id="18" name="Content Placeholder 2"/>
            <p:cNvSpPr txBox="1">
              <a:spLocks/>
            </p:cNvSpPr>
            <p:nvPr/>
          </p:nvSpPr>
          <p:spPr>
            <a:xfrm>
              <a:off x="6187445" y="4983858"/>
              <a:ext cx="2243111" cy="84290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zh-CN" altLang="en-US" sz="1800" dirty="0">
                  <a:cs typeface="+mn-ea"/>
                  <a:sym typeface="+mn-lt"/>
                </a:rPr>
                <a:t>此处添加介绍内容此处添加介绍内容此处添加介绍内容</a:t>
              </a:r>
              <a:endParaRPr lang="en-US" sz="1800" dirty="0">
                <a:cs typeface="+mn-ea"/>
                <a:sym typeface="+mn-lt"/>
              </a:endParaRPr>
            </a:p>
          </p:txBody>
        </p:sp>
      </p:grpSp>
      <p:grpSp>
        <p:nvGrpSpPr>
          <p:cNvPr id="38" name="组合 37"/>
          <p:cNvGrpSpPr/>
          <p:nvPr/>
        </p:nvGrpSpPr>
        <p:grpSpPr>
          <a:xfrm>
            <a:off x="3659577" y="4516841"/>
            <a:ext cx="2243111" cy="1309919"/>
            <a:chOff x="3659577" y="4516841"/>
            <a:chExt cx="2243111" cy="1309919"/>
          </a:xfrm>
        </p:grpSpPr>
        <p:sp>
          <p:nvSpPr>
            <p:cNvPr id="19" name="Rectangle 1436"/>
            <p:cNvSpPr>
              <a:spLocks noChangeArrowheads="1"/>
            </p:cNvSpPr>
            <p:nvPr/>
          </p:nvSpPr>
          <p:spPr bwMode="auto">
            <a:xfrm>
              <a:off x="3751942" y="4516841"/>
              <a:ext cx="532198"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1219170" fontAlgn="base">
                <a:spcBef>
                  <a:spcPct val="0"/>
                </a:spcBef>
                <a:spcAft>
                  <a:spcPct val="0"/>
                </a:spcAft>
              </a:pPr>
              <a:r>
                <a:rPr lang="en-US" sz="3733" dirty="0">
                  <a:solidFill>
                    <a:schemeClr val="accent2"/>
                  </a:solidFill>
                  <a:cs typeface="+mn-ea"/>
                  <a:sym typeface="+mn-lt"/>
                </a:rPr>
                <a:t>02</a:t>
              </a:r>
              <a:endParaRPr lang="en-US" sz="8000" dirty="0">
                <a:solidFill>
                  <a:schemeClr val="accent2"/>
                </a:solidFill>
                <a:cs typeface="+mn-ea"/>
                <a:sym typeface="+mn-lt"/>
              </a:endParaRPr>
            </a:p>
          </p:txBody>
        </p:sp>
        <p:sp>
          <p:nvSpPr>
            <p:cNvPr id="20" name="Content Placeholder 2"/>
            <p:cNvSpPr txBox="1">
              <a:spLocks/>
            </p:cNvSpPr>
            <p:nvPr/>
          </p:nvSpPr>
          <p:spPr>
            <a:xfrm>
              <a:off x="3659577" y="4983858"/>
              <a:ext cx="2243111" cy="84290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zh-CN" altLang="en-US" sz="1800" dirty="0">
                  <a:cs typeface="+mn-ea"/>
                  <a:sym typeface="+mn-lt"/>
                </a:rPr>
                <a:t>此处添加介绍内容此处添加介绍内容此处添加介绍内容</a:t>
              </a:r>
              <a:endParaRPr lang="en-US" sz="1800" dirty="0">
                <a:cs typeface="+mn-ea"/>
                <a:sym typeface="+mn-lt"/>
              </a:endParaRPr>
            </a:p>
          </p:txBody>
        </p:sp>
      </p:grpSp>
      <p:grpSp>
        <p:nvGrpSpPr>
          <p:cNvPr id="3" name="组合 2"/>
          <p:cNvGrpSpPr/>
          <p:nvPr/>
        </p:nvGrpSpPr>
        <p:grpSpPr>
          <a:xfrm>
            <a:off x="1131709" y="4516841"/>
            <a:ext cx="2243111" cy="1309919"/>
            <a:chOff x="1131709" y="4516841"/>
            <a:chExt cx="2243111" cy="1309919"/>
          </a:xfrm>
        </p:grpSpPr>
        <p:sp>
          <p:nvSpPr>
            <p:cNvPr id="21" name="Rectangle 1436"/>
            <p:cNvSpPr>
              <a:spLocks noChangeArrowheads="1"/>
            </p:cNvSpPr>
            <p:nvPr/>
          </p:nvSpPr>
          <p:spPr bwMode="auto">
            <a:xfrm>
              <a:off x="1224074" y="4516841"/>
              <a:ext cx="532198"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1219170" fontAlgn="base">
                <a:spcBef>
                  <a:spcPct val="0"/>
                </a:spcBef>
                <a:spcAft>
                  <a:spcPct val="0"/>
                </a:spcAft>
              </a:pPr>
              <a:r>
                <a:rPr lang="en-US" sz="3733" dirty="0">
                  <a:solidFill>
                    <a:schemeClr val="accent1"/>
                  </a:solidFill>
                  <a:cs typeface="+mn-ea"/>
                  <a:sym typeface="+mn-lt"/>
                </a:rPr>
                <a:t>01</a:t>
              </a:r>
              <a:endParaRPr lang="en-US" sz="8000" dirty="0">
                <a:solidFill>
                  <a:schemeClr val="accent1"/>
                </a:solidFill>
                <a:cs typeface="+mn-ea"/>
                <a:sym typeface="+mn-lt"/>
              </a:endParaRPr>
            </a:p>
          </p:txBody>
        </p:sp>
        <p:sp>
          <p:nvSpPr>
            <p:cNvPr id="22" name="Content Placeholder 2"/>
            <p:cNvSpPr txBox="1">
              <a:spLocks/>
            </p:cNvSpPr>
            <p:nvPr/>
          </p:nvSpPr>
          <p:spPr>
            <a:xfrm>
              <a:off x="1131709" y="4983858"/>
              <a:ext cx="2243111" cy="84290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zh-CN" altLang="en-US" sz="1800" dirty="0">
                  <a:cs typeface="+mn-ea"/>
                  <a:sym typeface="+mn-lt"/>
                </a:rPr>
                <a:t>此处添加介绍内容此处添加介绍内容此处添加介绍内容</a:t>
              </a:r>
              <a:endParaRPr lang="en-US" sz="1800" dirty="0">
                <a:cs typeface="+mn-ea"/>
                <a:sym typeface="+mn-lt"/>
              </a:endParaRPr>
            </a:p>
          </p:txBody>
        </p:sp>
      </p:grpSp>
      <p:sp>
        <p:nvSpPr>
          <p:cNvPr id="23" name="Freeform 7"/>
          <p:cNvSpPr>
            <a:spLocks/>
          </p:cNvSpPr>
          <p:nvPr/>
        </p:nvSpPr>
        <p:spPr bwMode="auto">
          <a:xfrm>
            <a:off x="8374134" y="1559560"/>
            <a:ext cx="2853405" cy="142240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endParaRPr lang="en-US" sz="2400" dirty="0">
              <a:cs typeface="+mn-ea"/>
              <a:sym typeface="+mn-lt"/>
            </a:endParaRPr>
          </a:p>
        </p:txBody>
      </p:sp>
      <p:sp>
        <p:nvSpPr>
          <p:cNvPr id="24" name="Freeform 7"/>
          <p:cNvSpPr>
            <a:spLocks/>
          </p:cNvSpPr>
          <p:nvPr/>
        </p:nvSpPr>
        <p:spPr bwMode="auto">
          <a:xfrm flipV="1">
            <a:off x="5902688" y="2981960"/>
            <a:ext cx="2853405" cy="142240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endParaRPr lang="en-US" sz="2400" dirty="0">
              <a:cs typeface="+mn-ea"/>
              <a:sym typeface="+mn-lt"/>
            </a:endParaRPr>
          </a:p>
        </p:txBody>
      </p:sp>
      <p:sp>
        <p:nvSpPr>
          <p:cNvPr id="25" name="Freeform 7"/>
          <p:cNvSpPr>
            <a:spLocks/>
          </p:cNvSpPr>
          <p:nvPr/>
        </p:nvSpPr>
        <p:spPr bwMode="auto">
          <a:xfrm>
            <a:off x="3432847" y="1559560"/>
            <a:ext cx="2853405" cy="142240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endParaRPr lang="en-US" sz="2400" dirty="0">
              <a:cs typeface="+mn-ea"/>
              <a:sym typeface="+mn-lt"/>
            </a:endParaRPr>
          </a:p>
        </p:txBody>
      </p:sp>
      <p:sp>
        <p:nvSpPr>
          <p:cNvPr id="26" name="Freeform 7"/>
          <p:cNvSpPr>
            <a:spLocks/>
          </p:cNvSpPr>
          <p:nvPr/>
        </p:nvSpPr>
        <p:spPr bwMode="auto">
          <a:xfrm>
            <a:off x="964462" y="1559560"/>
            <a:ext cx="2853405" cy="142240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400" dirty="0">
              <a:cs typeface="+mn-ea"/>
              <a:sym typeface="+mn-lt"/>
            </a:endParaRPr>
          </a:p>
        </p:txBody>
      </p:sp>
      <p:sp>
        <p:nvSpPr>
          <p:cNvPr id="27" name="Freeform 7"/>
          <p:cNvSpPr>
            <a:spLocks/>
          </p:cNvSpPr>
          <p:nvPr/>
        </p:nvSpPr>
        <p:spPr bwMode="auto">
          <a:xfrm flipV="1">
            <a:off x="964462" y="2981960"/>
            <a:ext cx="2853405" cy="142240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endParaRPr lang="en-US" sz="2400" dirty="0">
              <a:cs typeface="+mn-ea"/>
              <a:sym typeface="+mn-lt"/>
            </a:endParaRPr>
          </a:p>
        </p:txBody>
      </p:sp>
      <p:sp>
        <p:nvSpPr>
          <p:cNvPr id="28" name="Freeform 7"/>
          <p:cNvSpPr>
            <a:spLocks/>
          </p:cNvSpPr>
          <p:nvPr/>
        </p:nvSpPr>
        <p:spPr bwMode="auto">
          <a:xfrm flipV="1">
            <a:off x="3432847" y="2981960"/>
            <a:ext cx="2853405" cy="142240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dirty="0">
              <a:cs typeface="+mn-ea"/>
              <a:sym typeface="+mn-lt"/>
            </a:endParaRPr>
          </a:p>
        </p:txBody>
      </p:sp>
      <p:sp>
        <p:nvSpPr>
          <p:cNvPr id="29" name="Freeform 7"/>
          <p:cNvSpPr>
            <a:spLocks/>
          </p:cNvSpPr>
          <p:nvPr/>
        </p:nvSpPr>
        <p:spPr bwMode="auto">
          <a:xfrm>
            <a:off x="5902688" y="1559560"/>
            <a:ext cx="2853405" cy="142240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2400" dirty="0">
              <a:cs typeface="+mn-ea"/>
              <a:sym typeface="+mn-lt"/>
            </a:endParaRPr>
          </a:p>
        </p:txBody>
      </p:sp>
      <p:sp>
        <p:nvSpPr>
          <p:cNvPr id="30" name="Freeform 7"/>
          <p:cNvSpPr>
            <a:spLocks/>
          </p:cNvSpPr>
          <p:nvPr/>
        </p:nvSpPr>
        <p:spPr bwMode="auto">
          <a:xfrm flipV="1">
            <a:off x="8374134" y="2981960"/>
            <a:ext cx="2853405" cy="142240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dirty="0">
              <a:cs typeface="+mn-ea"/>
              <a:sym typeface="+mn-lt"/>
            </a:endParaRPr>
          </a:p>
        </p:txBody>
      </p:sp>
      <p:grpSp>
        <p:nvGrpSpPr>
          <p:cNvPr id="40" name="组合 39"/>
          <p:cNvGrpSpPr/>
          <p:nvPr/>
        </p:nvGrpSpPr>
        <p:grpSpPr>
          <a:xfrm>
            <a:off x="8715314" y="4516841"/>
            <a:ext cx="2243111" cy="1309919"/>
            <a:chOff x="8715314" y="4516841"/>
            <a:chExt cx="2243111" cy="1309919"/>
          </a:xfrm>
        </p:grpSpPr>
        <p:sp>
          <p:nvSpPr>
            <p:cNvPr id="31" name="Rectangle 1436"/>
            <p:cNvSpPr>
              <a:spLocks noChangeArrowheads="1"/>
            </p:cNvSpPr>
            <p:nvPr/>
          </p:nvSpPr>
          <p:spPr bwMode="auto">
            <a:xfrm>
              <a:off x="8807679" y="4516841"/>
              <a:ext cx="532198"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1219170" fontAlgn="base">
                <a:spcBef>
                  <a:spcPct val="0"/>
                </a:spcBef>
                <a:spcAft>
                  <a:spcPct val="0"/>
                </a:spcAft>
              </a:pPr>
              <a:r>
                <a:rPr lang="en-US" sz="3733" dirty="0">
                  <a:solidFill>
                    <a:schemeClr val="accent4"/>
                  </a:solidFill>
                  <a:cs typeface="+mn-ea"/>
                  <a:sym typeface="+mn-lt"/>
                </a:rPr>
                <a:t>04</a:t>
              </a:r>
              <a:endParaRPr lang="en-US" sz="8000" dirty="0">
                <a:solidFill>
                  <a:schemeClr val="accent4"/>
                </a:solidFill>
                <a:cs typeface="+mn-ea"/>
                <a:sym typeface="+mn-lt"/>
              </a:endParaRPr>
            </a:p>
          </p:txBody>
        </p:sp>
        <p:sp>
          <p:nvSpPr>
            <p:cNvPr id="32" name="Content Placeholder 2"/>
            <p:cNvSpPr txBox="1">
              <a:spLocks/>
            </p:cNvSpPr>
            <p:nvPr/>
          </p:nvSpPr>
          <p:spPr>
            <a:xfrm>
              <a:off x="8715314" y="4983858"/>
              <a:ext cx="2243111" cy="84290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zh-CN" altLang="en-US" sz="1800" dirty="0">
                  <a:cs typeface="+mn-ea"/>
                  <a:sym typeface="+mn-lt"/>
                </a:rPr>
                <a:t>此处添加介绍内容此处添加介绍内容此处添加介绍内容</a:t>
              </a:r>
              <a:endParaRPr lang="en-US" sz="1800" dirty="0">
                <a:cs typeface="+mn-ea"/>
                <a:sym typeface="+mn-lt"/>
              </a:endParaRPr>
            </a:p>
          </p:txBody>
        </p:sp>
      </p:grpSp>
      <p:grpSp>
        <p:nvGrpSpPr>
          <p:cNvPr id="33" name="Group 98"/>
          <p:cNvGrpSpPr/>
          <p:nvPr/>
        </p:nvGrpSpPr>
        <p:grpSpPr>
          <a:xfrm>
            <a:off x="9531991" y="2270760"/>
            <a:ext cx="557707" cy="557707"/>
            <a:chOff x="5665857" y="1506251"/>
            <a:chExt cx="418280" cy="418280"/>
          </a:xfrm>
        </p:grpSpPr>
        <p:sp>
          <p:nvSpPr>
            <p:cNvPr id="34" name="Teardrop 99"/>
            <p:cNvSpPr/>
            <p:nvPr/>
          </p:nvSpPr>
          <p:spPr>
            <a:xfrm rot="8100000">
              <a:off x="5665857" y="1506251"/>
              <a:ext cx="418280" cy="418280"/>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cs typeface="+mn-ea"/>
                <a:sym typeface="+mn-lt"/>
              </a:endParaRPr>
            </a:p>
          </p:txBody>
        </p:sp>
        <p:sp>
          <p:nvSpPr>
            <p:cNvPr id="35" name="Freeform 26"/>
            <p:cNvSpPr>
              <a:spLocks noEditPoints="1"/>
            </p:cNvSpPr>
            <p:nvPr/>
          </p:nvSpPr>
          <p:spPr bwMode="auto">
            <a:xfrm>
              <a:off x="5795163" y="1614232"/>
              <a:ext cx="175570" cy="219811"/>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800" dirty="0">
                <a:cs typeface="+mn-ea"/>
                <a:sym typeface="+mn-lt"/>
              </a:endParaRPr>
            </a:p>
          </p:txBody>
        </p:sp>
      </p:grpSp>
      <p:sp>
        <p:nvSpPr>
          <p:cNvPr id="36" name="Content Placeholder 2"/>
          <p:cNvSpPr txBox="1">
            <a:spLocks/>
          </p:cNvSpPr>
          <p:nvPr/>
        </p:nvSpPr>
        <p:spPr>
          <a:xfrm>
            <a:off x="8953688" y="2918137"/>
            <a:ext cx="1714313" cy="79392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37" name="文本框 36"/>
          <p:cNvSpPr txBox="1">
            <a:spLocks noChangeArrowheads="1"/>
          </p:cNvSpPr>
          <p:nvPr/>
        </p:nvSpPr>
        <p:spPr bwMode="auto">
          <a:xfrm>
            <a:off x="572091" y="394055"/>
            <a:ext cx="176471" cy="406484"/>
          </a:xfrm>
          <a:custGeom>
            <a:avLst/>
            <a:gdLst/>
            <a:ahLst/>
            <a:cxnLst/>
            <a:rect l="l" t="t" r="r" b="b"/>
            <a:pathLst>
              <a:path w="838986" h="2572178">
                <a:moveTo>
                  <a:pt x="420384" y="0"/>
                </a:moveTo>
                <a:cubicBezTo>
                  <a:pt x="539136" y="0"/>
                  <a:pt x="638591" y="36220"/>
                  <a:pt x="718749" y="108659"/>
                </a:cubicBezTo>
                <a:cubicBezTo>
                  <a:pt x="798907" y="181098"/>
                  <a:pt x="838986" y="268975"/>
                  <a:pt x="838986" y="372289"/>
                </a:cubicBezTo>
                <a:lnTo>
                  <a:pt x="838986" y="737453"/>
                </a:lnTo>
                <a:cubicBezTo>
                  <a:pt x="838986" y="857393"/>
                  <a:pt x="807516" y="966645"/>
                  <a:pt x="744578" y="1065210"/>
                </a:cubicBezTo>
                <a:lnTo>
                  <a:pt x="379414" y="1635221"/>
                </a:lnTo>
                <a:cubicBezTo>
                  <a:pt x="321225" y="1725473"/>
                  <a:pt x="292131" y="1831163"/>
                  <a:pt x="292131" y="1952290"/>
                </a:cubicBezTo>
                <a:lnTo>
                  <a:pt x="292131" y="2506270"/>
                </a:lnTo>
                <a:lnTo>
                  <a:pt x="548636" y="2506270"/>
                </a:lnTo>
                <a:lnTo>
                  <a:pt x="548636" y="1806225"/>
                </a:lnTo>
                <a:lnTo>
                  <a:pt x="838986" y="1806225"/>
                </a:lnTo>
                <a:lnTo>
                  <a:pt x="838986" y="2572178"/>
                </a:lnTo>
                <a:lnTo>
                  <a:pt x="0" y="2572178"/>
                </a:lnTo>
                <a:lnTo>
                  <a:pt x="0" y="1872132"/>
                </a:lnTo>
                <a:cubicBezTo>
                  <a:pt x="0" y="1752193"/>
                  <a:pt x="32063" y="1642346"/>
                  <a:pt x="96189" y="1542594"/>
                </a:cubicBezTo>
                <a:lnTo>
                  <a:pt x="459572" y="974364"/>
                </a:lnTo>
                <a:cubicBezTo>
                  <a:pt x="518948" y="882925"/>
                  <a:pt x="548636" y="777235"/>
                  <a:pt x="548636" y="657295"/>
                </a:cubicBezTo>
                <a:lnTo>
                  <a:pt x="548636" y="211973"/>
                </a:lnTo>
                <a:cubicBezTo>
                  <a:pt x="548636" y="114597"/>
                  <a:pt x="505885" y="65908"/>
                  <a:pt x="420384" y="65908"/>
                </a:cubicBezTo>
                <a:cubicBezTo>
                  <a:pt x="334882" y="65908"/>
                  <a:pt x="292131" y="114597"/>
                  <a:pt x="292131" y="211973"/>
                </a:cubicBezTo>
                <a:lnTo>
                  <a:pt x="292131" y="783766"/>
                </a:lnTo>
                <a:lnTo>
                  <a:pt x="0" y="783766"/>
                </a:lnTo>
                <a:lnTo>
                  <a:pt x="0" y="372289"/>
                </a:lnTo>
                <a:cubicBezTo>
                  <a:pt x="0" y="268975"/>
                  <a:pt x="40376" y="181098"/>
                  <a:pt x="121127" y="108659"/>
                </a:cubicBezTo>
                <a:cubicBezTo>
                  <a:pt x="201879" y="36220"/>
                  <a:pt x="301631" y="0"/>
                  <a:pt x="420384" y="0"/>
                </a:cubicBezTo>
                <a:close/>
                <a:moveTo>
                  <a:pt x="194160" y="128253"/>
                </a:moveTo>
                <a:cubicBezTo>
                  <a:pt x="113409" y="182879"/>
                  <a:pt x="73033" y="255912"/>
                  <a:pt x="73033" y="347351"/>
                </a:cubicBezTo>
                <a:lnTo>
                  <a:pt x="73033" y="719640"/>
                </a:lnTo>
                <a:lnTo>
                  <a:pt x="146066" y="719640"/>
                </a:lnTo>
                <a:lnTo>
                  <a:pt x="146066" y="302819"/>
                </a:lnTo>
                <a:cubicBezTo>
                  <a:pt x="146066" y="232755"/>
                  <a:pt x="162097" y="174566"/>
                  <a:pt x="194160" y="128253"/>
                </a:cubicBezTo>
                <a:close/>
                <a:moveTo>
                  <a:pt x="562887" y="83721"/>
                </a:moveTo>
                <a:cubicBezTo>
                  <a:pt x="602075" y="128847"/>
                  <a:pt x="621669" y="188817"/>
                  <a:pt x="621669" y="263631"/>
                </a:cubicBezTo>
                <a:lnTo>
                  <a:pt x="621669" y="678671"/>
                </a:lnTo>
                <a:cubicBezTo>
                  <a:pt x="621669" y="800986"/>
                  <a:pt x="590793" y="909050"/>
                  <a:pt x="529042" y="1002865"/>
                </a:cubicBezTo>
                <a:lnTo>
                  <a:pt x="165660" y="1569314"/>
                </a:lnTo>
                <a:cubicBezTo>
                  <a:pt x="103908" y="1663128"/>
                  <a:pt x="73033" y="1771193"/>
                  <a:pt x="73033" y="1893508"/>
                </a:cubicBezTo>
                <a:lnTo>
                  <a:pt x="73033" y="2506270"/>
                </a:lnTo>
                <a:lnTo>
                  <a:pt x="146066" y="2506270"/>
                </a:lnTo>
                <a:lnTo>
                  <a:pt x="146066" y="1911321"/>
                </a:lnTo>
                <a:cubicBezTo>
                  <a:pt x="146066" y="1789006"/>
                  <a:pt x="176941" y="1680941"/>
                  <a:pt x="238692" y="1587127"/>
                </a:cubicBezTo>
                <a:lnTo>
                  <a:pt x="602075" y="1022459"/>
                </a:lnTo>
                <a:cubicBezTo>
                  <a:pt x="663826" y="927457"/>
                  <a:pt x="694701" y="818798"/>
                  <a:pt x="694701" y="696483"/>
                </a:cubicBezTo>
                <a:lnTo>
                  <a:pt x="694701" y="313507"/>
                </a:lnTo>
                <a:cubicBezTo>
                  <a:pt x="694701" y="216130"/>
                  <a:pt x="650763" y="139535"/>
                  <a:pt x="562887" y="83721"/>
                </a:cubicBezTo>
                <a:close/>
                <a:moveTo>
                  <a:pt x="621669" y="1872132"/>
                </a:moveTo>
                <a:lnTo>
                  <a:pt x="621669" y="2506270"/>
                </a:lnTo>
                <a:lnTo>
                  <a:pt x="694701" y="2506270"/>
                </a:lnTo>
                <a:lnTo>
                  <a:pt x="694701" y="1872132"/>
                </a:lnTo>
                <a:lnTo>
                  <a:pt x="621669"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30162160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250"/>
                                        <p:tgtEl>
                                          <p:spTgt spid="26"/>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250"/>
                                        <p:tgtEl>
                                          <p:spTgt spid="28"/>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250"/>
                                        <p:tgtEl>
                                          <p:spTgt spid="29"/>
                                        </p:tgtEl>
                                      </p:cBhvr>
                                    </p:animEffect>
                                  </p:childTnLst>
                                </p:cTn>
                              </p:par>
                            </p:childTnLst>
                          </p:cTn>
                        </p:par>
                        <p:par>
                          <p:cTn id="16" fill="hold">
                            <p:stCondLst>
                              <p:cond delay="750"/>
                            </p:stCondLst>
                            <p:childTnLst>
                              <p:par>
                                <p:cTn id="17" presetID="22" presetClass="entr" presetSubtype="8"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left)">
                                      <p:cBhvr>
                                        <p:cTn id="19" dur="250"/>
                                        <p:tgtEl>
                                          <p:spTgt spid="30"/>
                                        </p:tgtEl>
                                      </p:cBhvr>
                                    </p:animEffect>
                                  </p:childTnLst>
                                </p:cTn>
                              </p:par>
                            </p:childTnLst>
                          </p:cTn>
                        </p:par>
                        <p:par>
                          <p:cTn id="20" fill="hold">
                            <p:stCondLst>
                              <p:cond delay="1000"/>
                            </p:stCondLst>
                            <p:childTnLst>
                              <p:par>
                                <p:cTn id="21" presetID="22" presetClass="entr" presetSubtype="2"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right)">
                                      <p:cBhvr>
                                        <p:cTn id="23" dur="250"/>
                                        <p:tgtEl>
                                          <p:spTgt spid="23"/>
                                        </p:tgtEl>
                                      </p:cBhvr>
                                    </p:animEffect>
                                  </p:childTnLst>
                                </p:cTn>
                              </p:par>
                            </p:childTnLst>
                          </p:cTn>
                        </p:par>
                        <p:par>
                          <p:cTn id="24" fill="hold">
                            <p:stCondLst>
                              <p:cond delay="1250"/>
                            </p:stCondLst>
                            <p:childTnLst>
                              <p:par>
                                <p:cTn id="25" presetID="22" presetClass="entr" presetSubtype="2"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right)">
                                      <p:cBhvr>
                                        <p:cTn id="27" dur="250"/>
                                        <p:tgtEl>
                                          <p:spTgt spid="24"/>
                                        </p:tgtEl>
                                      </p:cBhvr>
                                    </p:animEffect>
                                  </p:childTnLst>
                                </p:cTn>
                              </p:par>
                            </p:childTnLst>
                          </p:cTn>
                        </p:par>
                        <p:par>
                          <p:cTn id="28" fill="hold">
                            <p:stCondLst>
                              <p:cond delay="1500"/>
                            </p:stCondLst>
                            <p:childTnLst>
                              <p:par>
                                <p:cTn id="29" presetID="22" presetClass="entr" presetSubtype="2"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right)">
                                      <p:cBhvr>
                                        <p:cTn id="31" dur="250"/>
                                        <p:tgtEl>
                                          <p:spTgt spid="25"/>
                                        </p:tgtEl>
                                      </p:cBhvr>
                                    </p:animEffect>
                                  </p:childTnLst>
                                </p:cTn>
                              </p:par>
                            </p:childTnLst>
                          </p:cTn>
                        </p:par>
                        <p:par>
                          <p:cTn id="32" fill="hold">
                            <p:stCondLst>
                              <p:cond delay="1750"/>
                            </p:stCondLst>
                            <p:childTnLst>
                              <p:par>
                                <p:cTn id="33" presetID="22" presetClass="entr" presetSubtype="2"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right)">
                                      <p:cBhvr>
                                        <p:cTn id="35" dur="250"/>
                                        <p:tgtEl>
                                          <p:spTgt spid="27"/>
                                        </p:tgtEl>
                                      </p:cBhvr>
                                    </p:animEffect>
                                  </p:childTnLst>
                                </p:cTn>
                              </p:par>
                            </p:childTnLst>
                          </p:cTn>
                        </p:par>
                        <p:par>
                          <p:cTn id="36" fill="hold">
                            <p:stCondLst>
                              <p:cond delay="2000"/>
                            </p:stCondLst>
                            <p:childTnLst>
                              <p:par>
                                <p:cTn id="37" presetID="47"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anim calcmode="lin" valueType="num">
                                      <p:cBhvr>
                                        <p:cTn id="40" dur="500" fill="hold"/>
                                        <p:tgtEl>
                                          <p:spTgt spid="5"/>
                                        </p:tgtEl>
                                        <p:attrNameLst>
                                          <p:attrName>ppt_x</p:attrName>
                                        </p:attrNameLst>
                                      </p:cBhvr>
                                      <p:tavLst>
                                        <p:tav tm="0">
                                          <p:val>
                                            <p:strVal val="#ppt_x"/>
                                          </p:val>
                                        </p:tav>
                                        <p:tav tm="100000">
                                          <p:val>
                                            <p:strVal val="#ppt_x"/>
                                          </p:val>
                                        </p:tav>
                                      </p:tavLst>
                                    </p:anim>
                                    <p:anim calcmode="lin" valueType="num">
                                      <p:cBhvr>
                                        <p:cTn id="41" dur="500" fill="hold"/>
                                        <p:tgtEl>
                                          <p:spTgt spid="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anim calcmode="lin" valueType="num">
                                      <p:cBhvr>
                                        <p:cTn id="45" dur="500" fill="hold"/>
                                        <p:tgtEl>
                                          <p:spTgt spid="16"/>
                                        </p:tgtEl>
                                        <p:attrNameLst>
                                          <p:attrName>ppt_x</p:attrName>
                                        </p:attrNameLst>
                                      </p:cBhvr>
                                      <p:tavLst>
                                        <p:tav tm="0">
                                          <p:val>
                                            <p:strVal val="#ppt_x"/>
                                          </p:val>
                                        </p:tav>
                                        <p:tav tm="100000">
                                          <p:val>
                                            <p:strVal val="#ppt_x"/>
                                          </p:val>
                                        </p:tav>
                                      </p:tavLst>
                                    </p:anim>
                                    <p:anim calcmode="lin" valueType="num">
                                      <p:cBhvr>
                                        <p:cTn id="46" dur="500" fill="hold"/>
                                        <p:tgtEl>
                                          <p:spTgt spid="16"/>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7" presetClass="entr" presetSubtype="0"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anim calcmode="lin" valueType="num">
                                      <p:cBhvr>
                                        <p:cTn id="51" dur="500" fill="hold"/>
                                        <p:tgtEl>
                                          <p:spTgt spid="11"/>
                                        </p:tgtEl>
                                        <p:attrNameLst>
                                          <p:attrName>ppt_x</p:attrName>
                                        </p:attrNameLst>
                                      </p:cBhvr>
                                      <p:tavLst>
                                        <p:tav tm="0">
                                          <p:val>
                                            <p:strVal val="#ppt_x"/>
                                          </p:val>
                                        </p:tav>
                                        <p:tav tm="100000">
                                          <p:val>
                                            <p:strVal val="#ppt_x"/>
                                          </p:val>
                                        </p:tav>
                                      </p:tavLst>
                                    </p:anim>
                                    <p:anim calcmode="lin" valueType="num">
                                      <p:cBhvr>
                                        <p:cTn id="52" dur="500" fill="hold"/>
                                        <p:tgtEl>
                                          <p:spTgt spid="1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anim calcmode="lin" valueType="num">
                                      <p:cBhvr>
                                        <p:cTn id="56" dur="500" fill="hold"/>
                                        <p:tgtEl>
                                          <p:spTgt spid="15"/>
                                        </p:tgtEl>
                                        <p:attrNameLst>
                                          <p:attrName>ppt_x</p:attrName>
                                        </p:attrNameLst>
                                      </p:cBhvr>
                                      <p:tavLst>
                                        <p:tav tm="0">
                                          <p:val>
                                            <p:strVal val="#ppt_x"/>
                                          </p:val>
                                        </p:tav>
                                        <p:tav tm="100000">
                                          <p:val>
                                            <p:strVal val="#ppt_x"/>
                                          </p:val>
                                        </p:tav>
                                      </p:tavLst>
                                    </p:anim>
                                    <p:anim calcmode="lin" valueType="num">
                                      <p:cBhvr>
                                        <p:cTn id="57" dur="5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47" presetClass="entr" presetSubtype="0"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500"/>
                                        <p:tgtEl>
                                          <p:spTgt spid="8"/>
                                        </p:tgtEl>
                                      </p:cBhvr>
                                    </p:animEffect>
                                    <p:anim calcmode="lin" valueType="num">
                                      <p:cBhvr>
                                        <p:cTn id="62" dur="500" fill="hold"/>
                                        <p:tgtEl>
                                          <p:spTgt spid="8"/>
                                        </p:tgtEl>
                                        <p:attrNameLst>
                                          <p:attrName>ppt_x</p:attrName>
                                        </p:attrNameLst>
                                      </p:cBhvr>
                                      <p:tavLst>
                                        <p:tav tm="0">
                                          <p:val>
                                            <p:strVal val="#ppt_x"/>
                                          </p:val>
                                        </p:tav>
                                        <p:tav tm="100000">
                                          <p:val>
                                            <p:strVal val="#ppt_x"/>
                                          </p:val>
                                        </p:tav>
                                      </p:tavLst>
                                    </p:anim>
                                    <p:anim calcmode="lin" valueType="num">
                                      <p:cBhvr>
                                        <p:cTn id="63" dur="500" fill="hold"/>
                                        <p:tgtEl>
                                          <p:spTgt spid="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anim calcmode="lin" valueType="num">
                                      <p:cBhvr>
                                        <p:cTn id="67" dur="500" fill="hold"/>
                                        <p:tgtEl>
                                          <p:spTgt spid="14"/>
                                        </p:tgtEl>
                                        <p:attrNameLst>
                                          <p:attrName>ppt_x</p:attrName>
                                        </p:attrNameLst>
                                      </p:cBhvr>
                                      <p:tavLst>
                                        <p:tav tm="0">
                                          <p:val>
                                            <p:strVal val="#ppt_x"/>
                                          </p:val>
                                        </p:tav>
                                        <p:tav tm="100000">
                                          <p:val>
                                            <p:strVal val="#ppt_x"/>
                                          </p:val>
                                        </p:tav>
                                      </p:tavLst>
                                    </p:anim>
                                    <p:anim calcmode="lin" valueType="num">
                                      <p:cBhvr>
                                        <p:cTn id="68" dur="500" fill="hold"/>
                                        <p:tgtEl>
                                          <p:spTgt spid="14"/>
                                        </p:tgtEl>
                                        <p:attrNameLst>
                                          <p:attrName>ppt_y</p:attrName>
                                        </p:attrNameLst>
                                      </p:cBhvr>
                                      <p:tavLst>
                                        <p:tav tm="0">
                                          <p:val>
                                            <p:strVal val="#ppt_y+.1"/>
                                          </p:val>
                                        </p:tav>
                                        <p:tav tm="100000">
                                          <p:val>
                                            <p:strVal val="#ppt_y"/>
                                          </p:val>
                                        </p:tav>
                                      </p:tavLst>
                                    </p:anim>
                                  </p:childTnLst>
                                </p:cTn>
                              </p:par>
                            </p:childTnLst>
                          </p:cTn>
                        </p:par>
                        <p:par>
                          <p:cTn id="69" fill="hold">
                            <p:stCondLst>
                              <p:cond delay="3500"/>
                            </p:stCondLst>
                            <p:childTnLst>
                              <p:par>
                                <p:cTn id="70" presetID="47" presetClass="entr" presetSubtype="0" fill="hold"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anim calcmode="lin" valueType="num">
                                      <p:cBhvr>
                                        <p:cTn id="73" dur="500" fill="hold"/>
                                        <p:tgtEl>
                                          <p:spTgt spid="33"/>
                                        </p:tgtEl>
                                        <p:attrNameLst>
                                          <p:attrName>ppt_x</p:attrName>
                                        </p:attrNameLst>
                                      </p:cBhvr>
                                      <p:tavLst>
                                        <p:tav tm="0">
                                          <p:val>
                                            <p:strVal val="#ppt_x"/>
                                          </p:val>
                                        </p:tav>
                                        <p:tav tm="100000">
                                          <p:val>
                                            <p:strVal val="#ppt_x"/>
                                          </p:val>
                                        </p:tav>
                                      </p:tavLst>
                                    </p:anim>
                                    <p:anim calcmode="lin" valueType="num">
                                      <p:cBhvr>
                                        <p:cTn id="74" dur="500" fill="hold"/>
                                        <p:tgtEl>
                                          <p:spTgt spid="3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anim calcmode="lin" valueType="num">
                                      <p:cBhvr>
                                        <p:cTn id="78" dur="500" fill="hold"/>
                                        <p:tgtEl>
                                          <p:spTgt spid="36"/>
                                        </p:tgtEl>
                                        <p:attrNameLst>
                                          <p:attrName>ppt_x</p:attrName>
                                        </p:attrNameLst>
                                      </p:cBhvr>
                                      <p:tavLst>
                                        <p:tav tm="0">
                                          <p:val>
                                            <p:strVal val="#ppt_x"/>
                                          </p:val>
                                        </p:tav>
                                        <p:tav tm="100000">
                                          <p:val>
                                            <p:strVal val="#ppt_x"/>
                                          </p:val>
                                        </p:tav>
                                      </p:tavLst>
                                    </p:anim>
                                    <p:anim calcmode="lin" valueType="num">
                                      <p:cBhvr>
                                        <p:cTn id="79" dur="500" fill="hold"/>
                                        <p:tgtEl>
                                          <p:spTgt spid="36"/>
                                        </p:tgtEl>
                                        <p:attrNameLst>
                                          <p:attrName>ppt_y</p:attrName>
                                        </p:attrNameLst>
                                      </p:cBhvr>
                                      <p:tavLst>
                                        <p:tav tm="0">
                                          <p:val>
                                            <p:strVal val="#ppt_y+.1"/>
                                          </p:val>
                                        </p:tav>
                                        <p:tav tm="100000">
                                          <p:val>
                                            <p:strVal val="#ppt_y"/>
                                          </p:val>
                                        </p:tav>
                                      </p:tavLst>
                                    </p:anim>
                                  </p:childTnLst>
                                </p:cTn>
                              </p:par>
                            </p:childTnLst>
                          </p:cTn>
                        </p:par>
                        <p:par>
                          <p:cTn id="80" fill="hold">
                            <p:stCondLst>
                              <p:cond delay="4000"/>
                            </p:stCondLst>
                            <p:childTnLst>
                              <p:par>
                                <p:cTn id="81" presetID="2" presetClass="entr" presetSubtype="4" fill="hold" nodeType="afterEffect">
                                  <p:stCondLst>
                                    <p:cond delay="0"/>
                                  </p:stCondLst>
                                  <p:childTnLst>
                                    <p:set>
                                      <p:cBhvr>
                                        <p:cTn id="82" dur="1" fill="hold">
                                          <p:stCondLst>
                                            <p:cond delay="0"/>
                                          </p:stCondLst>
                                        </p:cTn>
                                        <p:tgtEl>
                                          <p:spTgt spid="3"/>
                                        </p:tgtEl>
                                        <p:attrNameLst>
                                          <p:attrName>style.visibility</p:attrName>
                                        </p:attrNameLst>
                                      </p:cBhvr>
                                      <p:to>
                                        <p:strVal val="visible"/>
                                      </p:to>
                                    </p:set>
                                    <p:anim calcmode="lin" valueType="num">
                                      <p:cBhvr additive="base">
                                        <p:cTn id="83" dur="500" fill="hold"/>
                                        <p:tgtEl>
                                          <p:spTgt spid="3"/>
                                        </p:tgtEl>
                                        <p:attrNameLst>
                                          <p:attrName>ppt_x</p:attrName>
                                        </p:attrNameLst>
                                      </p:cBhvr>
                                      <p:tavLst>
                                        <p:tav tm="0">
                                          <p:val>
                                            <p:strVal val="#ppt_x"/>
                                          </p:val>
                                        </p:tav>
                                        <p:tav tm="100000">
                                          <p:val>
                                            <p:strVal val="#ppt_x"/>
                                          </p:val>
                                        </p:tav>
                                      </p:tavLst>
                                    </p:anim>
                                    <p:anim calcmode="lin" valueType="num">
                                      <p:cBhvr additive="base">
                                        <p:cTn id="84" dur="500" fill="hold"/>
                                        <p:tgtEl>
                                          <p:spTgt spid="3"/>
                                        </p:tgtEl>
                                        <p:attrNameLst>
                                          <p:attrName>ppt_y</p:attrName>
                                        </p:attrNameLst>
                                      </p:cBhvr>
                                      <p:tavLst>
                                        <p:tav tm="0">
                                          <p:val>
                                            <p:strVal val="1+#ppt_h/2"/>
                                          </p:val>
                                        </p:tav>
                                        <p:tav tm="100000">
                                          <p:val>
                                            <p:strVal val="#ppt_y"/>
                                          </p:val>
                                        </p:tav>
                                      </p:tavLst>
                                    </p:anim>
                                  </p:childTnLst>
                                </p:cTn>
                              </p:par>
                            </p:childTnLst>
                          </p:cTn>
                        </p:par>
                        <p:par>
                          <p:cTn id="85" fill="hold">
                            <p:stCondLst>
                              <p:cond delay="4500"/>
                            </p:stCondLst>
                            <p:childTnLst>
                              <p:par>
                                <p:cTn id="86" presetID="2" presetClass="entr" presetSubtype="4" fill="hold" nodeType="afterEffect">
                                  <p:stCondLst>
                                    <p:cond delay="0"/>
                                  </p:stCondLst>
                                  <p:childTnLst>
                                    <p:set>
                                      <p:cBhvr>
                                        <p:cTn id="87" dur="1" fill="hold">
                                          <p:stCondLst>
                                            <p:cond delay="0"/>
                                          </p:stCondLst>
                                        </p:cTn>
                                        <p:tgtEl>
                                          <p:spTgt spid="38"/>
                                        </p:tgtEl>
                                        <p:attrNameLst>
                                          <p:attrName>style.visibility</p:attrName>
                                        </p:attrNameLst>
                                      </p:cBhvr>
                                      <p:to>
                                        <p:strVal val="visible"/>
                                      </p:to>
                                    </p:set>
                                    <p:anim calcmode="lin" valueType="num">
                                      <p:cBhvr additive="base">
                                        <p:cTn id="88" dur="500" fill="hold"/>
                                        <p:tgtEl>
                                          <p:spTgt spid="38"/>
                                        </p:tgtEl>
                                        <p:attrNameLst>
                                          <p:attrName>ppt_x</p:attrName>
                                        </p:attrNameLst>
                                      </p:cBhvr>
                                      <p:tavLst>
                                        <p:tav tm="0">
                                          <p:val>
                                            <p:strVal val="#ppt_x"/>
                                          </p:val>
                                        </p:tav>
                                        <p:tav tm="100000">
                                          <p:val>
                                            <p:strVal val="#ppt_x"/>
                                          </p:val>
                                        </p:tav>
                                      </p:tavLst>
                                    </p:anim>
                                    <p:anim calcmode="lin" valueType="num">
                                      <p:cBhvr additive="base">
                                        <p:cTn id="89" dur="500" fill="hold"/>
                                        <p:tgtEl>
                                          <p:spTgt spid="38"/>
                                        </p:tgtEl>
                                        <p:attrNameLst>
                                          <p:attrName>ppt_y</p:attrName>
                                        </p:attrNameLst>
                                      </p:cBhvr>
                                      <p:tavLst>
                                        <p:tav tm="0">
                                          <p:val>
                                            <p:strVal val="1+#ppt_h/2"/>
                                          </p:val>
                                        </p:tav>
                                        <p:tav tm="100000">
                                          <p:val>
                                            <p:strVal val="#ppt_y"/>
                                          </p:val>
                                        </p:tav>
                                      </p:tavLst>
                                    </p:anim>
                                  </p:childTnLst>
                                </p:cTn>
                              </p:par>
                            </p:childTnLst>
                          </p:cTn>
                        </p:par>
                        <p:par>
                          <p:cTn id="90" fill="hold">
                            <p:stCondLst>
                              <p:cond delay="5000"/>
                            </p:stCondLst>
                            <p:childTnLst>
                              <p:par>
                                <p:cTn id="91" presetID="2" presetClass="entr" presetSubtype="4" fill="hold" nodeType="after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additive="base">
                                        <p:cTn id="93" dur="500" fill="hold"/>
                                        <p:tgtEl>
                                          <p:spTgt spid="39"/>
                                        </p:tgtEl>
                                        <p:attrNameLst>
                                          <p:attrName>ppt_x</p:attrName>
                                        </p:attrNameLst>
                                      </p:cBhvr>
                                      <p:tavLst>
                                        <p:tav tm="0">
                                          <p:val>
                                            <p:strVal val="#ppt_x"/>
                                          </p:val>
                                        </p:tav>
                                        <p:tav tm="100000">
                                          <p:val>
                                            <p:strVal val="#ppt_x"/>
                                          </p:val>
                                        </p:tav>
                                      </p:tavLst>
                                    </p:anim>
                                    <p:anim calcmode="lin" valueType="num">
                                      <p:cBhvr additive="base">
                                        <p:cTn id="94" dur="500" fill="hold"/>
                                        <p:tgtEl>
                                          <p:spTgt spid="39"/>
                                        </p:tgtEl>
                                        <p:attrNameLst>
                                          <p:attrName>ppt_y</p:attrName>
                                        </p:attrNameLst>
                                      </p:cBhvr>
                                      <p:tavLst>
                                        <p:tav tm="0">
                                          <p:val>
                                            <p:strVal val="1+#ppt_h/2"/>
                                          </p:val>
                                        </p:tav>
                                        <p:tav tm="100000">
                                          <p:val>
                                            <p:strVal val="#ppt_y"/>
                                          </p:val>
                                        </p:tav>
                                      </p:tavLst>
                                    </p:anim>
                                  </p:childTnLst>
                                </p:cTn>
                              </p:par>
                            </p:childTnLst>
                          </p:cTn>
                        </p:par>
                        <p:par>
                          <p:cTn id="95" fill="hold">
                            <p:stCondLst>
                              <p:cond delay="5500"/>
                            </p:stCondLst>
                            <p:childTnLst>
                              <p:par>
                                <p:cTn id="96" presetID="2" presetClass="entr" presetSubtype="4" fill="hold" nodeType="afterEffect">
                                  <p:stCondLst>
                                    <p:cond delay="0"/>
                                  </p:stCondLst>
                                  <p:childTnLst>
                                    <p:set>
                                      <p:cBhvr>
                                        <p:cTn id="97" dur="1" fill="hold">
                                          <p:stCondLst>
                                            <p:cond delay="0"/>
                                          </p:stCondLst>
                                        </p:cTn>
                                        <p:tgtEl>
                                          <p:spTgt spid="40"/>
                                        </p:tgtEl>
                                        <p:attrNameLst>
                                          <p:attrName>style.visibility</p:attrName>
                                        </p:attrNameLst>
                                      </p:cBhvr>
                                      <p:to>
                                        <p:strVal val="visible"/>
                                      </p:to>
                                    </p:set>
                                    <p:anim calcmode="lin" valueType="num">
                                      <p:cBhvr additive="base">
                                        <p:cTn id="98" dur="500" fill="hold"/>
                                        <p:tgtEl>
                                          <p:spTgt spid="40"/>
                                        </p:tgtEl>
                                        <p:attrNameLst>
                                          <p:attrName>ppt_x</p:attrName>
                                        </p:attrNameLst>
                                      </p:cBhvr>
                                      <p:tavLst>
                                        <p:tav tm="0">
                                          <p:val>
                                            <p:strVal val="#ppt_x"/>
                                          </p:val>
                                        </p:tav>
                                        <p:tav tm="100000">
                                          <p:val>
                                            <p:strVal val="#ppt_x"/>
                                          </p:val>
                                        </p:tav>
                                      </p:tavLst>
                                    </p:anim>
                                    <p:anim calcmode="lin" valueType="num">
                                      <p:cBhvr additive="base">
                                        <p:cTn id="9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3" grpId="0" animBg="1"/>
      <p:bldP spid="24" grpId="0" animBg="1"/>
      <p:bldP spid="25" grpId="0" animBg="1"/>
      <p:bldP spid="26" grpId="0" animBg="1"/>
      <p:bldP spid="27" grpId="0" animBg="1"/>
      <p:bldP spid="28" grpId="0" animBg="1"/>
      <p:bldP spid="29" grpId="0" animBg="1"/>
      <p:bldP spid="30" grpId="0" animBg="1"/>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5" name="Freeform 3"/>
          <p:cNvSpPr>
            <a:spLocks noEditPoints="1"/>
          </p:cNvSpPr>
          <p:nvPr/>
        </p:nvSpPr>
        <p:spPr bwMode="auto">
          <a:xfrm>
            <a:off x="4207558" y="3540407"/>
            <a:ext cx="538068" cy="2161714"/>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chemeClr val="tx1">
              <a:lumMod val="65000"/>
              <a:lumOff val="35000"/>
            </a:schemeClr>
          </a:solidFill>
          <a:ln>
            <a:noFill/>
          </a:ln>
          <a:effectLst>
            <a:outerShdw blurRad="76200" dir="13500000" sy="23000" kx="1200000" algn="br" rotWithShape="0">
              <a:prstClr val="black">
                <a:alpha val="6000"/>
              </a:prstClr>
            </a:outerShdw>
          </a:effectLst>
        </p:spPr>
        <p:txBody>
          <a:bodyPr vert="horz" wrap="square" lIns="121920" tIns="60960" rIns="121920" bIns="6096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cs typeface="+mn-ea"/>
              <a:sym typeface="+mn-lt"/>
            </a:endParaRPr>
          </a:p>
        </p:txBody>
      </p:sp>
      <p:sp>
        <p:nvSpPr>
          <p:cNvPr id="6" name="Freeform 4"/>
          <p:cNvSpPr>
            <a:spLocks noEditPoints="1"/>
          </p:cNvSpPr>
          <p:nvPr/>
        </p:nvSpPr>
        <p:spPr bwMode="auto">
          <a:xfrm>
            <a:off x="4783649" y="3728397"/>
            <a:ext cx="734785" cy="2290704"/>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chemeClr val="tx1">
              <a:lumMod val="75000"/>
              <a:lumOff val="25000"/>
            </a:schemeClr>
          </a:solidFill>
          <a:ln>
            <a:noFill/>
          </a:ln>
          <a:effectLst>
            <a:outerShdw blurRad="76200" dir="13500000" sy="23000" kx="1200000" algn="br" rotWithShape="0">
              <a:prstClr val="black">
                <a:alpha val="6000"/>
              </a:prstClr>
            </a:outerShdw>
          </a:effectLst>
        </p:spPr>
        <p:txBody>
          <a:bodyPr vert="horz" wrap="square" lIns="121920" tIns="60960" rIns="121920" bIns="6096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tx1">
                  <a:lumMod val="75000"/>
                  <a:lumOff val="25000"/>
                </a:schemeClr>
              </a:solidFill>
              <a:cs typeface="+mn-ea"/>
              <a:sym typeface="+mn-lt"/>
            </a:endParaRPr>
          </a:p>
        </p:txBody>
      </p:sp>
      <p:sp>
        <p:nvSpPr>
          <p:cNvPr id="7" name="Freeform 5"/>
          <p:cNvSpPr>
            <a:spLocks noEditPoints="1"/>
          </p:cNvSpPr>
          <p:nvPr/>
        </p:nvSpPr>
        <p:spPr bwMode="auto">
          <a:xfrm>
            <a:off x="7446132" y="3580752"/>
            <a:ext cx="700910" cy="2214773"/>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chemeClr val="tx1">
              <a:lumMod val="65000"/>
              <a:lumOff val="35000"/>
            </a:schemeClr>
          </a:solidFill>
          <a:ln>
            <a:noFill/>
          </a:ln>
          <a:effectLst>
            <a:outerShdw blurRad="76200" dir="13500000" sy="23000" kx="1200000" algn="br" rotWithShape="0">
              <a:prstClr val="black">
                <a:alpha val="6000"/>
              </a:prstClr>
            </a:outerShdw>
          </a:effectLst>
        </p:spPr>
        <p:txBody>
          <a:bodyPr vert="horz" wrap="square" lIns="121920" tIns="60960" rIns="121920" bIns="6096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cs typeface="+mn-ea"/>
              <a:sym typeface="+mn-lt"/>
            </a:endParaRPr>
          </a:p>
        </p:txBody>
      </p:sp>
      <p:sp>
        <p:nvSpPr>
          <p:cNvPr id="8" name="Freeform 6"/>
          <p:cNvSpPr>
            <a:spLocks noEditPoints="1"/>
          </p:cNvSpPr>
          <p:nvPr/>
        </p:nvSpPr>
        <p:spPr bwMode="auto">
          <a:xfrm>
            <a:off x="6783673" y="3665233"/>
            <a:ext cx="624315" cy="2321210"/>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tx1">
              <a:lumMod val="75000"/>
              <a:lumOff val="25000"/>
            </a:schemeClr>
          </a:solidFill>
          <a:ln>
            <a:noFill/>
          </a:ln>
          <a:effectLst>
            <a:outerShdw blurRad="76200" dir="13500000" sy="23000" kx="1200000" algn="br" rotWithShape="0">
              <a:prstClr val="black">
                <a:alpha val="6000"/>
              </a:prstClr>
            </a:outerShdw>
          </a:effectLst>
        </p:spPr>
        <p:txBody>
          <a:bodyPr vert="horz" wrap="square" lIns="121920" tIns="60960" rIns="121920" bIns="6096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tx1">
                  <a:lumMod val="75000"/>
                  <a:lumOff val="25000"/>
                </a:schemeClr>
              </a:solidFill>
              <a:cs typeface="+mn-ea"/>
              <a:sym typeface="+mn-lt"/>
            </a:endParaRPr>
          </a:p>
        </p:txBody>
      </p:sp>
      <p:sp>
        <p:nvSpPr>
          <p:cNvPr id="9" name="Freeform 7"/>
          <p:cNvSpPr>
            <a:spLocks noEditPoints="1"/>
          </p:cNvSpPr>
          <p:nvPr/>
        </p:nvSpPr>
        <p:spPr bwMode="auto">
          <a:xfrm>
            <a:off x="5637148" y="3706196"/>
            <a:ext cx="1030817" cy="2435524"/>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tx1">
              <a:lumMod val="85000"/>
              <a:lumOff val="15000"/>
            </a:schemeClr>
          </a:solidFill>
          <a:ln>
            <a:noFill/>
          </a:ln>
          <a:effectLst>
            <a:outerShdw blurRad="76200" dir="13500000" sy="23000" kx="1200000" algn="br" rotWithShape="0">
              <a:prstClr val="black">
                <a:alpha val="6000"/>
              </a:prstClr>
            </a:outerShdw>
          </a:effectLst>
        </p:spPr>
        <p:txBody>
          <a:bodyPr vert="horz" wrap="square" lIns="121920" tIns="60960" rIns="121920" bIns="6096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tx1">
                  <a:lumMod val="75000"/>
                  <a:lumOff val="25000"/>
                </a:schemeClr>
              </a:solidFill>
              <a:cs typeface="+mn-ea"/>
              <a:sym typeface="+mn-lt"/>
            </a:endParaRPr>
          </a:p>
        </p:txBody>
      </p:sp>
      <p:cxnSp>
        <p:nvCxnSpPr>
          <p:cNvPr id="10" name="Straight Connector 23"/>
          <p:cNvCxnSpPr/>
          <p:nvPr/>
        </p:nvCxnSpPr>
        <p:spPr>
          <a:xfrm flipV="1">
            <a:off x="6096000" y="2872812"/>
            <a:ext cx="0" cy="792421"/>
          </a:xfrm>
          <a:prstGeom prst="line">
            <a:avLst/>
          </a:prstGeom>
          <a:ln w="19050">
            <a:solidFill>
              <a:schemeClr val="tx1">
                <a:lumMod val="75000"/>
                <a:lumOff val="2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1" name="Straight Connector 24"/>
          <p:cNvCxnSpPr/>
          <p:nvPr/>
        </p:nvCxnSpPr>
        <p:spPr>
          <a:xfrm flipV="1">
            <a:off x="7069335" y="3126727"/>
            <a:ext cx="0" cy="413680"/>
          </a:xfrm>
          <a:prstGeom prst="line">
            <a:avLst/>
          </a:prstGeom>
          <a:ln w="19050">
            <a:solidFill>
              <a:schemeClr val="tx1">
                <a:lumMod val="75000"/>
                <a:lumOff val="2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 name="Straight Connector 25"/>
          <p:cNvCxnSpPr/>
          <p:nvPr/>
        </p:nvCxnSpPr>
        <p:spPr>
          <a:xfrm>
            <a:off x="7069335" y="3110879"/>
            <a:ext cx="553384" cy="0"/>
          </a:xfrm>
          <a:prstGeom prst="line">
            <a:avLst/>
          </a:prstGeom>
          <a:ln w="19050">
            <a:solidFill>
              <a:schemeClr val="tx1">
                <a:lumMod val="75000"/>
                <a:lumOff val="2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3" name="Straight Connector 26"/>
          <p:cNvCxnSpPr/>
          <p:nvPr/>
        </p:nvCxnSpPr>
        <p:spPr>
          <a:xfrm flipH="1" flipV="1">
            <a:off x="5168558" y="3126727"/>
            <a:ext cx="0" cy="413680"/>
          </a:xfrm>
          <a:prstGeom prst="line">
            <a:avLst/>
          </a:prstGeom>
          <a:ln w="19050">
            <a:solidFill>
              <a:schemeClr val="tx1">
                <a:lumMod val="75000"/>
                <a:lumOff val="2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4" name="Straight Connector 27"/>
          <p:cNvCxnSpPr/>
          <p:nvPr/>
        </p:nvCxnSpPr>
        <p:spPr>
          <a:xfrm flipH="1">
            <a:off x="4615174" y="3110879"/>
            <a:ext cx="553384" cy="0"/>
          </a:xfrm>
          <a:prstGeom prst="line">
            <a:avLst/>
          </a:prstGeom>
          <a:ln w="19050">
            <a:solidFill>
              <a:schemeClr val="tx1">
                <a:lumMod val="75000"/>
                <a:lumOff val="2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5" name="Straight Connector 28"/>
          <p:cNvCxnSpPr/>
          <p:nvPr/>
        </p:nvCxnSpPr>
        <p:spPr>
          <a:xfrm flipH="1">
            <a:off x="3409495" y="4621264"/>
            <a:ext cx="798063" cy="0"/>
          </a:xfrm>
          <a:prstGeom prst="line">
            <a:avLst/>
          </a:prstGeom>
          <a:ln w="19050">
            <a:solidFill>
              <a:schemeClr val="tx1">
                <a:lumMod val="75000"/>
                <a:lumOff val="2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6" name="Straight Connector 29"/>
          <p:cNvCxnSpPr/>
          <p:nvPr/>
        </p:nvCxnSpPr>
        <p:spPr>
          <a:xfrm flipH="1">
            <a:off x="8063890" y="4621264"/>
            <a:ext cx="798063" cy="0"/>
          </a:xfrm>
          <a:prstGeom prst="line">
            <a:avLst/>
          </a:prstGeom>
          <a:ln w="19050">
            <a:solidFill>
              <a:schemeClr val="tx1">
                <a:lumMod val="75000"/>
                <a:lumOff val="2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9066254" y="3447294"/>
            <a:ext cx="2450455" cy="1650426"/>
            <a:chOff x="9066254" y="3447294"/>
            <a:chExt cx="2450455" cy="1650426"/>
          </a:xfrm>
        </p:grpSpPr>
        <p:grpSp>
          <p:nvGrpSpPr>
            <p:cNvPr id="17" name="Group 15"/>
            <p:cNvGrpSpPr/>
            <p:nvPr/>
          </p:nvGrpSpPr>
          <p:grpSpPr>
            <a:xfrm>
              <a:off x="10048845" y="3447294"/>
              <a:ext cx="485272" cy="517804"/>
              <a:chOff x="4763" y="3175"/>
              <a:chExt cx="1136650" cy="1212850"/>
            </a:xfrm>
            <a:solidFill>
              <a:schemeClr val="accent1"/>
            </a:solidFill>
          </p:grpSpPr>
          <p:sp>
            <p:nvSpPr>
              <p:cNvPr id="18" name="Rectangle 13"/>
              <p:cNvSpPr>
                <a:spLocks noChangeArrowheads="1"/>
              </p:cNvSpPr>
              <p:nvPr/>
            </p:nvSpPr>
            <p:spPr bwMode="auto">
              <a:xfrm>
                <a:off x="80963" y="762000"/>
                <a:ext cx="454025" cy="454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sp>
            <p:nvSpPr>
              <p:cNvPr id="19" name="Rectangle 14"/>
              <p:cNvSpPr>
                <a:spLocks noChangeArrowheads="1"/>
              </p:cNvSpPr>
              <p:nvPr/>
            </p:nvSpPr>
            <p:spPr bwMode="auto">
              <a:xfrm>
                <a:off x="611188" y="762000"/>
                <a:ext cx="454025" cy="454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sp>
            <p:nvSpPr>
              <p:cNvPr id="20" name="Freeform 15"/>
              <p:cNvSpPr>
                <a:spLocks noEditPoints="1"/>
              </p:cNvSpPr>
              <p:nvPr/>
            </p:nvSpPr>
            <p:spPr bwMode="auto">
              <a:xfrm>
                <a:off x="4763" y="3175"/>
                <a:ext cx="1136650" cy="682625"/>
              </a:xfrm>
              <a:custGeom>
                <a:avLst/>
                <a:gdLst>
                  <a:gd name="T0" fmla="*/ 180 w 300"/>
                  <a:gd name="T1" fmla="*/ 100 h 180"/>
                  <a:gd name="T2" fmla="*/ 180 w 300"/>
                  <a:gd name="T3" fmla="*/ 99 h 180"/>
                  <a:gd name="T4" fmla="*/ 260 w 300"/>
                  <a:gd name="T5" fmla="*/ 50 h 180"/>
                  <a:gd name="T6" fmla="*/ 210 w 300"/>
                  <a:gd name="T7" fmla="*/ 0 h 180"/>
                  <a:gd name="T8" fmla="*/ 161 w 300"/>
                  <a:gd name="T9" fmla="*/ 80 h 180"/>
                  <a:gd name="T10" fmla="*/ 160 w 300"/>
                  <a:gd name="T11" fmla="*/ 80 h 180"/>
                  <a:gd name="T12" fmla="*/ 140 w 300"/>
                  <a:gd name="T13" fmla="*/ 80 h 180"/>
                  <a:gd name="T14" fmla="*/ 139 w 300"/>
                  <a:gd name="T15" fmla="*/ 80 h 180"/>
                  <a:gd name="T16" fmla="*/ 90 w 300"/>
                  <a:gd name="T17" fmla="*/ 0 h 180"/>
                  <a:gd name="T18" fmla="*/ 40 w 300"/>
                  <a:gd name="T19" fmla="*/ 50 h 180"/>
                  <a:gd name="T20" fmla="*/ 120 w 300"/>
                  <a:gd name="T21" fmla="*/ 99 h 180"/>
                  <a:gd name="T22" fmla="*/ 120 w 300"/>
                  <a:gd name="T23" fmla="*/ 100 h 180"/>
                  <a:gd name="T24" fmla="*/ 0 w 300"/>
                  <a:gd name="T25" fmla="*/ 100 h 180"/>
                  <a:gd name="T26" fmla="*/ 0 w 300"/>
                  <a:gd name="T27" fmla="*/ 180 h 180"/>
                  <a:gd name="T28" fmla="*/ 140 w 300"/>
                  <a:gd name="T29" fmla="*/ 180 h 180"/>
                  <a:gd name="T30" fmla="*/ 140 w 300"/>
                  <a:gd name="T31" fmla="*/ 100 h 180"/>
                  <a:gd name="T32" fmla="*/ 160 w 300"/>
                  <a:gd name="T33" fmla="*/ 100 h 180"/>
                  <a:gd name="T34" fmla="*/ 160 w 300"/>
                  <a:gd name="T35" fmla="*/ 180 h 180"/>
                  <a:gd name="T36" fmla="*/ 300 w 300"/>
                  <a:gd name="T37" fmla="*/ 180 h 180"/>
                  <a:gd name="T38" fmla="*/ 300 w 300"/>
                  <a:gd name="T39" fmla="*/ 100 h 180"/>
                  <a:gd name="T40" fmla="*/ 180 w 300"/>
                  <a:gd name="T41" fmla="*/ 100 h 180"/>
                  <a:gd name="T42" fmla="*/ 60 w 300"/>
                  <a:gd name="T43" fmla="*/ 50 h 180"/>
                  <a:gd name="T44" fmla="*/ 90 w 300"/>
                  <a:gd name="T45" fmla="*/ 20 h 180"/>
                  <a:gd name="T46" fmla="*/ 119 w 300"/>
                  <a:gd name="T47" fmla="*/ 79 h 180"/>
                  <a:gd name="T48" fmla="*/ 60 w 300"/>
                  <a:gd name="T49" fmla="*/ 50 h 180"/>
                  <a:gd name="T50" fmla="*/ 210 w 300"/>
                  <a:gd name="T51" fmla="*/ 20 h 180"/>
                  <a:gd name="T52" fmla="*/ 240 w 300"/>
                  <a:gd name="T53" fmla="*/ 50 h 180"/>
                  <a:gd name="T54" fmla="*/ 181 w 300"/>
                  <a:gd name="T55" fmla="*/ 79 h 180"/>
                  <a:gd name="T56" fmla="*/ 210 w 300"/>
                  <a:gd name="T57" fmla="*/ 2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0" h="180">
                    <a:moveTo>
                      <a:pt x="180" y="100"/>
                    </a:moveTo>
                    <a:cubicBezTo>
                      <a:pt x="180" y="99"/>
                      <a:pt x="180" y="99"/>
                      <a:pt x="180" y="99"/>
                    </a:cubicBezTo>
                    <a:cubicBezTo>
                      <a:pt x="209" y="96"/>
                      <a:pt x="260" y="86"/>
                      <a:pt x="260" y="50"/>
                    </a:cubicBezTo>
                    <a:cubicBezTo>
                      <a:pt x="260" y="25"/>
                      <a:pt x="235" y="0"/>
                      <a:pt x="210" y="0"/>
                    </a:cubicBezTo>
                    <a:cubicBezTo>
                      <a:pt x="187" y="0"/>
                      <a:pt x="165" y="21"/>
                      <a:pt x="161" y="80"/>
                    </a:cubicBezTo>
                    <a:cubicBezTo>
                      <a:pt x="160" y="80"/>
                      <a:pt x="160" y="80"/>
                      <a:pt x="160" y="80"/>
                    </a:cubicBezTo>
                    <a:cubicBezTo>
                      <a:pt x="140" y="80"/>
                      <a:pt x="140" y="80"/>
                      <a:pt x="140" y="80"/>
                    </a:cubicBezTo>
                    <a:cubicBezTo>
                      <a:pt x="139" y="80"/>
                      <a:pt x="139" y="80"/>
                      <a:pt x="139" y="80"/>
                    </a:cubicBezTo>
                    <a:cubicBezTo>
                      <a:pt x="135" y="21"/>
                      <a:pt x="113" y="0"/>
                      <a:pt x="90" y="0"/>
                    </a:cubicBezTo>
                    <a:cubicBezTo>
                      <a:pt x="65" y="0"/>
                      <a:pt x="40" y="25"/>
                      <a:pt x="40" y="50"/>
                    </a:cubicBezTo>
                    <a:cubicBezTo>
                      <a:pt x="40" y="86"/>
                      <a:pt x="91" y="96"/>
                      <a:pt x="120" y="99"/>
                    </a:cubicBezTo>
                    <a:cubicBezTo>
                      <a:pt x="120" y="100"/>
                      <a:pt x="120" y="100"/>
                      <a:pt x="120" y="100"/>
                    </a:cubicBezTo>
                    <a:cubicBezTo>
                      <a:pt x="0" y="100"/>
                      <a:pt x="0" y="100"/>
                      <a:pt x="0" y="100"/>
                    </a:cubicBezTo>
                    <a:cubicBezTo>
                      <a:pt x="0" y="180"/>
                      <a:pt x="0" y="180"/>
                      <a:pt x="0" y="180"/>
                    </a:cubicBezTo>
                    <a:cubicBezTo>
                      <a:pt x="140" y="180"/>
                      <a:pt x="140" y="180"/>
                      <a:pt x="140" y="180"/>
                    </a:cubicBezTo>
                    <a:cubicBezTo>
                      <a:pt x="140" y="100"/>
                      <a:pt x="140" y="100"/>
                      <a:pt x="140" y="100"/>
                    </a:cubicBezTo>
                    <a:cubicBezTo>
                      <a:pt x="160" y="100"/>
                      <a:pt x="160" y="100"/>
                      <a:pt x="160" y="100"/>
                    </a:cubicBezTo>
                    <a:cubicBezTo>
                      <a:pt x="160" y="180"/>
                      <a:pt x="160" y="180"/>
                      <a:pt x="160" y="180"/>
                    </a:cubicBezTo>
                    <a:cubicBezTo>
                      <a:pt x="300" y="180"/>
                      <a:pt x="300" y="180"/>
                      <a:pt x="300" y="180"/>
                    </a:cubicBezTo>
                    <a:cubicBezTo>
                      <a:pt x="300" y="100"/>
                      <a:pt x="300" y="100"/>
                      <a:pt x="300" y="100"/>
                    </a:cubicBezTo>
                    <a:lnTo>
                      <a:pt x="180" y="100"/>
                    </a:lnTo>
                    <a:close/>
                    <a:moveTo>
                      <a:pt x="60" y="50"/>
                    </a:moveTo>
                    <a:cubicBezTo>
                      <a:pt x="60" y="36"/>
                      <a:pt x="76" y="20"/>
                      <a:pt x="90" y="20"/>
                    </a:cubicBezTo>
                    <a:cubicBezTo>
                      <a:pt x="105" y="20"/>
                      <a:pt x="116" y="42"/>
                      <a:pt x="119" y="79"/>
                    </a:cubicBezTo>
                    <a:cubicBezTo>
                      <a:pt x="92" y="76"/>
                      <a:pt x="60" y="67"/>
                      <a:pt x="60" y="50"/>
                    </a:cubicBezTo>
                    <a:close/>
                    <a:moveTo>
                      <a:pt x="210" y="20"/>
                    </a:moveTo>
                    <a:cubicBezTo>
                      <a:pt x="224" y="20"/>
                      <a:pt x="240" y="36"/>
                      <a:pt x="240" y="50"/>
                    </a:cubicBezTo>
                    <a:cubicBezTo>
                      <a:pt x="240" y="66"/>
                      <a:pt x="208" y="76"/>
                      <a:pt x="181" y="79"/>
                    </a:cubicBezTo>
                    <a:cubicBezTo>
                      <a:pt x="184" y="42"/>
                      <a:pt x="195" y="20"/>
                      <a:pt x="210"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grpSp>
        <p:sp>
          <p:nvSpPr>
            <p:cNvPr id="22" name="TextBox 20"/>
            <p:cNvSpPr txBox="1"/>
            <p:nvPr/>
          </p:nvSpPr>
          <p:spPr>
            <a:xfrm>
              <a:off x="9481002" y="3915835"/>
              <a:ext cx="1620958" cy="523220"/>
            </a:xfrm>
            <a:prstGeom prst="rect">
              <a:avLst/>
            </a:prstGeom>
            <a:noFill/>
          </p:spPr>
          <p:txBody>
            <a:bodyPr wrap="none" rtlCol="0">
              <a:spAutoFit/>
            </a:bodyPr>
            <a:lstStyle/>
            <a:p>
              <a:pPr algn="ctr"/>
              <a:r>
                <a:rPr lang="zh-CN" altLang="en-US" sz="2800" b="1" dirty="0">
                  <a:cs typeface="+mn-ea"/>
                  <a:sym typeface="+mn-lt"/>
                </a:rPr>
                <a:t>添加标题</a:t>
              </a:r>
              <a:endParaRPr lang="id-ID" sz="2800" b="1" dirty="0">
                <a:cs typeface="+mn-ea"/>
                <a:sym typeface="+mn-lt"/>
              </a:endParaRPr>
            </a:p>
          </p:txBody>
        </p:sp>
        <p:sp>
          <p:nvSpPr>
            <p:cNvPr id="23" name="TextBox 21"/>
            <p:cNvSpPr txBox="1"/>
            <p:nvPr/>
          </p:nvSpPr>
          <p:spPr>
            <a:xfrm>
              <a:off x="9066254" y="4340590"/>
              <a:ext cx="2450455" cy="757130"/>
            </a:xfrm>
            <a:prstGeom prst="rect">
              <a:avLst/>
            </a:prstGeom>
            <a:noFill/>
          </p:spPr>
          <p:txBody>
            <a:bodyPr wrap="square" rtlCol="0">
              <a:spAutoFit/>
            </a:bodyPr>
            <a:lstStyle/>
            <a:p>
              <a:pPr algn="ctr">
                <a:lnSpc>
                  <a:spcPct val="120000"/>
                </a:lnSpc>
              </a:pPr>
              <a:r>
                <a:rPr lang="zh-CN" altLang="en-US" dirty="0">
                  <a:cs typeface="+mn-ea"/>
                  <a:sym typeface="+mn-lt"/>
                </a:rPr>
                <a:t>此处添加介绍内容此处添加介绍内容</a:t>
              </a:r>
              <a:endParaRPr lang="en-US" b="1" dirty="0">
                <a:cs typeface="+mn-ea"/>
                <a:sym typeface="+mn-lt"/>
              </a:endParaRPr>
            </a:p>
          </p:txBody>
        </p:sp>
      </p:grpSp>
      <p:grpSp>
        <p:nvGrpSpPr>
          <p:cNvPr id="2" name="组合 1"/>
          <p:cNvGrpSpPr/>
          <p:nvPr/>
        </p:nvGrpSpPr>
        <p:grpSpPr>
          <a:xfrm>
            <a:off x="929568" y="3412146"/>
            <a:ext cx="2450455" cy="1642037"/>
            <a:chOff x="929568" y="3412146"/>
            <a:chExt cx="2450455" cy="1642037"/>
          </a:xfrm>
        </p:grpSpPr>
        <p:sp>
          <p:nvSpPr>
            <p:cNvPr id="21" name="Freeform 5"/>
            <p:cNvSpPr>
              <a:spLocks noEditPoints="1"/>
            </p:cNvSpPr>
            <p:nvPr/>
          </p:nvSpPr>
          <p:spPr bwMode="auto">
            <a:xfrm>
              <a:off x="1901589" y="3412146"/>
              <a:ext cx="506412" cy="506174"/>
            </a:xfrm>
            <a:custGeom>
              <a:avLst/>
              <a:gdLst>
                <a:gd name="T0" fmla="*/ 1726 w 2124"/>
                <a:gd name="T1" fmla="*/ 1327 h 2123"/>
                <a:gd name="T2" fmla="*/ 1726 w 2124"/>
                <a:gd name="T3" fmla="*/ 929 h 2123"/>
                <a:gd name="T4" fmla="*/ 1195 w 2124"/>
                <a:gd name="T5" fmla="*/ 929 h 2123"/>
                <a:gd name="T6" fmla="*/ 1195 w 2124"/>
                <a:gd name="T7" fmla="*/ 796 h 2123"/>
                <a:gd name="T8" fmla="*/ 1593 w 2124"/>
                <a:gd name="T9" fmla="*/ 796 h 2123"/>
                <a:gd name="T10" fmla="*/ 1593 w 2124"/>
                <a:gd name="T11" fmla="*/ 0 h 2123"/>
                <a:gd name="T12" fmla="*/ 664 w 2124"/>
                <a:gd name="T13" fmla="*/ 0 h 2123"/>
                <a:gd name="T14" fmla="*/ 664 w 2124"/>
                <a:gd name="T15" fmla="*/ 796 h 2123"/>
                <a:gd name="T16" fmla="*/ 1062 w 2124"/>
                <a:gd name="T17" fmla="*/ 796 h 2123"/>
                <a:gd name="T18" fmla="*/ 1062 w 2124"/>
                <a:gd name="T19" fmla="*/ 929 h 2123"/>
                <a:gd name="T20" fmla="*/ 399 w 2124"/>
                <a:gd name="T21" fmla="*/ 929 h 2123"/>
                <a:gd name="T22" fmla="*/ 399 w 2124"/>
                <a:gd name="T23" fmla="*/ 1327 h 2123"/>
                <a:gd name="T24" fmla="*/ 0 w 2124"/>
                <a:gd name="T25" fmla="*/ 1327 h 2123"/>
                <a:gd name="T26" fmla="*/ 0 w 2124"/>
                <a:gd name="T27" fmla="*/ 2123 h 2123"/>
                <a:gd name="T28" fmla="*/ 930 w 2124"/>
                <a:gd name="T29" fmla="*/ 2123 h 2123"/>
                <a:gd name="T30" fmla="*/ 930 w 2124"/>
                <a:gd name="T31" fmla="*/ 1327 h 2123"/>
                <a:gd name="T32" fmla="*/ 531 w 2124"/>
                <a:gd name="T33" fmla="*/ 1327 h 2123"/>
                <a:gd name="T34" fmla="*/ 531 w 2124"/>
                <a:gd name="T35" fmla="*/ 1061 h 2123"/>
                <a:gd name="T36" fmla="*/ 1593 w 2124"/>
                <a:gd name="T37" fmla="*/ 1061 h 2123"/>
                <a:gd name="T38" fmla="*/ 1593 w 2124"/>
                <a:gd name="T39" fmla="*/ 1327 h 2123"/>
                <a:gd name="T40" fmla="*/ 1195 w 2124"/>
                <a:gd name="T41" fmla="*/ 1327 h 2123"/>
                <a:gd name="T42" fmla="*/ 1195 w 2124"/>
                <a:gd name="T43" fmla="*/ 2123 h 2123"/>
                <a:gd name="T44" fmla="*/ 2124 w 2124"/>
                <a:gd name="T45" fmla="*/ 2123 h 2123"/>
                <a:gd name="T46" fmla="*/ 2124 w 2124"/>
                <a:gd name="T47" fmla="*/ 1327 h 2123"/>
                <a:gd name="T48" fmla="*/ 1726 w 2124"/>
                <a:gd name="T49" fmla="*/ 1327 h 2123"/>
                <a:gd name="T50" fmla="*/ 797 w 2124"/>
                <a:gd name="T51" fmla="*/ 1460 h 2123"/>
                <a:gd name="T52" fmla="*/ 797 w 2124"/>
                <a:gd name="T53" fmla="*/ 1592 h 2123"/>
                <a:gd name="T54" fmla="*/ 133 w 2124"/>
                <a:gd name="T55" fmla="*/ 1592 h 2123"/>
                <a:gd name="T56" fmla="*/ 133 w 2124"/>
                <a:gd name="T57" fmla="*/ 1460 h 2123"/>
                <a:gd name="T58" fmla="*/ 797 w 2124"/>
                <a:gd name="T59" fmla="*/ 1460 h 2123"/>
                <a:gd name="T60" fmla="*/ 797 w 2124"/>
                <a:gd name="T61" fmla="*/ 265 h 2123"/>
                <a:gd name="T62" fmla="*/ 797 w 2124"/>
                <a:gd name="T63" fmla="*/ 132 h 2123"/>
                <a:gd name="T64" fmla="*/ 1460 w 2124"/>
                <a:gd name="T65" fmla="*/ 132 h 2123"/>
                <a:gd name="T66" fmla="*/ 1460 w 2124"/>
                <a:gd name="T67" fmla="*/ 265 h 2123"/>
                <a:gd name="T68" fmla="*/ 797 w 2124"/>
                <a:gd name="T69" fmla="*/ 265 h 2123"/>
                <a:gd name="T70" fmla="*/ 1991 w 2124"/>
                <a:gd name="T71" fmla="*/ 1592 h 2123"/>
                <a:gd name="T72" fmla="*/ 1328 w 2124"/>
                <a:gd name="T73" fmla="*/ 1592 h 2123"/>
                <a:gd name="T74" fmla="*/ 1328 w 2124"/>
                <a:gd name="T75" fmla="*/ 1460 h 2123"/>
                <a:gd name="T76" fmla="*/ 1991 w 2124"/>
                <a:gd name="T77" fmla="*/ 1460 h 2123"/>
                <a:gd name="T78" fmla="*/ 1991 w 2124"/>
                <a:gd name="T79" fmla="*/ 1592 h 2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24" h="2123">
                  <a:moveTo>
                    <a:pt x="1726" y="1327"/>
                  </a:moveTo>
                  <a:lnTo>
                    <a:pt x="1726" y="929"/>
                  </a:lnTo>
                  <a:lnTo>
                    <a:pt x="1195" y="929"/>
                  </a:lnTo>
                  <a:lnTo>
                    <a:pt x="1195" y="796"/>
                  </a:lnTo>
                  <a:lnTo>
                    <a:pt x="1593" y="796"/>
                  </a:lnTo>
                  <a:lnTo>
                    <a:pt x="1593" y="0"/>
                  </a:lnTo>
                  <a:lnTo>
                    <a:pt x="664" y="0"/>
                  </a:lnTo>
                  <a:lnTo>
                    <a:pt x="664" y="796"/>
                  </a:lnTo>
                  <a:lnTo>
                    <a:pt x="1062" y="796"/>
                  </a:lnTo>
                  <a:lnTo>
                    <a:pt x="1062" y="929"/>
                  </a:lnTo>
                  <a:lnTo>
                    <a:pt x="399" y="929"/>
                  </a:lnTo>
                  <a:lnTo>
                    <a:pt x="399" y="1327"/>
                  </a:lnTo>
                  <a:lnTo>
                    <a:pt x="0" y="1327"/>
                  </a:lnTo>
                  <a:lnTo>
                    <a:pt x="0" y="2123"/>
                  </a:lnTo>
                  <a:lnTo>
                    <a:pt x="930" y="2123"/>
                  </a:lnTo>
                  <a:lnTo>
                    <a:pt x="930" y="1327"/>
                  </a:lnTo>
                  <a:lnTo>
                    <a:pt x="531" y="1327"/>
                  </a:lnTo>
                  <a:lnTo>
                    <a:pt x="531" y="1061"/>
                  </a:lnTo>
                  <a:lnTo>
                    <a:pt x="1593" y="1061"/>
                  </a:lnTo>
                  <a:lnTo>
                    <a:pt x="1593" y="1327"/>
                  </a:lnTo>
                  <a:lnTo>
                    <a:pt x="1195" y="1327"/>
                  </a:lnTo>
                  <a:lnTo>
                    <a:pt x="1195" y="2123"/>
                  </a:lnTo>
                  <a:lnTo>
                    <a:pt x="2124" y="2123"/>
                  </a:lnTo>
                  <a:lnTo>
                    <a:pt x="2124" y="1327"/>
                  </a:lnTo>
                  <a:lnTo>
                    <a:pt x="1726" y="1327"/>
                  </a:lnTo>
                  <a:close/>
                  <a:moveTo>
                    <a:pt x="797" y="1460"/>
                  </a:moveTo>
                  <a:lnTo>
                    <a:pt x="797" y="1592"/>
                  </a:lnTo>
                  <a:lnTo>
                    <a:pt x="133" y="1592"/>
                  </a:lnTo>
                  <a:lnTo>
                    <a:pt x="133" y="1460"/>
                  </a:lnTo>
                  <a:lnTo>
                    <a:pt x="797" y="1460"/>
                  </a:lnTo>
                  <a:close/>
                  <a:moveTo>
                    <a:pt x="797" y="265"/>
                  </a:moveTo>
                  <a:lnTo>
                    <a:pt x="797" y="132"/>
                  </a:lnTo>
                  <a:lnTo>
                    <a:pt x="1460" y="132"/>
                  </a:lnTo>
                  <a:lnTo>
                    <a:pt x="1460" y="265"/>
                  </a:lnTo>
                  <a:lnTo>
                    <a:pt x="797" y="265"/>
                  </a:lnTo>
                  <a:close/>
                  <a:moveTo>
                    <a:pt x="1991" y="1592"/>
                  </a:moveTo>
                  <a:lnTo>
                    <a:pt x="1328" y="1592"/>
                  </a:lnTo>
                  <a:lnTo>
                    <a:pt x="1328" y="1460"/>
                  </a:lnTo>
                  <a:lnTo>
                    <a:pt x="1991" y="1460"/>
                  </a:lnTo>
                  <a:lnTo>
                    <a:pt x="1991" y="159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sp>
          <p:nvSpPr>
            <p:cNvPr id="24" name="TextBox 22"/>
            <p:cNvSpPr txBox="1"/>
            <p:nvPr/>
          </p:nvSpPr>
          <p:spPr>
            <a:xfrm>
              <a:off x="1344315" y="3872298"/>
              <a:ext cx="1620958" cy="523220"/>
            </a:xfrm>
            <a:prstGeom prst="rect">
              <a:avLst/>
            </a:prstGeom>
            <a:noFill/>
          </p:spPr>
          <p:txBody>
            <a:bodyPr wrap="none" rtlCol="0">
              <a:spAutoFit/>
            </a:bodyPr>
            <a:lstStyle/>
            <a:p>
              <a:pPr algn="ctr"/>
              <a:r>
                <a:rPr lang="zh-CN" altLang="en-US" sz="2800" b="1" dirty="0">
                  <a:cs typeface="+mn-ea"/>
                  <a:sym typeface="+mn-lt"/>
                </a:rPr>
                <a:t>添加标题</a:t>
              </a:r>
              <a:endParaRPr lang="id-ID" sz="2800" b="1" dirty="0">
                <a:cs typeface="+mn-ea"/>
                <a:sym typeface="+mn-lt"/>
              </a:endParaRPr>
            </a:p>
          </p:txBody>
        </p:sp>
        <p:sp>
          <p:nvSpPr>
            <p:cNvPr id="25" name="TextBox 30"/>
            <p:cNvSpPr txBox="1"/>
            <p:nvPr/>
          </p:nvSpPr>
          <p:spPr>
            <a:xfrm>
              <a:off x="929568" y="4297053"/>
              <a:ext cx="2450455" cy="757130"/>
            </a:xfrm>
            <a:prstGeom prst="rect">
              <a:avLst/>
            </a:prstGeom>
            <a:noFill/>
          </p:spPr>
          <p:txBody>
            <a:bodyPr wrap="square" rtlCol="0">
              <a:spAutoFit/>
            </a:bodyPr>
            <a:lstStyle/>
            <a:p>
              <a:pPr algn="ctr">
                <a:lnSpc>
                  <a:spcPct val="120000"/>
                </a:lnSpc>
              </a:pPr>
              <a:r>
                <a:rPr lang="zh-CN" altLang="en-US" dirty="0">
                  <a:cs typeface="+mn-ea"/>
                  <a:sym typeface="+mn-lt"/>
                </a:rPr>
                <a:t>此处添加介绍内容此处添加介绍内容</a:t>
              </a:r>
              <a:endParaRPr lang="en-US" b="1" dirty="0">
                <a:cs typeface="+mn-ea"/>
                <a:sym typeface="+mn-lt"/>
              </a:endParaRPr>
            </a:p>
          </p:txBody>
        </p:sp>
      </p:grpSp>
      <p:grpSp>
        <p:nvGrpSpPr>
          <p:cNvPr id="3" name="组合 2"/>
          <p:cNvGrpSpPr/>
          <p:nvPr/>
        </p:nvGrpSpPr>
        <p:grpSpPr>
          <a:xfrm>
            <a:off x="2222823" y="1755975"/>
            <a:ext cx="2450455" cy="1666062"/>
            <a:chOff x="2222823" y="1755975"/>
            <a:chExt cx="2450455" cy="1666062"/>
          </a:xfrm>
        </p:grpSpPr>
        <p:sp>
          <p:nvSpPr>
            <p:cNvPr id="27" name="TextBox 33"/>
            <p:cNvSpPr txBox="1"/>
            <p:nvPr/>
          </p:nvSpPr>
          <p:spPr>
            <a:xfrm>
              <a:off x="2637572" y="2240152"/>
              <a:ext cx="1620958" cy="523220"/>
            </a:xfrm>
            <a:prstGeom prst="rect">
              <a:avLst/>
            </a:prstGeom>
            <a:noFill/>
          </p:spPr>
          <p:txBody>
            <a:bodyPr wrap="none" rtlCol="0">
              <a:spAutoFit/>
            </a:bodyPr>
            <a:lstStyle/>
            <a:p>
              <a:pPr algn="ctr"/>
              <a:r>
                <a:rPr lang="zh-CN" altLang="en-US" sz="2800" b="1" dirty="0">
                  <a:cs typeface="+mn-ea"/>
                  <a:sym typeface="+mn-lt"/>
                </a:rPr>
                <a:t>添加标题</a:t>
              </a:r>
              <a:endParaRPr lang="id-ID" sz="2800" b="1" dirty="0">
                <a:cs typeface="+mn-ea"/>
                <a:sym typeface="+mn-lt"/>
              </a:endParaRPr>
            </a:p>
          </p:txBody>
        </p:sp>
        <p:sp>
          <p:nvSpPr>
            <p:cNvPr id="28" name="TextBox 34"/>
            <p:cNvSpPr txBox="1"/>
            <p:nvPr/>
          </p:nvSpPr>
          <p:spPr>
            <a:xfrm>
              <a:off x="2222823" y="2664907"/>
              <a:ext cx="2450455" cy="757130"/>
            </a:xfrm>
            <a:prstGeom prst="rect">
              <a:avLst/>
            </a:prstGeom>
            <a:noFill/>
          </p:spPr>
          <p:txBody>
            <a:bodyPr wrap="square" rtlCol="0">
              <a:spAutoFit/>
            </a:bodyPr>
            <a:lstStyle/>
            <a:p>
              <a:pPr algn="ctr">
                <a:lnSpc>
                  <a:spcPct val="120000"/>
                </a:lnSpc>
              </a:pPr>
              <a:r>
                <a:rPr lang="zh-CN" altLang="en-US" dirty="0">
                  <a:cs typeface="+mn-ea"/>
                  <a:sym typeface="+mn-lt"/>
                </a:rPr>
                <a:t>此处添加介绍内容此处添加介绍内容</a:t>
              </a:r>
              <a:endParaRPr lang="en-US" b="1" dirty="0">
                <a:cs typeface="+mn-ea"/>
                <a:sym typeface="+mn-lt"/>
              </a:endParaRPr>
            </a:p>
          </p:txBody>
        </p:sp>
        <p:grpSp>
          <p:nvGrpSpPr>
            <p:cNvPr id="45" name="Group 51"/>
            <p:cNvGrpSpPr/>
            <p:nvPr/>
          </p:nvGrpSpPr>
          <p:grpSpPr>
            <a:xfrm>
              <a:off x="3201375" y="1755975"/>
              <a:ext cx="493350" cy="561786"/>
              <a:chOff x="-17462" y="-3175"/>
              <a:chExt cx="4600575" cy="5238750"/>
            </a:xfrm>
            <a:solidFill>
              <a:schemeClr val="accent4"/>
            </a:solidFill>
          </p:grpSpPr>
          <p:sp>
            <p:nvSpPr>
              <p:cNvPr id="46" name="Freeform 52"/>
              <p:cNvSpPr>
                <a:spLocks noEditPoints="1"/>
              </p:cNvSpPr>
              <p:nvPr/>
            </p:nvSpPr>
            <p:spPr bwMode="auto">
              <a:xfrm>
                <a:off x="-17462" y="-3175"/>
                <a:ext cx="4600575" cy="5238750"/>
              </a:xfrm>
              <a:custGeom>
                <a:avLst/>
                <a:gdLst>
                  <a:gd name="T0" fmla="*/ 899 w 1224"/>
                  <a:gd name="T1" fmla="*/ 44 h 1394"/>
                  <a:gd name="T2" fmla="*/ 318 w 1224"/>
                  <a:gd name="T3" fmla="*/ 92 h 1394"/>
                  <a:gd name="T4" fmla="*/ 105 w 1224"/>
                  <a:gd name="T5" fmla="*/ 367 h 1394"/>
                  <a:gd name="T6" fmla="*/ 105 w 1224"/>
                  <a:gd name="T7" fmla="*/ 538 h 1394"/>
                  <a:gd name="T8" fmla="*/ 109 w 1224"/>
                  <a:gd name="T9" fmla="*/ 554 h 1394"/>
                  <a:gd name="T10" fmla="*/ 60 w 1224"/>
                  <a:gd name="T11" fmla="*/ 631 h 1394"/>
                  <a:gd name="T12" fmla="*/ 22 w 1224"/>
                  <a:gd name="T13" fmla="*/ 686 h 1394"/>
                  <a:gd name="T14" fmla="*/ 22 w 1224"/>
                  <a:gd name="T15" fmla="*/ 687 h 1394"/>
                  <a:gd name="T16" fmla="*/ 56 w 1224"/>
                  <a:gd name="T17" fmla="*/ 841 h 1394"/>
                  <a:gd name="T18" fmla="*/ 77 w 1224"/>
                  <a:gd name="T19" fmla="*/ 914 h 1394"/>
                  <a:gd name="T20" fmla="*/ 116 w 1224"/>
                  <a:gd name="T21" fmla="*/ 1011 h 1394"/>
                  <a:gd name="T22" fmla="*/ 116 w 1224"/>
                  <a:gd name="T23" fmla="*/ 1080 h 1394"/>
                  <a:gd name="T24" fmla="*/ 263 w 1224"/>
                  <a:gd name="T25" fmla="*/ 1204 h 1394"/>
                  <a:gd name="T26" fmla="*/ 380 w 1224"/>
                  <a:gd name="T27" fmla="*/ 1292 h 1394"/>
                  <a:gd name="T28" fmla="*/ 962 w 1224"/>
                  <a:gd name="T29" fmla="*/ 1394 h 1394"/>
                  <a:gd name="T30" fmla="*/ 1068 w 1224"/>
                  <a:gd name="T31" fmla="*/ 1268 h 1394"/>
                  <a:gd name="T32" fmla="*/ 1034 w 1224"/>
                  <a:gd name="T33" fmla="*/ 991 h 1394"/>
                  <a:gd name="T34" fmla="*/ 1209 w 1224"/>
                  <a:gd name="T35" fmla="*/ 649 h 1394"/>
                  <a:gd name="T36" fmla="*/ 1099 w 1224"/>
                  <a:gd name="T37" fmla="*/ 184 h 1394"/>
                  <a:gd name="T38" fmla="*/ 976 w 1224"/>
                  <a:gd name="T39" fmla="*/ 943 h 1394"/>
                  <a:gd name="T40" fmla="*/ 994 w 1224"/>
                  <a:gd name="T41" fmla="*/ 1281 h 1394"/>
                  <a:gd name="T42" fmla="*/ 962 w 1224"/>
                  <a:gd name="T43" fmla="*/ 1319 h 1394"/>
                  <a:gd name="T44" fmla="*/ 455 w 1224"/>
                  <a:gd name="T45" fmla="*/ 1288 h 1394"/>
                  <a:gd name="T46" fmla="*/ 405 w 1224"/>
                  <a:gd name="T47" fmla="*/ 1098 h 1394"/>
                  <a:gd name="T48" fmla="*/ 263 w 1224"/>
                  <a:gd name="T49" fmla="*/ 1129 h 1394"/>
                  <a:gd name="T50" fmla="*/ 157 w 1224"/>
                  <a:gd name="T51" fmla="*/ 940 h 1394"/>
                  <a:gd name="T52" fmla="*/ 171 w 1224"/>
                  <a:gd name="T53" fmla="*/ 884 h 1394"/>
                  <a:gd name="T54" fmla="*/ 134 w 1224"/>
                  <a:gd name="T55" fmla="*/ 864 h 1394"/>
                  <a:gd name="T56" fmla="*/ 146 w 1224"/>
                  <a:gd name="T57" fmla="*/ 807 h 1394"/>
                  <a:gd name="T58" fmla="*/ 101 w 1224"/>
                  <a:gd name="T59" fmla="*/ 781 h 1394"/>
                  <a:gd name="T60" fmla="*/ 85 w 1224"/>
                  <a:gd name="T61" fmla="*/ 727 h 1394"/>
                  <a:gd name="T62" fmla="*/ 174 w 1224"/>
                  <a:gd name="T63" fmla="*/ 594 h 1394"/>
                  <a:gd name="T64" fmla="*/ 178 w 1224"/>
                  <a:gd name="T65" fmla="*/ 522 h 1394"/>
                  <a:gd name="T66" fmla="*/ 177 w 1224"/>
                  <a:gd name="T67" fmla="*/ 386 h 1394"/>
                  <a:gd name="T68" fmla="*/ 1135 w 1224"/>
                  <a:gd name="T69" fmla="*/ 638 h 1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4" h="1394">
                    <a:moveTo>
                      <a:pt x="1099" y="184"/>
                    </a:moveTo>
                    <a:cubicBezTo>
                      <a:pt x="1047" y="122"/>
                      <a:pt x="979" y="75"/>
                      <a:pt x="899" y="44"/>
                    </a:cubicBezTo>
                    <a:cubicBezTo>
                      <a:pt x="827" y="15"/>
                      <a:pt x="745" y="0"/>
                      <a:pt x="662" y="0"/>
                    </a:cubicBezTo>
                    <a:cubicBezTo>
                      <a:pt x="538" y="0"/>
                      <a:pt x="417" y="33"/>
                      <a:pt x="318" y="92"/>
                    </a:cubicBezTo>
                    <a:cubicBezTo>
                      <a:pt x="265" y="123"/>
                      <a:pt x="221" y="162"/>
                      <a:pt x="185" y="206"/>
                    </a:cubicBezTo>
                    <a:cubicBezTo>
                      <a:pt x="146" y="255"/>
                      <a:pt x="119" y="309"/>
                      <a:pt x="105" y="367"/>
                    </a:cubicBezTo>
                    <a:cubicBezTo>
                      <a:pt x="92" y="417"/>
                      <a:pt x="91" y="475"/>
                      <a:pt x="101" y="522"/>
                    </a:cubicBezTo>
                    <a:cubicBezTo>
                      <a:pt x="105" y="538"/>
                      <a:pt x="105" y="538"/>
                      <a:pt x="105" y="538"/>
                    </a:cubicBezTo>
                    <a:cubicBezTo>
                      <a:pt x="106" y="543"/>
                      <a:pt x="107" y="548"/>
                      <a:pt x="109" y="551"/>
                    </a:cubicBezTo>
                    <a:cubicBezTo>
                      <a:pt x="109" y="552"/>
                      <a:pt x="109" y="553"/>
                      <a:pt x="109" y="554"/>
                    </a:cubicBezTo>
                    <a:cubicBezTo>
                      <a:pt x="106" y="561"/>
                      <a:pt x="106" y="561"/>
                      <a:pt x="106" y="561"/>
                    </a:cubicBezTo>
                    <a:cubicBezTo>
                      <a:pt x="95" y="584"/>
                      <a:pt x="78" y="607"/>
                      <a:pt x="60" y="631"/>
                    </a:cubicBezTo>
                    <a:cubicBezTo>
                      <a:pt x="48" y="649"/>
                      <a:pt x="35" y="667"/>
                      <a:pt x="22" y="686"/>
                    </a:cubicBezTo>
                    <a:cubicBezTo>
                      <a:pt x="22" y="686"/>
                      <a:pt x="22" y="686"/>
                      <a:pt x="22" y="686"/>
                    </a:cubicBezTo>
                    <a:cubicBezTo>
                      <a:pt x="22" y="686"/>
                      <a:pt x="22" y="686"/>
                      <a:pt x="22" y="686"/>
                    </a:cubicBezTo>
                    <a:cubicBezTo>
                      <a:pt x="22" y="687"/>
                      <a:pt x="22" y="687"/>
                      <a:pt x="22" y="687"/>
                    </a:cubicBezTo>
                    <a:cubicBezTo>
                      <a:pt x="4" y="715"/>
                      <a:pt x="0" y="748"/>
                      <a:pt x="9" y="779"/>
                    </a:cubicBezTo>
                    <a:cubicBezTo>
                      <a:pt x="17" y="805"/>
                      <a:pt x="34" y="827"/>
                      <a:pt x="56" y="841"/>
                    </a:cubicBezTo>
                    <a:cubicBezTo>
                      <a:pt x="55" y="860"/>
                      <a:pt x="58" y="880"/>
                      <a:pt x="67" y="897"/>
                    </a:cubicBezTo>
                    <a:cubicBezTo>
                      <a:pt x="70" y="903"/>
                      <a:pt x="73" y="909"/>
                      <a:pt x="77" y="914"/>
                    </a:cubicBezTo>
                    <a:cubicBezTo>
                      <a:pt x="75" y="938"/>
                      <a:pt x="81" y="964"/>
                      <a:pt x="97" y="984"/>
                    </a:cubicBezTo>
                    <a:cubicBezTo>
                      <a:pt x="116" y="1011"/>
                      <a:pt x="116" y="1011"/>
                      <a:pt x="116" y="1011"/>
                    </a:cubicBezTo>
                    <a:cubicBezTo>
                      <a:pt x="116" y="1014"/>
                      <a:pt x="116" y="1019"/>
                      <a:pt x="116" y="1022"/>
                    </a:cubicBezTo>
                    <a:cubicBezTo>
                      <a:pt x="115" y="1038"/>
                      <a:pt x="113" y="1059"/>
                      <a:pt x="116" y="1080"/>
                    </a:cubicBezTo>
                    <a:cubicBezTo>
                      <a:pt x="120" y="1113"/>
                      <a:pt x="131" y="1140"/>
                      <a:pt x="151" y="1161"/>
                    </a:cubicBezTo>
                    <a:cubicBezTo>
                      <a:pt x="178" y="1189"/>
                      <a:pt x="216" y="1204"/>
                      <a:pt x="263" y="1204"/>
                    </a:cubicBezTo>
                    <a:cubicBezTo>
                      <a:pt x="294" y="1204"/>
                      <a:pt x="330" y="1198"/>
                      <a:pt x="373" y="1186"/>
                    </a:cubicBezTo>
                    <a:cubicBezTo>
                      <a:pt x="375" y="1213"/>
                      <a:pt x="378" y="1247"/>
                      <a:pt x="380" y="1292"/>
                    </a:cubicBezTo>
                    <a:cubicBezTo>
                      <a:pt x="383" y="1349"/>
                      <a:pt x="430" y="1394"/>
                      <a:pt x="488" y="1394"/>
                    </a:cubicBezTo>
                    <a:cubicBezTo>
                      <a:pt x="962" y="1394"/>
                      <a:pt x="962" y="1394"/>
                      <a:pt x="962" y="1394"/>
                    </a:cubicBezTo>
                    <a:cubicBezTo>
                      <a:pt x="994" y="1394"/>
                      <a:pt x="1024" y="1380"/>
                      <a:pt x="1045" y="1356"/>
                    </a:cubicBezTo>
                    <a:cubicBezTo>
                      <a:pt x="1065" y="1331"/>
                      <a:pt x="1074" y="1299"/>
                      <a:pt x="1068" y="1268"/>
                    </a:cubicBezTo>
                    <a:cubicBezTo>
                      <a:pt x="1025" y="1025"/>
                      <a:pt x="1025" y="1025"/>
                      <a:pt x="1025" y="1025"/>
                    </a:cubicBezTo>
                    <a:cubicBezTo>
                      <a:pt x="1023" y="1013"/>
                      <a:pt x="1026" y="1001"/>
                      <a:pt x="1034" y="991"/>
                    </a:cubicBezTo>
                    <a:cubicBezTo>
                      <a:pt x="1068" y="950"/>
                      <a:pt x="1108" y="901"/>
                      <a:pt x="1141" y="843"/>
                    </a:cubicBezTo>
                    <a:cubicBezTo>
                      <a:pt x="1177" y="780"/>
                      <a:pt x="1199" y="717"/>
                      <a:pt x="1209" y="649"/>
                    </a:cubicBezTo>
                    <a:cubicBezTo>
                      <a:pt x="1224" y="553"/>
                      <a:pt x="1221" y="464"/>
                      <a:pt x="1201" y="384"/>
                    </a:cubicBezTo>
                    <a:cubicBezTo>
                      <a:pt x="1182" y="308"/>
                      <a:pt x="1148" y="240"/>
                      <a:pt x="1099" y="184"/>
                    </a:cubicBezTo>
                    <a:close/>
                    <a:moveTo>
                      <a:pt x="1135" y="638"/>
                    </a:moveTo>
                    <a:cubicBezTo>
                      <a:pt x="1116" y="765"/>
                      <a:pt x="1049" y="857"/>
                      <a:pt x="976" y="943"/>
                    </a:cubicBezTo>
                    <a:cubicBezTo>
                      <a:pt x="954" y="969"/>
                      <a:pt x="945" y="1004"/>
                      <a:pt x="951" y="1038"/>
                    </a:cubicBezTo>
                    <a:cubicBezTo>
                      <a:pt x="994" y="1281"/>
                      <a:pt x="994" y="1281"/>
                      <a:pt x="994" y="1281"/>
                    </a:cubicBezTo>
                    <a:cubicBezTo>
                      <a:pt x="996" y="1290"/>
                      <a:pt x="993" y="1300"/>
                      <a:pt x="987" y="1308"/>
                    </a:cubicBezTo>
                    <a:cubicBezTo>
                      <a:pt x="981" y="1315"/>
                      <a:pt x="972" y="1319"/>
                      <a:pt x="962" y="1319"/>
                    </a:cubicBezTo>
                    <a:cubicBezTo>
                      <a:pt x="488" y="1319"/>
                      <a:pt x="488" y="1319"/>
                      <a:pt x="488" y="1319"/>
                    </a:cubicBezTo>
                    <a:cubicBezTo>
                      <a:pt x="470" y="1319"/>
                      <a:pt x="456" y="1306"/>
                      <a:pt x="455" y="1288"/>
                    </a:cubicBezTo>
                    <a:cubicBezTo>
                      <a:pt x="451" y="1206"/>
                      <a:pt x="446" y="1155"/>
                      <a:pt x="443" y="1127"/>
                    </a:cubicBezTo>
                    <a:cubicBezTo>
                      <a:pt x="441" y="1114"/>
                      <a:pt x="423" y="1098"/>
                      <a:pt x="405" y="1098"/>
                    </a:cubicBezTo>
                    <a:cubicBezTo>
                      <a:pt x="401" y="1098"/>
                      <a:pt x="398" y="1099"/>
                      <a:pt x="395" y="1100"/>
                    </a:cubicBezTo>
                    <a:cubicBezTo>
                      <a:pt x="336" y="1120"/>
                      <a:pt x="294" y="1129"/>
                      <a:pt x="263" y="1129"/>
                    </a:cubicBezTo>
                    <a:cubicBezTo>
                      <a:pt x="148" y="1129"/>
                      <a:pt x="208" y="1009"/>
                      <a:pt x="186" y="979"/>
                    </a:cubicBezTo>
                    <a:cubicBezTo>
                      <a:pt x="157" y="940"/>
                      <a:pt x="157" y="940"/>
                      <a:pt x="157" y="940"/>
                    </a:cubicBezTo>
                    <a:cubicBezTo>
                      <a:pt x="150" y="930"/>
                      <a:pt x="150" y="917"/>
                      <a:pt x="156" y="907"/>
                    </a:cubicBezTo>
                    <a:cubicBezTo>
                      <a:pt x="171" y="884"/>
                      <a:pt x="171" y="884"/>
                      <a:pt x="171" y="884"/>
                    </a:cubicBezTo>
                    <a:cubicBezTo>
                      <a:pt x="152" y="879"/>
                      <a:pt x="152" y="879"/>
                      <a:pt x="152" y="879"/>
                    </a:cubicBezTo>
                    <a:cubicBezTo>
                      <a:pt x="144" y="877"/>
                      <a:pt x="138" y="871"/>
                      <a:pt x="134" y="864"/>
                    </a:cubicBezTo>
                    <a:cubicBezTo>
                      <a:pt x="130" y="857"/>
                      <a:pt x="130" y="848"/>
                      <a:pt x="133" y="841"/>
                    </a:cubicBezTo>
                    <a:cubicBezTo>
                      <a:pt x="146" y="807"/>
                      <a:pt x="146" y="807"/>
                      <a:pt x="146" y="807"/>
                    </a:cubicBezTo>
                    <a:cubicBezTo>
                      <a:pt x="148" y="804"/>
                      <a:pt x="146" y="801"/>
                      <a:pt x="143" y="799"/>
                    </a:cubicBezTo>
                    <a:cubicBezTo>
                      <a:pt x="101" y="781"/>
                      <a:pt x="101" y="781"/>
                      <a:pt x="101" y="781"/>
                    </a:cubicBezTo>
                    <a:cubicBezTo>
                      <a:pt x="92" y="776"/>
                      <a:pt x="84" y="768"/>
                      <a:pt x="81" y="758"/>
                    </a:cubicBezTo>
                    <a:cubicBezTo>
                      <a:pt x="78" y="747"/>
                      <a:pt x="80" y="736"/>
                      <a:pt x="85" y="727"/>
                    </a:cubicBezTo>
                    <a:cubicBezTo>
                      <a:pt x="86" y="726"/>
                      <a:pt x="86" y="726"/>
                      <a:pt x="86" y="726"/>
                    </a:cubicBezTo>
                    <a:cubicBezTo>
                      <a:pt x="114" y="681"/>
                      <a:pt x="150" y="641"/>
                      <a:pt x="174" y="594"/>
                    </a:cubicBezTo>
                    <a:cubicBezTo>
                      <a:pt x="184" y="573"/>
                      <a:pt x="184" y="573"/>
                      <a:pt x="184" y="573"/>
                    </a:cubicBezTo>
                    <a:cubicBezTo>
                      <a:pt x="191" y="559"/>
                      <a:pt x="182" y="537"/>
                      <a:pt x="178" y="522"/>
                    </a:cubicBezTo>
                    <a:cubicBezTo>
                      <a:pt x="175" y="505"/>
                      <a:pt x="175" y="505"/>
                      <a:pt x="175" y="505"/>
                    </a:cubicBezTo>
                    <a:cubicBezTo>
                      <a:pt x="166" y="468"/>
                      <a:pt x="168" y="422"/>
                      <a:pt x="177" y="386"/>
                    </a:cubicBezTo>
                    <a:cubicBezTo>
                      <a:pt x="227" y="187"/>
                      <a:pt x="445" y="75"/>
                      <a:pt x="662" y="75"/>
                    </a:cubicBezTo>
                    <a:cubicBezTo>
                      <a:pt x="929" y="75"/>
                      <a:pt x="1195" y="247"/>
                      <a:pt x="1135" y="6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sp>
            <p:nvSpPr>
              <p:cNvPr id="47" name="Freeform 53"/>
              <p:cNvSpPr>
                <a:spLocks/>
              </p:cNvSpPr>
              <p:nvPr/>
            </p:nvSpPr>
            <p:spPr bwMode="auto">
              <a:xfrm>
                <a:off x="866776" y="496888"/>
                <a:ext cx="3243263" cy="2638425"/>
              </a:xfrm>
              <a:custGeom>
                <a:avLst/>
                <a:gdLst>
                  <a:gd name="T0" fmla="*/ 571 w 863"/>
                  <a:gd name="T1" fmla="*/ 31 h 702"/>
                  <a:gd name="T2" fmla="*/ 506 w 863"/>
                  <a:gd name="T3" fmla="*/ 7 h 702"/>
                  <a:gd name="T4" fmla="*/ 463 w 863"/>
                  <a:gd name="T5" fmla="*/ 16 h 702"/>
                  <a:gd name="T6" fmla="*/ 416 w 863"/>
                  <a:gd name="T7" fmla="*/ 0 h 702"/>
                  <a:gd name="T8" fmla="*/ 378 w 863"/>
                  <a:gd name="T9" fmla="*/ 10 h 702"/>
                  <a:gd name="T10" fmla="*/ 348 w 863"/>
                  <a:gd name="T11" fmla="*/ 7 h 702"/>
                  <a:gd name="T12" fmla="*/ 262 w 863"/>
                  <a:gd name="T13" fmla="*/ 36 h 702"/>
                  <a:gd name="T14" fmla="*/ 253 w 863"/>
                  <a:gd name="T15" fmla="*/ 36 h 702"/>
                  <a:gd name="T16" fmla="*/ 149 w 863"/>
                  <a:gd name="T17" fmla="*/ 84 h 702"/>
                  <a:gd name="T18" fmla="*/ 58 w 863"/>
                  <a:gd name="T19" fmla="*/ 191 h 702"/>
                  <a:gd name="T20" fmla="*/ 23 w 863"/>
                  <a:gd name="T21" fmla="*/ 242 h 702"/>
                  <a:gd name="T22" fmla="*/ 24 w 863"/>
                  <a:gd name="T23" fmla="*/ 250 h 702"/>
                  <a:gd name="T24" fmla="*/ 0 w 863"/>
                  <a:gd name="T25" fmla="*/ 326 h 702"/>
                  <a:gd name="T26" fmla="*/ 61 w 863"/>
                  <a:gd name="T27" fmla="*/ 438 h 702"/>
                  <a:gd name="T28" fmla="*/ 161 w 863"/>
                  <a:gd name="T29" fmla="*/ 509 h 702"/>
                  <a:gd name="T30" fmla="*/ 211 w 863"/>
                  <a:gd name="T31" fmla="*/ 496 h 702"/>
                  <a:gd name="T32" fmla="*/ 275 w 863"/>
                  <a:gd name="T33" fmla="*/ 535 h 702"/>
                  <a:gd name="T34" fmla="*/ 405 w 863"/>
                  <a:gd name="T35" fmla="*/ 626 h 702"/>
                  <a:gd name="T36" fmla="*/ 460 w 863"/>
                  <a:gd name="T37" fmla="*/ 614 h 702"/>
                  <a:gd name="T38" fmla="*/ 609 w 863"/>
                  <a:gd name="T39" fmla="*/ 702 h 702"/>
                  <a:gd name="T40" fmla="*/ 766 w 863"/>
                  <a:gd name="T41" fmla="*/ 594 h 702"/>
                  <a:gd name="T42" fmla="*/ 854 w 863"/>
                  <a:gd name="T43" fmla="*/ 446 h 702"/>
                  <a:gd name="T44" fmla="*/ 852 w 863"/>
                  <a:gd name="T45" fmla="*/ 415 h 702"/>
                  <a:gd name="T46" fmla="*/ 863 w 863"/>
                  <a:gd name="T47" fmla="*/ 365 h 702"/>
                  <a:gd name="T48" fmla="*/ 834 w 863"/>
                  <a:gd name="T49" fmla="*/ 288 h 702"/>
                  <a:gd name="T50" fmla="*/ 836 w 863"/>
                  <a:gd name="T51" fmla="*/ 270 h 702"/>
                  <a:gd name="T52" fmla="*/ 767 w 863"/>
                  <a:gd name="T53" fmla="*/ 164 h 702"/>
                  <a:gd name="T54" fmla="*/ 571 w 863"/>
                  <a:gd name="T55" fmla="*/ 31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3" h="702">
                    <a:moveTo>
                      <a:pt x="571" y="31"/>
                    </a:moveTo>
                    <a:cubicBezTo>
                      <a:pt x="554" y="16"/>
                      <a:pt x="531" y="7"/>
                      <a:pt x="506" y="7"/>
                    </a:cubicBezTo>
                    <a:cubicBezTo>
                      <a:pt x="490" y="7"/>
                      <a:pt x="476" y="10"/>
                      <a:pt x="463" y="16"/>
                    </a:cubicBezTo>
                    <a:cubicBezTo>
                      <a:pt x="450" y="6"/>
                      <a:pt x="434" y="0"/>
                      <a:pt x="416" y="0"/>
                    </a:cubicBezTo>
                    <a:cubicBezTo>
                      <a:pt x="402" y="0"/>
                      <a:pt x="389" y="3"/>
                      <a:pt x="378" y="10"/>
                    </a:cubicBezTo>
                    <a:cubicBezTo>
                      <a:pt x="368" y="8"/>
                      <a:pt x="358" y="7"/>
                      <a:pt x="348" y="7"/>
                    </a:cubicBezTo>
                    <a:cubicBezTo>
                      <a:pt x="315" y="7"/>
                      <a:pt x="285" y="18"/>
                      <a:pt x="262" y="36"/>
                    </a:cubicBezTo>
                    <a:cubicBezTo>
                      <a:pt x="259" y="36"/>
                      <a:pt x="256" y="36"/>
                      <a:pt x="253" y="36"/>
                    </a:cubicBezTo>
                    <a:cubicBezTo>
                      <a:pt x="212" y="36"/>
                      <a:pt x="175" y="55"/>
                      <a:pt x="149" y="84"/>
                    </a:cubicBezTo>
                    <a:cubicBezTo>
                      <a:pt x="98" y="93"/>
                      <a:pt x="60" y="137"/>
                      <a:pt x="58" y="191"/>
                    </a:cubicBezTo>
                    <a:cubicBezTo>
                      <a:pt x="38" y="198"/>
                      <a:pt x="23" y="219"/>
                      <a:pt x="23" y="242"/>
                    </a:cubicBezTo>
                    <a:cubicBezTo>
                      <a:pt x="23" y="245"/>
                      <a:pt x="23" y="247"/>
                      <a:pt x="24" y="250"/>
                    </a:cubicBezTo>
                    <a:cubicBezTo>
                      <a:pt x="9" y="271"/>
                      <a:pt x="0" y="297"/>
                      <a:pt x="0" y="326"/>
                    </a:cubicBezTo>
                    <a:cubicBezTo>
                      <a:pt x="0" y="373"/>
                      <a:pt x="24" y="414"/>
                      <a:pt x="61" y="438"/>
                    </a:cubicBezTo>
                    <a:cubicBezTo>
                      <a:pt x="75" y="479"/>
                      <a:pt x="114" y="509"/>
                      <a:pt x="161" y="509"/>
                    </a:cubicBezTo>
                    <a:cubicBezTo>
                      <a:pt x="179" y="509"/>
                      <a:pt x="196" y="504"/>
                      <a:pt x="211" y="496"/>
                    </a:cubicBezTo>
                    <a:cubicBezTo>
                      <a:pt x="226" y="516"/>
                      <a:pt x="249" y="531"/>
                      <a:pt x="275" y="535"/>
                    </a:cubicBezTo>
                    <a:cubicBezTo>
                      <a:pt x="294" y="588"/>
                      <a:pt x="345" y="626"/>
                      <a:pt x="405" y="626"/>
                    </a:cubicBezTo>
                    <a:cubicBezTo>
                      <a:pt x="424" y="626"/>
                      <a:pt x="443" y="622"/>
                      <a:pt x="460" y="614"/>
                    </a:cubicBezTo>
                    <a:cubicBezTo>
                      <a:pt x="489" y="667"/>
                      <a:pt x="545" y="702"/>
                      <a:pt x="609" y="702"/>
                    </a:cubicBezTo>
                    <a:cubicBezTo>
                      <a:pt x="681" y="702"/>
                      <a:pt x="742" y="658"/>
                      <a:pt x="766" y="594"/>
                    </a:cubicBezTo>
                    <a:cubicBezTo>
                      <a:pt x="819" y="565"/>
                      <a:pt x="854" y="510"/>
                      <a:pt x="854" y="446"/>
                    </a:cubicBezTo>
                    <a:cubicBezTo>
                      <a:pt x="854" y="435"/>
                      <a:pt x="853" y="425"/>
                      <a:pt x="852" y="415"/>
                    </a:cubicBezTo>
                    <a:cubicBezTo>
                      <a:pt x="859" y="400"/>
                      <a:pt x="863" y="383"/>
                      <a:pt x="863" y="365"/>
                    </a:cubicBezTo>
                    <a:cubicBezTo>
                      <a:pt x="863" y="335"/>
                      <a:pt x="852" y="308"/>
                      <a:pt x="834" y="288"/>
                    </a:cubicBezTo>
                    <a:cubicBezTo>
                      <a:pt x="835" y="282"/>
                      <a:pt x="836" y="276"/>
                      <a:pt x="836" y="270"/>
                    </a:cubicBezTo>
                    <a:cubicBezTo>
                      <a:pt x="836" y="223"/>
                      <a:pt x="808" y="182"/>
                      <a:pt x="767" y="164"/>
                    </a:cubicBezTo>
                    <a:cubicBezTo>
                      <a:pt x="734" y="87"/>
                      <a:pt x="659" y="33"/>
                      <a:pt x="571" y="3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grpSp>
      </p:grpSp>
      <p:grpSp>
        <p:nvGrpSpPr>
          <p:cNvPr id="54" name="组合 53"/>
          <p:cNvGrpSpPr/>
          <p:nvPr/>
        </p:nvGrpSpPr>
        <p:grpSpPr>
          <a:xfrm>
            <a:off x="7579376" y="1956291"/>
            <a:ext cx="2450455" cy="1451915"/>
            <a:chOff x="7579376" y="1956291"/>
            <a:chExt cx="2450455" cy="1451915"/>
          </a:xfrm>
        </p:grpSpPr>
        <p:sp>
          <p:nvSpPr>
            <p:cNvPr id="29" name="TextBox 35"/>
            <p:cNvSpPr txBox="1"/>
            <p:nvPr/>
          </p:nvSpPr>
          <p:spPr>
            <a:xfrm>
              <a:off x="7994124" y="2226321"/>
              <a:ext cx="1620958" cy="523220"/>
            </a:xfrm>
            <a:prstGeom prst="rect">
              <a:avLst/>
            </a:prstGeom>
            <a:noFill/>
          </p:spPr>
          <p:txBody>
            <a:bodyPr wrap="none" rtlCol="0">
              <a:spAutoFit/>
            </a:bodyPr>
            <a:lstStyle/>
            <a:p>
              <a:pPr algn="ctr"/>
              <a:r>
                <a:rPr lang="zh-CN" altLang="en-US" sz="2800" b="1" dirty="0">
                  <a:cs typeface="+mn-ea"/>
                  <a:sym typeface="+mn-lt"/>
                </a:rPr>
                <a:t>添加标题</a:t>
              </a:r>
              <a:endParaRPr lang="id-ID" sz="2800" b="1" dirty="0">
                <a:cs typeface="+mn-ea"/>
                <a:sym typeface="+mn-lt"/>
              </a:endParaRPr>
            </a:p>
          </p:txBody>
        </p:sp>
        <p:sp>
          <p:nvSpPr>
            <p:cNvPr id="30" name="TextBox 36"/>
            <p:cNvSpPr txBox="1"/>
            <p:nvPr/>
          </p:nvSpPr>
          <p:spPr>
            <a:xfrm>
              <a:off x="7579376" y="2651076"/>
              <a:ext cx="2450455" cy="757130"/>
            </a:xfrm>
            <a:prstGeom prst="rect">
              <a:avLst/>
            </a:prstGeom>
            <a:noFill/>
          </p:spPr>
          <p:txBody>
            <a:bodyPr wrap="square" rtlCol="0">
              <a:spAutoFit/>
            </a:bodyPr>
            <a:lstStyle/>
            <a:p>
              <a:pPr algn="ctr">
                <a:lnSpc>
                  <a:spcPct val="120000"/>
                </a:lnSpc>
              </a:pPr>
              <a:r>
                <a:rPr lang="zh-CN" altLang="en-US" dirty="0">
                  <a:cs typeface="+mn-ea"/>
                  <a:sym typeface="+mn-lt"/>
                </a:rPr>
                <a:t>此处添加介绍内容此处添加介绍内容</a:t>
              </a:r>
              <a:endParaRPr lang="en-US" b="1" dirty="0">
                <a:cs typeface="+mn-ea"/>
                <a:sym typeface="+mn-lt"/>
              </a:endParaRPr>
            </a:p>
          </p:txBody>
        </p:sp>
        <p:grpSp>
          <p:nvGrpSpPr>
            <p:cNvPr id="48" name="Group 54"/>
            <p:cNvGrpSpPr/>
            <p:nvPr/>
          </p:nvGrpSpPr>
          <p:grpSpPr>
            <a:xfrm>
              <a:off x="8542953" y="1956291"/>
              <a:ext cx="523301" cy="295020"/>
              <a:chOff x="3175" y="1588"/>
              <a:chExt cx="2427288" cy="1368425"/>
            </a:xfrm>
            <a:solidFill>
              <a:schemeClr val="accent5"/>
            </a:solidFill>
          </p:grpSpPr>
          <p:sp>
            <p:nvSpPr>
              <p:cNvPr id="49" name="Freeform 5"/>
              <p:cNvSpPr>
                <a:spLocks noEditPoints="1"/>
              </p:cNvSpPr>
              <p:nvPr/>
            </p:nvSpPr>
            <p:spPr bwMode="auto">
              <a:xfrm>
                <a:off x="3175" y="1588"/>
                <a:ext cx="2427288" cy="1368425"/>
              </a:xfrm>
              <a:custGeom>
                <a:avLst/>
                <a:gdLst>
                  <a:gd name="T0" fmla="*/ 1434 w 1529"/>
                  <a:gd name="T1" fmla="*/ 288 h 862"/>
                  <a:gd name="T2" fmla="*/ 1434 w 1529"/>
                  <a:gd name="T3" fmla="*/ 0 h 862"/>
                  <a:gd name="T4" fmla="*/ 0 w 1529"/>
                  <a:gd name="T5" fmla="*/ 0 h 862"/>
                  <a:gd name="T6" fmla="*/ 0 w 1529"/>
                  <a:gd name="T7" fmla="*/ 862 h 862"/>
                  <a:gd name="T8" fmla="*/ 1434 w 1529"/>
                  <a:gd name="T9" fmla="*/ 862 h 862"/>
                  <a:gd name="T10" fmla="*/ 1434 w 1529"/>
                  <a:gd name="T11" fmla="*/ 671 h 862"/>
                  <a:gd name="T12" fmla="*/ 1529 w 1529"/>
                  <a:gd name="T13" fmla="*/ 671 h 862"/>
                  <a:gd name="T14" fmla="*/ 1529 w 1529"/>
                  <a:gd name="T15" fmla="*/ 288 h 862"/>
                  <a:gd name="T16" fmla="*/ 1434 w 1529"/>
                  <a:gd name="T17" fmla="*/ 288 h 862"/>
                  <a:gd name="T18" fmla="*/ 1241 w 1529"/>
                  <a:gd name="T19" fmla="*/ 671 h 862"/>
                  <a:gd name="T20" fmla="*/ 192 w 1529"/>
                  <a:gd name="T21" fmla="*/ 671 h 862"/>
                  <a:gd name="T22" fmla="*/ 192 w 1529"/>
                  <a:gd name="T23" fmla="*/ 190 h 862"/>
                  <a:gd name="T24" fmla="*/ 1241 w 1529"/>
                  <a:gd name="T25" fmla="*/ 190 h 862"/>
                  <a:gd name="T26" fmla="*/ 1241 w 1529"/>
                  <a:gd name="T27" fmla="*/ 671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9" h="862">
                    <a:moveTo>
                      <a:pt x="1434" y="288"/>
                    </a:moveTo>
                    <a:lnTo>
                      <a:pt x="1434" y="0"/>
                    </a:lnTo>
                    <a:lnTo>
                      <a:pt x="0" y="0"/>
                    </a:lnTo>
                    <a:lnTo>
                      <a:pt x="0" y="862"/>
                    </a:lnTo>
                    <a:lnTo>
                      <a:pt x="1434" y="862"/>
                    </a:lnTo>
                    <a:lnTo>
                      <a:pt x="1434" y="671"/>
                    </a:lnTo>
                    <a:lnTo>
                      <a:pt x="1529" y="671"/>
                    </a:lnTo>
                    <a:lnTo>
                      <a:pt x="1529" y="288"/>
                    </a:lnTo>
                    <a:lnTo>
                      <a:pt x="1434" y="288"/>
                    </a:lnTo>
                    <a:close/>
                    <a:moveTo>
                      <a:pt x="1241" y="671"/>
                    </a:moveTo>
                    <a:lnTo>
                      <a:pt x="192" y="671"/>
                    </a:lnTo>
                    <a:lnTo>
                      <a:pt x="192" y="190"/>
                    </a:lnTo>
                    <a:lnTo>
                      <a:pt x="1241" y="190"/>
                    </a:lnTo>
                    <a:lnTo>
                      <a:pt x="1241" y="67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sp>
            <p:nvSpPr>
              <p:cNvPr id="50" name="Freeform 6"/>
              <p:cNvSpPr>
                <a:spLocks/>
              </p:cNvSpPr>
              <p:nvPr/>
            </p:nvSpPr>
            <p:spPr bwMode="auto">
              <a:xfrm>
                <a:off x="458788" y="458788"/>
                <a:ext cx="908050" cy="454025"/>
              </a:xfrm>
              <a:custGeom>
                <a:avLst/>
                <a:gdLst>
                  <a:gd name="T0" fmla="*/ 287 w 572"/>
                  <a:gd name="T1" fmla="*/ 0 h 286"/>
                  <a:gd name="T2" fmla="*/ 0 w 572"/>
                  <a:gd name="T3" fmla="*/ 0 h 286"/>
                  <a:gd name="T4" fmla="*/ 0 w 572"/>
                  <a:gd name="T5" fmla="*/ 286 h 286"/>
                  <a:gd name="T6" fmla="*/ 572 w 572"/>
                  <a:gd name="T7" fmla="*/ 286 h 286"/>
                  <a:gd name="T8" fmla="*/ 287 w 572"/>
                  <a:gd name="T9" fmla="*/ 0 h 286"/>
                </a:gdLst>
                <a:ahLst/>
                <a:cxnLst>
                  <a:cxn ang="0">
                    <a:pos x="T0" y="T1"/>
                  </a:cxn>
                  <a:cxn ang="0">
                    <a:pos x="T2" y="T3"/>
                  </a:cxn>
                  <a:cxn ang="0">
                    <a:pos x="T4" y="T5"/>
                  </a:cxn>
                  <a:cxn ang="0">
                    <a:pos x="T6" y="T7"/>
                  </a:cxn>
                  <a:cxn ang="0">
                    <a:pos x="T8" y="T9"/>
                  </a:cxn>
                </a:cxnLst>
                <a:rect l="0" t="0" r="r" b="b"/>
                <a:pathLst>
                  <a:path w="572" h="286">
                    <a:moveTo>
                      <a:pt x="287" y="0"/>
                    </a:moveTo>
                    <a:lnTo>
                      <a:pt x="0" y="0"/>
                    </a:lnTo>
                    <a:lnTo>
                      <a:pt x="0" y="286"/>
                    </a:lnTo>
                    <a:lnTo>
                      <a:pt x="572" y="286"/>
                    </a:lnTo>
                    <a:lnTo>
                      <a:pt x="28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grpSp>
      </p:grpSp>
      <p:grpSp>
        <p:nvGrpSpPr>
          <p:cNvPr id="53" name="组合 52"/>
          <p:cNvGrpSpPr/>
          <p:nvPr/>
        </p:nvGrpSpPr>
        <p:grpSpPr>
          <a:xfrm>
            <a:off x="4828786" y="1335590"/>
            <a:ext cx="2450455" cy="1594600"/>
            <a:chOff x="4828786" y="1335590"/>
            <a:chExt cx="2450455" cy="1594600"/>
          </a:xfrm>
        </p:grpSpPr>
        <p:sp>
          <p:nvSpPr>
            <p:cNvPr id="26" name="TextBox 31"/>
            <p:cNvSpPr txBox="1"/>
            <p:nvPr/>
          </p:nvSpPr>
          <p:spPr>
            <a:xfrm>
              <a:off x="5285521" y="1763636"/>
              <a:ext cx="1620958" cy="523220"/>
            </a:xfrm>
            <a:prstGeom prst="rect">
              <a:avLst/>
            </a:prstGeom>
            <a:noFill/>
          </p:spPr>
          <p:txBody>
            <a:bodyPr wrap="none" rtlCol="0">
              <a:spAutoFit/>
            </a:bodyPr>
            <a:lstStyle/>
            <a:p>
              <a:pPr algn="ctr"/>
              <a:r>
                <a:rPr lang="zh-CN" altLang="en-US" sz="2800" b="1" dirty="0">
                  <a:cs typeface="+mn-ea"/>
                  <a:sym typeface="+mn-lt"/>
                </a:rPr>
                <a:t>添加标题</a:t>
              </a:r>
              <a:endParaRPr lang="id-ID" sz="2800" b="1" dirty="0">
                <a:cs typeface="+mn-ea"/>
                <a:sym typeface="+mn-lt"/>
              </a:endParaRPr>
            </a:p>
          </p:txBody>
        </p:sp>
        <p:grpSp>
          <p:nvGrpSpPr>
            <p:cNvPr id="31" name="Group 37"/>
            <p:cNvGrpSpPr/>
            <p:nvPr/>
          </p:nvGrpSpPr>
          <p:grpSpPr>
            <a:xfrm>
              <a:off x="5854747" y="1335590"/>
              <a:ext cx="482506" cy="482506"/>
              <a:chOff x="1588" y="4763"/>
              <a:chExt cx="2486025" cy="2486025"/>
            </a:xfrm>
            <a:solidFill>
              <a:schemeClr val="accent3"/>
            </a:solidFill>
          </p:grpSpPr>
          <p:sp>
            <p:nvSpPr>
              <p:cNvPr id="32" name="Freeform 38"/>
              <p:cNvSpPr>
                <a:spLocks noEditPoints="1"/>
              </p:cNvSpPr>
              <p:nvPr/>
            </p:nvSpPr>
            <p:spPr bwMode="auto">
              <a:xfrm>
                <a:off x="1588" y="4763"/>
                <a:ext cx="2486025" cy="2486025"/>
              </a:xfrm>
              <a:custGeom>
                <a:avLst/>
                <a:gdLst>
                  <a:gd name="T0" fmla="*/ 598 w 660"/>
                  <a:gd name="T1" fmla="*/ 0 h 660"/>
                  <a:gd name="T2" fmla="*/ 144 w 660"/>
                  <a:gd name="T3" fmla="*/ 0 h 660"/>
                  <a:gd name="T4" fmla="*/ 83 w 660"/>
                  <a:gd name="T5" fmla="*/ 62 h 660"/>
                  <a:gd name="T6" fmla="*/ 83 w 660"/>
                  <a:gd name="T7" fmla="*/ 103 h 660"/>
                  <a:gd name="T8" fmla="*/ 62 w 660"/>
                  <a:gd name="T9" fmla="*/ 103 h 660"/>
                  <a:gd name="T10" fmla="*/ 0 w 660"/>
                  <a:gd name="T11" fmla="*/ 165 h 660"/>
                  <a:gd name="T12" fmla="*/ 0 w 660"/>
                  <a:gd name="T13" fmla="*/ 578 h 660"/>
                  <a:gd name="T14" fmla="*/ 83 w 660"/>
                  <a:gd name="T15" fmla="*/ 660 h 660"/>
                  <a:gd name="T16" fmla="*/ 578 w 660"/>
                  <a:gd name="T17" fmla="*/ 660 h 660"/>
                  <a:gd name="T18" fmla="*/ 660 w 660"/>
                  <a:gd name="T19" fmla="*/ 578 h 660"/>
                  <a:gd name="T20" fmla="*/ 660 w 660"/>
                  <a:gd name="T21" fmla="*/ 62 h 660"/>
                  <a:gd name="T22" fmla="*/ 598 w 660"/>
                  <a:gd name="T23" fmla="*/ 0 h 660"/>
                  <a:gd name="T24" fmla="*/ 619 w 660"/>
                  <a:gd name="T25" fmla="*/ 578 h 660"/>
                  <a:gd name="T26" fmla="*/ 578 w 660"/>
                  <a:gd name="T27" fmla="*/ 619 h 660"/>
                  <a:gd name="T28" fmla="*/ 83 w 660"/>
                  <a:gd name="T29" fmla="*/ 619 h 660"/>
                  <a:gd name="T30" fmla="*/ 41 w 660"/>
                  <a:gd name="T31" fmla="*/ 578 h 660"/>
                  <a:gd name="T32" fmla="*/ 41 w 660"/>
                  <a:gd name="T33" fmla="*/ 165 h 660"/>
                  <a:gd name="T34" fmla="*/ 62 w 660"/>
                  <a:gd name="T35" fmla="*/ 144 h 660"/>
                  <a:gd name="T36" fmla="*/ 83 w 660"/>
                  <a:gd name="T37" fmla="*/ 144 h 660"/>
                  <a:gd name="T38" fmla="*/ 83 w 660"/>
                  <a:gd name="T39" fmla="*/ 557 h 660"/>
                  <a:gd name="T40" fmla="*/ 103 w 660"/>
                  <a:gd name="T41" fmla="*/ 578 h 660"/>
                  <a:gd name="T42" fmla="*/ 124 w 660"/>
                  <a:gd name="T43" fmla="*/ 557 h 660"/>
                  <a:gd name="T44" fmla="*/ 124 w 660"/>
                  <a:gd name="T45" fmla="*/ 62 h 660"/>
                  <a:gd name="T46" fmla="*/ 144 w 660"/>
                  <a:gd name="T47" fmla="*/ 41 h 660"/>
                  <a:gd name="T48" fmla="*/ 598 w 660"/>
                  <a:gd name="T49" fmla="*/ 41 h 660"/>
                  <a:gd name="T50" fmla="*/ 619 w 660"/>
                  <a:gd name="T51" fmla="*/ 62 h 660"/>
                  <a:gd name="T52" fmla="*/ 619 w 660"/>
                  <a:gd name="T53" fmla="*/ 578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0" h="660">
                    <a:moveTo>
                      <a:pt x="598" y="0"/>
                    </a:moveTo>
                    <a:cubicBezTo>
                      <a:pt x="144" y="0"/>
                      <a:pt x="144" y="0"/>
                      <a:pt x="144" y="0"/>
                    </a:cubicBezTo>
                    <a:cubicBezTo>
                      <a:pt x="110" y="0"/>
                      <a:pt x="83" y="28"/>
                      <a:pt x="83" y="62"/>
                    </a:cubicBezTo>
                    <a:cubicBezTo>
                      <a:pt x="83" y="103"/>
                      <a:pt x="83" y="103"/>
                      <a:pt x="83" y="103"/>
                    </a:cubicBezTo>
                    <a:cubicBezTo>
                      <a:pt x="62" y="103"/>
                      <a:pt x="62" y="103"/>
                      <a:pt x="62" y="103"/>
                    </a:cubicBezTo>
                    <a:cubicBezTo>
                      <a:pt x="28" y="103"/>
                      <a:pt x="0" y="131"/>
                      <a:pt x="0" y="165"/>
                    </a:cubicBezTo>
                    <a:cubicBezTo>
                      <a:pt x="0" y="578"/>
                      <a:pt x="0" y="578"/>
                      <a:pt x="0" y="578"/>
                    </a:cubicBezTo>
                    <a:cubicBezTo>
                      <a:pt x="0" y="623"/>
                      <a:pt x="37" y="660"/>
                      <a:pt x="83" y="660"/>
                    </a:cubicBezTo>
                    <a:cubicBezTo>
                      <a:pt x="578" y="660"/>
                      <a:pt x="578" y="660"/>
                      <a:pt x="578" y="660"/>
                    </a:cubicBezTo>
                    <a:cubicBezTo>
                      <a:pt x="623" y="660"/>
                      <a:pt x="660" y="623"/>
                      <a:pt x="660" y="578"/>
                    </a:cubicBezTo>
                    <a:cubicBezTo>
                      <a:pt x="660" y="62"/>
                      <a:pt x="660" y="62"/>
                      <a:pt x="660" y="62"/>
                    </a:cubicBezTo>
                    <a:cubicBezTo>
                      <a:pt x="660" y="28"/>
                      <a:pt x="632" y="0"/>
                      <a:pt x="598" y="0"/>
                    </a:cubicBezTo>
                    <a:close/>
                    <a:moveTo>
                      <a:pt x="619" y="578"/>
                    </a:moveTo>
                    <a:cubicBezTo>
                      <a:pt x="619" y="600"/>
                      <a:pt x="600" y="619"/>
                      <a:pt x="578" y="619"/>
                    </a:cubicBezTo>
                    <a:cubicBezTo>
                      <a:pt x="83" y="619"/>
                      <a:pt x="83" y="619"/>
                      <a:pt x="83" y="619"/>
                    </a:cubicBezTo>
                    <a:cubicBezTo>
                      <a:pt x="60" y="619"/>
                      <a:pt x="41" y="600"/>
                      <a:pt x="41" y="578"/>
                    </a:cubicBezTo>
                    <a:cubicBezTo>
                      <a:pt x="41" y="165"/>
                      <a:pt x="41" y="165"/>
                      <a:pt x="41" y="165"/>
                    </a:cubicBezTo>
                    <a:cubicBezTo>
                      <a:pt x="41" y="154"/>
                      <a:pt x="51" y="144"/>
                      <a:pt x="62" y="144"/>
                    </a:cubicBezTo>
                    <a:cubicBezTo>
                      <a:pt x="83" y="144"/>
                      <a:pt x="83" y="144"/>
                      <a:pt x="83" y="144"/>
                    </a:cubicBezTo>
                    <a:cubicBezTo>
                      <a:pt x="83" y="557"/>
                      <a:pt x="83" y="557"/>
                      <a:pt x="83" y="557"/>
                    </a:cubicBezTo>
                    <a:cubicBezTo>
                      <a:pt x="83" y="568"/>
                      <a:pt x="92" y="578"/>
                      <a:pt x="103" y="578"/>
                    </a:cubicBezTo>
                    <a:cubicBezTo>
                      <a:pt x="115" y="578"/>
                      <a:pt x="124" y="568"/>
                      <a:pt x="124" y="557"/>
                    </a:cubicBezTo>
                    <a:cubicBezTo>
                      <a:pt x="124" y="62"/>
                      <a:pt x="124" y="62"/>
                      <a:pt x="124" y="62"/>
                    </a:cubicBezTo>
                    <a:cubicBezTo>
                      <a:pt x="124" y="50"/>
                      <a:pt x="133" y="41"/>
                      <a:pt x="144" y="41"/>
                    </a:cubicBezTo>
                    <a:cubicBezTo>
                      <a:pt x="598" y="41"/>
                      <a:pt x="598" y="41"/>
                      <a:pt x="598" y="41"/>
                    </a:cubicBezTo>
                    <a:cubicBezTo>
                      <a:pt x="610" y="41"/>
                      <a:pt x="619" y="50"/>
                      <a:pt x="619" y="62"/>
                    </a:cubicBezTo>
                    <a:lnTo>
                      <a:pt x="619" y="5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sp>
            <p:nvSpPr>
              <p:cNvPr id="33" name="Freeform 39"/>
              <p:cNvSpPr>
                <a:spLocks/>
              </p:cNvSpPr>
              <p:nvPr/>
            </p:nvSpPr>
            <p:spPr bwMode="auto">
              <a:xfrm>
                <a:off x="1477963" y="939801"/>
                <a:ext cx="696913" cy="74613"/>
              </a:xfrm>
              <a:custGeom>
                <a:avLst/>
                <a:gdLst>
                  <a:gd name="T0" fmla="*/ 10 w 185"/>
                  <a:gd name="T1" fmla="*/ 20 h 20"/>
                  <a:gd name="T2" fmla="*/ 175 w 185"/>
                  <a:gd name="T3" fmla="*/ 20 h 20"/>
                  <a:gd name="T4" fmla="*/ 185 w 185"/>
                  <a:gd name="T5" fmla="*/ 10 h 20"/>
                  <a:gd name="T6" fmla="*/ 175 w 185"/>
                  <a:gd name="T7" fmla="*/ 0 h 20"/>
                  <a:gd name="T8" fmla="*/ 10 w 185"/>
                  <a:gd name="T9" fmla="*/ 0 h 20"/>
                  <a:gd name="T10" fmla="*/ 0 w 185"/>
                  <a:gd name="T11" fmla="*/ 10 h 20"/>
                  <a:gd name="T12" fmla="*/ 10 w 185"/>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85" h="20">
                    <a:moveTo>
                      <a:pt x="10" y="20"/>
                    </a:moveTo>
                    <a:cubicBezTo>
                      <a:pt x="175" y="20"/>
                      <a:pt x="175" y="20"/>
                      <a:pt x="175" y="20"/>
                    </a:cubicBezTo>
                    <a:cubicBezTo>
                      <a:pt x="181" y="20"/>
                      <a:pt x="185" y="16"/>
                      <a:pt x="185" y="10"/>
                    </a:cubicBezTo>
                    <a:cubicBezTo>
                      <a:pt x="185" y="4"/>
                      <a:pt x="181" y="0"/>
                      <a:pt x="175" y="0"/>
                    </a:cubicBezTo>
                    <a:cubicBezTo>
                      <a:pt x="10" y="0"/>
                      <a:pt x="10" y="0"/>
                      <a:pt x="10" y="0"/>
                    </a:cubicBezTo>
                    <a:cubicBezTo>
                      <a:pt x="4" y="0"/>
                      <a:pt x="0" y="4"/>
                      <a:pt x="0" y="10"/>
                    </a:cubicBezTo>
                    <a:cubicBezTo>
                      <a:pt x="0" y="16"/>
                      <a:pt x="4" y="20"/>
                      <a:pt x="10"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sp>
            <p:nvSpPr>
              <p:cNvPr id="34" name="Freeform 40"/>
              <p:cNvSpPr>
                <a:spLocks/>
              </p:cNvSpPr>
              <p:nvPr/>
            </p:nvSpPr>
            <p:spPr bwMode="auto">
              <a:xfrm>
                <a:off x="1477963" y="706438"/>
                <a:ext cx="696913" cy="74613"/>
              </a:xfrm>
              <a:custGeom>
                <a:avLst/>
                <a:gdLst>
                  <a:gd name="T0" fmla="*/ 10 w 185"/>
                  <a:gd name="T1" fmla="*/ 20 h 20"/>
                  <a:gd name="T2" fmla="*/ 175 w 185"/>
                  <a:gd name="T3" fmla="*/ 20 h 20"/>
                  <a:gd name="T4" fmla="*/ 185 w 185"/>
                  <a:gd name="T5" fmla="*/ 10 h 20"/>
                  <a:gd name="T6" fmla="*/ 175 w 185"/>
                  <a:gd name="T7" fmla="*/ 0 h 20"/>
                  <a:gd name="T8" fmla="*/ 10 w 185"/>
                  <a:gd name="T9" fmla="*/ 0 h 20"/>
                  <a:gd name="T10" fmla="*/ 0 w 185"/>
                  <a:gd name="T11" fmla="*/ 10 h 20"/>
                  <a:gd name="T12" fmla="*/ 10 w 185"/>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85" h="20">
                    <a:moveTo>
                      <a:pt x="10" y="20"/>
                    </a:moveTo>
                    <a:cubicBezTo>
                      <a:pt x="175" y="20"/>
                      <a:pt x="175" y="20"/>
                      <a:pt x="175" y="20"/>
                    </a:cubicBezTo>
                    <a:cubicBezTo>
                      <a:pt x="181" y="20"/>
                      <a:pt x="185" y="16"/>
                      <a:pt x="185" y="10"/>
                    </a:cubicBezTo>
                    <a:cubicBezTo>
                      <a:pt x="185" y="4"/>
                      <a:pt x="181" y="0"/>
                      <a:pt x="175" y="0"/>
                    </a:cubicBezTo>
                    <a:cubicBezTo>
                      <a:pt x="10" y="0"/>
                      <a:pt x="10" y="0"/>
                      <a:pt x="10" y="0"/>
                    </a:cubicBezTo>
                    <a:cubicBezTo>
                      <a:pt x="4" y="0"/>
                      <a:pt x="0" y="4"/>
                      <a:pt x="0" y="10"/>
                    </a:cubicBezTo>
                    <a:cubicBezTo>
                      <a:pt x="0" y="16"/>
                      <a:pt x="4" y="20"/>
                      <a:pt x="10"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sp>
            <p:nvSpPr>
              <p:cNvPr id="35" name="Freeform 41"/>
              <p:cNvSpPr>
                <a:spLocks/>
              </p:cNvSpPr>
              <p:nvPr/>
            </p:nvSpPr>
            <p:spPr bwMode="auto">
              <a:xfrm>
                <a:off x="1477963" y="473076"/>
                <a:ext cx="696913" cy="74613"/>
              </a:xfrm>
              <a:custGeom>
                <a:avLst/>
                <a:gdLst>
                  <a:gd name="T0" fmla="*/ 10 w 185"/>
                  <a:gd name="T1" fmla="*/ 20 h 20"/>
                  <a:gd name="T2" fmla="*/ 175 w 185"/>
                  <a:gd name="T3" fmla="*/ 20 h 20"/>
                  <a:gd name="T4" fmla="*/ 185 w 185"/>
                  <a:gd name="T5" fmla="*/ 10 h 20"/>
                  <a:gd name="T6" fmla="*/ 175 w 185"/>
                  <a:gd name="T7" fmla="*/ 0 h 20"/>
                  <a:gd name="T8" fmla="*/ 10 w 185"/>
                  <a:gd name="T9" fmla="*/ 0 h 20"/>
                  <a:gd name="T10" fmla="*/ 0 w 185"/>
                  <a:gd name="T11" fmla="*/ 10 h 20"/>
                  <a:gd name="T12" fmla="*/ 10 w 185"/>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85" h="20">
                    <a:moveTo>
                      <a:pt x="10" y="20"/>
                    </a:moveTo>
                    <a:cubicBezTo>
                      <a:pt x="175" y="20"/>
                      <a:pt x="175" y="20"/>
                      <a:pt x="175" y="20"/>
                    </a:cubicBezTo>
                    <a:cubicBezTo>
                      <a:pt x="181" y="20"/>
                      <a:pt x="185" y="16"/>
                      <a:pt x="185" y="10"/>
                    </a:cubicBezTo>
                    <a:cubicBezTo>
                      <a:pt x="185" y="4"/>
                      <a:pt x="181" y="0"/>
                      <a:pt x="175" y="0"/>
                    </a:cubicBezTo>
                    <a:cubicBezTo>
                      <a:pt x="10" y="0"/>
                      <a:pt x="10" y="0"/>
                      <a:pt x="10" y="0"/>
                    </a:cubicBezTo>
                    <a:cubicBezTo>
                      <a:pt x="4" y="0"/>
                      <a:pt x="0" y="4"/>
                      <a:pt x="0" y="10"/>
                    </a:cubicBezTo>
                    <a:cubicBezTo>
                      <a:pt x="0" y="16"/>
                      <a:pt x="4" y="20"/>
                      <a:pt x="10"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sp>
            <p:nvSpPr>
              <p:cNvPr id="36" name="Freeform 42"/>
              <p:cNvSpPr>
                <a:spLocks/>
              </p:cNvSpPr>
              <p:nvPr/>
            </p:nvSpPr>
            <p:spPr bwMode="auto">
              <a:xfrm>
                <a:off x="622301" y="2103438"/>
                <a:ext cx="700088" cy="79375"/>
              </a:xfrm>
              <a:custGeom>
                <a:avLst/>
                <a:gdLst>
                  <a:gd name="T0" fmla="*/ 175 w 186"/>
                  <a:gd name="T1" fmla="*/ 0 h 21"/>
                  <a:gd name="T2" fmla="*/ 10 w 186"/>
                  <a:gd name="T3" fmla="*/ 0 h 21"/>
                  <a:gd name="T4" fmla="*/ 0 w 186"/>
                  <a:gd name="T5" fmla="*/ 10 h 21"/>
                  <a:gd name="T6" fmla="*/ 10 w 186"/>
                  <a:gd name="T7" fmla="*/ 21 h 21"/>
                  <a:gd name="T8" fmla="*/ 175 w 186"/>
                  <a:gd name="T9" fmla="*/ 21 h 21"/>
                  <a:gd name="T10" fmla="*/ 186 w 186"/>
                  <a:gd name="T11" fmla="*/ 10 h 21"/>
                  <a:gd name="T12" fmla="*/ 175 w 18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86" h="21">
                    <a:moveTo>
                      <a:pt x="175" y="0"/>
                    </a:moveTo>
                    <a:cubicBezTo>
                      <a:pt x="10" y="0"/>
                      <a:pt x="10" y="0"/>
                      <a:pt x="10" y="0"/>
                    </a:cubicBezTo>
                    <a:cubicBezTo>
                      <a:pt x="5" y="0"/>
                      <a:pt x="0" y="5"/>
                      <a:pt x="0" y="10"/>
                    </a:cubicBezTo>
                    <a:cubicBezTo>
                      <a:pt x="0" y="16"/>
                      <a:pt x="5" y="21"/>
                      <a:pt x="10" y="21"/>
                    </a:cubicBezTo>
                    <a:cubicBezTo>
                      <a:pt x="175" y="21"/>
                      <a:pt x="175" y="21"/>
                      <a:pt x="175" y="21"/>
                    </a:cubicBezTo>
                    <a:cubicBezTo>
                      <a:pt x="181" y="21"/>
                      <a:pt x="186" y="16"/>
                      <a:pt x="186" y="10"/>
                    </a:cubicBezTo>
                    <a:cubicBezTo>
                      <a:pt x="186" y="5"/>
                      <a:pt x="181" y="0"/>
                      <a:pt x="17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sp>
            <p:nvSpPr>
              <p:cNvPr id="37" name="Freeform 43"/>
              <p:cNvSpPr>
                <a:spLocks/>
              </p:cNvSpPr>
              <p:nvPr/>
            </p:nvSpPr>
            <p:spPr bwMode="auto">
              <a:xfrm>
                <a:off x="622301" y="1870076"/>
                <a:ext cx="700088" cy="79375"/>
              </a:xfrm>
              <a:custGeom>
                <a:avLst/>
                <a:gdLst>
                  <a:gd name="T0" fmla="*/ 175 w 186"/>
                  <a:gd name="T1" fmla="*/ 0 h 21"/>
                  <a:gd name="T2" fmla="*/ 10 w 186"/>
                  <a:gd name="T3" fmla="*/ 0 h 21"/>
                  <a:gd name="T4" fmla="*/ 0 w 186"/>
                  <a:gd name="T5" fmla="*/ 10 h 21"/>
                  <a:gd name="T6" fmla="*/ 10 w 186"/>
                  <a:gd name="T7" fmla="*/ 21 h 21"/>
                  <a:gd name="T8" fmla="*/ 175 w 186"/>
                  <a:gd name="T9" fmla="*/ 21 h 21"/>
                  <a:gd name="T10" fmla="*/ 186 w 186"/>
                  <a:gd name="T11" fmla="*/ 10 h 21"/>
                  <a:gd name="T12" fmla="*/ 175 w 18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86" h="21">
                    <a:moveTo>
                      <a:pt x="175" y="0"/>
                    </a:moveTo>
                    <a:cubicBezTo>
                      <a:pt x="10" y="0"/>
                      <a:pt x="10" y="0"/>
                      <a:pt x="10" y="0"/>
                    </a:cubicBezTo>
                    <a:cubicBezTo>
                      <a:pt x="5" y="0"/>
                      <a:pt x="0" y="5"/>
                      <a:pt x="0" y="10"/>
                    </a:cubicBezTo>
                    <a:cubicBezTo>
                      <a:pt x="0" y="16"/>
                      <a:pt x="5" y="21"/>
                      <a:pt x="10" y="21"/>
                    </a:cubicBezTo>
                    <a:cubicBezTo>
                      <a:pt x="175" y="21"/>
                      <a:pt x="175" y="21"/>
                      <a:pt x="175" y="21"/>
                    </a:cubicBezTo>
                    <a:cubicBezTo>
                      <a:pt x="181" y="21"/>
                      <a:pt x="186" y="16"/>
                      <a:pt x="186" y="10"/>
                    </a:cubicBezTo>
                    <a:cubicBezTo>
                      <a:pt x="186" y="5"/>
                      <a:pt x="181" y="0"/>
                      <a:pt x="17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sp>
            <p:nvSpPr>
              <p:cNvPr id="38" name="Freeform 44"/>
              <p:cNvSpPr>
                <a:spLocks/>
              </p:cNvSpPr>
              <p:nvPr/>
            </p:nvSpPr>
            <p:spPr bwMode="auto">
              <a:xfrm>
                <a:off x="622301" y="1636713"/>
                <a:ext cx="700088" cy="79375"/>
              </a:xfrm>
              <a:custGeom>
                <a:avLst/>
                <a:gdLst>
                  <a:gd name="T0" fmla="*/ 175 w 186"/>
                  <a:gd name="T1" fmla="*/ 0 h 21"/>
                  <a:gd name="T2" fmla="*/ 10 w 186"/>
                  <a:gd name="T3" fmla="*/ 0 h 21"/>
                  <a:gd name="T4" fmla="*/ 0 w 186"/>
                  <a:gd name="T5" fmla="*/ 11 h 21"/>
                  <a:gd name="T6" fmla="*/ 10 w 186"/>
                  <a:gd name="T7" fmla="*/ 21 h 21"/>
                  <a:gd name="T8" fmla="*/ 175 w 186"/>
                  <a:gd name="T9" fmla="*/ 21 h 21"/>
                  <a:gd name="T10" fmla="*/ 186 w 186"/>
                  <a:gd name="T11" fmla="*/ 11 h 21"/>
                  <a:gd name="T12" fmla="*/ 175 w 18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86" h="21">
                    <a:moveTo>
                      <a:pt x="175" y="0"/>
                    </a:moveTo>
                    <a:cubicBezTo>
                      <a:pt x="10" y="0"/>
                      <a:pt x="10" y="0"/>
                      <a:pt x="10" y="0"/>
                    </a:cubicBezTo>
                    <a:cubicBezTo>
                      <a:pt x="5" y="0"/>
                      <a:pt x="0" y="5"/>
                      <a:pt x="0" y="11"/>
                    </a:cubicBezTo>
                    <a:cubicBezTo>
                      <a:pt x="0" y="16"/>
                      <a:pt x="5" y="21"/>
                      <a:pt x="10" y="21"/>
                    </a:cubicBezTo>
                    <a:cubicBezTo>
                      <a:pt x="175" y="21"/>
                      <a:pt x="175" y="21"/>
                      <a:pt x="175" y="21"/>
                    </a:cubicBezTo>
                    <a:cubicBezTo>
                      <a:pt x="181" y="21"/>
                      <a:pt x="186" y="16"/>
                      <a:pt x="186" y="11"/>
                    </a:cubicBezTo>
                    <a:cubicBezTo>
                      <a:pt x="186" y="5"/>
                      <a:pt x="181" y="0"/>
                      <a:pt x="17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sp>
            <p:nvSpPr>
              <p:cNvPr id="39" name="Freeform 12"/>
              <p:cNvSpPr>
                <a:spLocks/>
              </p:cNvSpPr>
              <p:nvPr/>
            </p:nvSpPr>
            <p:spPr bwMode="auto">
              <a:xfrm>
                <a:off x="1477963" y="2103438"/>
                <a:ext cx="700088" cy="79375"/>
              </a:xfrm>
              <a:custGeom>
                <a:avLst/>
                <a:gdLst>
                  <a:gd name="T0" fmla="*/ 175 w 186"/>
                  <a:gd name="T1" fmla="*/ 0 h 21"/>
                  <a:gd name="T2" fmla="*/ 10 w 186"/>
                  <a:gd name="T3" fmla="*/ 0 h 21"/>
                  <a:gd name="T4" fmla="*/ 0 w 186"/>
                  <a:gd name="T5" fmla="*/ 10 h 21"/>
                  <a:gd name="T6" fmla="*/ 10 w 186"/>
                  <a:gd name="T7" fmla="*/ 21 h 21"/>
                  <a:gd name="T8" fmla="*/ 175 w 186"/>
                  <a:gd name="T9" fmla="*/ 21 h 21"/>
                  <a:gd name="T10" fmla="*/ 186 w 186"/>
                  <a:gd name="T11" fmla="*/ 10 h 21"/>
                  <a:gd name="T12" fmla="*/ 175 w 18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86" h="21">
                    <a:moveTo>
                      <a:pt x="175" y="0"/>
                    </a:moveTo>
                    <a:cubicBezTo>
                      <a:pt x="10" y="0"/>
                      <a:pt x="10" y="0"/>
                      <a:pt x="10" y="0"/>
                    </a:cubicBezTo>
                    <a:cubicBezTo>
                      <a:pt x="4" y="0"/>
                      <a:pt x="0" y="5"/>
                      <a:pt x="0" y="10"/>
                    </a:cubicBezTo>
                    <a:cubicBezTo>
                      <a:pt x="0" y="16"/>
                      <a:pt x="4" y="21"/>
                      <a:pt x="10" y="21"/>
                    </a:cubicBezTo>
                    <a:cubicBezTo>
                      <a:pt x="175" y="21"/>
                      <a:pt x="175" y="21"/>
                      <a:pt x="175" y="21"/>
                    </a:cubicBezTo>
                    <a:cubicBezTo>
                      <a:pt x="181" y="21"/>
                      <a:pt x="186" y="16"/>
                      <a:pt x="186" y="10"/>
                    </a:cubicBezTo>
                    <a:cubicBezTo>
                      <a:pt x="186" y="5"/>
                      <a:pt x="181" y="0"/>
                      <a:pt x="17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sp>
            <p:nvSpPr>
              <p:cNvPr id="40" name="Freeform 13"/>
              <p:cNvSpPr>
                <a:spLocks/>
              </p:cNvSpPr>
              <p:nvPr/>
            </p:nvSpPr>
            <p:spPr bwMode="auto">
              <a:xfrm>
                <a:off x="1477963" y="1870076"/>
                <a:ext cx="700088" cy="79375"/>
              </a:xfrm>
              <a:custGeom>
                <a:avLst/>
                <a:gdLst>
                  <a:gd name="T0" fmla="*/ 175 w 186"/>
                  <a:gd name="T1" fmla="*/ 0 h 21"/>
                  <a:gd name="T2" fmla="*/ 10 w 186"/>
                  <a:gd name="T3" fmla="*/ 0 h 21"/>
                  <a:gd name="T4" fmla="*/ 0 w 186"/>
                  <a:gd name="T5" fmla="*/ 10 h 21"/>
                  <a:gd name="T6" fmla="*/ 10 w 186"/>
                  <a:gd name="T7" fmla="*/ 21 h 21"/>
                  <a:gd name="T8" fmla="*/ 175 w 186"/>
                  <a:gd name="T9" fmla="*/ 21 h 21"/>
                  <a:gd name="T10" fmla="*/ 186 w 186"/>
                  <a:gd name="T11" fmla="*/ 10 h 21"/>
                  <a:gd name="T12" fmla="*/ 175 w 18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86" h="21">
                    <a:moveTo>
                      <a:pt x="175" y="0"/>
                    </a:moveTo>
                    <a:cubicBezTo>
                      <a:pt x="10" y="0"/>
                      <a:pt x="10" y="0"/>
                      <a:pt x="10" y="0"/>
                    </a:cubicBezTo>
                    <a:cubicBezTo>
                      <a:pt x="4" y="0"/>
                      <a:pt x="0" y="5"/>
                      <a:pt x="0" y="10"/>
                    </a:cubicBezTo>
                    <a:cubicBezTo>
                      <a:pt x="0" y="16"/>
                      <a:pt x="4" y="21"/>
                      <a:pt x="10" y="21"/>
                    </a:cubicBezTo>
                    <a:cubicBezTo>
                      <a:pt x="175" y="21"/>
                      <a:pt x="175" y="21"/>
                      <a:pt x="175" y="21"/>
                    </a:cubicBezTo>
                    <a:cubicBezTo>
                      <a:pt x="181" y="21"/>
                      <a:pt x="186" y="16"/>
                      <a:pt x="186" y="10"/>
                    </a:cubicBezTo>
                    <a:cubicBezTo>
                      <a:pt x="186" y="5"/>
                      <a:pt x="181" y="0"/>
                      <a:pt x="17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sp>
            <p:nvSpPr>
              <p:cNvPr id="41" name="Freeform 14"/>
              <p:cNvSpPr>
                <a:spLocks/>
              </p:cNvSpPr>
              <p:nvPr/>
            </p:nvSpPr>
            <p:spPr bwMode="auto">
              <a:xfrm>
                <a:off x="1477963" y="1636713"/>
                <a:ext cx="700088" cy="79375"/>
              </a:xfrm>
              <a:custGeom>
                <a:avLst/>
                <a:gdLst>
                  <a:gd name="T0" fmla="*/ 175 w 186"/>
                  <a:gd name="T1" fmla="*/ 0 h 21"/>
                  <a:gd name="T2" fmla="*/ 10 w 186"/>
                  <a:gd name="T3" fmla="*/ 0 h 21"/>
                  <a:gd name="T4" fmla="*/ 0 w 186"/>
                  <a:gd name="T5" fmla="*/ 11 h 21"/>
                  <a:gd name="T6" fmla="*/ 10 w 186"/>
                  <a:gd name="T7" fmla="*/ 21 h 21"/>
                  <a:gd name="T8" fmla="*/ 175 w 186"/>
                  <a:gd name="T9" fmla="*/ 21 h 21"/>
                  <a:gd name="T10" fmla="*/ 186 w 186"/>
                  <a:gd name="T11" fmla="*/ 11 h 21"/>
                  <a:gd name="T12" fmla="*/ 175 w 18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86" h="21">
                    <a:moveTo>
                      <a:pt x="175" y="0"/>
                    </a:moveTo>
                    <a:cubicBezTo>
                      <a:pt x="10" y="0"/>
                      <a:pt x="10" y="0"/>
                      <a:pt x="10" y="0"/>
                    </a:cubicBezTo>
                    <a:cubicBezTo>
                      <a:pt x="4" y="0"/>
                      <a:pt x="0" y="5"/>
                      <a:pt x="0" y="11"/>
                    </a:cubicBezTo>
                    <a:cubicBezTo>
                      <a:pt x="0" y="16"/>
                      <a:pt x="4" y="21"/>
                      <a:pt x="10" y="21"/>
                    </a:cubicBezTo>
                    <a:cubicBezTo>
                      <a:pt x="175" y="21"/>
                      <a:pt x="175" y="21"/>
                      <a:pt x="175" y="21"/>
                    </a:cubicBezTo>
                    <a:cubicBezTo>
                      <a:pt x="181" y="21"/>
                      <a:pt x="186" y="16"/>
                      <a:pt x="186" y="11"/>
                    </a:cubicBezTo>
                    <a:cubicBezTo>
                      <a:pt x="186" y="5"/>
                      <a:pt x="181" y="0"/>
                      <a:pt x="17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sp>
            <p:nvSpPr>
              <p:cNvPr id="42" name="Freeform 15"/>
              <p:cNvSpPr>
                <a:spLocks/>
              </p:cNvSpPr>
              <p:nvPr/>
            </p:nvSpPr>
            <p:spPr bwMode="auto">
              <a:xfrm>
                <a:off x="622301" y="1169988"/>
                <a:ext cx="1555750" cy="77788"/>
              </a:xfrm>
              <a:custGeom>
                <a:avLst/>
                <a:gdLst>
                  <a:gd name="T0" fmla="*/ 402 w 413"/>
                  <a:gd name="T1" fmla="*/ 0 h 21"/>
                  <a:gd name="T2" fmla="*/ 10 w 413"/>
                  <a:gd name="T3" fmla="*/ 0 h 21"/>
                  <a:gd name="T4" fmla="*/ 0 w 413"/>
                  <a:gd name="T5" fmla="*/ 11 h 21"/>
                  <a:gd name="T6" fmla="*/ 10 w 413"/>
                  <a:gd name="T7" fmla="*/ 21 h 21"/>
                  <a:gd name="T8" fmla="*/ 402 w 413"/>
                  <a:gd name="T9" fmla="*/ 21 h 21"/>
                  <a:gd name="T10" fmla="*/ 413 w 413"/>
                  <a:gd name="T11" fmla="*/ 11 h 21"/>
                  <a:gd name="T12" fmla="*/ 402 w 413"/>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413" h="21">
                    <a:moveTo>
                      <a:pt x="402" y="0"/>
                    </a:moveTo>
                    <a:cubicBezTo>
                      <a:pt x="10" y="0"/>
                      <a:pt x="10" y="0"/>
                      <a:pt x="10" y="0"/>
                    </a:cubicBezTo>
                    <a:cubicBezTo>
                      <a:pt x="5" y="0"/>
                      <a:pt x="0" y="5"/>
                      <a:pt x="0" y="11"/>
                    </a:cubicBezTo>
                    <a:cubicBezTo>
                      <a:pt x="0" y="16"/>
                      <a:pt x="5" y="21"/>
                      <a:pt x="10" y="21"/>
                    </a:cubicBezTo>
                    <a:cubicBezTo>
                      <a:pt x="402" y="21"/>
                      <a:pt x="402" y="21"/>
                      <a:pt x="402" y="21"/>
                    </a:cubicBezTo>
                    <a:cubicBezTo>
                      <a:pt x="408" y="21"/>
                      <a:pt x="413" y="16"/>
                      <a:pt x="413" y="11"/>
                    </a:cubicBezTo>
                    <a:cubicBezTo>
                      <a:pt x="413" y="5"/>
                      <a:pt x="408" y="0"/>
                      <a:pt x="4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sp>
            <p:nvSpPr>
              <p:cNvPr id="43" name="Freeform 16"/>
              <p:cNvSpPr>
                <a:spLocks/>
              </p:cNvSpPr>
              <p:nvPr/>
            </p:nvSpPr>
            <p:spPr bwMode="auto">
              <a:xfrm>
                <a:off x="622301" y="1403351"/>
                <a:ext cx="1555750" cy="79375"/>
              </a:xfrm>
              <a:custGeom>
                <a:avLst/>
                <a:gdLst>
                  <a:gd name="T0" fmla="*/ 402 w 413"/>
                  <a:gd name="T1" fmla="*/ 0 h 21"/>
                  <a:gd name="T2" fmla="*/ 10 w 413"/>
                  <a:gd name="T3" fmla="*/ 0 h 21"/>
                  <a:gd name="T4" fmla="*/ 0 w 413"/>
                  <a:gd name="T5" fmla="*/ 11 h 21"/>
                  <a:gd name="T6" fmla="*/ 10 w 413"/>
                  <a:gd name="T7" fmla="*/ 21 h 21"/>
                  <a:gd name="T8" fmla="*/ 402 w 413"/>
                  <a:gd name="T9" fmla="*/ 21 h 21"/>
                  <a:gd name="T10" fmla="*/ 413 w 413"/>
                  <a:gd name="T11" fmla="*/ 11 h 21"/>
                  <a:gd name="T12" fmla="*/ 402 w 413"/>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413" h="21">
                    <a:moveTo>
                      <a:pt x="402" y="0"/>
                    </a:moveTo>
                    <a:cubicBezTo>
                      <a:pt x="10" y="0"/>
                      <a:pt x="10" y="0"/>
                      <a:pt x="10" y="0"/>
                    </a:cubicBezTo>
                    <a:cubicBezTo>
                      <a:pt x="5" y="0"/>
                      <a:pt x="0" y="5"/>
                      <a:pt x="0" y="11"/>
                    </a:cubicBezTo>
                    <a:cubicBezTo>
                      <a:pt x="0" y="16"/>
                      <a:pt x="5" y="21"/>
                      <a:pt x="10" y="21"/>
                    </a:cubicBezTo>
                    <a:cubicBezTo>
                      <a:pt x="402" y="21"/>
                      <a:pt x="402" y="21"/>
                      <a:pt x="402" y="21"/>
                    </a:cubicBezTo>
                    <a:cubicBezTo>
                      <a:pt x="408" y="21"/>
                      <a:pt x="413" y="16"/>
                      <a:pt x="413" y="11"/>
                    </a:cubicBezTo>
                    <a:cubicBezTo>
                      <a:pt x="413" y="5"/>
                      <a:pt x="408" y="0"/>
                      <a:pt x="4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sp>
            <p:nvSpPr>
              <p:cNvPr id="44" name="Freeform 17"/>
              <p:cNvSpPr>
                <a:spLocks noEditPoints="1"/>
              </p:cNvSpPr>
              <p:nvPr/>
            </p:nvSpPr>
            <p:spPr bwMode="auto">
              <a:xfrm>
                <a:off x="622301" y="317501"/>
                <a:ext cx="700088" cy="696913"/>
              </a:xfrm>
              <a:custGeom>
                <a:avLst/>
                <a:gdLst>
                  <a:gd name="T0" fmla="*/ 21 w 186"/>
                  <a:gd name="T1" fmla="*/ 185 h 185"/>
                  <a:gd name="T2" fmla="*/ 165 w 186"/>
                  <a:gd name="T3" fmla="*/ 185 h 185"/>
                  <a:gd name="T4" fmla="*/ 186 w 186"/>
                  <a:gd name="T5" fmla="*/ 164 h 185"/>
                  <a:gd name="T6" fmla="*/ 186 w 186"/>
                  <a:gd name="T7" fmla="*/ 20 h 185"/>
                  <a:gd name="T8" fmla="*/ 165 w 186"/>
                  <a:gd name="T9" fmla="*/ 0 h 185"/>
                  <a:gd name="T10" fmla="*/ 21 w 186"/>
                  <a:gd name="T11" fmla="*/ 0 h 185"/>
                  <a:gd name="T12" fmla="*/ 0 w 186"/>
                  <a:gd name="T13" fmla="*/ 20 h 185"/>
                  <a:gd name="T14" fmla="*/ 0 w 186"/>
                  <a:gd name="T15" fmla="*/ 164 h 185"/>
                  <a:gd name="T16" fmla="*/ 21 w 186"/>
                  <a:gd name="T17" fmla="*/ 185 h 185"/>
                  <a:gd name="T18" fmla="*/ 41 w 186"/>
                  <a:gd name="T19" fmla="*/ 41 h 185"/>
                  <a:gd name="T20" fmla="*/ 144 w 186"/>
                  <a:gd name="T21" fmla="*/ 41 h 185"/>
                  <a:gd name="T22" fmla="*/ 144 w 186"/>
                  <a:gd name="T23" fmla="*/ 144 h 185"/>
                  <a:gd name="T24" fmla="*/ 41 w 186"/>
                  <a:gd name="T25" fmla="*/ 144 h 185"/>
                  <a:gd name="T26" fmla="*/ 41 w 186"/>
                  <a:gd name="T27" fmla="*/ 4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6" h="185">
                    <a:moveTo>
                      <a:pt x="21" y="185"/>
                    </a:moveTo>
                    <a:cubicBezTo>
                      <a:pt x="165" y="185"/>
                      <a:pt x="165" y="185"/>
                      <a:pt x="165" y="185"/>
                    </a:cubicBezTo>
                    <a:cubicBezTo>
                      <a:pt x="176" y="185"/>
                      <a:pt x="186" y="176"/>
                      <a:pt x="186" y="164"/>
                    </a:cubicBezTo>
                    <a:cubicBezTo>
                      <a:pt x="186" y="20"/>
                      <a:pt x="186" y="20"/>
                      <a:pt x="186" y="20"/>
                    </a:cubicBezTo>
                    <a:cubicBezTo>
                      <a:pt x="186" y="9"/>
                      <a:pt x="176" y="0"/>
                      <a:pt x="165" y="0"/>
                    </a:cubicBezTo>
                    <a:cubicBezTo>
                      <a:pt x="21" y="0"/>
                      <a:pt x="21" y="0"/>
                      <a:pt x="21" y="0"/>
                    </a:cubicBezTo>
                    <a:cubicBezTo>
                      <a:pt x="9" y="0"/>
                      <a:pt x="0" y="9"/>
                      <a:pt x="0" y="20"/>
                    </a:cubicBezTo>
                    <a:cubicBezTo>
                      <a:pt x="0" y="164"/>
                      <a:pt x="0" y="164"/>
                      <a:pt x="0" y="164"/>
                    </a:cubicBezTo>
                    <a:cubicBezTo>
                      <a:pt x="0" y="176"/>
                      <a:pt x="9" y="185"/>
                      <a:pt x="21" y="185"/>
                    </a:cubicBezTo>
                    <a:close/>
                    <a:moveTo>
                      <a:pt x="41" y="41"/>
                    </a:moveTo>
                    <a:cubicBezTo>
                      <a:pt x="144" y="41"/>
                      <a:pt x="144" y="41"/>
                      <a:pt x="144" y="41"/>
                    </a:cubicBezTo>
                    <a:cubicBezTo>
                      <a:pt x="144" y="144"/>
                      <a:pt x="144" y="144"/>
                      <a:pt x="144" y="144"/>
                    </a:cubicBezTo>
                    <a:cubicBezTo>
                      <a:pt x="41" y="144"/>
                      <a:pt x="41" y="144"/>
                      <a:pt x="41" y="144"/>
                    </a:cubicBezTo>
                    <a:lnTo>
                      <a:pt x="41" y="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cs typeface="+mn-ea"/>
                  <a:sym typeface="+mn-lt"/>
                </a:endParaRPr>
              </a:p>
            </p:txBody>
          </p:sp>
        </p:grpSp>
        <p:sp>
          <p:nvSpPr>
            <p:cNvPr id="51" name="TextBox 57"/>
            <p:cNvSpPr txBox="1"/>
            <p:nvPr/>
          </p:nvSpPr>
          <p:spPr>
            <a:xfrm>
              <a:off x="4828786" y="2173060"/>
              <a:ext cx="2450455" cy="757130"/>
            </a:xfrm>
            <a:prstGeom prst="rect">
              <a:avLst/>
            </a:prstGeom>
            <a:noFill/>
          </p:spPr>
          <p:txBody>
            <a:bodyPr wrap="square" rtlCol="0">
              <a:spAutoFit/>
            </a:bodyPr>
            <a:lstStyle/>
            <a:p>
              <a:pPr algn="ctr">
                <a:lnSpc>
                  <a:spcPct val="120000"/>
                </a:lnSpc>
              </a:pPr>
              <a:r>
                <a:rPr lang="zh-CN" altLang="en-US" dirty="0">
                  <a:cs typeface="+mn-ea"/>
                  <a:sym typeface="+mn-lt"/>
                </a:rPr>
                <a:t>此处添加介绍内容此处添加介绍内容</a:t>
              </a:r>
              <a:r>
                <a:rPr lang="id-ID" dirty="0">
                  <a:cs typeface="+mn-ea"/>
                  <a:sym typeface="+mn-lt"/>
                </a:rPr>
                <a:t> </a:t>
              </a:r>
              <a:endParaRPr lang="en-US" b="1" dirty="0">
                <a:cs typeface="+mn-ea"/>
                <a:sym typeface="+mn-lt"/>
              </a:endParaRPr>
            </a:p>
          </p:txBody>
        </p:sp>
      </p:grpSp>
      <p:sp>
        <p:nvSpPr>
          <p:cNvPr id="52" name="文本框 51"/>
          <p:cNvSpPr txBox="1">
            <a:spLocks noChangeArrowheads="1"/>
          </p:cNvSpPr>
          <p:nvPr/>
        </p:nvSpPr>
        <p:spPr bwMode="auto">
          <a:xfrm>
            <a:off x="572091" y="394055"/>
            <a:ext cx="176471" cy="406484"/>
          </a:xfrm>
          <a:custGeom>
            <a:avLst/>
            <a:gdLst/>
            <a:ahLst/>
            <a:cxnLst/>
            <a:rect l="l" t="t" r="r" b="b"/>
            <a:pathLst>
              <a:path w="838986" h="2572178">
                <a:moveTo>
                  <a:pt x="420384" y="0"/>
                </a:moveTo>
                <a:cubicBezTo>
                  <a:pt x="539136" y="0"/>
                  <a:pt x="638591" y="36220"/>
                  <a:pt x="718749" y="108659"/>
                </a:cubicBezTo>
                <a:cubicBezTo>
                  <a:pt x="798907" y="181098"/>
                  <a:pt x="838986" y="268975"/>
                  <a:pt x="838986" y="372289"/>
                </a:cubicBezTo>
                <a:lnTo>
                  <a:pt x="838986" y="737453"/>
                </a:lnTo>
                <a:cubicBezTo>
                  <a:pt x="838986" y="857393"/>
                  <a:pt x="807516" y="966645"/>
                  <a:pt x="744578" y="1065210"/>
                </a:cubicBezTo>
                <a:lnTo>
                  <a:pt x="379414" y="1635221"/>
                </a:lnTo>
                <a:cubicBezTo>
                  <a:pt x="321225" y="1725473"/>
                  <a:pt x="292131" y="1831163"/>
                  <a:pt x="292131" y="1952290"/>
                </a:cubicBezTo>
                <a:lnTo>
                  <a:pt x="292131" y="2506270"/>
                </a:lnTo>
                <a:lnTo>
                  <a:pt x="548636" y="2506270"/>
                </a:lnTo>
                <a:lnTo>
                  <a:pt x="548636" y="1806225"/>
                </a:lnTo>
                <a:lnTo>
                  <a:pt x="838986" y="1806225"/>
                </a:lnTo>
                <a:lnTo>
                  <a:pt x="838986" y="2572178"/>
                </a:lnTo>
                <a:lnTo>
                  <a:pt x="0" y="2572178"/>
                </a:lnTo>
                <a:lnTo>
                  <a:pt x="0" y="1872132"/>
                </a:lnTo>
                <a:cubicBezTo>
                  <a:pt x="0" y="1752193"/>
                  <a:pt x="32063" y="1642346"/>
                  <a:pt x="96189" y="1542594"/>
                </a:cubicBezTo>
                <a:lnTo>
                  <a:pt x="459572" y="974364"/>
                </a:lnTo>
                <a:cubicBezTo>
                  <a:pt x="518948" y="882925"/>
                  <a:pt x="548636" y="777235"/>
                  <a:pt x="548636" y="657295"/>
                </a:cubicBezTo>
                <a:lnTo>
                  <a:pt x="548636" y="211973"/>
                </a:lnTo>
                <a:cubicBezTo>
                  <a:pt x="548636" y="114597"/>
                  <a:pt x="505885" y="65908"/>
                  <a:pt x="420384" y="65908"/>
                </a:cubicBezTo>
                <a:cubicBezTo>
                  <a:pt x="334882" y="65908"/>
                  <a:pt x="292131" y="114597"/>
                  <a:pt x="292131" y="211973"/>
                </a:cubicBezTo>
                <a:lnTo>
                  <a:pt x="292131" y="783766"/>
                </a:lnTo>
                <a:lnTo>
                  <a:pt x="0" y="783766"/>
                </a:lnTo>
                <a:lnTo>
                  <a:pt x="0" y="372289"/>
                </a:lnTo>
                <a:cubicBezTo>
                  <a:pt x="0" y="268975"/>
                  <a:pt x="40376" y="181098"/>
                  <a:pt x="121127" y="108659"/>
                </a:cubicBezTo>
                <a:cubicBezTo>
                  <a:pt x="201879" y="36220"/>
                  <a:pt x="301631" y="0"/>
                  <a:pt x="420384" y="0"/>
                </a:cubicBezTo>
                <a:close/>
                <a:moveTo>
                  <a:pt x="194160" y="128253"/>
                </a:moveTo>
                <a:cubicBezTo>
                  <a:pt x="113409" y="182879"/>
                  <a:pt x="73033" y="255912"/>
                  <a:pt x="73033" y="347351"/>
                </a:cubicBezTo>
                <a:lnTo>
                  <a:pt x="73033" y="719640"/>
                </a:lnTo>
                <a:lnTo>
                  <a:pt x="146066" y="719640"/>
                </a:lnTo>
                <a:lnTo>
                  <a:pt x="146066" y="302819"/>
                </a:lnTo>
                <a:cubicBezTo>
                  <a:pt x="146066" y="232755"/>
                  <a:pt x="162097" y="174566"/>
                  <a:pt x="194160" y="128253"/>
                </a:cubicBezTo>
                <a:close/>
                <a:moveTo>
                  <a:pt x="562887" y="83721"/>
                </a:moveTo>
                <a:cubicBezTo>
                  <a:pt x="602075" y="128847"/>
                  <a:pt x="621669" y="188817"/>
                  <a:pt x="621669" y="263631"/>
                </a:cubicBezTo>
                <a:lnTo>
                  <a:pt x="621669" y="678671"/>
                </a:lnTo>
                <a:cubicBezTo>
                  <a:pt x="621669" y="800986"/>
                  <a:pt x="590793" y="909050"/>
                  <a:pt x="529042" y="1002865"/>
                </a:cubicBezTo>
                <a:lnTo>
                  <a:pt x="165660" y="1569314"/>
                </a:lnTo>
                <a:cubicBezTo>
                  <a:pt x="103908" y="1663128"/>
                  <a:pt x="73033" y="1771193"/>
                  <a:pt x="73033" y="1893508"/>
                </a:cubicBezTo>
                <a:lnTo>
                  <a:pt x="73033" y="2506270"/>
                </a:lnTo>
                <a:lnTo>
                  <a:pt x="146066" y="2506270"/>
                </a:lnTo>
                <a:lnTo>
                  <a:pt x="146066" y="1911321"/>
                </a:lnTo>
                <a:cubicBezTo>
                  <a:pt x="146066" y="1789006"/>
                  <a:pt x="176941" y="1680941"/>
                  <a:pt x="238692" y="1587127"/>
                </a:cubicBezTo>
                <a:lnTo>
                  <a:pt x="602075" y="1022459"/>
                </a:lnTo>
                <a:cubicBezTo>
                  <a:pt x="663826" y="927457"/>
                  <a:pt x="694701" y="818798"/>
                  <a:pt x="694701" y="696483"/>
                </a:cubicBezTo>
                <a:lnTo>
                  <a:pt x="694701" y="313507"/>
                </a:lnTo>
                <a:cubicBezTo>
                  <a:pt x="694701" y="216130"/>
                  <a:pt x="650763" y="139535"/>
                  <a:pt x="562887" y="83721"/>
                </a:cubicBezTo>
                <a:close/>
                <a:moveTo>
                  <a:pt x="621669" y="1872132"/>
                </a:moveTo>
                <a:lnTo>
                  <a:pt x="621669" y="2506270"/>
                </a:lnTo>
                <a:lnTo>
                  <a:pt x="694701" y="2506270"/>
                </a:lnTo>
                <a:lnTo>
                  <a:pt x="694701" y="1872132"/>
                </a:lnTo>
                <a:lnTo>
                  <a:pt x="621669"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14114820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2"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right)">
                                      <p:cBhvr>
                                        <p:cTn id="33" dur="250"/>
                                        <p:tgtEl>
                                          <p:spTgt spid="15"/>
                                        </p:tgtEl>
                                      </p:cBhvr>
                                    </p:animEffect>
                                  </p:childTnLst>
                                </p:cTn>
                              </p:par>
                            </p:childTnLst>
                          </p:cTn>
                        </p:par>
                        <p:par>
                          <p:cTn id="34" fill="hold">
                            <p:stCondLst>
                              <p:cond delay="2250"/>
                            </p:stCondLst>
                            <p:childTnLst>
                              <p:par>
                                <p:cTn id="35" presetID="12" presetClass="entr" presetSubtype="4"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p:tgtEl>
                                          <p:spTgt spid="2"/>
                                        </p:tgtEl>
                                        <p:attrNameLst>
                                          <p:attrName>ppt_y</p:attrName>
                                        </p:attrNameLst>
                                      </p:cBhvr>
                                      <p:tavLst>
                                        <p:tav tm="0">
                                          <p:val>
                                            <p:strVal val="#ppt_y+#ppt_h*1.125000"/>
                                          </p:val>
                                        </p:tav>
                                        <p:tav tm="100000">
                                          <p:val>
                                            <p:strVal val="#ppt_y"/>
                                          </p:val>
                                        </p:tav>
                                      </p:tavLst>
                                    </p:anim>
                                    <p:animEffect transition="in" filter="wipe(up)">
                                      <p:cBhvr>
                                        <p:cTn id="38" dur="500"/>
                                        <p:tgtEl>
                                          <p:spTgt spid="2"/>
                                        </p:tgtEl>
                                      </p:cBhvr>
                                    </p:animEffect>
                                  </p:childTnLst>
                                </p:cTn>
                              </p:par>
                            </p:childTnLst>
                          </p:cTn>
                        </p:par>
                        <p:par>
                          <p:cTn id="39" fill="hold">
                            <p:stCondLst>
                              <p:cond delay="2750"/>
                            </p:stCondLst>
                            <p:childTnLst>
                              <p:par>
                                <p:cTn id="40" presetID="2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150"/>
                                        <p:tgtEl>
                                          <p:spTgt spid="13"/>
                                        </p:tgtEl>
                                      </p:cBhvr>
                                    </p:animEffect>
                                  </p:childTnLst>
                                </p:cTn>
                              </p:par>
                            </p:childTnLst>
                          </p:cTn>
                        </p:par>
                        <p:par>
                          <p:cTn id="43" fill="hold">
                            <p:stCondLst>
                              <p:cond delay="2900"/>
                            </p:stCondLst>
                            <p:childTnLst>
                              <p:par>
                                <p:cTn id="44" presetID="22" presetClass="entr" presetSubtype="2"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right)">
                                      <p:cBhvr>
                                        <p:cTn id="46" dur="150"/>
                                        <p:tgtEl>
                                          <p:spTgt spid="14"/>
                                        </p:tgtEl>
                                      </p:cBhvr>
                                    </p:animEffect>
                                  </p:childTnLst>
                                </p:cTn>
                              </p:par>
                            </p:childTnLst>
                          </p:cTn>
                        </p:par>
                        <p:par>
                          <p:cTn id="47" fill="hold">
                            <p:stCondLst>
                              <p:cond delay="3050"/>
                            </p:stCondLst>
                            <p:childTnLst>
                              <p:par>
                                <p:cTn id="48" presetID="12" presetClass="entr" presetSubtype="4"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p:tgtEl>
                                          <p:spTgt spid="3"/>
                                        </p:tgtEl>
                                        <p:attrNameLst>
                                          <p:attrName>ppt_y</p:attrName>
                                        </p:attrNameLst>
                                      </p:cBhvr>
                                      <p:tavLst>
                                        <p:tav tm="0">
                                          <p:val>
                                            <p:strVal val="#ppt_y+#ppt_h*1.125000"/>
                                          </p:val>
                                        </p:tav>
                                        <p:tav tm="100000">
                                          <p:val>
                                            <p:strVal val="#ppt_y"/>
                                          </p:val>
                                        </p:tav>
                                      </p:tavLst>
                                    </p:anim>
                                    <p:animEffect transition="in" filter="wipe(up)">
                                      <p:cBhvr>
                                        <p:cTn id="51" dur="500"/>
                                        <p:tgtEl>
                                          <p:spTgt spid="3"/>
                                        </p:tgtEl>
                                      </p:cBhvr>
                                    </p:animEffect>
                                  </p:childTnLst>
                                </p:cTn>
                              </p:par>
                            </p:childTnLst>
                          </p:cTn>
                        </p:par>
                        <p:par>
                          <p:cTn id="52" fill="hold">
                            <p:stCondLst>
                              <p:cond delay="3550"/>
                            </p:stCondLst>
                            <p:childTnLst>
                              <p:par>
                                <p:cTn id="53" presetID="22" presetClass="entr" presetSubtype="4"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250"/>
                                        <p:tgtEl>
                                          <p:spTgt spid="10"/>
                                        </p:tgtEl>
                                      </p:cBhvr>
                                    </p:animEffect>
                                  </p:childTnLst>
                                </p:cTn>
                              </p:par>
                            </p:childTnLst>
                          </p:cTn>
                        </p:par>
                        <p:par>
                          <p:cTn id="56" fill="hold">
                            <p:stCondLst>
                              <p:cond delay="3800"/>
                            </p:stCondLst>
                            <p:childTnLst>
                              <p:par>
                                <p:cTn id="57" presetID="12" presetClass="entr" presetSubtype="4"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 calcmode="lin" valueType="num">
                                      <p:cBhvr additive="base">
                                        <p:cTn id="59" dur="500"/>
                                        <p:tgtEl>
                                          <p:spTgt spid="53"/>
                                        </p:tgtEl>
                                        <p:attrNameLst>
                                          <p:attrName>ppt_y</p:attrName>
                                        </p:attrNameLst>
                                      </p:cBhvr>
                                      <p:tavLst>
                                        <p:tav tm="0">
                                          <p:val>
                                            <p:strVal val="#ppt_y+#ppt_h*1.125000"/>
                                          </p:val>
                                        </p:tav>
                                        <p:tav tm="100000">
                                          <p:val>
                                            <p:strVal val="#ppt_y"/>
                                          </p:val>
                                        </p:tav>
                                      </p:tavLst>
                                    </p:anim>
                                    <p:animEffect transition="in" filter="wipe(up)">
                                      <p:cBhvr>
                                        <p:cTn id="60" dur="500"/>
                                        <p:tgtEl>
                                          <p:spTgt spid="53"/>
                                        </p:tgtEl>
                                      </p:cBhvr>
                                    </p:animEffect>
                                  </p:childTnLst>
                                </p:cTn>
                              </p:par>
                            </p:childTnLst>
                          </p:cTn>
                        </p:par>
                        <p:par>
                          <p:cTn id="61" fill="hold">
                            <p:stCondLst>
                              <p:cond delay="4300"/>
                            </p:stCondLst>
                            <p:childTnLst>
                              <p:par>
                                <p:cTn id="62" presetID="22" presetClass="entr" presetSubtype="4"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down)">
                                      <p:cBhvr>
                                        <p:cTn id="64" dur="150"/>
                                        <p:tgtEl>
                                          <p:spTgt spid="11"/>
                                        </p:tgtEl>
                                      </p:cBhvr>
                                    </p:animEffect>
                                  </p:childTnLst>
                                </p:cTn>
                              </p:par>
                            </p:childTnLst>
                          </p:cTn>
                        </p:par>
                        <p:par>
                          <p:cTn id="65" fill="hold">
                            <p:stCondLst>
                              <p:cond delay="4450"/>
                            </p:stCondLst>
                            <p:childTnLst>
                              <p:par>
                                <p:cTn id="66" presetID="22" presetClass="entr" presetSubtype="8" fill="hold"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150"/>
                                        <p:tgtEl>
                                          <p:spTgt spid="12"/>
                                        </p:tgtEl>
                                      </p:cBhvr>
                                    </p:animEffect>
                                  </p:childTnLst>
                                </p:cTn>
                              </p:par>
                            </p:childTnLst>
                          </p:cTn>
                        </p:par>
                        <p:par>
                          <p:cTn id="69" fill="hold">
                            <p:stCondLst>
                              <p:cond delay="4600"/>
                            </p:stCondLst>
                            <p:childTnLst>
                              <p:par>
                                <p:cTn id="70" presetID="12" presetClass="entr" presetSubtype="4" fill="hold" nodeType="afterEffect">
                                  <p:stCondLst>
                                    <p:cond delay="0"/>
                                  </p:stCondLst>
                                  <p:childTnLst>
                                    <p:set>
                                      <p:cBhvr>
                                        <p:cTn id="71" dur="1" fill="hold">
                                          <p:stCondLst>
                                            <p:cond delay="0"/>
                                          </p:stCondLst>
                                        </p:cTn>
                                        <p:tgtEl>
                                          <p:spTgt spid="54"/>
                                        </p:tgtEl>
                                        <p:attrNameLst>
                                          <p:attrName>style.visibility</p:attrName>
                                        </p:attrNameLst>
                                      </p:cBhvr>
                                      <p:to>
                                        <p:strVal val="visible"/>
                                      </p:to>
                                    </p:set>
                                    <p:anim calcmode="lin" valueType="num">
                                      <p:cBhvr additive="base">
                                        <p:cTn id="72" dur="500"/>
                                        <p:tgtEl>
                                          <p:spTgt spid="54"/>
                                        </p:tgtEl>
                                        <p:attrNameLst>
                                          <p:attrName>ppt_y</p:attrName>
                                        </p:attrNameLst>
                                      </p:cBhvr>
                                      <p:tavLst>
                                        <p:tav tm="0">
                                          <p:val>
                                            <p:strVal val="#ppt_y+#ppt_h*1.125000"/>
                                          </p:val>
                                        </p:tav>
                                        <p:tav tm="100000">
                                          <p:val>
                                            <p:strVal val="#ppt_y"/>
                                          </p:val>
                                        </p:tav>
                                      </p:tavLst>
                                    </p:anim>
                                    <p:animEffect transition="in" filter="wipe(up)">
                                      <p:cBhvr>
                                        <p:cTn id="73" dur="500"/>
                                        <p:tgtEl>
                                          <p:spTgt spid="54"/>
                                        </p:tgtEl>
                                      </p:cBhvr>
                                    </p:animEffect>
                                  </p:childTnLst>
                                </p:cTn>
                              </p:par>
                            </p:childTnLst>
                          </p:cTn>
                        </p:par>
                        <p:par>
                          <p:cTn id="74" fill="hold">
                            <p:stCondLst>
                              <p:cond delay="5100"/>
                            </p:stCondLst>
                            <p:childTnLst>
                              <p:par>
                                <p:cTn id="75" presetID="22" presetClass="entr" presetSubtype="8" fill="hold"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left)">
                                      <p:cBhvr>
                                        <p:cTn id="77" dur="250"/>
                                        <p:tgtEl>
                                          <p:spTgt spid="16"/>
                                        </p:tgtEl>
                                      </p:cBhvr>
                                    </p:animEffect>
                                  </p:childTnLst>
                                </p:cTn>
                              </p:par>
                            </p:childTnLst>
                          </p:cTn>
                        </p:par>
                        <p:par>
                          <p:cTn id="78" fill="hold">
                            <p:stCondLst>
                              <p:cond delay="5350"/>
                            </p:stCondLst>
                            <p:childTnLst>
                              <p:par>
                                <p:cTn id="79" presetID="12" presetClass="entr" presetSubtype="4" fill="hold" nodeType="afterEffect">
                                  <p:stCondLst>
                                    <p:cond delay="0"/>
                                  </p:stCondLst>
                                  <p:childTnLst>
                                    <p:set>
                                      <p:cBhvr>
                                        <p:cTn id="80" dur="1" fill="hold">
                                          <p:stCondLst>
                                            <p:cond delay="0"/>
                                          </p:stCondLst>
                                        </p:cTn>
                                        <p:tgtEl>
                                          <p:spTgt spid="55"/>
                                        </p:tgtEl>
                                        <p:attrNameLst>
                                          <p:attrName>style.visibility</p:attrName>
                                        </p:attrNameLst>
                                      </p:cBhvr>
                                      <p:to>
                                        <p:strVal val="visible"/>
                                      </p:to>
                                    </p:set>
                                    <p:anim calcmode="lin" valueType="num">
                                      <p:cBhvr additive="base">
                                        <p:cTn id="81" dur="500"/>
                                        <p:tgtEl>
                                          <p:spTgt spid="55"/>
                                        </p:tgtEl>
                                        <p:attrNameLst>
                                          <p:attrName>ppt_y</p:attrName>
                                        </p:attrNameLst>
                                      </p:cBhvr>
                                      <p:tavLst>
                                        <p:tav tm="0">
                                          <p:val>
                                            <p:strVal val="#ppt_y+#ppt_h*1.125000"/>
                                          </p:val>
                                        </p:tav>
                                        <p:tav tm="100000">
                                          <p:val>
                                            <p:strVal val="#ppt_y"/>
                                          </p:val>
                                        </p:tav>
                                      </p:tavLst>
                                    </p:anim>
                                    <p:animEffect transition="in" filter="wipe(up)">
                                      <p:cBhvr>
                                        <p:cTn id="8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839732"/>
            <a:ext cx="12255569" cy="404879"/>
          </a:xfrm>
          <a:prstGeom prst="rect">
            <a:avLst/>
          </a:prstGeom>
          <a:solidFill>
            <a:schemeClr val="tx1">
              <a:lumMod val="50000"/>
              <a:lumOff val="50000"/>
            </a:schemeClr>
          </a:solidFill>
          <a:ln w="3175">
            <a:noFill/>
          </a:ln>
          <a:effectLst/>
        </p:spPr>
        <p:txBody>
          <a:bodyPr vert="horz" wrap="square" lIns="121920" tIns="60960" rIns="121920" bIns="60960" numCol="1" anchor="t" anchorCtr="0" compatLnSpc="1">
            <a:prstTxWarp prst="textNoShape">
              <a:avLst/>
            </a:prstTxWarp>
          </a:bodyPr>
          <a:lstStyle/>
          <a:p>
            <a:pPr eaLnBrk="1" hangingPunct="1"/>
            <a:endParaRPr lang="zh-CN" altLang="en-US" sz="2400">
              <a:cs typeface="+mn-ea"/>
              <a:sym typeface="+mn-lt"/>
            </a:endParaRPr>
          </a:p>
        </p:txBody>
      </p:sp>
      <p:sp>
        <p:nvSpPr>
          <p:cNvPr id="18469" name="文本框 108"/>
          <p:cNvSpPr txBox="1">
            <a:spLocks noChangeArrowheads="1"/>
          </p:cNvSpPr>
          <p:nvPr/>
        </p:nvSpPr>
        <p:spPr bwMode="auto">
          <a:xfrm>
            <a:off x="1073923" y="4520751"/>
            <a:ext cx="20730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mn-lt"/>
                <a:ea typeface="+mn-ea"/>
                <a:cs typeface="+mn-ea"/>
                <a:sym typeface="+mn-lt"/>
              </a:rPr>
              <a:t>工作回顾</a:t>
            </a:r>
          </a:p>
        </p:txBody>
      </p:sp>
      <p:sp>
        <p:nvSpPr>
          <p:cNvPr id="18467" name="文本框 109"/>
          <p:cNvSpPr txBox="1">
            <a:spLocks noChangeArrowheads="1"/>
          </p:cNvSpPr>
          <p:nvPr/>
        </p:nvSpPr>
        <p:spPr bwMode="auto">
          <a:xfrm>
            <a:off x="6121173" y="4520751"/>
            <a:ext cx="20713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mn-lt"/>
                <a:ea typeface="+mn-ea"/>
                <a:cs typeface="+mn-ea"/>
                <a:sym typeface="+mn-lt"/>
              </a:rPr>
              <a:t>总结反思</a:t>
            </a:r>
          </a:p>
        </p:txBody>
      </p:sp>
      <p:sp>
        <p:nvSpPr>
          <p:cNvPr id="18463" name="文本框 111"/>
          <p:cNvSpPr txBox="1">
            <a:spLocks noChangeArrowheads="1"/>
          </p:cNvSpPr>
          <p:nvPr/>
        </p:nvSpPr>
        <p:spPr bwMode="auto">
          <a:xfrm>
            <a:off x="3598070" y="4520751"/>
            <a:ext cx="20721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mn-lt"/>
                <a:ea typeface="+mn-ea"/>
                <a:cs typeface="+mn-ea"/>
                <a:sym typeface="+mn-lt"/>
              </a:rPr>
              <a:t>成果展示</a:t>
            </a:r>
          </a:p>
        </p:txBody>
      </p:sp>
      <p:sp>
        <p:nvSpPr>
          <p:cNvPr id="18461" name="文本框 114"/>
          <p:cNvSpPr txBox="1">
            <a:spLocks noChangeArrowheads="1"/>
          </p:cNvSpPr>
          <p:nvPr/>
        </p:nvSpPr>
        <p:spPr bwMode="auto">
          <a:xfrm>
            <a:off x="8643425" y="4520751"/>
            <a:ext cx="20721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mn-lt"/>
                <a:ea typeface="+mn-ea"/>
                <a:cs typeface="+mn-ea"/>
                <a:sym typeface="+mn-lt"/>
              </a:rPr>
              <a:t>规划展望</a:t>
            </a:r>
          </a:p>
        </p:txBody>
      </p:sp>
      <p:grpSp>
        <p:nvGrpSpPr>
          <p:cNvPr id="2" name="组合 1"/>
          <p:cNvGrpSpPr/>
          <p:nvPr/>
        </p:nvGrpSpPr>
        <p:grpSpPr>
          <a:xfrm>
            <a:off x="1728333" y="3600666"/>
            <a:ext cx="764194" cy="847144"/>
            <a:chOff x="1728333" y="3600666"/>
            <a:chExt cx="764194" cy="847144"/>
          </a:xfrm>
        </p:grpSpPr>
        <p:sp>
          <p:nvSpPr>
            <p:cNvPr id="36" name="任意多边形 35"/>
            <p:cNvSpPr/>
            <p:nvPr/>
          </p:nvSpPr>
          <p:spPr>
            <a:xfrm>
              <a:off x="1728333" y="3600666"/>
              <a:ext cx="764194" cy="847144"/>
            </a:xfrm>
            <a:custGeom>
              <a:avLst/>
              <a:gdLst>
                <a:gd name="connsiteX0" fmla="*/ 1626394 w 3252788"/>
                <a:gd name="connsiteY0" fmla="*/ 0 h 3606783"/>
                <a:gd name="connsiteX1" fmla="*/ 1712840 w 3252788"/>
                <a:gd name="connsiteY1" fmla="*/ 24124 h 3606783"/>
                <a:gd name="connsiteX2" fmla="*/ 3172373 w 3252788"/>
                <a:gd name="connsiteY2" fmla="*/ 828246 h 3606783"/>
                <a:gd name="connsiteX3" fmla="*/ 3252788 w 3252788"/>
                <a:gd name="connsiteY3" fmla="*/ 1009174 h 3606783"/>
                <a:gd name="connsiteX4" fmla="*/ 3252788 w 3252788"/>
                <a:gd name="connsiteY4" fmla="*/ 2585254 h 3606783"/>
                <a:gd name="connsiteX5" fmla="*/ 3124124 w 3252788"/>
                <a:gd name="connsiteY5" fmla="*/ 2810408 h 3606783"/>
                <a:gd name="connsiteX6" fmla="*/ 1736965 w 3252788"/>
                <a:gd name="connsiteY6" fmla="*/ 3570304 h 3606783"/>
                <a:gd name="connsiteX7" fmla="*/ 1543969 w 3252788"/>
                <a:gd name="connsiteY7" fmla="*/ 3586387 h 3606783"/>
                <a:gd name="connsiteX8" fmla="*/ 72374 w 3252788"/>
                <a:gd name="connsiteY8" fmla="*/ 2770202 h 3606783"/>
                <a:gd name="connsiteX9" fmla="*/ 0 w 3252788"/>
                <a:gd name="connsiteY9" fmla="*/ 2601337 h 3606783"/>
                <a:gd name="connsiteX10" fmla="*/ 0 w 3252788"/>
                <a:gd name="connsiteY10" fmla="*/ 1841441 h 3606783"/>
                <a:gd name="connsiteX11" fmla="*/ 0 w 3252788"/>
                <a:gd name="connsiteY11" fmla="*/ 1033298 h 3606783"/>
                <a:gd name="connsiteX12" fmla="*/ 140726 w 3252788"/>
                <a:gd name="connsiteY12" fmla="*/ 792061 h 3606783"/>
                <a:gd name="connsiteX13" fmla="*/ 1539948 w 3252788"/>
                <a:gd name="connsiteY13" fmla="*/ 24124 h 3606783"/>
                <a:gd name="connsiteX14" fmla="*/ 1626394 w 3252788"/>
                <a:gd name="connsiteY14" fmla="*/ 0 h 360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2788" h="3606783">
                  <a:moveTo>
                    <a:pt x="1626394" y="0"/>
                  </a:moveTo>
                  <a:cubicBezTo>
                    <a:pt x="1655545" y="0"/>
                    <a:pt x="1684695" y="8042"/>
                    <a:pt x="1712840" y="24124"/>
                  </a:cubicBezTo>
                  <a:cubicBezTo>
                    <a:pt x="2078729" y="225155"/>
                    <a:pt x="3067834" y="767937"/>
                    <a:pt x="3172373" y="828246"/>
                  </a:cubicBezTo>
                  <a:cubicBezTo>
                    <a:pt x="3240726" y="868453"/>
                    <a:pt x="3252788" y="936803"/>
                    <a:pt x="3252788" y="1009174"/>
                  </a:cubicBezTo>
                  <a:cubicBezTo>
                    <a:pt x="3252788" y="1354947"/>
                    <a:pt x="3248767" y="2404327"/>
                    <a:pt x="3252788" y="2585254"/>
                  </a:cubicBezTo>
                  <a:cubicBezTo>
                    <a:pt x="3252788" y="2689790"/>
                    <a:pt x="3216601" y="2762161"/>
                    <a:pt x="3124124" y="2810408"/>
                  </a:cubicBezTo>
                  <a:cubicBezTo>
                    <a:pt x="3011543" y="2862676"/>
                    <a:pt x="1958106" y="3449686"/>
                    <a:pt x="1736965" y="3570304"/>
                  </a:cubicBezTo>
                  <a:cubicBezTo>
                    <a:pt x="1672633" y="3606490"/>
                    <a:pt x="1612322" y="3622572"/>
                    <a:pt x="1543969" y="3586387"/>
                  </a:cubicBezTo>
                  <a:cubicBezTo>
                    <a:pt x="1194163" y="3389377"/>
                    <a:pt x="205058" y="2850615"/>
                    <a:pt x="72374" y="2770202"/>
                  </a:cubicBezTo>
                  <a:cubicBezTo>
                    <a:pt x="12062" y="2734017"/>
                    <a:pt x="0" y="2669687"/>
                    <a:pt x="0" y="2601337"/>
                  </a:cubicBezTo>
                  <a:cubicBezTo>
                    <a:pt x="4021" y="2348038"/>
                    <a:pt x="0" y="2094739"/>
                    <a:pt x="0" y="1841441"/>
                  </a:cubicBezTo>
                  <a:cubicBezTo>
                    <a:pt x="0" y="1572060"/>
                    <a:pt x="4021" y="1302679"/>
                    <a:pt x="0" y="1033298"/>
                  </a:cubicBezTo>
                  <a:cubicBezTo>
                    <a:pt x="0" y="920721"/>
                    <a:pt x="36187" y="840308"/>
                    <a:pt x="140726" y="792061"/>
                  </a:cubicBezTo>
                  <a:cubicBezTo>
                    <a:pt x="233204" y="751855"/>
                    <a:pt x="1174060" y="225155"/>
                    <a:pt x="1539948" y="24124"/>
                  </a:cubicBezTo>
                  <a:cubicBezTo>
                    <a:pt x="1568094" y="8042"/>
                    <a:pt x="1597244" y="0"/>
                    <a:pt x="1626394" y="0"/>
                  </a:cubicBezTo>
                  <a:close/>
                </a:path>
              </a:pathLst>
            </a:cu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800">
                <a:solidFill>
                  <a:schemeClr val="bg1"/>
                </a:solidFill>
                <a:cs typeface="+mn-ea"/>
                <a:sym typeface="+mn-lt"/>
              </a:endParaRPr>
            </a:p>
          </p:txBody>
        </p:sp>
        <p:sp>
          <p:nvSpPr>
            <p:cNvPr id="37" name="文本框 50"/>
            <p:cNvSpPr txBox="1">
              <a:spLocks noChangeArrowheads="1"/>
            </p:cNvSpPr>
            <p:nvPr/>
          </p:nvSpPr>
          <p:spPr bwMode="auto">
            <a:xfrm>
              <a:off x="1840109" y="3761559"/>
              <a:ext cx="5854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grpSp>
      <p:grpSp>
        <p:nvGrpSpPr>
          <p:cNvPr id="4" name="组合 3"/>
          <p:cNvGrpSpPr/>
          <p:nvPr/>
        </p:nvGrpSpPr>
        <p:grpSpPr>
          <a:xfrm>
            <a:off x="4249626" y="3600666"/>
            <a:ext cx="764195" cy="847144"/>
            <a:chOff x="4249626" y="3600666"/>
            <a:chExt cx="764195" cy="847144"/>
          </a:xfrm>
        </p:grpSpPr>
        <p:sp>
          <p:nvSpPr>
            <p:cNvPr id="40" name="任意多边形 39"/>
            <p:cNvSpPr/>
            <p:nvPr/>
          </p:nvSpPr>
          <p:spPr>
            <a:xfrm>
              <a:off x="4249626" y="3600666"/>
              <a:ext cx="764195" cy="847144"/>
            </a:xfrm>
            <a:custGeom>
              <a:avLst/>
              <a:gdLst>
                <a:gd name="connsiteX0" fmla="*/ 1626394 w 3252788"/>
                <a:gd name="connsiteY0" fmla="*/ 0 h 3606783"/>
                <a:gd name="connsiteX1" fmla="*/ 1712840 w 3252788"/>
                <a:gd name="connsiteY1" fmla="*/ 24124 h 3606783"/>
                <a:gd name="connsiteX2" fmla="*/ 3172373 w 3252788"/>
                <a:gd name="connsiteY2" fmla="*/ 828246 h 3606783"/>
                <a:gd name="connsiteX3" fmla="*/ 3252788 w 3252788"/>
                <a:gd name="connsiteY3" fmla="*/ 1009174 h 3606783"/>
                <a:gd name="connsiteX4" fmla="*/ 3252788 w 3252788"/>
                <a:gd name="connsiteY4" fmla="*/ 2585254 h 3606783"/>
                <a:gd name="connsiteX5" fmla="*/ 3124124 w 3252788"/>
                <a:gd name="connsiteY5" fmla="*/ 2810408 h 3606783"/>
                <a:gd name="connsiteX6" fmla="*/ 1736965 w 3252788"/>
                <a:gd name="connsiteY6" fmla="*/ 3570304 h 3606783"/>
                <a:gd name="connsiteX7" fmla="*/ 1543969 w 3252788"/>
                <a:gd name="connsiteY7" fmla="*/ 3586387 h 3606783"/>
                <a:gd name="connsiteX8" fmla="*/ 72374 w 3252788"/>
                <a:gd name="connsiteY8" fmla="*/ 2770202 h 3606783"/>
                <a:gd name="connsiteX9" fmla="*/ 0 w 3252788"/>
                <a:gd name="connsiteY9" fmla="*/ 2601337 h 3606783"/>
                <a:gd name="connsiteX10" fmla="*/ 0 w 3252788"/>
                <a:gd name="connsiteY10" fmla="*/ 1841441 h 3606783"/>
                <a:gd name="connsiteX11" fmla="*/ 0 w 3252788"/>
                <a:gd name="connsiteY11" fmla="*/ 1033298 h 3606783"/>
                <a:gd name="connsiteX12" fmla="*/ 140726 w 3252788"/>
                <a:gd name="connsiteY12" fmla="*/ 792061 h 3606783"/>
                <a:gd name="connsiteX13" fmla="*/ 1539948 w 3252788"/>
                <a:gd name="connsiteY13" fmla="*/ 24124 h 3606783"/>
                <a:gd name="connsiteX14" fmla="*/ 1626394 w 3252788"/>
                <a:gd name="connsiteY14" fmla="*/ 0 h 360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2788" h="3606783">
                  <a:moveTo>
                    <a:pt x="1626394" y="0"/>
                  </a:moveTo>
                  <a:cubicBezTo>
                    <a:pt x="1655545" y="0"/>
                    <a:pt x="1684695" y="8042"/>
                    <a:pt x="1712840" y="24124"/>
                  </a:cubicBezTo>
                  <a:cubicBezTo>
                    <a:pt x="2078729" y="225155"/>
                    <a:pt x="3067834" y="767937"/>
                    <a:pt x="3172373" y="828246"/>
                  </a:cubicBezTo>
                  <a:cubicBezTo>
                    <a:pt x="3240726" y="868453"/>
                    <a:pt x="3252788" y="936803"/>
                    <a:pt x="3252788" y="1009174"/>
                  </a:cubicBezTo>
                  <a:cubicBezTo>
                    <a:pt x="3252788" y="1354947"/>
                    <a:pt x="3248767" y="2404327"/>
                    <a:pt x="3252788" y="2585254"/>
                  </a:cubicBezTo>
                  <a:cubicBezTo>
                    <a:pt x="3252788" y="2689790"/>
                    <a:pt x="3216601" y="2762161"/>
                    <a:pt x="3124124" y="2810408"/>
                  </a:cubicBezTo>
                  <a:cubicBezTo>
                    <a:pt x="3011543" y="2862676"/>
                    <a:pt x="1958106" y="3449686"/>
                    <a:pt x="1736965" y="3570304"/>
                  </a:cubicBezTo>
                  <a:cubicBezTo>
                    <a:pt x="1672633" y="3606490"/>
                    <a:pt x="1612322" y="3622572"/>
                    <a:pt x="1543969" y="3586387"/>
                  </a:cubicBezTo>
                  <a:cubicBezTo>
                    <a:pt x="1194163" y="3389377"/>
                    <a:pt x="205058" y="2850615"/>
                    <a:pt x="72374" y="2770202"/>
                  </a:cubicBezTo>
                  <a:cubicBezTo>
                    <a:pt x="12062" y="2734017"/>
                    <a:pt x="0" y="2669687"/>
                    <a:pt x="0" y="2601337"/>
                  </a:cubicBezTo>
                  <a:cubicBezTo>
                    <a:pt x="4021" y="2348038"/>
                    <a:pt x="0" y="2094739"/>
                    <a:pt x="0" y="1841441"/>
                  </a:cubicBezTo>
                  <a:cubicBezTo>
                    <a:pt x="0" y="1572060"/>
                    <a:pt x="4021" y="1302679"/>
                    <a:pt x="0" y="1033298"/>
                  </a:cubicBezTo>
                  <a:cubicBezTo>
                    <a:pt x="0" y="920721"/>
                    <a:pt x="36187" y="840308"/>
                    <a:pt x="140726" y="792061"/>
                  </a:cubicBezTo>
                  <a:cubicBezTo>
                    <a:pt x="233204" y="751855"/>
                    <a:pt x="1174060" y="225155"/>
                    <a:pt x="1539948" y="24124"/>
                  </a:cubicBezTo>
                  <a:cubicBezTo>
                    <a:pt x="1568094" y="8042"/>
                    <a:pt x="1597244" y="0"/>
                    <a:pt x="1626394" y="0"/>
                  </a:cubicBezTo>
                  <a:close/>
                </a:path>
              </a:pathLst>
            </a:cu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800" dirty="0">
                <a:solidFill>
                  <a:schemeClr val="bg1"/>
                </a:solidFill>
                <a:cs typeface="+mn-ea"/>
                <a:sym typeface="+mn-lt"/>
              </a:endParaRPr>
            </a:p>
          </p:txBody>
        </p:sp>
        <p:sp>
          <p:nvSpPr>
            <p:cNvPr id="41" name="文本框 50"/>
            <p:cNvSpPr txBox="1">
              <a:spLocks noChangeArrowheads="1"/>
            </p:cNvSpPr>
            <p:nvPr/>
          </p:nvSpPr>
          <p:spPr bwMode="auto">
            <a:xfrm>
              <a:off x="4361401" y="3761559"/>
              <a:ext cx="5854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latin typeface="+mn-lt"/>
                  <a:ea typeface="+mn-ea"/>
                  <a:cs typeface="+mn-ea"/>
                  <a:sym typeface="+mn-lt"/>
                </a:rPr>
                <a:t>02</a:t>
              </a:r>
              <a:endParaRPr lang="zh-CN" altLang="en-US" sz="2800" dirty="0">
                <a:solidFill>
                  <a:schemeClr val="bg1"/>
                </a:solidFill>
                <a:latin typeface="+mn-lt"/>
                <a:ea typeface="+mn-ea"/>
                <a:cs typeface="+mn-ea"/>
                <a:sym typeface="+mn-lt"/>
              </a:endParaRPr>
            </a:p>
          </p:txBody>
        </p:sp>
      </p:grpSp>
      <p:grpSp>
        <p:nvGrpSpPr>
          <p:cNvPr id="5" name="组合 4"/>
          <p:cNvGrpSpPr/>
          <p:nvPr/>
        </p:nvGrpSpPr>
        <p:grpSpPr>
          <a:xfrm>
            <a:off x="6770919" y="3600666"/>
            <a:ext cx="764195" cy="847144"/>
            <a:chOff x="6770919" y="3600666"/>
            <a:chExt cx="764195" cy="847144"/>
          </a:xfrm>
        </p:grpSpPr>
        <p:sp>
          <p:nvSpPr>
            <p:cNvPr id="43" name="任意多边形 42"/>
            <p:cNvSpPr/>
            <p:nvPr/>
          </p:nvSpPr>
          <p:spPr>
            <a:xfrm>
              <a:off x="6770919" y="3600666"/>
              <a:ext cx="764195" cy="847144"/>
            </a:xfrm>
            <a:custGeom>
              <a:avLst/>
              <a:gdLst>
                <a:gd name="connsiteX0" fmla="*/ 1626394 w 3252788"/>
                <a:gd name="connsiteY0" fmla="*/ 0 h 3606783"/>
                <a:gd name="connsiteX1" fmla="*/ 1712840 w 3252788"/>
                <a:gd name="connsiteY1" fmla="*/ 24124 h 3606783"/>
                <a:gd name="connsiteX2" fmla="*/ 3172373 w 3252788"/>
                <a:gd name="connsiteY2" fmla="*/ 828246 h 3606783"/>
                <a:gd name="connsiteX3" fmla="*/ 3252788 w 3252788"/>
                <a:gd name="connsiteY3" fmla="*/ 1009174 h 3606783"/>
                <a:gd name="connsiteX4" fmla="*/ 3252788 w 3252788"/>
                <a:gd name="connsiteY4" fmla="*/ 2585254 h 3606783"/>
                <a:gd name="connsiteX5" fmla="*/ 3124124 w 3252788"/>
                <a:gd name="connsiteY5" fmla="*/ 2810408 h 3606783"/>
                <a:gd name="connsiteX6" fmla="*/ 1736965 w 3252788"/>
                <a:gd name="connsiteY6" fmla="*/ 3570304 h 3606783"/>
                <a:gd name="connsiteX7" fmla="*/ 1543969 w 3252788"/>
                <a:gd name="connsiteY7" fmla="*/ 3586387 h 3606783"/>
                <a:gd name="connsiteX8" fmla="*/ 72374 w 3252788"/>
                <a:gd name="connsiteY8" fmla="*/ 2770202 h 3606783"/>
                <a:gd name="connsiteX9" fmla="*/ 0 w 3252788"/>
                <a:gd name="connsiteY9" fmla="*/ 2601337 h 3606783"/>
                <a:gd name="connsiteX10" fmla="*/ 0 w 3252788"/>
                <a:gd name="connsiteY10" fmla="*/ 1841441 h 3606783"/>
                <a:gd name="connsiteX11" fmla="*/ 0 w 3252788"/>
                <a:gd name="connsiteY11" fmla="*/ 1033298 h 3606783"/>
                <a:gd name="connsiteX12" fmla="*/ 140726 w 3252788"/>
                <a:gd name="connsiteY12" fmla="*/ 792061 h 3606783"/>
                <a:gd name="connsiteX13" fmla="*/ 1539948 w 3252788"/>
                <a:gd name="connsiteY13" fmla="*/ 24124 h 3606783"/>
                <a:gd name="connsiteX14" fmla="*/ 1626394 w 3252788"/>
                <a:gd name="connsiteY14" fmla="*/ 0 h 360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2788" h="3606783">
                  <a:moveTo>
                    <a:pt x="1626394" y="0"/>
                  </a:moveTo>
                  <a:cubicBezTo>
                    <a:pt x="1655545" y="0"/>
                    <a:pt x="1684695" y="8042"/>
                    <a:pt x="1712840" y="24124"/>
                  </a:cubicBezTo>
                  <a:cubicBezTo>
                    <a:pt x="2078729" y="225155"/>
                    <a:pt x="3067834" y="767937"/>
                    <a:pt x="3172373" y="828246"/>
                  </a:cubicBezTo>
                  <a:cubicBezTo>
                    <a:pt x="3240726" y="868453"/>
                    <a:pt x="3252788" y="936803"/>
                    <a:pt x="3252788" y="1009174"/>
                  </a:cubicBezTo>
                  <a:cubicBezTo>
                    <a:pt x="3252788" y="1354947"/>
                    <a:pt x="3248767" y="2404327"/>
                    <a:pt x="3252788" y="2585254"/>
                  </a:cubicBezTo>
                  <a:cubicBezTo>
                    <a:pt x="3252788" y="2689790"/>
                    <a:pt x="3216601" y="2762161"/>
                    <a:pt x="3124124" y="2810408"/>
                  </a:cubicBezTo>
                  <a:cubicBezTo>
                    <a:pt x="3011543" y="2862676"/>
                    <a:pt x="1958106" y="3449686"/>
                    <a:pt x="1736965" y="3570304"/>
                  </a:cubicBezTo>
                  <a:cubicBezTo>
                    <a:pt x="1672633" y="3606490"/>
                    <a:pt x="1612322" y="3622572"/>
                    <a:pt x="1543969" y="3586387"/>
                  </a:cubicBezTo>
                  <a:cubicBezTo>
                    <a:pt x="1194163" y="3389377"/>
                    <a:pt x="205058" y="2850615"/>
                    <a:pt x="72374" y="2770202"/>
                  </a:cubicBezTo>
                  <a:cubicBezTo>
                    <a:pt x="12062" y="2734017"/>
                    <a:pt x="0" y="2669687"/>
                    <a:pt x="0" y="2601337"/>
                  </a:cubicBezTo>
                  <a:cubicBezTo>
                    <a:pt x="4021" y="2348038"/>
                    <a:pt x="0" y="2094739"/>
                    <a:pt x="0" y="1841441"/>
                  </a:cubicBezTo>
                  <a:cubicBezTo>
                    <a:pt x="0" y="1572060"/>
                    <a:pt x="4021" y="1302679"/>
                    <a:pt x="0" y="1033298"/>
                  </a:cubicBezTo>
                  <a:cubicBezTo>
                    <a:pt x="0" y="920721"/>
                    <a:pt x="36187" y="840308"/>
                    <a:pt x="140726" y="792061"/>
                  </a:cubicBezTo>
                  <a:cubicBezTo>
                    <a:pt x="233204" y="751855"/>
                    <a:pt x="1174060" y="225155"/>
                    <a:pt x="1539948" y="24124"/>
                  </a:cubicBezTo>
                  <a:cubicBezTo>
                    <a:pt x="1568094" y="8042"/>
                    <a:pt x="1597244" y="0"/>
                    <a:pt x="1626394" y="0"/>
                  </a:cubicBezTo>
                  <a:close/>
                </a:path>
              </a:pathLst>
            </a:cu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800" dirty="0">
                <a:solidFill>
                  <a:schemeClr val="bg1"/>
                </a:solidFill>
                <a:cs typeface="+mn-ea"/>
                <a:sym typeface="+mn-lt"/>
              </a:endParaRPr>
            </a:p>
          </p:txBody>
        </p:sp>
        <p:sp>
          <p:nvSpPr>
            <p:cNvPr id="44" name="文本框 50"/>
            <p:cNvSpPr txBox="1">
              <a:spLocks noChangeArrowheads="1"/>
            </p:cNvSpPr>
            <p:nvPr/>
          </p:nvSpPr>
          <p:spPr bwMode="auto">
            <a:xfrm>
              <a:off x="6882694" y="3761559"/>
              <a:ext cx="5854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latin typeface="+mn-lt"/>
                  <a:ea typeface="+mn-ea"/>
                  <a:cs typeface="+mn-ea"/>
                  <a:sym typeface="+mn-lt"/>
                </a:rPr>
                <a:t>03</a:t>
              </a:r>
              <a:endParaRPr lang="zh-CN" altLang="en-US" sz="2800" dirty="0">
                <a:solidFill>
                  <a:schemeClr val="bg1"/>
                </a:solidFill>
                <a:latin typeface="+mn-lt"/>
                <a:ea typeface="+mn-ea"/>
                <a:cs typeface="+mn-ea"/>
                <a:sym typeface="+mn-lt"/>
              </a:endParaRPr>
            </a:p>
          </p:txBody>
        </p:sp>
      </p:grpSp>
      <p:grpSp>
        <p:nvGrpSpPr>
          <p:cNvPr id="6" name="组合 5"/>
          <p:cNvGrpSpPr/>
          <p:nvPr/>
        </p:nvGrpSpPr>
        <p:grpSpPr>
          <a:xfrm>
            <a:off x="9297403" y="3600666"/>
            <a:ext cx="764195" cy="847144"/>
            <a:chOff x="9297403" y="3600666"/>
            <a:chExt cx="764195" cy="847144"/>
          </a:xfrm>
        </p:grpSpPr>
        <p:sp>
          <p:nvSpPr>
            <p:cNvPr id="46" name="任意多边形 45"/>
            <p:cNvSpPr/>
            <p:nvPr/>
          </p:nvSpPr>
          <p:spPr>
            <a:xfrm>
              <a:off x="9297403" y="3600666"/>
              <a:ext cx="764195" cy="847144"/>
            </a:xfrm>
            <a:custGeom>
              <a:avLst/>
              <a:gdLst>
                <a:gd name="connsiteX0" fmla="*/ 1626394 w 3252788"/>
                <a:gd name="connsiteY0" fmla="*/ 0 h 3606783"/>
                <a:gd name="connsiteX1" fmla="*/ 1712840 w 3252788"/>
                <a:gd name="connsiteY1" fmla="*/ 24124 h 3606783"/>
                <a:gd name="connsiteX2" fmla="*/ 3172373 w 3252788"/>
                <a:gd name="connsiteY2" fmla="*/ 828246 h 3606783"/>
                <a:gd name="connsiteX3" fmla="*/ 3252788 w 3252788"/>
                <a:gd name="connsiteY3" fmla="*/ 1009174 h 3606783"/>
                <a:gd name="connsiteX4" fmla="*/ 3252788 w 3252788"/>
                <a:gd name="connsiteY4" fmla="*/ 2585254 h 3606783"/>
                <a:gd name="connsiteX5" fmla="*/ 3124124 w 3252788"/>
                <a:gd name="connsiteY5" fmla="*/ 2810408 h 3606783"/>
                <a:gd name="connsiteX6" fmla="*/ 1736965 w 3252788"/>
                <a:gd name="connsiteY6" fmla="*/ 3570304 h 3606783"/>
                <a:gd name="connsiteX7" fmla="*/ 1543969 w 3252788"/>
                <a:gd name="connsiteY7" fmla="*/ 3586387 h 3606783"/>
                <a:gd name="connsiteX8" fmla="*/ 72374 w 3252788"/>
                <a:gd name="connsiteY8" fmla="*/ 2770202 h 3606783"/>
                <a:gd name="connsiteX9" fmla="*/ 0 w 3252788"/>
                <a:gd name="connsiteY9" fmla="*/ 2601337 h 3606783"/>
                <a:gd name="connsiteX10" fmla="*/ 0 w 3252788"/>
                <a:gd name="connsiteY10" fmla="*/ 1841441 h 3606783"/>
                <a:gd name="connsiteX11" fmla="*/ 0 w 3252788"/>
                <a:gd name="connsiteY11" fmla="*/ 1033298 h 3606783"/>
                <a:gd name="connsiteX12" fmla="*/ 140726 w 3252788"/>
                <a:gd name="connsiteY12" fmla="*/ 792061 h 3606783"/>
                <a:gd name="connsiteX13" fmla="*/ 1539948 w 3252788"/>
                <a:gd name="connsiteY13" fmla="*/ 24124 h 3606783"/>
                <a:gd name="connsiteX14" fmla="*/ 1626394 w 3252788"/>
                <a:gd name="connsiteY14" fmla="*/ 0 h 360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2788" h="3606783">
                  <a:moveTo>
                    <a:pt x="1626394" y="0"/>
                  </a:moveTo>
                  <a:cubicBezTo>
                    <a:pt x="1655545" y="0"/>
                    <a:pt x="1684695" y="8042"/>
                    <a:pt x="1712840" y="24124"/>
                  </a:cubicBezTo>
                  <a:cubicBezTo>
                    <a:pt x="2078729" y="225155"/>
                    <a:pt x="3067834" y="767937"/>
                    <a:pt x="3172373" y="828246"/>
                  </a:cubicBezTo>
                  <a:cubicBezTo>
                    <a:pt x="3240726" y="868453"/>
                    <a:pt x="3252788" y="936803"/>
                    <a:pt x="3252788" y="1009174"/>
                  </a:cubicBezTo>
                  <a:cubicBezTo>
                    <a:pt x="3252788" y="1354947"/>
                    <a:pt x="3248767" y="2404327"/>
                    <a:pt x="3252788" y="2585254"/>
                  </a:cubicBezTo>
                  <a:cubicBezTo>
                    <a:pt x="3252788" y="2689790"/>
                    <a:pt x="3216601" y="2762161"/>
                    <a:pt x="3124124" y="2810408"/>
                  </a:cubicBezTo>
                  <a:cubicBezTo>
                    <a:pt x="3011543" y="2862676"/>
                    <a:pt x="1958106" y="3449686"/>
                    <a:pt x="1736965" y="3570304"/>
                  </a:cubicBezTo>
                  <a:cubicBezTo>
                    <a:pt x="1672633" y="3606490"/>
                    <a:pt x="1612322" y="3622572"/>
                    <a:pt x="1543969" y="3586387"/>
                  </a:cubicBezTo>
                  <a:cubicBezTo>
                    <a:pt x="1194163" y="3389377"/>
                    <a:pt x="205058" y="2850615"/>
                    <a:pt x="72374" y="2770202"/>
                  </a:cubicBezTo>
                  <a:cubicBezTo>
                    <a:pt x="12062" y="2734017"/>
                    <a:pt x="0" y="2669687"/>
                    <a:pt x="0" y="2601337"/>
                  </a:cubicBezTo>
                  <a:cubicBezTo>
                    <a:pt x="4021" y="2348038"/>
                    <a:pt x="0" y="2094739"/>
                    <a:pt x="0" y="1841441"/>
                  </a:cubicBezTo>
                  <a:cubicBezTo>
                    <a:pt x="0" y="1572060"/>
                    <a:pt x="4021" y="1302679"/>
                    <a:pt x="0" y="1033298"/>
                  </a:cubicBezTo>
                  <a:cubicBezTo>
                    <a:pt x="0" y="920721"/>
                    <a:pt x="36187" y="840308"/>
                    <a:pt x="140726" y="792061"/>
                  </a:cubicBezTo>
                  <a:cubicBezTo>
                    <a:pt x="233204" y="751855"/>
                    <a:pt x="1174060" y="225155"/>
                    <a:pt x="1539948" y="24124"/>
                  </a:cubicBezTo>
                  <a:cubicBezTo>
                    <a:pt x="1568094" y="8042"/>
                    <a:pt x="1597244" y="0"/>
                    <a:pt x="1626394" y="0"/>
                  </a:cubicBezTo>
                  <a:close/>
                </a:path>
              </a:pathLst>
            </a:custGeom>
            <a:solidFill>
              <a:schemeClr val="accent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800" dirty="0">
                <a:solidFill>
                  <a:schemeClr val="bg1"/>
                </a:solidFill>
                <a:cs typeface="+mn-ea"/>
                <a:sym typeface="+mn-lt"/>
              </a:endParaRPr>
            </a:p>
          </p:txBody>
        </p:sp>
        <p:sp>
          <p:nvSpPr>
            <p:cNvPr id="47" name="文本框 50"/>
            <p:cNvSpPr txBox="1">
              <a:spLocks noChangeArrowheads="1"/>
            </p:cNvSpPr>
            <p:nvPr/>
          </p:nvSpPr>
          <p:spPr bwMode="auto">
            <a:xfrm>
              <a:off x="9403986" y="3761559"/>
              <a:ext cx="5854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latin typeface="+mn-lt"/>
                  <a:ea typeface="+mn-ea"/>
                  <a:cs typeface="+mn-ea"/>
                  <a:sym typeface="+mn-lt"/>
                </a:rPr>
                <a:t>04</a:t>
              </a:r>
              <a:endParaRPr lang="zh-CN" altLang="en-US" sz="2800" dirty="0">
                <a:solidFill>
                  <a:schemeClr val="bg1"/>
                </a:solidFill>
                <a:latin typeface="+mn-lt"/>
                <a:ea typeface="+mn-ea"/>
                <a:cs typeface="+mn-ea"/>
                <a:sym typeface="+mn-lt"/>
              </a:endParaRPr>
            </a:p>
          </p:txBody>
        </p:sp>
      </p:grpSp>
      <p:sp>
        <p:nvSpPr>
          <p:cNvPr id="38" name="任意多边形 37"/>
          <p:cNvSpPr/>
          <p:nvPr/>
        </p:nvSpPr>
        <p:spPr>
          <a:xfrm>
            <a:off x="4741102" y="-887894"/>
            <a:ext cx="2709796" cy="3003932"/>
          </a:xfrm>
          <a:custGeom>
            <a:avLst/>
            <a:gdLst>
              <a:gd name="connsiteX0" fmla="*/ 1626394 w 3252788"/>
              <a:gd name="connsiteY0" fmla="*/ 0 h 3606783"/>
              <a:gd name="connsiteX1" fmla="*/ 1712840 w 3252788"/>
              <a:gd name="connsiteY1" fmla="*/ 24124 h 3606783"/>
              <a:gd name="connsiteX2" fmla="*/ 3172373 w 3252788"/>
              <a:gd name="connsiteY2" fmla="*/ 828246 h 3606783"/>
              <a:gd name="connsiteX3" fmla="*/ 3252788 w 3252788"/>
              <a:gd name="connsiteY3" fmla="*/ 1009174 h 3606783"/>
              <a:gd name="connsiteX4" fmla="*/ 3252788 w 3252788"/>
              <a:gd name="connsiteY4" fmla="*/ 2585254 h 3606783"/>
              <a:gd name="connsiteX5" fmla="*/ 3124124 w 3252788"/>
              <a:gd name="connsiteY5" fmla="*/ 2810408 h 3606783"/>
              <a:gd name="connsiteX6" fmla="*/ 1736965 w 3252788"/>
              <a:gd name="connsiteY6" fmla="*/ 3570304 h 3606783"/>
              <a:gd name="connsiteX7" fmla="*/ 1543969 w 3252788"/>
              <a:gd name="connsiteY7" fmla="*/ 3586387 h 3606783"/>
              <a:gd name="connsiteX8" fmla="*/ 72374 w 3252788"/>
              <a:gd name="connsiteY8" fmla="*/ 2770202 h 3606783"/>
              <a:gd name="connsiteX9" fmla="*/ 0 w 3252788"/>
              <a:gd name="connsiteY9" fmla="*/ 2601337 h 3606783"/>
              <a:gd name="connsiteX10" fmla="*/ 0 w 3252788"/>
              <a:gd name="connsiteY10" fmla="*/ 1841441 h 3606783"/>
              <a:gd name="connsiteX11" fmla="*/ 0 w 3252788"/>
              <a:gd name="connsiteY11" fmla="*/ 1033298 h 3606783"/>
              <a:gd name="connsiteX12" fmla="*/ 140726 w 3252788"/>
              <a:gd name="connsiteY12" fmla="*/ 792061 h 3606783"/>
              <a:gd name="connsiteX13" fmla="*/ 1539948 w 3252788"/>
              <a:gd name="connsiteY13" fmla="*/ 24124 h 3606783"/>
              <a:gd name="connsiteX14" fmla="*/ 1626394 w 3252788"/>
              <a:gd name="connsiteY14" fmla="*/ 0 h 360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2788" h="3606783">
                <a:moveTo>
                  <a:pt x="1626394" y="0"/>
                </a:moveTo>
                <a:cubicBezTo>
                  <a:pt x="1655545" y="0"/>
                  <a:pt x="1684695" y="8042"/>
                  <a:pt x="1712840" y="24124"/>
                </a:cubicBezTo>
                <a:cubicBezTo>
                  <a:pt x="2078729" y="225155"/>
                  <a:pt x="3067834" y="767937"/>
                  <a:pt x="3172373" y="828246"/>
                </a:cubicBezTo>
                <a:cubicBezTo>
                  <a:pt x="3240726" y="868453"/>
                  <a:pt x="3252788" y="936803"/>
                  <a:pt x="3252788" y="1009174"/>
                </a:cubicBezTo>
                <a:cubicBezTo>
                  <a:pt x="3252788" y="1354947"/>
                  <a:pt x="3248767" y="2404327"/>
                  <a:pt x="3252788" y="2585254"/>
                </a:cubicBezTo>
                <a:cubicBezTo>
                  <a:pt x="3252788" y="2689790"/>
                  <a:pt x="3216601" y="2762161"/>
                  <a:pt x="3124124" y="2810408"/>
                </a:cubicBezTo>
                <a:cubicBezTo>
                  <a:pt x="3011543" y="2862676"/>
                  <a:pt x="1958106" y="3449686"/>
                  <a:pt x="1736965" y="3570304"/>
                </a:cubicBezTo>
                <a:cubicBezTo>
                  <a:pt x="1672633" y="3606490"/>
                  <a:pt x="1612322" y="3622572"/>
                  <a:pt x="1543969" y="3586387"/>
                </a:cubicBezTo>
                <a:cubicBezTo>
                  <a:pt x="1194163" y="3389377"/>
                  <a:pt x="205058" y="2850615"/>
                  <a:pt x="72374" y="2770202"/>
                </a:cubicBezTo>
                <a:cubicBezTo>
                  <a:pt x="12062" y="2734017"/>
                  <a:pt x="0" y="2669687"/>
                  <a:pt x="0" y="2601337"/>
                </a:cubicBezTo>
                <a:cubicBezTo>
                  <a:pt x="4021" y="2348038"/>
                  <a:pt x="0" y="2094739"/>
                  <a:pt x="0" y="1841441"/>
                </a:cubicBezTo>
                <a:cubicBezTo>
                  <a:pt x="0" y="1572060"/>
                  <a:pt x="4021" y="1302679"/>
                  <a:pt x="0" y="1033298"/>
                </a:cubicBezTo>
                <a:cubicBezTo>
                  <a:pt x="0" y="920721"/>
                  <a:pt x="36187" y="840308"/>
                  <a:pt x="140726" y="792061"/>
                </a:cubicBezTo>
                <a:cubicBezTo>
                  <a:pt x="233204" y="751855"/>
                  <a:pt x="1174060" y="225155"/>
                  <a:pt x="1539948" y="24124"/>
                </a:cubicBezTo>
                <a:cubicBezTo>
                  <a:pt x="1568094" y="8042"/>
                  <a:pt x="1597244" y="0"/>
                  <a:pt x="1626394" y="0"/>
                </a:cubicBezTo>
                <a:close/>
              </a:path>
            </a:pathLst>
          </a:cu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800">
              <a:solidFill>
                <a:schemeClr val="bg1"/>
              </a:solidFill>
              <a:cs typeface="+mn-ea"/>
              <a:sym typeface="+mn-lt"/>
            </a:endParaRPr>
          </a:p>
        </p:txBody>
      </p:sp>
      <p:sp>
        <p:nvSpPr>
          <p:cNvPr id="49" name="文本框 50"/>
          <p:cNvSpPr txBox="1">
            <a:spLocks noChangeArrowheads="1"/>
          </p:cNvSpPr>
          <p:nvPr/>
        </p:nvSpPr>
        <p:spPr bwMode="auto">
          <a:xfrm>
            <a:off x="5216595" y="351393"/>
            <a:ext cx="17588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4800" b="1" dirty="0">
                <a:solidFill>
                  <a:schemeClr val="bg1"/>
                </a:solidFill>
                <a:latin typeface="+mn-lt"/>
                <a:ea typeface="+mn-ea"/>
                <a:cs typeface="+mn-ea"/>
                <a:sym typeface="+mn-lt"/>
              </a:rPr>
              <a:t>目  录</a:t>
            </a:r>
          </a:p>
        </p:txBody>
      </p:sp>
      <p:sp>
        <p:nvSpPr>
          <p:cNvPr id="50" name="文本框 50"/>
          <p:cNvSpPr txBox="1">
            <a:spLocks noChangeArrowheads="1"/>
          </p:cNvSpPr>
          <p:nvPr/>
        </p:nvSpPr>
        <p:spPr bwMode="auto">
          <a:xfrm>
            <a:off x="5368880" y="1207671"/>
            <a:ext cx="14542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solidFill>
                  <a:schemeClr val="bg1"/>
                </a:solidFill>
                <a:latin typeface="+mn-lt"/>
                <a:ea typeface="+mn-ea"/>
                <a:cs typeface="+mn-ea"/>
                <a:sym typeface="+mn-lt"/>
              </a:rPr>
              <a:t>CONTENTS</a:t>
            </a:r>
            <a:endParaRPr lang="zh-CN" altLang="en-US" dirty="0">
              <a:solidFill>
                <a:schemeClr val="bg1"/>
              </a:solidFill>
              <a:latin typeface="+mn-lt"/>
              <a:ea typeface="+mn-ea"/>
              <a:cs typeface="+mn-ea"/>
              <a:sym typeface="+mn-lt"/>
            </a:endParaRPr>
          </a:p>
        </p:txBody>
      </p:sp>
      <p:grpSp>
        <p:nvGrpSpPr>
          <p:cNvPr id="9" name="组合 8"/>
          <p:cNvGrpSpPr/>
          <p:nvPr/>
        </p:nvGrpSpPr>
        <p:grpSpPr>
          <a:xfrm>
            <a:off x="1092965" y="2842002"/>
            <a:ext cx="1735130" cy="2978542"/>
            <a:chOff x="1233034" y="2292016"/>
            <a:chExt cx="1735130" cy="2978542"/>
          </a:xfrm>
        </p:grpSpPr>
        <p:cxnSp>
          <p:nvCxnSpPr>
            <p:cNvPr id="52" name="直接连接符 51"/>
            <p:cNvCxnSpPr/>
            <p:nvPr/>
          </p:nvCxnSpPr>
          <p:spPr>
            <a:xfrm flipH="1">
              <a:off x="1233034" y="4571648"/>
              <a:ext cx="495300" cy="6989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1306059" y="4520751"/>
              <a:ext cx="330200" cy="4659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2472864" y="2292016"/>
              <a:ext cx="495300" cy="6989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2637964" y="2524986"/>
              <a:ext cx="330200" cy="4659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81" name="组合 80"/>
          <p:cNvGrpSpPr/>
          <p:nvPr/>
        </p:nvGrpSpPr>
        <p:grpSpPr>
          <a:xfrm>
            <a:off x="3614258" y="2842002"/>
            <a:ext cx="1735130" cy="2978542"/>
            <a:chOff x="1233034" y="2292016"/>
            <a:chExt cx="1735130" cy="2978542"/>
          </a:xfrm>
        </p:grpSpPr>
        <p:cxnSp>
          <p:nvCxnSpPr>
            <p:cNvPr id="82" name="直接连接符 81"/>
            <p:cNvCxnSpPr/>
            <p:nvPr/>
          </p:nvCxnSpPr>
          <p:spPr>
            <a:xfrm flipH="1">
              <a:off x="1233034" y="4571648"/>
              <a:ext cx="495300" cy="6989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1306059" y="4520751"/>
              <a:ext cx="330200" cy="4659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2472864" y="2292016"/>
              <a:ext cx="495300" cy="6989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a:off x="2637964" y="2524986"/>
              <a:ext cx="330200" cy="4659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86" name="组合 85"/>
          <p:cNvGrpSpPr/>
          <p:nvPr/>
        </p:nvGrpSpPr>
        <p:grpSpPr>
          <a:xfrm>
            <a:off x="6135551" y="2842002"/>
            <a:ext cx="1735130" cy="2978542"/>
            <a:chOff x="1233034" y="2292016"/>
            <a:chExt cx="1735130" cy="2978542"/>
          </a:xfrm>
        </p:grpSpPr>
        <p:cxnSp>
          <p:nvCxnSpPr>
            <p:cNvPr id="87" name="直接连接符 86"/>
            <p:cNvCxnSpPr/>
            <p:nvPr/>
          </p:nvCxnSpPr>
          <p:spPr>
            <a:xfrm flipH="1">
              <a:off x="1233034" y="4571648"/>
              <a:ext cx="495300" cy="6989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H="1">
              <a:off x="1306059" y="4520751"/>
              <a:ext cx="330200" cy="4659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a:off x="2472864" y="2292016"/>
              <a:ext cx="495300" cy="6989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2637964" y="2524986"/>
              <a:ext cx="330200" cy="4659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91" name="组合 90"/>
          <p:cNvGrpSpPr/>
          <p:nvPr/>
        </p:nvGrpSpPr>
        <p:grpSpPr>
          <a:xfrm>
            <a:off x="8656844" y="2842002"/>
            <a:ext cx="1735130" cy="2978542"/>
            <a:chOff x="1233034" y="2292016"/>
            <a:chExt cx="1735130" cy="2978542"/>
          </a:xfrm>
        </p:grpSpPr>
        <p:cxnSp>
          <p:nvCxnSpPr>
            <p:cNvPr id="92" name="直接连接符 91"/>
            <p:cNvCxnSpPr/>
            <p:nvPr/>
          </p:nvCxnSpPr>
          <p:spPr>
            <a:xfrm flipH="1">
              <a:off x="1233034" y="4571648"/>
              <a:ext cx="495300" cy="6989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1306059" y="4520751"/>
              <a:ext cx="330200" cy="4659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H="1">
              <a:off x="2472864" y="2292016"/>
              <a:ext cx="495300" cy="6989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2637964" y="2524986"/>
              <a:ext cx="330200" cy="4659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62588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anim calcmode="lin" valueType="num">
                                      <p:cBhvr>
                                        <p:cTn id="13" dur="500" fill="hold"/>
                                        <p:tgtEl>
                                          <p:spTgt spid="49"/>
                                        </p:tgtEl>
                                        <p:attrNameLst>
                                          <p:attrName>ppt_x</p:attrName>
                                        </p:attrNameLst>
                                      </p:cBhvr>
                                      <p:tavLst>
                                        <p:tav tm="0">
                                          <p:val>
                                            <p:strVal val="#ppt_x"/>
                                          </p:val>
                                        </p:tav>
                                        <p:tav tm="100000">
                                          <p:val>
                                            <p:strVal val="#ppt_x"/>
                                          </p:val>
                                        </p:tav>
                                      </p:tavLst>
                                    </p:anim>
                                    <p:anim calcmode="lin" valueType="num">
                                      <p:cBhvr>
                                        <p:cTn id="14" dur="500" fill="hold"/>
                                        <p:tgtEl>
                                          <p:spTgt spid="4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anim calcmode="lin" valueType="num">
                                      <p:cBhvr>
                                        <p:cTn id="18" dur="500" fill="hold"/>
                                        <p:tgtEl>
                                          <p:spTgt spid="50"/>
                                        </p:tgtEl>
                                        <p:attrNameLst>
                                          <p:attrName>ppt_x</p:attrName>
                                        </p:attrNameLst>
                                      </p:cBhvr>
                                      <p:tavLst>
                                        <p:tav tm="0">
                                          <p:val>
                                            <p:strVal val="#ppt_x"/>
                                          </p:val>
                                        </p:tav>
                                        <p:tav tm="100000">
                                          <p:val>
                                            <p:strVal val="#ppt_x"/>
                                          </p:val>
                                        </p:tav>
                                      </p:tavLst>
                                    </p:anim>
                                    <p:anim calcmode="lin" valueType="num">
                                      <p:cBhvr>
                                        <p:cTn id="19" dur="500" fill="hold"/>
                                        <p:tgtEl>
                                          <p:spTgt spid="5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0-#ppt_w/2"/>
                                          </p:val>
                                        </p:tav>
                                        <p:tav tm="100000">
                                          <p:val>
                                            <p:strVal val="#ppt_x"/>
                                          </p:val>
                                        </p:tav>
                                      </p:tavLst>
                                    </p:anim>
                                    <p:anim calcmode="lin" valueType="num">
                                      <p:cBhvr additive="base">
                                        <p:cTn id="29" dur="500" fill="hold"/>
                                        <p:tgtEl>
                                          <p:spTgt spid="2"/>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8469"/>
                                        </p:tgtEl>
                                        <p:attrNameLst>
                                          <p:attrName>style.visibility</p:attrName>
                                        </p:attrNameLst>
                                      </p:cBhvr>
                                      <p:to>
                                        <p:strVal val="visible"/>
                                      </p:to>
                                    </p:set>
                                    <p:anim calcmode="lin" valueType="num">
                                      <p:cBhvr additive="base">
                                        <p:cTn id="32" dur="500" fill="hold"/>
                                        <p:tgtEl>
                                          <p:spTgt spid="18469"/>
                                        </p:tgtEl>
                                        <p:attrNameLst>
                                          <p:attrName>ppt_x</p:attrName>
                                        </p:attrNameLst>
                                      </p:cBhvr>
                                      <p:tavLst>
                                        <p:tav tm="0">
                                          <p:val>
                                            <p:strVal val="0-#ppt_w/2"/>
                                          </p:val>
                                        </p:tav>
                                        <p:tav tm="100000">
                                          <p:val>
                                            <p:strVal val="#ppt_x"/>
                                          </p:val>
                                        </p:tav>
                                      </p:tavLst>
                                    </p:anim>
                                    <p:anim calcmode="lin" valueType="num">
                                      <p:cBhvr additive="base">
                                        <p:cTn id="33" dur="500" fill="hold"/>
                                        <p:tgtEl>
                                          <p:spTgt spid="18469"/>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3" presetClass="entr" presetSubtype="16"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childTnLst>
                                </p:cTn>
                              </p:par>
                            </p:childTnLst>
                          </p:cTn>
                        </p:par>
                        <p:par>
                          <p:cTn id="39" fill="hold">
                            <p:stCondLst>
                              <p:cond delay="2500"/>
                            </p:stCondLst>
                            <p:childTnLst>
                              <p:par>
                                <p:cTn id="40" presetID="2" presetClass="entr" presetSubtype="8"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500" fill="hold"/>
                                        <p:tgtEl>
                                          <p:spTgt spid="4"/>
                                        </p:tgtEl>
                                        <p:attrNameLst>
                                          <p:attrName>ppt_x</p:attrName>
                                        </p:attrNameLst>
                                      </p:cBhvr>
                                      <p:tavLst>
                                        <p:tav tm="0">
                                          <p:val>
                                            <p:strVal val="0-#ppt_w/2"/>
                                          </p:val>
                                        </p:tav>
                                        <p:tav tm="100000">
                                          <p:val>
                                            <p:strVal val="#ppt_x"/>
                                          </p:val>
                                        </p:tav>
                                      </p:tavLst>
                                    </p:anim>
                                    <p:anim calcmode="lin" valueType="num">
                                      <p:cBhvr additive="base">
                                        <p:cTn id="43" dur="500" fill="hold"/>
                                        <p:tgtEl>
                                          <p:spTgt spid="4"/>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18463"/>
                                        </p:tgtEl>
                                        <p:attrNameLst>
                                          <p:attrName>style.visibility</p:attrName>
                                        </p:attrNameLst>
                                      </p:cBhvr>
                                      <p:to>
                                        <p:strVal val="visible"/>
                                      </p:to>
                                    </p:set>
                                    <p:anim calcmode="lin" valueType="num">
                                      <p:cBhvr additive="base">
                                        <p:cTn id="46" dur="500" fill="hold"/>
                                        <p:tgtEl>
                                          <p:spTgt spid="18463"/>
                                        </p:tgtEl>
                                        <p:attrNameLst>
                                          <p:attrName>ppt_x</p:attrName>
                                        </p:attrNameLst>
                                      </p:cBhvr>
                                      <p:tavLst>
                                        <p:tav tm="0">
                                          <p:val>
                                            <p:strVal val="0-#ppt_w/2"/>
                                          </p:val>
                                        </p:tav>
                                        <p:tav tm="100000">
                                          <p:val>
                                            <p:strVal val="#ppt_x"/>
                                          </p:val>
                                        </p:tav>
                                      </p:tavLst>
                                    </p:anim>
                                    <p:anim calcmode="lin" valueType="num">
                                      <p:cBhvr additive="base">
                                        <p:cTn id="47" dur="500" fill="hold"/>
                                        <p:tgtEl>
                                          <p:spTgt spid="18463"/>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3" presetClass="entr" presetSubtype="16" fill="hold" nodeType="afterEffect">
                                  <p:stCondLst>
                                    <p:cond delay="0"/>
                                  </p:stCondLst>
                                  <p:childTnLst>
                                    <p:set>
                                      <p:cBhvr>
                                        <p:cTn id="50" dur="1" fill="hold">
                                          <p:stCondLst>
                                            <p:cond delay="0"/>
                                          </p:stCondLst>
                                        </p:cTn>
                                        <p:tgtEl>
                                          <p:spTgt spid="81"/>
                                        </p:tgtEl>
                                        <p:attrNameLst>
                                          <p:attrName>style.visibility</p:attrName>
                                        </p:attrNameLst>
                                      </p:cBhvr>
                                      <p:to>
                                        <p:strVal val="visible"/>
                                      </p:to>
                                    </p:set>
                                    <p:anim calcmode="lin" valueType="num">
                                      <p:cBhvr>
                                        <p:cTn id="51" dur="500" fill="hold"/>
                                        <p:tgtEl>
                                          <p:spTgt spid="81"/>
                                        </p:tgtEl>
                                        <p:attrNameLst>
                                          <p:attrName>ppt_w</p:attrName>
                                        </p:attrNameLst>
                                      </p:cBhvr>
                                      <p:tavLst>
                                        <p:tav tm="0">
                                          <p:val>
                                            <p:fltVal val="0"/>
                                          </p:val>
                                        </p:tav>
                                        <p:tav tm="100000">
                                          <p:val>
                                            <p:strVal val="#ppt_w"/>
                                          </p:val>
                                        </p:tav>
                                      </p:tavLst>
                                    </p:anim>
                                    <p:anim calcmode="lin" valueType="num">
                                      <p:cBhvr>
                                        <p:cTn id="52" dur="500" fill="hold"/>
                                        <p:tgtEl>
                                          <p:spTgt spid="81"/>
                                        </p:tgtEl>
                                        <p:attrNameLst>
                                          <p:attrName>ppt_h</p:attrName>
                                        </p:attrNameLst>
                                      </p:cBhvr>
                                      <p:tavLst>
                                        <p:tav tm="0">
                                          <p:val>
                                            <p:fltVal val="0"/>
                                          </p:val>
                                        </p:tav>
                                        <p:tav tm="100000">
                                          <p:val>
                                            <p:strVal val="#ppt_h"/>
                                          </p:val>
                                        </p:tav>
                                      </p:tavLst>
                                    </p:anim>
                                  </p:childTnLst>
                                </p:cTn>
                              </p:par>
                            </p:childTnLst>
                          </p:cTn>
                        </p:par>
                        <p:par>
                          <p:cTn id="53" fill="hold">
                            <p:stCondLst>
                              <p:cond delay="3500"/>
                            </p:stCondLst>
                            <p:childTnLst>
                              <p:par>
                                <p:cTn id="54" presetID="2" presetClass="entr" presetSubtype="8"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fill="hold"/>
                                        <p:tgtEl>
                                          <p:spTgt spid="5"/>
                                        </p:tgtEl>
                                        <p:attrNameLst>
                                          <p:attrName>ppt_x</p:attrName>
                                        </p:attrNameLst>
                                      </p:cBhvr>
                                      <p:tavLst>
                                        <p:tav tm="0">
                                          <p:val>
                                            <p:strVal val="0-#ppt_w/2"/>
                                          </p:val>
                                        </p:tav>
                                        <p:tav tm="100000">
                                          <p:val>
                                            <p:strVal val="#ppt_x"/>
                                          </p:val>
                                        </p:tav>
                                      </p:tavLst>
                                    </p:anim>
                                    <p:anim calcmode="lin" valueType="num">
                                      <p:cBhvr additive="base">
                                        <p:cTn id="57" dur="500" fill="hold"/>
                                        <p:tgtEl>
                                          <p:spTgt spid="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18467"/>
                                        </p:tgtEl>
                                        <p:attrNameLst>
                                          <p:attrName>style.visibility</p:attrName>
                                        </p:attrNameLst>
                                      </p:cBhvr>
                                      <p:to>
                                        <p:strVal val="visible"/>
                                      </p:to>
                                    </p:set>
                                    <p:anim calcmode="lin" valueType="num">
                                      <p:cBhvr additive="base">
                                        <p:cTn id="60" dur="500" fill="hold"/>
                                        <p:tgtEl>
                                          <p:spTgt spid="18467"/>
                                        </p:tgtEl>
                                        <p:attrNameLst>
                                          <p:attrName>ppt_x</p:attrName>
                                        </p:attrNameLst>
                                      </p:cBhvr>
                                      <p:tavLst>
                                        <p:tav tm="0">
                                          <p:val>
                                            <p:strVal val="0-#ppt_w/2"/>
                                          </p:val>
                                        </p:tav>
                                        <p:tav tm="100000">
                                          <p:val>
                                            <p:strVal val="#ppt_x"/>
                                          </p:val>
                                        </p:tav>
                                      </p:tavLst>
                                    </p:anim>
                                    <p:anim calcmode="lin" valueType="num">
                                      <p:cBhvr additive="base">
                                        <p:cTn id="61" dur="500" fill="hold"/>
                                        <p:tgtEl>
                                          <p:spTgt spid="18467"/>
                                        </p:tgtEl>
                                        <p:attrNameLst>
                                          <p:attrName>ppt_y</p:attrName>
                                        </p:attrNameLst>
                                      </p:cBhvr>
                                      <p:tavLst>
                                        <p:tav tm="0">
                                          <p:val>
                                            <p:strVal val="#ppt_y"/>
                                          </p:val>
                                        </p:tav>
                                        <p:tav tm="100000">
                                          <p:val>
                                            <p:strVal val="#ppt_y"/>
                                          </p:val>
                                        </p:tav>
                                      </p:tavLst>
                                    </p:anim>
                                  </p:childTnLst>
                                </p:cTn>
                              </p:par>
                            </p:childTnLst>
                          </p:cTn>
                        </p:par>
                        <p:par>
                          <p:cTn id="62" fill="hold">
                            <p:stCondLst>
                              <p:cond delay="4000"/>
                            </p:stCondLst>
                            <p:childTnLst>
                              <p:par>
                                <p:cTn id="63" presetID="23" presetClass="entr" presetSubtype="16" fill="hold" nodeType="afterEffect">
                                  <p:stCondLst>
                                    <p:cond delay="0"/>
                                  </p:stCondLst>
                                  <p:childTnLst>
                                    <p:set>
                                      <p:cBhvr>
                                        <p:cTn id="64" dur="1" fill="hold">
                                          <p:stCondLst>
                                            <p:cond delay="0"/>
                                          </p:stCondLst>
                                        </p:cTn>
                                        <p:tgtEl>
                                          <p:spTgt spid="86"/>
                                        </p:tgtEl>
                                        <p:attrNameLst>
                                          <p:attrName>style.visibility</p:attrName>
                                        </p:attrNameLst>
                                      </p:cBhvr>
                                      <p:to>
                                        <p:strVal val="visible"/>
                                      </p:to>
                                    </p:set>
                                    <p:anim calcmode="lin" valueType="num">
                                      <p:cBhvr>
                                        <p:cTn id="65" dur="500" fill="hold"/>
                                        <p:tgtEl>
                                          <p:spTgt spid="86"/>
                                        </p:tgtEl>
                                        <p:attrNameLst>
                                          <p:attrName>ppt_w</p:attrName>
                                        </p:attrNameLst>
                                      </p:cBhvr>
                                      <p:tavLst>
                                        <p:tav tm="0">
                                          <p:val>
                                            <p:fltVal val="0"/>
                                          </p:val>
                                        </p:tav>
                                        <p:tav tm="100000">
                                          <p:val>
                                            <p:strVal val="#ppt_w"/>
                                          </p:val>
                                        </p:tav>
                                      </p:tavLst>
                                    </p:anim>
                                    <p:anim calcmode="lin" valueType="num">
                                      <p:cBhvr>
                                        <p:cTn id="66" dur="500" fill="hold"/>
                                        <p:tgtEl>
                                          <p:spTgt spid="86"/>
                                        </p:tgtEl>
                                        <p:attrNameLst>
                                          <p:attrName>ppt_h</p:attrName>
                                        </p:attrNameLst>
                                      </p:cBhvr>
                                      <p:tavLst>
                                        <p:tav tm="0">
                                          <p:val>
                                            <p:fltVal val="0"/>
                                          </p:val>
                                        </p:tav>
                                        <p:tav tm="100000">
                                          <p:val>
                                            <p:strVal val="#ppt_h"/>
                                          </p:val>
                                        </p:tav>
                                      </p:tavLst>
                                    </p:anim>
                                  </p:childTnLst>
                                </p:cTn>
                              </p:par>
                            </p:childTnLst>
                          </p:cTn>
                        </p:par>
                        <p:par>
                          <p:cTn id="67" fill="hold">
                            <p:stCondLst>
                              <p:cond delay="4500"/>
                            </p:stCondLst>
                            <p:childTnLst>
                              <p:par>
                                <p:cTn id="68" presetID="2" presetClass="entr" presetSubtype="8" fill="hold" nodeType="afterEffect">
                                  <p:stCondLst>
                                    <p:cond delay="0"/>
                                  </p:stCondLst>
                                  <p:childTnLst>
                                    <p:set>
                                      <p:cBhvr>
                                        <p:cTn id="69" dur="1" fill="hold">
                                          <p:stCondLst>
                                            <p:cond delay="0"/>
                                          </p:stCondLst>
                                        </p:cTn>
                                        <p:tgtEl>
                                          <p:spTgt spid="6"/>
                                        </p:tgtEl>
                                        <p:attrNameLst>
                                          <p:attrName>style.visibility</p:attrName>
                                        </p:attrNameLst>
                                      </p:cBhvr>
                                      <p:to>
                                        <p:strVal val="visible"/>
                                      </p:to>
                                    </p:set>
                                    <p:anim calcmode="lin" valueType="num">
                                      <p:cBhvr additive="base">
                                        <p:cTn id="70" dur="500" fill="hold"/>
                                        <p:tgtEl>
                                          <p:spTgt spid="6"/>
                                        </p:tgtEl>
                                        <p:attrNameLst>
                                          <p:attrName>ppt_x</p:attrName>
                                        </p:attrNameLst>
                                      </p:cBhvr>
                                      <p:tavLst>
                                        <p:tav tm="0">
                                          <p:val>
                                            <p:strVal val="0-#ppt_w/2"/>
                                          </p:val>
                                        </p:tav>
                                        <p:tav tm="100000">
                                          <p:val>
                                            <p:strVal val="#ppt_x"/>
                                          </p:val>
                                        </p:tav>
                                      </p:tavLst>
                                    </p:anim>
                                    <p:anim calcmode="lin" valueType="num">
                                      <p:cBhvr additive="base">
                                        <p:cTn id="71" dur="500" fill="hold"/>
                                        <p:tgtEl>
                                          <p:spTgt spid="6"/>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18461"/>
                                        </p:tgtEl>
                                        <p:attrNameLst>
                                          <p:attrName>style.visibility</p:attrName>
                                        </p:attrNameLst>
                                      </p:cBhvr>
                                      <p:to>
                                        <p:strVal val="visible"/>
                                      </p:to>
                                    </p:set>
                                    <p:anim calcmode="lin" valueType="num">
                                      <p:cBhvr additive="base">
                                        <p:cTn id="74" dur="500" fill="hold"/>
                                        <p:tgtEl>
                                          <p:spTgt spid="18461"/>
                                        </p:tgtEl>
                                        <p:attrNameLst>
                                          <p:attrName>ppt_x</p:attrName>
                                        </p:attrNameLst>
                                      </p:cBhvr>
                                      <p:tavLst>
                                        <p:tav tm="0">
                                          <p:val>
                                            <p:strVal val="0-#ppt_w/2"/>
                                          </p:val>
                                        </p:tav>
                                        <p:tav tm="100000">
                                          <p:val>
                                            <p:strVal val="#ppt_x"/>
                                          </p:val>
                                        </p:tav>
                                      </p:tavLst>
                                    </p:anim>
                                    <p:anim calcmode="lin" valueType="num">
                                      <p:cBhvr additive="base">
                                        <p:cTn id="75" dur="500" fill="hold"/>
                                        <p:tgtEl>
                                          <p:spTgt spid="18461"/>
                                        </p:tgtEl>
                                        <p:attrNameLst>
                                          <p:attrName>ppt_y</p:attrName>
                                        </p:attrNameLst>
                                      </p:cBhvr>
                                      <p:tavLst>
                                        <p:tav tm="0">
                                          <p:val>
                                            <p:strVal val="#ppt_y"/>
                                          </p:val>
                                        </p:tav>
                                        <p:tav tm="100000">
                                          <p:val>
                                            <p:strVal val="#ppt_y"/>
                                          </p:val>
                                        </p:tav>
                                      </p:tavLst>
                                    </p:anim>
                                  </p:childTnLst>
                                </p:cTn>
                              </p:par>
                            </p:childTnLst>
                          </p:cTn>
                        </p:par>
                        <p:par>
                          <p:cTn id="76" fill="hold">
                            <p:stCondLst>
                              <p:cond delay="5000"/>
                            </p:stCondLst>
                            <p:childTnLst>
                              <p:par>
                                <p:cTn id="77" presetID="23" presetClass="entr" presetSubtype="16" fill="hold" nodeType="afterEffect">
                                  <p:stCondLst>
                                    <p:cond delay="0"/>
                                  </p:stCondLst>
                                  <p:childTnLst>
                                    <p:set>
                                      <p:cBhvr>
                                        <p:cTn id="78" dur="1" fill="hold">
                                          <p:stCondLst>
                                            <p:cond delay="0"/>
                                          </p:stCondLst>
                                        </p:cTn>
                                        <p:tgtEl>
                                          <p:spTgt spid="91"/>
                                        </p:tgtEl>
                                        <p:attrNameLst>
                                          <p:attrName>style.visibility</p:attrName>
                                        </p:attrNameLst>
                                      </p:cBhvr>
                                      <p:to>
                                        <p:strVal val="visible"/>
                                      </p:to>
                                    </p:set>
                                    <p:anim calcmode="lin" valueType="num">
                                      <p:cBhvr>
                                        <p:cTn id="79" dur="500" fill="hold"/>
                                        <p:tgtEl>
                                          <p:spTgt spid="91"/>
                                        </p:tgtEl>
                                        <p:attrNameLst>
                                          <p:attrName>ppt_w</p:attrName>
                                        </p:attrNameLst>
                                      </p:cBhvr>
                                      <p:tavLst>
                                        <p:tav tm="0">
                                          <p:val>
                                            <p:fltVal val="0"/>
                                          </p:val>
                                        </p:tav>
                                        <p:tav tm="100000">
                                          <p:val>
                                            <p:strVal val="#ppt_w"/>
                                          </p:val>
                                        </p:tav>
                                      </p:tavLst>
                                    </p:anim>
                                    <p:anim calcmode="lin" valueType="num">
                                      <p:cBhvr>
                                        <p:cTn id="80" dur="500" fill="hold"/>
                                        <p:tgtEl>
                                          <p:spTgt spid="9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469" grpId="0"/>
      <p:bldP spid="18467" grpId="0"/>
      <p:bldP spid="18463" grpId="0"/>
      <p:bldP spid="18461" grpId="0"/>
      <p:bldP spid="38" grpId="0" animBg="1"/>
      <p:bldP spid="49" grpId="0"/>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graphicFrame>
        <p:nvGraphicFramePr>
          <p:cNvPr id="5" name="Diagram 5"/>
          <p:cNvGraphicFramePr/>
          <p:nvPr>
            <p:extLst/>
          </p:nvPr>
        </p:nvGraphicFramePr>
        <p:xfrm>
          <a:off x="2627954" y="1228530"/>
          <a:ext cx="6936092" cy="46240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reeform 170"/>
          <p:cNvSpPr>
            <a:spLocks noEditPoints="1"/>
          </p:cNvSpPr>
          <p:nvPr/>
        </p:nvSpPr>
        <p:spPr bwMode="auto">
          <a:xfrm>
            <a:off x="5690497" y="3083058"/>
            <a:ext cx="811007" cy="813404"/>
          </a:xfrm>
          <a:custGeom>
            <a:avLst/>
            <a:gdLst>
              <a:gd name="T0" fmla="*/ 186 w 186"/>
              <a:gd name="T1" fmla="*/ 55 h 186"/>
              <a:gd name="T2" fmla="*/ 185 w 186"/>
              <a:gd name="T3" fmla="*/ 53 h 186"/>
              <a:gd name="T4" fmla="*/ 185 w 186"/>
              <a:gd name="T5" fmla="*/ 53 h 186"/>
              <a:gd name="T6" fmla="*/ 185 w 186"/>
              <a:gd name="T7" fmla="*/ 52 h 186"/>
              <a:gd name="T8" fmla="*/ 184 w 186"/>
              <a:gd name="T9" fmla="*/ 52 h 186"/>
              <a:gd name="T10" fmla="*/ 134 w 186"/>
              <a:gd name="T11" fmla="*/ 2 h 186"/>
              <a:gd name="T12" fmla="*/ 134 w 186"/>
              <a:gd name="T13" fmla="*/ 2 h 186"/>
              <a:gd name="T14" fmla="*/ 131 w 186"/>
              <a:gd name="T15" fmla="*/ 0 h 186"/>
              <a:gd name="T16" fmla="*/ 55 w 186"/>
              <a:gd name="T17" fmla="*/ 0 h 186"/>
              <a:gd name="T18" fmla="*/ 52 w 186"/>
              <a:gd name="T19" fmla="*/ 2 h 186"/>
              <a:gd name="T20" fmla="*/ 52 w 186"/>
              <a:gd name="T21" fmla="*/ 2 h 186"/>
              <a:gd name="T22" fmla="*/ 2 w 186"/>
              <a:gd name="T23" fmla="*/ 52 h 186"/>
              <a:gd name="T24" fmla="*/ 1 w 186"/>
              <a:gd name="T25" fmla="*/ 52 h 186"/>
              <a:gd name="T26" fmla="*/ 1 w 186"/>
              <a:gd name="T27" fmla="*/ 53 h 186"/>
              <a:gd name="T28" fmla="*/ 1 w 186"/>
              <a:gd name="T29" fmla="*/ 53 h 186"/>
              <a:gd name="T30" fmla="*/ 0 w 186"/>
              <a:gd name="T31" fmla="*/ 55 h 186"/>
              <a:gd name="T32" fmla="*/ 1 w 186"/>
              <a:gd name="T33" fmla="*/ 58 h 186"/>
              <a:gd name="T34" fmla="*/ 1 w 186"/>
              <a:gd name="T35" fmla="*/ 58 h 186"/>
              <a:gd name="T36" fmla="*/ 90 w 186"/>
              <a:gd name="T37" fmla="*/ 184 h 186"/>
              <a:gd name="T38" fmla="*/ 90 w 186"/>
              <a:gd name="T39" fmla="*/ 184 h 186"/>
              <a:gd name="T40" fmla="*/ 93 w 186"/>
              <a:gd name="T41" fmla="*/ 186 h 186"/>
              <a:gd name="T42" fmla="*/ 96 w 186"/>
              <a:gd name="T43" fmla="*/ 184 h 186"/>
              <a:gd name="T44" fmla="*/ 96 w 186"/>
              <a:gd name="T45" fmla="*/ 184 h 186"/>
              <a:gd name="T46" fmla="*/ 185 w 186"/>
              <a:gd name="T47" fmla="*/ 58 h 186"/>
              <a:gd name="T48" fmla="*/ 185 w 186"/>
              <a:gd name="T49" fmla="*/ 58 h 186"/>
              <a:gd name="T50" fmla="*/ 186 w 186"/>
              <a:gd name="T51" fmla="*/ 55 h 186"/>
              <a:gd name="T52" fmla="*/ 129 w 186"/>
              <a:gd name="T53" fmla="*/ 9 h 186"/>
              <a:gd name="T54" fmla="*/ 171 w 186"/>
              <a:gd name="T55" fmla="*/ 51 h 186"/>
              <a:gd name="T56" fmla="*/ 134 w 186"/>
              <a:gd name="T57" fmla="*/ 51 h 186"/>
              <a:gd name="T58" fmla="*/ 112 w 186"/>
              <a:gd name="T59" fmla="*/ 9 h 186"/>
              <a:gd name="T60" fmla="*/ 129 w 186"/>
              <a:gd name="T61" fmla="*/ 9 h 186"/>
              <a:gd name="T62" fmla="*/ 103 w 186"/>
              <a:gd name="T63" fmla="*/ 9 h 186"/>
              <a:gd name="T64" fmla="*/ 124 w 186"/>
              <a:gd name="T65" fmla="*/ 51 h 186"/>
              <a:gd name="T66" fmla="*/ 62 w 186"/>
              <a:gd name="T67" fmla="*/ 51 h 186"/>
              <a:gd name="T68" fmla="*/ 83 w 186"/>
              <a:gd name="T69" fmla="*/ 9 h 186"/>
              <a:gd name="T70" fmla="*/ 103 w 186"/>
              <a:gd name="T71" fmla="*/ 9 h 186"/>
              <a:gd name="T72" fmla="*/ 57 w 186"/>
              <a:gd name="T73" fmla="*/ 9 h 186"/>
              <a:gd name="T74" fmla="*/ 74 w 186"/>
              <a:gd name="T75" fmla="*/ 9 h 186"/>
              <a:gd name="T76" fmla="*/ 52 w 186"/>
              <a:gd name="T77" fmla="*/ 51 h 186"/>
              <a:gd name="T78" fmla="*/ 14 w 186"/>
              <a:gd name="T79" fmla="*/ 51 h 186"/>
              <a:gd name="T80" fmla="*/ 57 w 186"/>
              <a:gd name="T81" fmla="*/ 9 h 186"/>
              <a:gd name="T82" fmla="*/ 12 w 186"/>
              <a:gd name="T83" fmla="*/ 59 h 186"/>
              <a:gd name="T84" fmla="*/ 52 w 186"/>
              <a:gd name="T85" fmla="*/ 59 h 186"/>
              <a:gd name="T86" fmla="*/ 81 w 186"/>
              <a:gd name="T87" fmla="*/ 158 h 186"/>
              <a:gd name="T88" fmla="*/ 12 w 186"/>
              <a:gd name="T89" fmla="*/ 59 h 186"/>
              <a:gd name="T90" fmla="*/ 93 w 186"/>
              <a:gd name="T91" fmla="*/ 167 h 186"/>
              <a:gd name="T92" fmla="*/ 61 w 186"/>
              <a:gd name="T93" fmla="*/ 59 h 186"/>
              <a:gd name="T94" fmla="*/ 125 w 186"/>
              <a:gd name="T95" fmla="*/ 59 h 186"/>
              <a:gd name="T96" fmla="*/ 93 w 186"/>
              <a:gd name="T97" fmla="*/ 167 h 186"/>
              <a:gd name="T98" fmla="*/ 105 w 186"/>
              <a:gd name="T99" fmla="*/ 158 h 186"/>
              <a:gd name="T100" fmla="*/ 134 w 186"/>
              <a:gd name="T101" fmla="*/ 59 h 186"/>
              <a:gd name="T102" fmla="*/ 173 w 186"/>
              <a:gd name="T103" fmla="*/ 59 h 186"/>
              <a:gd name="T104" fmla="*/ 105 w 186"/>
              <a:gd name="T105" fmla="*/ 15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6" h="186">
                <a:moveTo>
                  <a:pt x="186" y="55"/>
                </a:moveTo>
                <a:cubicBezTo>
                  <a:pt x="186" y="54"/>
                  <a:pt x="185" y="53"/>
                  <a:pt x="185" y="53"/>
                </a:cubicBezTo>
                <a:cubicBezTo>
                  <a:pt x="185" y="53"/>
                  <a:pt x="185" y="53"/>
                  <a:pt x="185" y="53"/>
                </a:cubicBezTo>
                <a:cubicBezTo>
                  <a:pt x="185" y="52"/>
                  <a:pt x="185" y="52"/>
                  <a:pt x="185" y="52"/>
                </a:cubicBezTo>
                <a:cubicBezTo>
                  <a:pt x="185" y="52"/>
                  <a:pt x="184" y="52"/>
                  <a:pt x="184" y="52"/>
                </a:cubicBezTo>
                <a:cubicBezTo>
                  <a:pt x="134" y="2"/>
                  <a:pt x="134" y="2"/>
                  <a:pt x="134" y="2"/>
                </a:cubicBezTo>
                <a:cubicBezTo>
                  <a:pt x="134" y="2"/>
                  <a:pt x="134" y="2"/>
                  <a:pt x="134" y="2"/>
                </a:cubicBezTo>
                <a:cubicBezTo>
                  <a:pt x="133" y="1"/>
                  <a:pt x="132" y="0"/>
                  <a:pt x="131" y="0"/>
                </a:cubicBezTo>
                <a:cubicBezTo>
                  <a:pt x="55" y="0"/>
                  <a:pt x="55" y="0"/>
                  <a:pt x="55" y="0"/>
                </a:cubicBezTo>
                <a:cubicBezTo>
                  <a:pt x="54" y="0"/>
                  <a:pt x="52" y="1"/>
                  <a:pt x="52" y="2"/>
                </a:cubicBezTo>
                <a:cubicBezTo>
                  <a:pt x="52" y="2"/>
                  <a:pt x="52" y="2"/>
                  <a:pt x="52" y="2"/>
                </a:cubicBezTo>
                <a:cubicBezTo>
                  <a:pt x="2" y="52"/>
                  <a:pt x="2" y="52"/>
                  <a:pt x="2" y="52"/>
                </a:cubicBezTo>
                <a:cubicBezTo>
                  <a:pt x="1" y="52"/>
                  <a:pt x="1" y="52"/>
                  <a:pt x="1" y="52"/>
                </a:cubicBezTo>
                <a:cubicBezTo>
                  <a:pt x="1" y="53"/>
                  <a:pt x="1" y="53"/>
                  <a:pt x="1" y="53"/>
                </a:cubicBezTo>
                <a:cubicBezTo>
                  <a:pt x="1" y="53"/>
                  <a:pt x="1" y="53"/>
                  <a:pt x="1" y="53"/>
                </a:cubicBezTo>
                <a:cubicBezTo>
                  <a:pt x="1" y="53"/>
                  <a:pt x="0" y="54"/>
                  <a:pt x="0" y="55"/>
                </a:cubicBezTo>
                <a:cubicBezTo>
                  <a:pt x="0" y="56"/>
                  <a:pt x="1" y="57"/>
                  <a:pt x="1" y="58"/>
                </a:cubicBezTo>
                <a:cubicBezTo>
                  <a:pt x="1" y="58"/>
                  <a:pt x="1" y="58"/>
                  <a:pt x="1" y="58"/>
                </a:cubicBezTo>
                <a:cubicBezTo>
                  <a:pt x="90" y="184"/>
                  <a:pt x="90" y="184"/>
                  <a:pt x="90" y="184"/>
                </a:cubicBezTo>
                <a:cubicBezTo>
                  <a:pt x="90" y="184"/>
                  <a:pt x="90" y="184"/>
                  <a:pt x="90" y="184"/>
                </a:cubicBezTo>
                <a:cubicBezTo>
                  <a:pt x="90" y="185"/>
                  <a:pt x="92" y="186"/>
                  <a:pt x="93" y="186"/>
                </a:cubicBezTo>
                <a:cubicBezTo>
                  <a:pt x="94" y="186"/>
                  <a:pt x="95" y="185"/>
                  <a:pt x="96" y="184"/>
                </a:cubicBezTo>
                <a:cubicBezTo>
                  <a:pt x="96" y="184"/>
                  <a:pt x="96" y="184"/>
                  <a:pt x="96" y="184"/>
                </a:cubicBezTo>
                <a:cubicBezTo>
                  <a:pt x="185" y="58"/>
                  <a:pt x="185" y="58"/>
                  <a:pt x="185" y="58"/>
                </a:cubicBezTo>
                <a:cubicBezTo>
                  <a:pt x="185" y="58"/>
                  <a:pt x="185" y="58"/>
                  <a:pt x="185" y="58"/>
                </a:cubicBezTo>
                <a:cubicBezTo>
                  <a:pt x="185" y="57"/>
                  <a:pt x="186" y="56"/>
                  <a:pt x="186" y="55"/>
                </a:cubicBezTo>
                <a:close/>
                <a:moveTo>
                  <a:pt x="129" y="9"/>
                </a:moveTo>
                <a:cubicBezTo>
                  <a:pt x="171" y="51"/>
                  <a:pt x="171" y="51"/>
                  <a:pt x="171" y="51"/>
                </a:cubicBezTo>
                <a:cubicBezTo>
                  <a:pt x="134" y="51"/>
                  <a:pt x="134" y="51"/>
                  <a:pt x="134" y="51"/>
                </a:cubicBezTo>
                <a:cubicBezTo>
                  <a:pt x="112" y="9"/>
                  <a:pt x="112" y="9"/>
                  <a:pt x="112" y="9"/>
                </a:cubicBezTo>
                <a:lnTo>
                  <a:pt x="129" y="9"/>
                </a:lnTo>
                <a:close/>
                <a:moveTo>
                  <a:pt x="103" y="9"/>
                </a:moveTo>
                <a:cubicBezTo>
                  <a:pt x="124" y="51"/>
                  <a:pt x="124" y="51"/>
                  <a:pt x="124" y="51"/>
                </a:cubicBezTo>
                <a:cubicBezTo>
                  <a:pt x="62" y="51"/>
                  <a:pt x="62" y="51"/>
                  <a:pt x="62" y="51"/>
                </a:cubicBezTo>
                <a:cubicBezTo>
                  <a:pt x="83" y="9"/>
                  <a:pt x="83" y="9"/>
                  <a:pt x="83" y="9"/>
                </a:cubicBezTo>
                <a:lnTo>
                  <a:pt x="103" y="9"/>
                </a:lnTo>
                <a:close/>
                <a:moveTo>
                  <a:pt x="57" y="9"/>
                </a:moveTo>
                <a:cubicBezTo>
                  <a:pt x="74" y="9"/>
                  <a:pt x="74" y="9"/>
                  <a:pt x="74" y="9"/>
                </a:cubicBezTo>
                <a:cubicBezTo>
                  <a:pt x="52" y="51"/>
                  <a:pt x="52" y="51"/>
                  <a:pt x="52" y="51"/>
                </a:cubicBezTo>
                <a:cubicBezTo>
                  <a:pt x="14" y="51"/>
                  <a:pt x="14" y="51"/>
                  <a:pt x="14" y="51"/>
                </a:cubicBezTo>
                <a:lnTo>
                  <a:pt x="57" y="9"/>
                </a:lnTo>
                <a:close/>
                <a:moveTo>
                  <a:pt x="12" y="59"/>
                </a:moveTo>
                <a:cubicBezTo>
                  <a:pt x="52" y="59"/>
                  <a:pt x="52" y="59"/>
                  <a:pt x="52" y="59"/>
                </a:cubicBezTo>
                <a:cubicBezTo>
                  <a:pt x="81" y="158"/>
                  <a:pt x="81" y="158"/>
                  <a:pt x="81" y="158"/>
                </a:cubicBezTo>
                <a:lnTo>
                  <a:pt x="12" y="59"/>
                </a:lnTo>
                <a:close/>
                <a:moveTo>
                  <a:pt x="93" y="167"/>
                </a:moveTo>
                <a:cubicBezTo>
                  <a:pt x="61" y="59"/>
                  <a:pt x="61" y="59"/>
                  <a:pt x="61" y="59"/>
                </a:cubicBezTo>
                <a:cubicBezTo>
                  <a:pt x="125" y="59"/>
                  <a:pt x="125" y="59"/>
                  <a:pt x="125" y="59"/>
                </a:cubicBezTo>
                <a:lnTo>
                  <a:pt x="93" y="167"/>
                </a:lnTo>
                <a:close/>
                <a:moveTo>
                  <a:pt x="105" y="158"/>
                </a:moveTo>
                <a:cubicBezTo>
                  <a:pt x="134" y="59"/>
                  <a:pt x="134" y="59"/>
                  <a:pt x="134" y="59"/>
                </a:cubicBezTo>
                <a:cubicBezTo>
                  <a:pt x="173" y="59"/>
                  <a:pt x="173" y="59"/>
                  <a:pt x="173" y="59"/>
                </a:cubicBezTo>
                <a:lnTo>
                  <a:pt x="105" y="15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nvGrpSpPr>
          <p:cNvPr id="3" name="组合 2"/>
          <p:cNvGrpSpPr/>
          <p:nvPr/>
        </p:nvGrpSpPr>
        <p:grpSpPr>
          <a:xfrm>
            <a:off x="8882203" y="1473395"/>
            <a:ext cx="2645233" cy="1137647"/>
            <a:chOff x="8882203" y="1473395"/>
            <a:chExt cx="2645233" cy="1137647"/>
          </a:xfrm>
        </p:grpSpPr>
        <p:sp>
          <p:nvSpPr>
            <p:cNvPr id="11" name="Freeform 504"/>
            <p:cNvSpPr>
              <a:spLocks noEditPoints="1"/>
            </p:cNvSpPr>
            <p:nvPr/>
          </p:nvSpPr>
          <p:spPr bwMode="auto">
            <a:xfrm>
              <a:off x="8882203" y="1554543"/>
              <a:ext cx="379684" cy="377444"/>
            </a:xfrm>
            <a:custGeom>
              <a:avLst/>
              <a:gdLst>
                <a:gd name="T0" fmla="*/ 85 w 186"/>
                <a:gd name="T1" fmla="*/ 93 h 185"/>
                <a:gd name="T2" fmla="*/ 101 w 186"/>
                <a:gd name="T3" fmla="*/ 93 h 185"/>
                <a:gd name="T4" fmla="*/ 186 w 186"/>
                <a:gd name="T5" fmla="*/ 93 h 185"/>
                <a:gd name="T6" fmla="*/ 159 w 186"/>
                <a:gd name="T7" fmla="*/ 27 h 185"/>
                <a:gd name="T8" fmla="*/ 93 w 186"/>
                <a:gd name="T9" fmla="*/ 0 h 185"/>
                <a:gd name="T10" fmla="*/ 27 w 186"/>
                <a:gd name="T11" fmla="*/ 27 h 185"/>
                <a:gd name="T12" fmla="*/ 0 w 186"/>
                <a:gd name="T13" fmla="*/ 93 h 185"/>
                <a:gd name="T14" fmla="*/ 27 w 186"/>
                <a:gd name="T15" fmla="*/ 158 h 185"/>
                <a:gd name="T16" fmla="*/ 93 w 186"/>
                <a:gd name="T17" fmla="*/ 185 h 185"/>
                <a:gd name="T18" fmla="*/ 159 w 186"/>
                <a:gd name="T19" fmla="*/ 158 h 185"/>
                <a:gd name="T20" fmla="*/ 186 w 186"/>
                <a:gd name="T21" fmla="*/ 93 h 185"/>
                <a:gd name="T22" fmla="*/ 36 w 186"/>
                <a:gd name="T23" fmla="*/ 74 h 185"/>
                <a:gd name="T24" fmla="*/ 36 w 186"/>
                <a:gd name="T25" fmla="*/ 111 h 185"/>
                <a:gd name="T26" fmla="*/ 60 w 186"/>
                <a:gd name="T27" fmla="*/ 79 h 185"/>
                <a:gd name="T28" fmla="*/ 44 w 186"/>
                <a:gd name="T29" fmla="*/ 72 h 185"/>
                <a:gd name="T30" fmla="*/ 60 w 186"/>
                <a:gd name="T31" fmla="*/ 79 h 185"/>
                <a:gd name="T32" fmla="*/ 44 w 186"/>
                <a:gd name="T33" fmla="*/ 113 h 185"/>
                <a:gd name="T34" fmla="*/ 60 w 186"/>
                <a:gd name="T35" fmla="*/ 107 h 185"/>
                <a:gd name="T36" fmla="*/ 33 w 186"/>
                <a:gd name="T37" fmla="*/ 152 h 185"/>
                <a:gd name="T38" fmla="*/ 61 w 186"/>
                <a:gd name="T39" fmla="*/ 124 h 185"/>
                <a:gd name="T40" fmla="*/ 33 w 186"/>
                <a:gd name="T41" fmla="*/ 152 h 185"/>
                <a:gd name="T42" fmla="*/ 39 w 186"/>
                <a:gd name="T43" fmla="*/ 65 h 185"/>
                <a:gd name="T44" fmla="*/ 66 w 186"/>
                <a:gd name="T45" fmla="*/ 39 h 185"/>
                <a:gd name="T46" fmla="*/ 116 w 186"/>
                <a:gd name="T47" fmla="*/ 60 h 185"/>
                <a:gd name="T48" fmla="*/ 100 w 186"/>
                <a:gd name="T49" fmla="*/ 53 h 185"/>
                <a:gd name="T50" fmla="*/ 116 w 186"/>
                <a:gd name="T51" fmla="*/ 60 h 185"/>
                <a:gd name="T52" fmla="*/ 112 w 186"/>
                <a:gd name="T53" fmla="*/ 35 h 185"/>
                <a:gd name="T54" fmla="*/ 74 w 186"/>
                <a:gd name="T55" fmla="*/ 35 h 185"/>
                <a:gd name="T56" fmla="*/ 73 w 186"/>
                <a:gd name="T57" fmla="*/ 43 h 185"/>
                <a:gd name="T58" fmla="*/ 79 w 186"/>
                <a:gd name="T59" fmla="*/ 59 h 185"/>
                <a:gd name="T60" fmla="*/ 73 w 186"/>
                <a:gd name="T61" fmla="*/ 43 h 185"/>
                <a:gd name="T62" fmla="*/ 79 w 186"/>
                <a:gd name="T63" fmla="*/ 126 h 185"/>
                <a:gd name="T64" fmla="*/ 73 w 186"/>
                <a:gd name="T65" fmla="*/ 142 h 185"/>
                <a:gd name="T66" fmla="*/ 93 w 186"/>
                <a:gd name="T67" fmla="*/ 177 h 185"/>
                <a:gd name="T68" fmla="*/ 93 w 186"/>
                <a:gd name="T69" fmla="*/ 137 h 185"/>
                <a:gd name="T70" fmla="*/ 93 w 186"/>
                <a:gd name="T71" fmla="*/ 177 h 185"/>
                <a:gd name="T72" fmla="*/ 100 w 186"/>
                <a:gd name="T73" fmla="*/ 132 h 185"/>
                <a:gd name="T74" fmla="*/ 116 w 186"/>
                <a:gd name="T75" fmla="*/ 125 h 185"/>
                <a:gd name="T76" fmla="*/ 118 w 186"/>
                <a:gd name="T77" fmla="*/ 103 h 185"/>
                <a:gd name="T78" fmla="*/ 103 w 186"/>
                <a:gd name="T79" fmla="*/ 118 h 185"/>
                <a:gd name="T80" fmla="*/ 83 w 186"/>
                <a:gd name="T81" fmla="*/ 118 h 185"/>
                <a:gd name="T82" fmla="*/ 68 w 186"/>
                <a:gd name="T83" fmla="*/ 103 h 185"/>
                <a:gd name="T84" fmla="*/ 68 w 186"/>
                <a:gd name="T85" fmla="*/ 82 h 185"/>
                <a:gd name="T86" fmla="*/ 83 w 186"/>
                <a:gd name="T87" fmla="*/ 68 h 185"/>
                <a:gd name="T88" fmla="*/ 103 w 186"/>
                <a:gd name="T89" fmla="*/ 68 h 185"/>
                <a:gd name="T90" fmla="*/ 118 w 186"/>
                <a:gd name="T91" fmla="*/ 82 h 185"/>
                <a:gd name="T92" fmla="*/ 118 w 186"/>
                <a:gd name="T93" fmla="*/ 103 h 185"/>
                <a:gd name="T94" fmla="*/ 147 w 186"/>
                <a:gd name="T95" fmla="*/ 65 h 185"/>
                <a:gd name="T96" fmla="*/ 120 w 186"/>
                <a:gd name="T97" fmla="*/ 39 h 185"/>
                <a:gd name="T98" fmla="*/ 133 w 186"/>
                <a:gd name="T99" fmla="*/ 86 h 185"/>
                <a:gd name="T100" fmla="*/ 126 w 186"/>
                <a:gd name="T101" fmla="*/ 69 h 185"/>
                <a:gd name="T102" fmla="*/ 133 w 186"/>
                <a:gd name="T103" fmla="*/ 86 h 185"/>
                <a:gd name="T104" fmla="*/ 142 w 186"/>
                <a:gd name="T105" fmla="*/ 113 h 185"/>
                <a:gd name="T106" fmla="*/ 126 w 186"/>
                <a:gd name="T107" fmla="*/ 107 h 185"/>
                <a:gd name="T108" fmla="*/ 153 w 186"/>
                <a:gd name="T109" fmla="*/ 152 h 185"/>
                <a:gd name="T110" fmla="*/ 125 w 186"/>
                <a:gd name="T111" fmla="*/ 124 h 185"/>
                <a:gd name="T112" fmla="*/ 153 w 186"/>
                <a:gd name="T113" fmla="*/ 152 h 185"/>
                <a:gd name="T114" fmla="*/ 138 w 186"/>
                <a:gd name="T115" fmla="*/ 93 h 185"/>
                <a:gd name="T116" fmla="*/ 177 w 186"/>
                <a:gd name="T117" fmla="*/ 9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6" h="185">
                  <a:moveTo>
                    <a:pt x="93" y="84"/>
                  </a:moveTo>
                  <a:cubicBezTo>
                    <a:pt x="88" y="84"/>
                    <a:pt x="85" y="88"/>
                    <a:pt x="85" y="93"/>
                  </a:cubicBezTo>
                  <a:cubicBezTo>
                    <a:pt x="85" y="97"/>
                    <a:pt x="88" y="101"/>
                    <a:pt x="93" y="101"/>
                  </a:cubicBezTo>
                  <a:cubicBezTo>
                    <a:pt x="98" y="101"/>
                    <a:pt x="101" y="97"/>
                    <a:pt x="101" y="93"/>
                  </a:cubicBezTo>
                  <a:cubicBezTo>
                    <a:pt x="101" y="88"/>
                    <a:pt x="98" y="84"/>
                    <a:pt x="93" y="84"/>
                  </a:cubicBezTo>
                  <a:close/>
                  <a:moveTo>
                    <a:pt x="186" y="93"/>
                  </a:moveTo>
                  <a:cubicBezTo>
                    <a:pt x="186" y="83"/>
                    <a:pt x="174" y="74"/>
                    <a:pt x="154" y="67"/>
                  </a:cubicBezTo>
                  <a:cubicBezTo>
                    <a:pt x="163" y="49"/>
                    <a:pt x="166" y="34"/>
                    <a:pt x="159" y="27"/>
                  </a:cubicBezTo>
                  <a:cubicBezTo>
                    <a:pt x="151" y="20"/>
                    <a:pt x="136" y="22"/>
                    <a:pt x="118" y="32"/>
                  </a:cubicBezTo>
                  <a:cubicBezTo>
                    <a:pt x="112" y="12"/>
                    <a:pt x="103" y="0"/>
                    <a:pt x="93" y="0"/>
                  </a:cubicBezTo>
                  <a:cubicBezTo>
                    <a:pt x="83" y="0"/>
                    <a:pt x="74" y="12"/>
                    <a:pt x="68" y="32"/>
                  </a:cubicBezTo>
                  <a:cubicBezTo>
                    <a:pt x="50" y="22"/>
                    <a:pt x="35" y="20"/>
                    <a:pt x="27" y="27"/>
                  </a:cubicBezTo>
                  <a:cubicBezTo>
                    <a:pt x="20" y="34"/>
                    <a:pt x="23" y="49"/>
                    <a:pt x="32" y="67"/>
                  </a:cubicBezTo>
                  <a:cubicBezTo>
                    <a:pt x="12" y="74"/>
                    <a:pt x="0" y="83"/>
                    <a:pt x="0" y="93"/>
                  </a:cubicBezTo>
                  <a:cubicBezTo>
                    <a:pt x="0" y="103"/>
                    <a:pt x="12" y="112"/>
                    <a:pt x="32" y="118"/>
                  </a:cubicBezTo>
                  <a:cubicBezTo>
                    <a:pt x="23" y="136"/>
                    <a:pt x="20" y="151"/>
                    <a:pt x="27" y="158"/>
                  </a:cubicBezTo>
                  <a:cubicBezTo>
                    <a:pt x="35" y="165"/>
                    <a:pt x="50" y="163"/>
                    <a:pt x="68" y="154"/>
                  </a:cubicBezTo>
                  <a:cubicBezTo>
                    <a:pt x="74" y="173"/>
                    <a:pt x="83" y="185"/>
                    <a:pt x="93" y="185"/>
                  </a:cubicBezTo>
                  <a:cubicBezTo>
                    <a:pt x="103" y="185"/>
                    <a:pt x="112" y="173"/>
                    <a:pt x="118" y="154"/>
                  </a:cubicBezTo>
                  <a:cubicBezTo>
                    <a:pt x="136" y="163"/>
                    <a:pt x="151" y="165"/>
                    <a:pt x="159" y="158"/>
                  </a:cubicBezTo>
                  <a:cubicBezTo>
                    <a:pt x="166" y="151"/>
                    <a:pt x="163" y="136"/>
                    <a:pt x="154" y="118"/>
                  </a:cubicBezTo>
                  <a:cubicBezTo>
                    <a:pt x="174" y="112"/>
                    <a:pt x="186" y="103"/>
                    <a:pt x="186" y="93"/>
                  </a:cubicBezTo>
                  <a:close/>
                  <a:moveTo>
                    <a:pt x="9" y="93"/>
                  </a:moveTo>
                  <a:cubicBezTo>
                    <a:pt x="9" y="85"/>
                    <a:pt x="19" y="79"/>
                    <a:pt x="36" y="74"/>
                  </a:cubicBezTo>
                  <a:cubicBezTo>
                    <a:pt x="39" y="80"/>
                    <a:pt x="43" y="86"/>
                    <a:pt x="48" y="93"/>
                  </a:cubicBezTo>
                  <a:cubicBezTo>
                    <a:pt x="43" y="99"/>
                    <a:pt x="39" y="105"/>
                    <a:pt x="36" y="111"/>
                  </a:cubicBezTo>
                  <a:cubicBezTo>
                    <a:pt x="19" y="107"/>
                    <a:pt x="9" y="100"/>
                    <a:pt x="9" y="93"/>
                  </a:cubicBezTo>
                  <a:close/>
                  <a:moveTo>
                    <a:pt x="60" y="79"/>
                  </a:moveTo>
                  <a:cubicBezTo>
                    <a:pt x="58" y="81"/>
                    <a:pt x="55" y="84"/>
                    <a:pt x="53" y="86"/>
                  </a:cubicBezTo>
                  <a:cubicBezTo>
                    <a:pt x="50" y="81"/>
                    <a:pt x="46" y="77"/>
                    <a:pt x="44" y="72"/>
                  </a:cubicBezTo>
                  <a:cubicBezTo>
                    <a:pt x="49" y="71"/>
                    <a:pt x="54" y="70"/>
                    <a:pt x="60" y="69"/>
                  </a:cubicBezTo>
                  <a:cubicBezTo>
                    <a:pt x="60" y="72"/>
                    <a:pt x="60" y="76"/>
                    <a:pt x="60" y="79"/>
                  </a:cubicBezTo>
                  <a:close/>
                  <a:moveTo>
                    <a:pt x="60" y="116"/>
                  </a:moveTo>
                  <a:cubicBezTo>
                    <a:pt x="54" y="115"/>
                    <a:pt x="49" y="114"/>
                    <a:pt x="44" y="113"/>
                  </a:cubicBezTo>
                  <a:cubicBezTo>
                    <a:pt x="46" y="109"/>
                    <a:pt x="50" y="104"/>
                    <a:pt x="53" y="99"/>
                  </a:cubicBezTo>
                  <a:cubicBezTo>
                    <a:pt x="55" y="102"/>
                    <a:pt x="58" y="104"/>
                    <a:pt x="60" y="107"/>
                  </a:cubicBezTo>
                  <a:cubicBezTo>
                    <a:pt x="60" y="110"/>
                    <a:pt x="60" y="113"/>
                    <a:pt x="60" y="116"/>
                  </a:cubicBezTo>
                  <a:close/>
                  <a:moveTo>
                    <a:pt x="33" y="152"/>
                  </a:moveTo>
                  <a:cubicBezTo>
                    <a:pt x="28" y="147"/>
                    <a:pt x="31" y="135"/>
                    <a:pt x="39" y="120"/>
                  </a:cubicBezTo>
                  <a:cubicBezTo>
                    <a:pt x="46" y="122"/>
                    <a:pt x="53" y="123"/>
                    <a:pt x="61" y="124"/>
                  </a:cubicBezTo>
                  <a:cubicBezTo>
                    <a:pt x="62" y="132"/>
                    <a:pt x="64" y="140"/>
                    <a:pt x="66" y="146"/>
                  </a:cubicBezTo>
                  <a:cubicBezTo>
                    <a:pt x="51" y="155"/>
                    <a:pt x="39" y="158"/>
                    <a:pt x="33" y="152"/>
                  </a:cubicBezTo>
                  <a:close/>
                  <a:moveTo>
                    <a:pt x="61" y="61"/>
                  </a:moveTo>
                  <a:cubicBezTo>
                    <a:pt x="53" y="62"/>
                    <a:pt x="46" y="63"/>
                    <a:pt x="39" y="65"/>
                  </a:cubicBezTo>
                  <a:cubicBezTo>
                    <a:pt x="31" y="50"/>
                    <a:pt x="28" y="38"/>
                    <a:pt x="33" y="33"/>
                  </a:cubicBezTo>
                  <a:cubicBezTo>
                    <a:pt x="39" y="28"/>
                    <a:pt x="51" y="31"/>
                    <a:pt x="66" y="39"/>
                  </a:cubicBezTo>
                  <a:cubicBezTo>
                    <a:pt x="64" y="46"/>
                    <a:pt x="62" y="53"/>
                    <a:pt x="61" y="61"/>
                  </a:cubicBezTo>
                  <a:close/>
                  <a:moveTo>
                    <a:pt x="116" y="60"/>
                  </a:moveTo>
                  <a:cubicBezTo>
                    <a:pt x="113" y="60"/>
                    <a:pt x="110" y="60"/>
                    <a:pt x="107" y="59"/>
                  </a:cubicBezTo>
                  <a:cubicBezTo>
                    <a:pt x="104" y="57"/>
                    <a:pt x="102" y="55"/>
                    <a:pt x="100" y="53"/>
                  </a:cubicBezTo>
                  <a:cubicBezTo>
                    <a:pt x="104" y="49"/>
                    <a:pt x="109" y="46"/>
                    <a:pt x="114" y="43"/>
                  </a:cubicBezTo>
                  <a:cubicBezTo>
                    <a:pt x="115" y="48"/>
                    <a:pt x="116" y="54"/>
                    <a:pt x="116" y="60"/>
                  </a:cubicBezTo>
                  <a:close/>
                  <a:moveTo>
                    <a:pt x="93" y="8"/>
                  </a:moveTo>
                  <a:cubicBezTo>
                    <a:pt x="100" y="8"/>
                    <a:pt x="107" y="19"/>
                    <a:pt x="112" y="35"/>
                  </a:cubicBezTo>
                  <a:cubicBezTo>
                    <a:pt x="106" y="39"/>
                    <a:pt x="99" y="43"/>
                    <a:pt x="93" y="48"/>
                  </a:cubicBezTo>
                  <a:cubicBezTo>
                    <a:pt x="87" y="43"/>
                    <a:pt x="80" y="39"/>
                    <a:pt x="74" y="35"/>
                  </a:cubicBezTo>
                  <a:cubicBezTo>
                    <a:pt x="79" y="19"/>
                    <a:pt x="86" y="8"/>
                    <a:pt x="93" y="8"/>
                  </a:cubicBezTo>
                  <a:close/>
                  <a:moveTo>
                    <a:pt x="73" y="43"/>
                  </a:moveTo>
                  <a:cubicBezTo>
                    <a:pt x="77" y="46"/>
                    <a:pt x="82" y="49"/>
                    <a:pt x="86" y="53"/>
                  </a:cubicBezTo>
                  <a:cubicBezTo>
                    <a:pt x="84" y="55"/>
                    <a:pt x="82" y="57"/>
                    <a:pt x="79" y="59"/>
                  </a:cubicBezTo>
                  <a:cubicBezTo>
                    <a:pt x="76" y="60"/>
                    <a:pt x="73" y="60"/>
                    <a:pt x="70" y="60"/>
                  </a:cubicBezTo>
                  <a:cubicBezTo>
                    <a:pt x="70" y="54"/>
                    <a:pt x="71" y="48"/>
                    <a:pt x="73" y="43"/>
                  </a:cubicBezTo>
                  <a:close/>
                  <a:moveTo>
                    <a:pt x="70" y="125"/>
                  </a:moveTo>
                  <a:cubicBezTo>
                    <a:pt x="73" y="126"/>
                    <a:pt x="76" y="126"/>
                    <a:pt x="79" y="126"/>
                  </a:cubicBezTo>
                  <a:cubicBezTo>
                    <a:pt x="82" y="128"/>
                    <a:pt x="84" y="130"/>
                    <a:pt x="86" y="132"/>
                  </a:cubicBezTo>
                  <a:cubicBezTo>
                    <a:pt x="82" y="136"/>
                    <a:pt x="77" y="139"/>
                    <a:pt x="73" y="142"/>
                  </a:cubicBezTo>
                  <a:cubicBezTo>
                    <a:pt x="71" y="137"/>
                    <a:pt x="70" y="131"/>
                    <a:pt x="70" y="125"/>
                  </a:cubicBezTo>
                  <a:close/>
                  <a:moveTo>
                    <a:pt x="93" y="177"/>
                  </a:moveTo>
                  <a:cubicBezTo>
                    <a:pt x="86" y="177"/>
                    <a:pt x="79" y="167"/>
                    <a:pt x="74" y="150"/>
                  </a:cubicBezTo>
                  <a:cubicBezTo>
                    <a:pt x="80" y="147"/>
                    <a:pt x="87" y="142"/>
                    <a:pt x="93" y="137"/>
                  </a:cubicBezTo>
                  <a:cubicBezTo>
                    <a:pt x="99" y="142"/>
                    <a:pt x="106" y="147"/>
                    <a:pt x="112" y="150"/>
                  </a:cubicBezTo>
                  <a:cubicBezTo>
                    <a:pt x="107" y="167"/>
                    <a:pt x="100" y="177"/>
                    <a:pt x="93" y="177"/>
                  </a:cubicBezTo>
                  <a:close/>
                  <a:moveTo>
                    <a:pt x="114" y="142"/>
                  </a:moveTo>
                  <a:cubicBezTo>
                    <a:pt x="109" y="139"/>
                    <a:pt x="104" y="136"/>
                    <a:pt x="100" y="132"/>
                  </a:cubicBezTo>
                  <a:cubicBezTo>
                    <a:pt x="102" y="130"/>
                    <a:pt x="104" y="128"/>
                    <a:pt x="107" y="126"/>
                  </a:cubicBezTo>
                  <a:cubicBezTo>
                    <a:pt x="110" y="126"/>
                    <a:pt x="113" y="126"/>
                    <a:pt x="116" y="125"/>
                  </a:cubicBezTo>
                  <a:cubicBezTo>
                    <a:pt x="116" y="131"/>
                    <a:pt x="115" y="137"/>
                    <a:pt x="114" y="142"/>
                  </a:cubicBezTo>
                  <a:close/>
                  <a:moveTo>
                    <a:pt x="118" y="103"/>
                  </a:moveTo>
                  <a:cubicBezTo>
                    <a:pt x="116" y="106"/>
                    <a:pt x="113" y="108"/>
                    <a:pt x="111" y="111"/>
                  </a:cubicBezTo>
                  <a:cubicBezTo>
                    <a:pt x="108" y="113"/>
                    <a:pt x="106" y="115"/>
                    <a:pt x="103" y="118"/>
                  </a:cubicBezTo>
                  <a:cubicBezTo>
                    <a:pt x="100" y="118"/>
                    <a:pt x="97" y="118"/>
                    <a:pt x="93" y="118"/>
                  </a:cubicBezTo>
                  <a:cubicBezTo>
                    <a:pt x="89" y="118"/>
                    <a:pt x="86" y="118"/>
                    <a:pt x="83" y="118"/>
                  </a:cubicBezTo>
                  <a:cubicBezTo>
                    <a:pt x="80" y="115"/>
                    <a:pt x="78" y="113"/>
                    <a:pt x="75" y="111"/>
                  </a:cubicBezTo>
                  <a:cubicBezTo>
                    <a:pt x="73" y="108"/>
                    <a:pt x="70" y="106"/>
                    <a:pt x="68" y="103"/>
                  </a:cubicBezTo>
                  <a:cubicBezTo>
                    <a:pt x="68" y="100"/>
                    <a:pt x="68" y="96"/>
                    <a:pt x="68" y="93"/>
                  </a:cubicBezTo>
                  <a:cubicBezTo>
                    <a:pt x="68" y="89"/>
                    <a:pt x="68" y="86"/>
                    <a:pt x="68" y="82"/>
                  </a:cubicBezTo>
                  <a:cubicBezTo>
                    <a:pt x="70" y="80"/>
                    <a:pt x="73" y="77"/>
                    <a:pt x="75" y="75"/>
                  </a:cubicBezTo>
                  <a:cubicBezTo>
                    <a:pt x="78" y="72"/>
                    <a:pt x="80" y="70"/>
                    <a:pt x="83" y="68"/>
                  </a:cubicBezTo>
                  <a:cubicBezTo>
                    <a:pt x="86" y="67"/>
                    <a:pt x="89" y="67"/>
                    <a:pt x="93" y="67"/>
                  </a:cubicBezTo>
                  <a:cubicBezTo>
                    <a:pt x="97" y="67"/>
                    <a:pt x="100" y="67"/>
                    <a:pt x="103" y="68"/>
                  </a:cubicBezTo>
                  <a:cubicBezTo>
                    <a:pt x="106" y="70"/>
                    <a:pt x="108" y="72"/>
                    <a:pt x="111" y="75"/>
                  </a:cubicBezTo>
                  <a:cubicBezTo>
                    <a:pt x="113" y="77"/>
                    <a:pt x="116" y="80"/>
                    <a:pt x="118" y="82"/>
                  </a:cubicBezTo>
                  <a:cubicBezTo>
                    <a:pt x="118" y="86"/>
                    <a:pt x="118" y="89"/>
                    <a:pt x="118" y="93"/>
                  </a:cubicBezTo>
                  <a:cubicBezTo>
                    <a:pt x="118" y="96"/>
                    <a:pt x="118" y="100"/>
                    <a:pt x="118" y="103"/>
                  </a:cubicBezTo>
                  <a:close/>
                  <a:moveTo>
                    <a:pt x="153" y="33"/>
                  </a:moveTo>
                  <a:cubicBezTo>
                    <a:pt x="158" y="38"/>
                    <a:pt x="155" y="50"/>
                    <a:pt x="147" y="65"/>
                  </a:cubicBezTo>
                  <a:cubicBezTo>
                    <a:pt x="140" y="63"/>
                    <a:pt x="133" y="62"/>
                    <a:pt x="125" y="61"/>
                  </a:cubicBezTo>
                  <a:cubicBezTo>
                    <a:pt x="124" y="53"/>
                    <a:pt x="122" y="46"/>
                    <a:pt x="120" y="39"/>
                  </a:cubicBezTo>
                  <a:cubicBezTo>
                    <a:pt x="135" y="31"/>
                    <a:pt x="147" y="28"/>
                    <a:pt x="153" y="33"/>
                  </a:cubicBezTo>
                  <a:close/>
                  <a:moveTo>
                    <a:pt x="133" y="86"/>
                  </a:moveTo>
                  <a:cubicBezTo>
                    <a:pt x="131" y="84"/>
                    <a:pt x="128" y="81"/>
                    <a:pt x="126" y="79"/>
                  </a:cubicBezTo>
                  <a:cubicBezTo>
                    <a:pt x="126" y="76"/>
                    <a:pt x="126" y="72"/>
                    <a:pt x="126" y="69"/>
                  </a:cubicBezTo>
                  <a:cubicBezTo>
                    <a:pt x="132" y="70"/>
                    <a:pt x="137" y="71"/>
                    <a:pt x="142" y="72"/>
                  </a:cubicBezTo>
                  <a:cubicBezTo>
                    <a:pt x="140" y="77"/>
                    <a:pt x="136" y="81"/>
                    <a:pt x="133" y="86"/>
                  </a:cubicBezTo>
                  <a:close/>
                  <a:moveTo>
                    <a:pt x="133" y="99"/>
                  </a:moveTo>
                  <a:cubicBezTo>
                    <a:pt x="136" y="104"/>
                    <a:pt x="140" y="109"/>
                    <a:pt x="142" y="113"/>
                  </a:cubicBezTo>
                  <a:cubicBezTo>
                    <a:pt x="137" y="114"/>
                    <a:pt x="132" y="115"/>
                    <a:pt x="126" y="116"/>
                  </a:cubicBezTo>
                  <a:cubicBezTo>
                    <a:pt x="126" y="113"/>
                    <a:pt x="126" y="110"/>
                    <a:pt x="126" y="107"/>
                  </a:cubicBezTo>
                  <a:cubicBezTo>
                    <a:pt x="129" y="104"/>
                    <a:pt x="131" y="102"/>
                    <a:pt x="133" y="99"/>
                  </a:cubicBezTo>
                  <a:close/>
                  <a:moveTo>
                    <a:pt x="153" y="152"/>
                  </a:moveTo>
                  <a:cubicBezTo>
                    <a:pt x="147" y="158"/>
                    <a:pt x="135" y="155"/>
                    <a:pt x="120" y="146"/>
                  </a:cubicBezTo>
                  <a:cubicBezTo>
                    <a:pt x="122" y="140"/>
                    <a:pt x="124" y="132"/>
                    <a:pt x="125" y="124"/>
                  </a:cubicBezTo>
                  <a:cubicBezTo>
                    <a:pt x="133" y="123"/>
                    <a:pt x="140" y="122"/>
                    <a:pt x="147" y="120"/>
                  </a:cubicBezTo>
                  <a:cubicBezTo>
                    <a:pt x="155" y="135"/>
                    <a:pt x="158" y="147"/>
                    <a:pt x="153" y="152"/>
                  </a:cubicBezTo>
                  <a:close/>
                  <a:moveTo>
                    <a:pt x="150" y="111"/>
                  </a:moveTo>
                  <a:cubicBezTo>
                    <a:pt x="147" y="105"/>
                    <a:pt x="143" y="99"/>
                    <a:pt x="138" y="93"/>
                  </a:cubicBezTo>
                  <a:cubicBezTo>
                    <a:pt x="143" y="86"/>
                    <a:pt x="147" y="80"/>
                    <a:pt x="150" y="74"/>
                  </a:cubicBezTo>
                  <a:cubicBezTo>
                    <a:pt x="167" y="79"/>
                    <a:pt x="177" y="85"/>
                    <a:pt x="177" y="93"/>
                  </a:cubicBezTo>
                  <a:cubicBezTo>
                    <a:pt x="177" y="100"/>
                    <a:pt x="167" y="107"/>
                    <a:pt x="150" y="11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3" name="TextBox 16"/>
            <p:cNvSpPr txBox="1"/>
            <p:nvPr/>
          </p:nvSpPr>
          <p:spPr>
            <a:xfrm>
              <a:off x="9418189" y="1882509"/>
              <a:ext cx="2109247" cy="728533"/>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a:t>
              </a:r>
              <a:endParaRPr lang="en-US" dirty="0">
                <a:cs typeface="+mn-ea"/>
                <a:sym typeface="+mn-lt"/>
              </a:endParaRPr>
            </a:p>
          </p:txBody>
        </p:sp>
        <p:sp>
          <p:nvSpPr>
            <p:cNvPr id="14" name="Rectangle 17"/>
            <p:cNvSpPr/>
            <p:nvPr/>
          </p:nvSpPr>
          <p:spPr>
            <a:xfrm>
              <a:off x="9412469" y="1473395"/>
              <a:ext cx="1620957" cy="523220"/>
            </a:xfrm>
            <a:prstGeom prst="rect">
              <a:avLst/>
            </a:prstGeom>
          </p:spPr>
          <p:txBody>
            <a:bodyPr wrap="none">
              <a:spAutoFit/>
            </a:bodyPr>
            <a:lstStyle/>
            <a:p>
              <a:r>
                <a:rPr lang="zh-CN" altLang="en-US" sz="2800" b="1">
                  <a:cs typeface="+mn-ea"/>
                  <a:sym typeface="+mn-lt"/>
                </a:rPr>
                <a:t>添加标题</a:t>
              </a:r>
              <a:endParaRPr lang="en-US" sz="2800" b="1" dirty="0">
                <a:cs typeface="+mn-ea"/>
                <a:sym typeface="+mn-lt"/>
              </a:endParaRPr>
            </a:p>
          </p:txBody>
        </p:sp>
      </p:grpSp>
      <p:grpSp>
        <p:nvGrpSpPr>
          <p:cNvPr id="26" name="组合 25"/>
          <p:cNvGrpSpPr/>
          <p:nvPr/>
        </p:nvGrpSpPr>
        <p:grpSpPr>
          <a:xfrm>
            <a:off x="8882203" y="3172138"/>
            <a:ext cx="2639513" cy="1137647"/>
            <a:chOff x="8882203" y="3172138"/>
            <a:chExt cx="2639513" cy="1137647"/>
          </a:xfrm>
        </p:grpSpPr>
        <p:sp>
          <p:nvSpPr>
            <p:cNvPr id="10" name="Freeform 500"/>
            <p:cNvSpPr>
              <a:spLocks noEditPoints="1"/>
            </p:cNvSpPr>
            <p:nvPr/>
          </p:nvSpPr>
          <p:spPr bwMode="auto">
            <a:xfrm>
              <a:off x="8882203" y="3267863"/>
              <a:ext cx="379684" cy="379684"/>
            </a:xfrm>
            <a:custGeom>
              <a:avLst/>
              <a:gdLst>
                <a:gd name="T0" fmla="*/ 152 w 186"/>
                <a:gd name="T1" fmla="*/ 55 h 186"/>
                <a:gd name="T2" fmla="*/ 127 w 186"/>
                <a:gd name="T3" fmla="*/ 55 h 186"/>
                <a:gd name="T4" fmla="*/ 140 w 186"/>
                <a:gd name="T5" fmla="*/ 51 h 186"/>
                <a:gd name="T6" fmla="*/ 140 w 186"/>
                <a:gd name="T7" fmla="*/ 60 h 186"/>
                <a:gd name="T8" fmla="*/ 140 w 186"/>
                <a:gd name="T9" fmla="*/ 51 h 186"/>
                <a:gd name="T10" fmla="*/ 102 w 186"/>
                <a:gd name="T11" fmla="*/ 9 h 186"/>
                <a:gd name="T12" fmla="*/ 85 w 186"/>
                <a:gd name="T13" fmla="*/ 9 h 186"/>
                <a:gd name="T14" fmla="*/ 0 w 186"/>
                <a:gd name="T15" fmla="*/ 17 h 186"/>
                <a:gd name="T16" fmla="*/ 9 w 186"/>
                <a:gd name="T17" fmla="*/ 34 h 186"/>
                <a:gd name="T18" fmla="*/ 17 w 186"/>
                <a:gd name="T19" fmla="*/ 144 h 186"/>
                <a:gd name="T20" fmla="*/ 89 w 186"/>
                <a:gd name="T21" fmla="*/ 155 h 186"/>
                <a:gd name="T22" fmla="*/ 64 w 186"/>
                <a:gd name="T23" fmla="*/ 182 h 186"/>
                <a:gd name="T24" fmla="*/ 71 w 186"/>
                <a:gd name="T25" fmla="*/ 185 h 186"/>
                <a:gd name="T26" fmla="*/ 116 w 186"/>
                <a:gd name="T27" fmla="*/ 185 h 186"/>
                <a:gd name="T28" fmla="*/ 123 w 186"/>
                <a:gd name="T29" fmla="*/ 182 h 186"/>
                <a:gd name="T30" fmla="*/ 97 w 186"/>
                <a:gd name="T31" fmla="*/ 155 h 186"/>
                <a:gd name="T32" fmla="*/ 169 w 186"/>
                <a:gd name="T33" fmla="*/ 144 h 186"/>
                <a:gd name="T34" fmla="*/ 178 w 186"/>
                <a:gd name="T35" fmla="*/ 34 h 186"/>
                <a:gd name="T36" fmla="*/ 186 w 186"/>
                <a:gd name="T37" fmla="*/ 17 h 186"/>
                <a:gd name="T38" fmla="*/ 169 w 186"/>
                <a:gd name="T39" fmla="*/ 135 h 186"/>
                <a:gd name="T40" fmla="*/ 17 w 186"/>
                <a:gd name="T41" fmla="*/ 34 h 186"/>
                <a:gd name="T42" fmla="*/ 169 w 186"/>
                <a:gd name="T43" fmla="*/ 135 h 186"/>
                <a:gd name="T44" fmla="*/ 9 w 186"/>
                <a:gd name="T45" fmla="*/ 26 h 186"/>
                <a:gd name="T46" fmla="*/ 178 w 186"/>
                <a:gd name="T47" fmla="*/ 17 h 186"/>
                <a:gd name="T48" fmla="*/ 38 w 186"/>
                <a:gd name="T49" fmla="*/ 119 h 186"/>
                <a:gd name="T50" fmla="*/ 152 w 186"/>
                <a:gd name="T51" fmla="*/ 114 h 186"/>
                <a:gd name="T52" fmla="*/ 151 w 186"/>
                <a:gd name="T53" fmla="*/ 112 h 186"/>
                <a:gd name="T54" fmla="*/ 126 w 186"/>
                <a:gd name="T55" fmla="*/ 78 h 186"/>
                <a:gd name="T56" fmla="*/ 120 w 186"/>
                <a:gd name="T57" fmla="*/ 78 h 186"/>
                <a:gd name="T58" fmla="*/ 75 w 186"/>
                <a:gd name="T59" fmla="*/ 61 h 186"/>
                <a:gd name="T60" fmla="*/ 69 w 186"/>
                <a:gd name="T61" fmla="*/ 61 h 186"/>
                <a:gd name="T62" fmla="*/ 35 w 186"/>
                <a:gd name="T63" fmla="*/ 112 h 186"/>
                <a:gd name="T64" fmla="*/ 34 w 186"/>
                <a:gd name="T65" fmla="*/ 114 h 186"/>
                <a:gd name="T66" fmla="*/ 73 w 186"/>
                <a:gd name="T67" fmla="*/ 70 h 186"/>
                <a:gd name="T68" fmla="*/ 106 w 186"/>
                <a:gd name="T69" fmla="*/ 102 h 186"/>
                <a:gd name="T70" fmla="*/ 122 w 186"/>
                <a:gd name="T71" fmla="*/ 87 h 186"/>
                <a:gd name="T72" fmla="*/ 46 w 186"/>
                <a:gd name="T73" fmla="*/ 11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6" h="186">
                  <a:moveTo>
                    <a:pt x="140" y="68"/>
                  </a:moveTo>
                  <a:cubicBezTo>
                    <a:pt x="147" y="68"/>
                    <a:pt x="152" y="62"/>
                    <a:pt x="152" y="55"/>
                  </a:cubicBezTo>
                  <a:cubicBezTo>
                    <a:pt x="152" y="48"/>
                    <a:pt x="147" y="43"/>
                    <a:pt x="140" y="43"/>
                  </a:cubicBezTo>
                  <a:cubicBezTo>
                    <a:pt x="133" y="43"/>
                    <a:pt x="127" y="48"/>
                    <a:pt x="127" y="55"/>
                  </a:cubicBezTo>
                  <a:cubicBezTo>
                    <a:pt x="127" y="62"/>
                    <a:pt x="133" y="68"/>
                    <a:pt x="140" y="68"/>
                  </a:cubicBezTo>
                  <a:close/>
                  <a:moveTo>
                    <a:pt x="140" y="51"/>
                  </a:moveTo>
                  <a:cubicBezTo>
                    <a:pt x="142" y="51"/>
                    <a:pt x="144" y="53"/>
                    <a:pt x="144" y="55"/>
                  </a:cubicBezTo>
                  <a:cubicBezTo>
                    <a:pt x="144" y="58"/>
                    <a:pt x="142" y="60"/>
                    <a:pt x="140" y="60"/>
                  </a:cubicBezTo>
                  <a:cubicBezTo>
                    <a:pt x="137" y="60"/>
                    <a:pt x="135" y="58"/>
                    <a:pt x="135" y="55"/>
                  </a:cubicBezTo>
                  <a:cubicBezTo>
                    <a:pt x="135" y="53"/>
                    <a:pt x="137" y="51"/>
                    <a:pt x="140" y="51"/>
                  </a:cubicBezTo>
                  <a:close/>
                  <a:moveTo>
                    <a:pt x="178" y="9"/>
                  </a:moveTo>
                  <a:cubicBezTo>
                    <a:pt x="102" y="9"/>
                    <a:pt x="102" y="9"/>
                    <a:pt x="102" y="9"/>
                  </a:cubicBezTo>
                  <a:cubicBezTo>
                    <a:pt x="102" y="4"/>
                    <a:pt x="98" y="0"/>
                    <a:pt x="93" y="0"/>
                  </a:cubicBezTo>
                  <a:cubicBezTo>
                    <a:pt x="89" y="0"/>
                    <a:pt x="85" y="4"/>
                    <a:pt x="85" y="9"/>
                  </a:cubicBezTo>
                  <a:cubicBezTo>
                    <a:pt x="9" y="9"/>
                    <a:pt x="9" y="9"/>
                    <a:pt x="9" y="9"/>
                  </a:cubicBezTo>
                  <a:cubicBezTo>
                    <a:pt x="4" y="9"/>
                    <a:pt x="0" y="13"/>
                    <a:pt x="0" y="17"/>
                  </a:cubicBezTo>
                  <a:cubicBezTo>
                    <a:pt x="0" y="26"/>
                    <a:pt x="0" y="26"/>
                    <a:pt x="0" y="26"/>
                  </a:cubicBezTo>
                  <a:cubicBezTo>
                    <a:pt x="0" y="30"/>
                    <a:pt x="4" y="34"/>
                    <a:pt x="9" y="34"/>
                  </a:cubicBezTo>
                  <a:cubicBezTo>
                    <a:pt x="9" y="135"/>
                    <a:pt x="9" y="135"/>
                    <a:pt x="9" y="135"/>
                  </a:cubicBezTo>
                  <a:cubicBezTo>
                    <a:pt x="9" y="140"/>
                    <a:pt x="13" y="144"/>
                    <a:pt x="17" y="144"/>
                  </a:cubicBezTo>
                  <a:cubicBezTo>
                    <a:pt x="89" y="144"/>
                    <a:pt x="89" y="144"/>
                    <a:pt x="89" y="144"/>
                  </a:cubicBezTo>
                  <a:cubicBezTo>
                    <a:pt x="89" y="155"/>
                    <a:pt x="89" y="155"/>
                    <a:pt x="89" y="155"/>
                  </a:cubicBezTo>
                  <a:cubicBezTo>
                    <a:pt x="65" y="179"/>
                    <a:pt x="65" y="179"/>
                    <a:pt x="65" y="179"/>
                  </a:cubicBezTo>
                  <a:cubicBezTo>
                    <a:pt x="64" y="180"/>
                    <a:pt x="64" y="181"/>
                    <a:pt x="64" y="182"/>
                  </a:cubicBezTo>
                  <a:cubicBezTo>
                    <a:pt x="64" y="184"/>
                    <a:pt x="66" y="186"/>
                    <a:pt x="68" y="186"/>
                  </a:cubicBezTo>
                  <a:cubicBezTo>
                    <a:pt x="69" y="186"/>
                    <a:pt x="70" y="186"/>
                    <a:pt x="71" y="185"/>
                  </a:cubicBezTo>
                  <a:cubicBezTo>
                    <a:pt x="93" y="163"/>
                    <a:pt x="93" y="163"/>
                    <a:pt x="93" y="163"/>
                  </a:cubicBezTo>
                  <a:cubicBezTo>
                    <a:pt x="116" y="185"/>
                    <a:pt x="116" y="185"/>
                    <a:pt x="116" y="185"/>
                  </a:cubicBezTo>
                  <a:cubicBezTo>
                    <a:pt x="116" y="186"/>
                    <a:pt x="117" y="186"/>
                    <a:pt x="119" y="186"/>
                  </a:cubicBezTo>
                  <a:cubicBezTo>
                    <a:pt x="121" y="186"/>
                    <a:pt x="123" y="184"/>
                    <a:pt x="123" y="182"/>
                  </a:cubicBezTo>
                  <a:cubicBezTo>
                    <a:pt x="123" y="181"/>
                    <a:pt x="122" y="180"/>
                    <a:pt x="122" y="179"/>
                  </a:cubicBezTo>
                  <a:cubicBezTo>
                    <a:pt x="97" y="155"/>
                    <a:pt x="97" y="155"/>
                    <a:pt x="97" y="155"/>
                  </a:cubicBezTo>
                  <a:cubicBezTo>
                    <a:pt x="97" y="144"/>
                    <a:pt x="97" y="144"/>
                    <a:pt x="97" y="144"/>
                  </a:cubicBezTo>
                  <a:cubicBezTo>
                    <a:pt x="169" y="144"/>
                    <a:pt x="169" y="144"/>
                    <a:pt x="169" y="144"/>
                  </a:cubicBezTo>
                  <a:cubicBezTo>
                    <a:pt x="174" y="144"/>
                    <a:pt x="178" y="140"/>
                    <a:pt x="178" y="135"/>
                  </a:cubicBezTo>
                  <a:cubicBezTo>
                    <a:pt x="178" y="34"/>
                    <a:pt x="178" y="34"/>
                    <a:pt x="178" y="34"/>
                  </a:cubicBezTo>
                  <a:cubicBezTo>
                    <a:pt x="182" y="34"/>
                    <a:pt x="186" y="30"/>
                    <a:pt x="186" y="26"/>
                  </a:cubicBezTo>
                  <a:cubicBezTo>
                    <a:pt x="186" y="17"/>
                    <a:pt x="186" y="17"/>
                    <a:pt x="186" y="17"/>
                  </a:cubicBezTo>
                  <a:cubicBezTo>
                    <a:pt x="186" y="13"/>
                    <a:pt x="182" y="9"/>
                    <a:pt x="178" y="9"/>
                  </a:cubicBezTo>
                  <a:close/>
                  <a:moveTo>
                    <a:pt x="169" y="135"/>
                  </a:moveTo>
                  <a:cubicBezTo>
                    <a:pt x="17" y="135"/>
                    <a:pt x="17" y="135"/>
                    <a:pt x="17" y="135"/>
                  </a:cubicBezTo>
                  <a:cubicBezTo>
                    <a:pt x="17" y="34"/>
                    <a:pt x="17" y="34"/>
                    <a:pt x="17" y="34"/>
                  </a:cubicBezTo>
                  <a:cubicBezTo>
                    <a:pt x="169" y="34"/>
                    <a:pt x="169" y="34"/>
                    <a:pt x="169" y="34"/>
                  </a:cubicBezTo>
                  <a:lnTo>
                    <a:pt x="169" y="135"/>
                  </a:lnTo>
                  <a:close/>
                  <a:moveTo>
                    <a:pt x="178" y="26"/>
                  </a:moveTo>
                  <a:cubicBezTo>
                    <a:pt x="9" y="26"/>
                    <a:pt x="9" y="26"/>
                    <a:pt x="9" y="26"/>
                  </a:cubicBezTo>
                  <a:cubicBezTo>
                    <a:pt x="9" y="17"/>
                    <a:pt x="9" y="17"/>
                    <a:pt x="9" y="17"/>
                  </a:cubicBezTo>
                  <a:cubicBezTo>
                    <a:pt x="178" y="17"/>
                    <a:pt x="178" y="17"/>
                    <a:pt x="178" y="17"/>
                  </a:cubicBezTo>
                  <a:lnTo>
                    <a:pt x="178" y="26"/>
                  </a:lnTo>
                  <a:close/>
                  <a:moveTo>
                    <a:pt x="38" y="119"/>
                  </a:moveTo>
                  <a:cubicBezTo>
                    <a:pt x="148" y="119"/>
                    <a:pt x="148" y="119"/>
                    <a:pt x="148" y="119"/>
                  </a:cubicBezTo>
                  <a:cubicBezTo>
                    <a:pt x="150" y="119"/>
                    <a:pt x="152" y="117"/>
                    <a:pt x="152" y="114"/>
                  </a:cubicBezTo>
                  <a:cubicBezTo>
                    <a:pt x="152" y="113"/>
                    <a:pt x="152" y="113"/>
                    <a:pt x="151" y="112"/>
                  </a:cubicBezTo>
                  <a:cubicBezTo>
                    <a:pt x="151" y="112"/>
                    <a:pt x="151" y="112"/>
                    <a:pt x="151" y="112"/>
                  </a:cubicBezTo>
                  <a:cubicBezTo>
                    <a:pt x="126" y="78"/>
                    <a:pt x="126" y="78"/>
                    <a:pt x="126" y="78"/>
                  </a:cubicBezTo>
                  <a:cubicBezTo>
                    <a:pt x="126" y="78"/>
                    <a:pt x="126" y="78"/>
                    <a:pt x="126" y="78"/>
                  </a:cubicBezTo>
                  <a:cubicBezTo>
                    <a:pt x="125" y="77"/>
                    <a:pt x="124" y="76"/>
                    <a:pt x="123" y="76"/>
                  </a:cubicBezTo>
                  <a:cubicBezTo>
                    <a:pt x="122" y="76"/>
                    <a:pt x="121" y="77"/>
                    <a:pt x="120" y="78"/>
                  </a:cubicBezTo>
                  <a:cubicBezTo>
                    <a:pt x="106" y="92"/>
                    <a:pt x="106" y="92"/>
                    <a:pt x="106" y="92"/>
                  </a:cubicBezTo>
                  <a:cubicBezTo>
                    <a:pt x="75" y="61"/>
                    <a:pt x="75" y="61"/>
                    <a:pt x="75" y="61"/>
                  </a:cubicBezTo>
                  <a:cubicBezTo>
                    <a:pt x="74" y="60"/>
                    <a:pt x="73" y="60"/>
                    <a:pt x="72" y="60"/>
                  </a:cubicBezTo>
                  <a:cubicBezTo>
                    <a:pt x="71" y="60"/>
                    <a:pt x="69" y="60"/>
                    <a:pt x="69" y="61"/>
                  </a:cubicBezTo>
                  <a:cubicBezTo>
                    <a:pt x="69" y="61"/>
                    <a:pt x="69" y="61"/>
                    <a:pt x="69" y="61"/>
                  </a:cubicBezTo>
                  <a:cubicBezTo>
                    <a:pt x="35" y="112"/>
                    <a:pt x="35" y="112"/>
                    <a:pt x="35" y="112"/>
                  </a:cubicBezTo>
                  <a:cubicBezTo>
                    <a:pt x="35" y="112"/>
                    <a:pt x="35" y="112"/>
                    <a:pt x="35" y="112"/>
                  </a:cubicBezTo>
                  <a:cubicBezTo>
                    <a:pt x="34" y="113"/>
                    <a:pt x="34" y="114"/>
                    <a:pt x="34" y="114"/>
                  </a:cubicBezTo>
                  <a:cubicBezTo>
                    <a:pt x="34" y="117"/>
                    <a:pt x="36" y="119"/>
                    <a:pt x="38" y="119"/>
                  </a:cubicBezTo>
                  <a:close/>
                  <a:moveTo>
                    <a:pt x="73" y="70"/>
                  </a:moveTo>
                  <a:cubicBezTo>
                    <a:pt x="103" y="101"/>
                    <a:pt x="103" y="101"/>
                    <a:pt x="103" y="101"/>
                  </a:cubicBezTo>
                  <a:cubicBezTo>
                    <a:pt x="104" y="101"/>
                    <a:pt x="105" y="102"/>
                    <a:pt x="106" y="102"/>
                  </a:cubicBezTo>
                  <a:cubicBezTo>
                    <a:pt x="107" y="102"/>
                    <a:pt x="108" y="101"/>
                    <a:pt x="109" y="101"/>
                  </a:cubicBezTo>
                  <a:cubicBezTo>
                    <a:pt x="122" y="87"/>
                    <a:pt x="122" y="87"/>
                    <a:pt x="122" y="87"/>
                  </a:cubicBezTo>
                  <a:cubicBezTo>
                    <a:pt x="140" y="110"/>
                    <a:pt x="140" y="110"/>
                    <a:pt x="140" y="110"/>
                  </a:cubicBezTo>
                  <a:cubicBezTo>
                    <a:pt x="46" y="110"/>
                    <a:pt x="46" y="110"/>
                    <a:pt x="46" y="110"/>
                  </a:cubicBezTo>
                  <a:lnTo>
                    <a:pt x="73" y="7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5" name="TextBox 18"/>
            <p:cNvSpPr txBox="1"/>
            <p:nvPr/>
          </p:nvSpPr>
          <p:spPr>
            <a:xfrm>
              <a:off x="9412469" y="3581252"/>
              <a:ext cx="2109247" cy="728533"/>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a:t>
              </a:r>
              <a:endParaRPr lang="en-US" dirty="0">
                <a:cs typeface="+mn-ea"/>
                <a:sym typeface="+mn-lt"/>
              </a:endParaRPr>
            </a:p>
          </p:txBody>
        </p:sp>
        <p:sp>
          <p:nvSpPr>
            <p:cNvPr id="16" name="Rectangle 19"/>
            <p:cNvSpPr/>
            <p:nvPr/>
          </p:nvSpPr>
          <p:spPr>
            <a:xfrm>
              <a:off x="9406749" y="3172138"/>
              <a:ext cx="1620957" cy="523220"/>
            </a:xfrm>
            <a:prstGeom prst="rect">
              <a:avLst/>
            </a:prstGeom>
          </p:spPr>
          <p:txBody>
            <a:bodyPr wrap="none">
              <a:spAutoFit/>
            </a:bodyPr>
            <a:lstStyle/>
            <a:p>
              <a:r>
                <a:rPr lang="zh-CN" altLang="en-US" sz="2800" b="1">
                  <a:cs typeface="+mn-ea"/>
                  <a:sym typeface="+mn-lt"/>
                </a:rPr>
                <a:t>添加标题</a:t>
              </a:r>
              <a:endParaRPr lang="en-US" sz="2800" b="1" dirty="0">
                <a:cs typeface="+mn-ea"/>
                <a:sym typeface="+mn-lt"/>
              </a:endParaRPr>
            </a:p>
          </p:txBody>
        </p:sp>
      </p:grpSp>
      <p:grpSp>
        <p:nvGrpSpPr>
          <p:cNvPr id="27" name="组合 26"/>
          <p:cNvGrpSpPr/>
          <p:nvPr/>
        </p:nvGrpSpPr>
        <p:grpSpPr>
          <a:xfrm>
            <a:off x="8934505" y="4867383"/>
            <a:ext cx="2581491" cy="1137647"/>
            <a:chOff x="8934505" y="4867383"/>
            <a:chExt cx="2581491" cy="1137647"/>
          </a:xfrm>
        </p:grpSpPr>
        <p:sp>
          <p:nvSpPr>
            <p:cNvPr id="12" name="Freeform 357"/>
            <p:cNvSpPr>
              <a:spLocks noEditPoints="1"/>
            </p:cNvSpPr>
            <p:nvPr/>
          </p:nvSpPr>
          <p:spPr bwMode="auto">
            <a:xfrm>
              <a:off x="8934505" y="4964195"/>
              <a:ext cx="275079" cy="379071"/>
            </a:xfrm>
            <a:custGeom>
              <a:avLst/>
              <a:gdLst>
                <a:gd name="T0" fmla="*/ 90 w 135"/>
                <a:gd name="T1" fmla="*/ 34 h 186"/>
                <a:gd name="T2" fmla="*/ 104 w 135"/>
                <a:gd name="T3" fmla="*/ 39 h 186"/>
                <a:gd name="T4" fmla="*/ 112 w 135"/>
                <a:gd name="T5" fmla="*/ 67 h 186"/>
                <a:gd name="T6" fmla="*/ 118 w 135"/>
                <a:gd name="T7" fmla="*/ 59 h 186"/>
                <a:gd name="T8" fmla="*/ 88 w 135"/>
                <a:gd name="T9" fmla="*/ 23 h 186"/>
                <a:gd name="T10" fmla="*/ 71 w 135"/>
                <a:gd name="T11" fmla="*/ 64 h 186"/>
                <a:gd name="T12" fmla="*/ 68 w 135"/>
                <a:gd name="T13" fmla="*/ 87 h 186"/>
                <a:gd name="T14" fmla="*/ 73 w 135"/>
                <a:gd name="T15" fmla="*/ 101 h 186"/>
                <a:gd name="T16" fmla="*/ 76 w 135"/>
                <a:gd name="T17" fmla="*/ 98 h 186"/>
                <a:gd name="T18" fmla="*/ 82 w 135"/>
                <a:gd name="T19" fmla="*/ 71 h 186"/>
                <a:gd name="T20" fmla="*/ 76 w 135"/>
                <a:gd name="T21" fmla="*/ 118 h 186"/>
                <a:gd name="T22" fmla="*/ 76 w 135"/>
                <a:gd name="T23" fmla="*/ 0 h 186"/>
                <a:gd name="T24" fmla="*/ 76 w 135"/>
                <a:gd name="T25" fmla="*/ 118 h 186"/>
                <a:gd name="T26" fmla="*/ 127 w 135"/>
                <a:gd name="T27" fmla="*/ 59 h 186"/>
                <a:gd name="T28" fmla="*/ 25 w 135"/>
                <a:gd name="T29" fmla="*/ 59 h 186"/>
                <a:gd name="T30" fmla="*/ 105 w 135"/>
                <a:gd name="T31" fmla="*/ 70 h 186"/>
                <a:gd name="T32" fmla="*/ 110 w 135"/>
                <a:gd name="T33" fmla="*/ 75 h 186"/>
                <a:gd name="T34" fmla="*/ 39 w 135"/>
                <a:gd name="T35" fmla="*/ 54 h 186"/>
                <a:gd name="T36" fmla="*/ 56 w 135"/>
                <a:gd name="T37" fmla="*/ 63 h 186"/>
                <a:gd name="T38" fmla="*/ 59 w 135"/>
                <a:gd name="T39" fmla="*/ 56 h 186"/>
                <a:gd name="T40" fmla="*/ 74 w 135"/>
                <a:gd name="T41" fmla="*/ 45 h 186"/>
                <a:gd name="T42" fmla="*/ 73 w 135"/>
                <a:gd name="T43" fmla="*/ 34 h 186"/>
                <a:gd name="T44" fmla="*/ 68 w 135"/>
                <a:gd name="T45" fmla="*/ 33 h 186"/>
                <a:gd name="T46" fmla="*/ 62 w 135"/>
                <a:gd name="T47" fmla="*/ 28 h 186"/>
                <a:gd name="T48" fmla="*/ 49 w 135"/>
                <a:gd name="T49" fmla="*/ 27 h 186"/>
                <a:gd name="T50" fmla="*/ 39 w 135"/>
                <a:gd name="T51" fmla="*/ 54 h 186"/>
                <a:gd name="T52" fmla="*/ 126 w 135"/>
                <a:gd name="T53" fmla="*/ 105 h 186"/>
                <a:gd name="T54" fmla="*/ 76 w 135"/>
                <a:gd name="T55" fmla="*/ 127 h 186"/>
                <a:gd name="T56" fmla="*/ 30 w 135"/>
                <a:gd name="T57" fmla="*/ 10 h 186"/>
                <a:gd name="T58" fmla="*/ 32 w 135"/>
                <a:gd name="T59" fmla="*/ 6 h 186"/>
                <a:gd name="T60" fmla="*/ 24 w 135"/>
                <a:gd name="T61" fmla="*/ 4 h 186"/>
                <a:gd name="T62" fmla="*/ 0 w 135"/>
                <a:gd name="T63" fmla="*/ 59 h 186"/>
                <a:gd name="T64" fmla="*/ 72 w 135"/>
                <a:gd name="T65" fmla="*/ 177 h 186"/>
                <a:gd name="T66" fmla="*/ 42 w 135"/>
                <a:gd name="T67" fmla="*/ 182 h 186"/>
                <a:gd name="T68" fmla="*/ 105 w 135"/>
                <a:gd name="T69" fmla="*/ 186 h 186"/>
                <a:gd name="T70" fmla="*/ 105 w 135"/>
                <a:gd name="T71" fmla="*/ 177 h 186"/>
                <a:gd name="T72" fmla="*/ 80 w 135"/>
                <a:gd name="T73" fmla="*/ 135 h 186"/>
                <a:gd name="T74" fmla="*/ 131 w 135"/>
                <a:gd name="T75" fmla="*/ 111 h 186"/>
                <a:gd name="T76" fmla="*/ 129 w 135"/>
                <a:gd name="T77" fmla="*/ 10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 h="186">
                  <a:moveTo>
                    <a:pt x="90" y="28"/>
                  </a:moveTo>
                  <a:cubicBezTo>
                    <a:pt x="90" y="28"/>
                    <a:pt x="89" y="30"/>
                    <a:pt x="90" y="34"/>
                  </a:cubicBezTo>
                  <a:cubicBezTo>
                    <a:pt x="91" y="39"/>
                    <a:pt x="93" y="40"/>
                    <a:pt x="100" y="37"/>
                  </a:cubicBezTo>
                  <a:cubicBezTo>
                    <a:pt x="103" y="36"/>
                    <a:pt x="105" y="37"/>
                    <a:pt x="104" y="39"/>
                  </a:cubicBezTo>
                  <a:cubicBezTo>
                    <a:pt x="104" y="45"/>
                    <a:pt x="99" y="45"/>
                    <a:pt x="103" y="54"/>
                  </a:cubicBezTo>
                  <a:cubicBezTo>
                    <a:pt x="105" y="60"/>
                    <a:pt x="110" y="62"/>
                    <a:pt x="112" y="67"/>
                  </a:cubicBezTo>
                  <a:cubicBezTo>
                    <a:pt x="112" y="68"/>
                    <a:pt x="114" y="70"/>
                    <a:pt x="116" y="71"/>
                  </a:cubicBezTo>
                  <a:cubicBezTo>
                    <a:pt x="118" y="67"/>
                    <a:pt x="118" y="63"/>
                    <a:pt x="118" y="59"/>
                  </a:cubicBezTo>
                  <a:cubicBezTo>
                    <a:pt x="118" y="41"/>
                    <a:pt x="107" y="25"/>
                    <a:pt x="90" y="20"/>
                  </a:cubicBezTo>
                  <a:cubicBezTo>
                    <a:pt x="90" y="21"/>
                    <a:pt x="89" y="22"/>
                    <a:pt x="88" y="23"/>
                  </a:cubicBezTo>
                  <a:cubicBezTo>
                    <a:pt x="86" y="24"/>
                    <a:pt x="86" y="29"/>
                    <a:pt x="90" y="28"/>
                  </a:cubicBezTo>
                  <a:close/>
                  <a:moveTo>
                    <a:pt x="71" y="64"/>
                  </a:moveTo>
                  <a:cubicBezTo>
                    <a:pt x="64" y="64"/>
                    <a:pt x="59" y="66"/>
                    <a:pt x="61" y="75"/>
                  </a:cubicBezTo>
                  <a:cubicBezTo>
                    <a:pt x="63" y="84"/>
                    <a:pt x="68" y="80"/>
                    <a:pt x="68" y="87"/>
                  </a:cubicBezTo>
                  <a:cubicBezTo>
                    <a:pt x="67" y="95"/>
                    <a:pt x="69" y="96"/>
                    <a:pt x="70" y="98"/>
                  </a:cubicBezTo>
                  <a:cubicBezTo>
                    <a:pt x="71" y="99"/>
                    <a:pt x="72" y="101"/>
                    <a:pt x="73" y="101"/>
                  </a:cubicBezTo>
                  <a:cubicBezTo>
                    <a:pt x="74" y="101"/>
                    <a:pt x="74" y="101"/>
                    <a:pt x="74" y="101"/>
                  </a:cubicBezTo>
                  <a:cubicBezTo>
                    <a:pt x="75" y="101"/>
                    <a:pt x="75" y="100"/>
                    <a:pt x="76" y="98"/>
                  </a:cubicBezTo>
                  <a:cubicBezTo>
                    <a:pt x="77" y="91"/>
                    <a:pt x="80" y="87"/>
                    <a:pt x="82" y="83"/>
                  </a:cubicBezTo>
                  <a:cubicBezTo>
                    <a:pt x="85" y="80"/>
                    <a:pt x="88" y="75"/>
                    <a:pt x="82" y="71"/>
                  </a:cubicBezTo>
                  <a:cubicBezTo>
                    <a:pt x="77" y="66"/>
                    <a:pt x="78" y="64"/>
                    <a:pt x="71" y="64"/>
                  </a:cubicBezTo>
                  <a:close/>
                  <a:moveTo>
                    <a:pt x="76" y="118"/>
                  </a:moveTo>
                  <a:cubicBezTo>
                    <a:pt x="109" y="118"/>
                    <a:pt x="135" y="92"/>
                    <a:pt x="135" y="59"/>
                  </a:cubicBezTo>
                  <a:cubicBezTo>
                    <a:pt x="135" y="27"/>
                    <a:pt x="109" y="0"/>
                    <a:pt x="76" y="0"/>
                  </a:cubicBezTo>
                  <a:cubicBezTo>
                    <a:pt x="43" y="0"/>
                    <a:pt x="17" y="27"/>
                    <a:pt x="17" y="59"/>
                  </a:cubicBezTo>
                  <a:cubicBezTo>
                    <a:pt x="17" y="92"/>
                    <a:pt x="43" y="118"/>
                    <a:pt x="76" y="118"/>
                  </a:cubicBezTo>
                  <a:close/>
                  <a:moveTo>
                    <a:pt x="76" y="9"/>
                  </a:moveTo>
                  <a:cubicBezTo>
                    <a:pt x="104" y="9"/>
                    <a:pt x="127" y="31"/>
                    <a:pt x="127" y="59"/>
                  </a:cubicBezTo>
                  <a:cubicBezTo>
                    <a:pt x="127" y="87"/>
                    <a:pt x="104" y="110"/>
                    <a:pt x="76" y="110"/>
                  </a:cubicBezTo>
                  <a:cubicBezTo>
                    <a:pt x="48" y="110"/>
                    <a:pt x="25" y="87"/>
                    <a:pt x="25" y="59"/>
                  </a:cubicBezTo>
                  <a:cubicBezTo>
                    <a:pt x="25" y="31"/>
                    <a:pt x="48" y="9"/>
                    <a:pt x="76" y="9"/>
                  </a:cubicBezTo>
                  <a:close/>
                  <a:moveTo>
                    <a:pt x="105" y="70"/>
                  </a:moveTo>
                  <a:cubicBezTo>
                    <a:pt x="103" y="71"/>
                    <a:pt x="103" y="74"/>
                    <a:pt x="104" y="75"/>
                  </a:cubicBezTo>
                  <a:cubicBezTo>
                    <a:pt x="106" y="76"/>
                    <a:pt x="109" y="78"/>
                    <a:pt x="110" y="75"/>
                  </a:cubicBezTo>
                  <a:cubicBezTo>
                    <a:pt x="111" y="72"/>
                    <a:pt x="106" y="69"/>
                    <a:pt x="105" y="70"/>
                  </a:cubicBezTo>
                  <a:close/>
                  <a:moveTo>
                    <a:pt x="39" y="54"/>
                  </a:moveTo>
                  <a:cubicBezTo>
                    <a:pt x="39" y="54"/>
                    <a:pt x="42" y="60"/>
                    <a:pt x="56" y="66"/>
                  </a:cubicBezTo>
                  <a:cubicBezTo>
                    <a:pt x="56" y="66"/>
                    <a:pt x="59" y="66"/>
                    <a:pt x="56" y="63"/>
                  </a:cubicBezTo>
                  <a:cubicBezTo>
                    <a:pt x="52" y="60"/>
                    <a:pt x="49" y="56"/>
                    <a:pt x="53" y="54"/>
                  </a:cubicBezTo>
                  <a:cubicBezTo>
                    <a:pt x="57" y="52"/>
                    <a:pt x="58" y="52"/>
                    <a:pt x="59" y="56"/>
                  </a:cubicBezTo>
                  <a:cubicBezTo>
                    <a:pt x="60" y="60"/>
                    <a:pt x="63" y="58"/>
                    <a:pt x="63" y="54"/>
                  </a:cubicBezTo>
                  <a:cubicBezTo>
                    <a:pt x="64" y="50"/>
                    <a:pt x="70" y="47"/>
                    <a:pt x="74" y="45"/>
                  </a:cubicBezTo>
                  <a:cubicBezTo>
                    <a:pt x="78" y="43"/>
                    <a:pt x="81" y="43"/>
                    <a:pt x="81" y="40"/>
                  </a:cubicBezTo>
                  <a:cubicBezTo>
                    <a:pt x="81" y="37"/>
                    <a:pt x="79" y="34"/>
                    <a:pt x="73" y="34"/>
                  </a:cubicBezTo>
                  <a:cubicBezTo>
                    <a:pt x="67" y="34"/>
                    <a:pt x="70" y="43"/>
                    <a:pt x="64" y="38"/>
                  </a:cubicBezTo>
                  <a:cubicBezTo>
                    <a:pt x="59" y="33"/>
                    <a:pt x="66" y="34"/>
                    <a:pt x="68" y="33"/>
                  </a:cubicBezTo>
                  <a:cubicBezTo>
                    <a:pt x="71" y="32"/>
                    <a:pt x="73" y="27"/>
                    <a:pt x="69" y="27"/>
                  </a:cubicBezTo>
                  <a:cubicBezTo>
                    <a:pt x="64" y="27"/>
                    <a:pt x="65" y="29"/>
                    <a:pt x="62" y="28"/>
                  </a:cubicBezTo>
                  <a:cubicBezTo>
                    <a:pt x="58" y="26"/>
                    <a:pt x="57" y="32"/>
                    <a:pt x="54" y="31"/>
                  </a:cubicBezTo>
                  <a:cubicBezTo>
                    <a:pt x="53" y="31"/>
                    <a:pt x="51" y="29"/>
                    <a:pt x="49" y="27"/>
                  </a:cubicBezTo>
                  <a:cubicBezTo>
                    <a:pt x="42" y="32"/>
                    <a:pt x="38" y="40"/>
                    <a:pt x="35" y="48"/>
                  </a:cubicBezTo>
                  <a:cubicBezTo>
                    <a:pt x="37" y="52"/>
                    <a:pt x="39" y="54"/>
                    <a:pt x="39" y="54"/>
                  </a:cubicBezTo>
                  <a:close/>
                  <a:moveTo>
                    <a:pt x="129" y="103"/>
                  </a:moveTo>
                  <a:cubicBezTo>
                    <a:pt x="128" y="103"/>
                    <a:pt x="127" y="104"/>
                    <a:pt x="126" y="105"/>
                  </a:cubicBezTo>
                  <a:cubicBezTo>
                    <a:pt x="126" y="105"/>
                    <a:pt x="126" y="105"/>
                    <a:pt x="126" y="105"/>
                  </a:cubicBezTo>
                  <a:cubicBezTo>
                    <a:pt x="113" y="118"/>
                    <a:pt x="96" y="127"/>
                    <a:pt x="76" y="127"/>
                  </a:cubicBezTo>
                  <a:cubicBezTo>
                    <a:pt x="39" y="127"/>
                    <a:pt x="8" y="96"/>
                    <a:pt x="8" y="59"/>
                  </a:cubicBezTo>
                  <a:cubicBezTo>
                    <a:pt x="8" y="40"/>
                    <a:pt x="17" y="22"/>
                    <a:pt x="30" y="10"/>
                  </a:cubicBezTo>
                  <a:cubicBezTo>
                    <a:pt x="30" y="10"/>
                    <a:pt x="30" y="10"/>
                    <a:pt x="30" y="10"/>
                  </a:cubicBezTo>
                  <a:cubicBezTo>
                    <a:pt x="31" y="9"/>
                    <a:pt x="32" y="8"/>
                    <a:pt x="32" y="6"/>
                  </a:cubicBezTo>
                  <a:cubicBezTo>
                    <a:pt x="32" y="4"/>
                    <a:pt x="30" y="2"/>
                    <a:pt x="27" y="2"/>
                  </a:cubicBezTo>
                  <a:cubicBezTo>
                    <a:pt x="26" y="2"/>
                    <a:pt x="25" y="3"/>
                    <a:pt x="24" y="4"/>
                  </a:cubicBezTo>
                  <a:cubicBezTo>
                    <a:pt x="24" y="4"/>
                    <a:pt x="24" y="4"/>
                    <a:pt x="24" y="4"/>
                  </a:cubicBezTo>
                  <a:cubicBezTo>
                    <a:pt x="9" y="17"/>
                    <a:pt x="0" y="37"/>
                    <a:pt x="0" y="59"/>
                  </a:cubicBezTo>
                  <a:cubicBezTo>
                    <a:pt x="0" y="100"/>
                    <a:pt x="32" y="133"/>
                    <a:pt x="72" y="135"/>
                  </a:cubicBezTo>
                  <a:cubicBezTo>
                    <a:pt x="72" y="177"/>
                    <a:pt x="72" y="177"/>
                    <a:pt x="72" y="177"/>
                  </a:cubicBezTo>
                  <a:cubicBezTo>
                    <a:pt x="46" y="177"/>
                    <a:pt x="46" y="177"/>
                    <a:pt x="46" y="177"/>
                  </a:cubicBezTo>
                  <a:cubicBezTo>
                    <a:pt x="44" y="177"/>
                    <a:pt x="42" y="179"/>
                    <a:pt x="42" y="182"/>
                  </a:cubicBezTo>
                  <a:cubicBezTo>
                    <a:pt x="42" y="184"/>
                    <a:pt x="44" y="186"/>
                    <a:pt x="46" y="186"/>
                  </a:cubicBezTo>
                  <a:cubicBezTo>
                    <a:pt x="105" y="186"/>
                    <a:pt x="105" y="186"/>
                    <a:pt x="105" y="186"/>
                  </a:cubicBezTo>
                  <a:cubicBezTo>
                    <a:pt x="108" y="186"/>
                    <a:pt x="110" y="184"/>
                    <a:pt x="110" y="182"/>
                  </a:cubicBezTo>
                  <a:cubicBezTo>
                    <a:pt x="110" y="179"/>
                    <a:pt x="108" y="177"/>
                    <a:pt x="105" y="177"/>
                  </a:cubicBezTo>
                  <a:cubicBezTo>
                    <a:pt x="80" y="177"/>
                    <a:pt x="80" y="177"/>
                    <a:pt x="80" y="177"/>
                  </a:cubicBezTo>
                  <a:cubicBezTo>
                    <a:pt x="80" y="135"/>
                    <a:pt x="80" y="135"/>
                    <a:pt x="80" y="135"/>
                  </a:cubicBezTo>
                  <a:cubicBezTo>
                    <a:pt x="100" y="134"/>
                    <a:pt x="119" y="125"/>
                    <a:pt x="132" y="111"/>
                  </a:cubicBezTo>
                  <a:cubicBezTo>
                    <a:pt x="131" y="111"/>
                    <a:pt x="131" y="111"/>
                    <a:pt x="131" y="111"/>
                  </a:cubicBezTo>
                  <a:cubicBezTo>
                    <a:pt x="132" y="110"/>
                    <a:pt x="133" y="109"/>
                    <a:pt x="133" y="108"/>
                  </a:cubicBezTo>
                  <a:cubicBezTo>
                    <a:pt x="133" y="105"/>
                    <a:pt x="131" y="103"/>
                    <a:pt x="129" y="103"/>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7" name="TextBox 20"/>
            <p:cNvSpPr txBox="1"/>
            <p:nvPr/>
          </p:nvSpPr>
          <p:spPr>
            <a:xfrm>
              <a:off x="9406749" y="5276497"/>
              <a:ext cx="2109247" cy="728533"/>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a:t>
              </a:r>
              <a:endParaRPr lang="en-US" dirty="0">
                <a:cs typeface="+mn-ea"/>
                <a:sym typeface="+mn-lt"/>
              </a:endParaRPr>
            </a:p>
          </p:txBody>
        </p:sp>
        <p:sp>
          <p:nvSpPr>
            <p:cNvPr id="18" name="Rectangle 21"/>
            <p:cNvSpPr/>
            <p:nvPr/>
          </p:nvSpPr>
          <p:spPr>
            <a:xfrm>
              <a:off x="9401029" y="4867383"/>
              <a:ext cx="1620957" cy="523220"/>
            </a:xfrm>
            <a:prstGeom prst="rect">
              <a:avLst/>
            </a:prstGeom>
          </p:spPr>
          <p:txBody>
            <a:bodyPr wrap="none">
              <a:spAutoFit/>
            </a:bodyPr>
            <a:lstStyle/>
            <a:p>
              <a:r>
                <a:rPr lang="zh-CN" altLang="en-US" sz="2800" b="1">
                  <a:cs typeface="+mn-ea"/>
                  <a:sym typeface="+mn-lt"/>
                </a:rPr>
                <a:t>添加标题</a:t>
              </a:r>
              <a:endParaRPr lang="en-US" sz="2800" b="1" dirty="0">
                <a:cs typeface="+mn-ea"/>
                <a:sym typeface="+mn-lt"/>
              </a:endParaRPr>
            </a:p>
          </p:txBody>
        </p:sp>
      </p:grpSp>
      <p:grpSp>
        <p:nvGrpSpPr>
          <p:cNvPr id="2" name="组合 1"/>
          <p:cNvGrpSpPr/>
          <p:nvPr/>
        </p:nvGrpSpPr>
        <p:grpSpPr>
          <a:xfrm>
            <a:off x="664564" y="1467570"/>
            <a:ext cx="2661749" cy="1166244"/>
            <a:chOff x="664564" y="1467570"/>
            <a:chExt cx="2661749" cy="1166244"/>
          </a:xfrm>
        </p:grpSpPr>
        <p:sp>
          <p:nvSpPr>
            <p:cNvPr id="7" name="Freeform 449"/>
            <p:cNvSpPr>
              <a:spLocks noEditPoints="1"/>
            </p:cNvSpPr>
            <p:nvPr/>
          </p:nvSpPr>
          <p:spPr bwMode="auto">
            <a:xfrm>
              <a:off x="2947749" y="1543574"/>
              <a:ext cx="378564" cy="377444"/>
            </a:xfrm>
            <a:custGeom>
              <a:avLst/>
              <a:gdLst>
                <a:gd name="T0" fmla="*/ 101 w 186"/>
                <a:gd name="T1" fmla="*/ 92 h 185"/>
                <a:gd name="T2" fmla="*/ 84 w 186"/>
                <a:gd name="T3" fmla="*/ 92 h 185"/>
                <a:gd name="T4" fmla="*/ 169 w 186"/>
                <a:gd name="T5" fmla="*/ 0 h 185"/>
                <a:gd name="T6" fmla="*/ 0 w 186"/>
                <a:gd name="T7" fmla="*/ 17 h 185"/>
                <a:gd name="T8" fmla="*/ 17 w 186"/>
                <a:gd name="T9" fmla="*/ 185 h 185"/>
                <a:gd name="T10" fmla="*/ 186 w 186"/>
                <a:gd name="T11" fmla="*/ 168 h 185"/>
                <a:gd name="T12" fmla="*/ 169 w 186"/>
                <a:gd name="T13" fmla="*/ 0 h 185"/>
                <a:gd name="T14" fmla="*/ 169 w 186"/>
                <a:gd name="T15" fmla="*/ 177 h 185"/>
                <a:gd name="T16" fmla="*/ 8 w 186"/>
                <a:gd name="T17" fmla="*/ 168 h 185"/>
                <a:gd name="T18" fmla="*/ 17 w 186"/>
                <a:gd name="T19" fmla="*/ 8 h 185"/>
                <a:gd name="T20" fmla="*/ 177 w 186"/>
                <a:gd name="T21" fmla="*/ 17 h 185"/>
                <a:gd name="T22" fmla="*/ 69 w 186"/>
                <a:gd name="T23" fmla="*/ 116 h 185"/>
                <a:gd name="T24" fmla="*/ 93 w 186"/>
                <a:gd name="T25" fmla="*/ 126 h 185"/>
                <a:gd name="T26" fmla="*/ 117 w 186"/>
                <a:gd name="T27" fmla="*/ 116 h 185"/>
                <a:gd name="T28" fmla="*/ 127 w 186"/>
                <a:gd name="T29" fmla="*/ 92 h 185"/>
                <a:gd name="T30" fmla="*/ 59 w 186"/>
                <a:gd name="T31" fmla="*/ 92 h 185"/>
                <a:gd name="T32" fmla="*/ 69 w 186"/>
                <a:gd name="T33" fmla="*/ 116 h 185"/>
                <a:gd name="T34" fmla="*/ 68 w 186"/>
                <a:gd name="T35" fmla="*/ 88 h 185"/>
                <a:gd name="T36" fmla="*/ 75 w 186"/>
                <a:gd name="T37" fmla="*/ 81 h 185"/>
                <a:gd name="T38" fmla="*/ 81 w 186"/>
                <a:gd name="T39" fmla="*/ 75 h 185"/>
                <a:gd name="T40" fmla="*/ 89 w 186"/>
                <a:gd name="T41" fmla="*/ 68 h 185"/>
                <a:gd name="T42" fmla="*/ 93 w 186"/>
                <a:gd name="T43" fmla="*/ 76 h 185"/>
                <a:gd name="T44" fmla="*/ 97 w 186"/>
                <a:gd name="T45" fmla="*/ 68 h 185"/>
                <a:gd name="T46" fmla="*/ 105 w 186"/>
                <a:gd name="T47" fmla="*/ 75 h 185"/>
                <a:gd name="T48" fmla="*/ 111 w 186"/>
                <a:gd name="T49" fmla="*/ 81 h 185"/>
                <a:gd name="T50" fmla="*/ 118 w 186"/>
                <a:gd name="T51" fmla="*/ 88 h 185"/>
                <a:gd name="T52" fmla="*/ 110 w 186"/>
                <a:gd name="T53" fmla="*/ 92 h 185"/>
                <a:gd name="T54" fmla="*/ 118 w 186"/>
                <a:gd name="T55" fmla="*/ 97 h 185"/>
                <a:gd name="T56" fmla="*/ 111 w 186"/>
                <a:gd name="T57" fmla="*/ 104 h 185"/>
                <a:gd name="T58" fmla="*/ 105 w 186"/>
                <a:gd name="T59" fmla="*/ 110 h 185"/>
                <a:gd name="T60" fmla="*/ 97 w 186"/>
                <a:gd name="T61" fmla="*/ 117 h 185"/>
                <a:gd name="T62" fmla="*/ 93 w 186"/>
                <a:gd name="T63" fmla="*/ 109 h 185"/>
                <a:gd name="T64" fmla="*/ 89 w 186"/>
                <a:gd name="T65" fmla="*/ 117 h 185"/>
                <a:gd name="T66" fmla="*/ 81 w 186"/>
                <a:gd name="T67" fmla="*/ 110 h 185"/>
                <a:gd name="T68" fmla="*/ 75 w 186"/>
                <a:gd name="T69" fmla="*/ 104 h 185"/>
                <a:gd name="T70" fmla="*/ 68 w 186"/>
                <a:gd name="T71" fmla="*/ 97 h 185"/>
                <a:gd name="T72" fmla="*/ 76 w 186"/>
                <a:gd name="T73" fmla="*/ 92 h 185"/>
                <a:gd name="T74" fmla="*/ 160 w 186"/>
                <a:gd name="T75" fmla="*/ 50 h 185"/>
                <a:gd name="T76" fmla="*/ 25 w 186"/>
                <a:gd name="T77" fmla="*/ 25 h 185"/>
                <a:gd name="T78" fmla="*/ 160 w 186"/>
                <a:gd name="T79" fmla="*/ 160 h 185"/>
                <a:gd name="T80" fmla="*/ 169 w 186"/>
                <a:gd name="T81" fmla="*/ 126 h 185"/>
                <a:gd name="T82" fmla="*/ 160 w 186"/>
                <a:gd name="T83" fmla="*/ 109 h 185"/>
                <a:gd name="T84" fmla="*/ 169 w 186"/>
                <a:gd name="T85" fmla="*/ 67 h 185"/>
                <a:gd name="T86" fmla="*/ 160 w 186"/>
                <a:gd name="T87" fmla="*/ 50 h 185"/>
                <a:gd name="T88" fmla="*/ 143 w 186"/>
                <a:gd name="T89" fmla="*/ 59 h 185"/>
                <a:gd name="T90" fmla="*/ 152 w 186"/>
                <a:gd name="T91" fmla="*/ 76 h 185"/>
                <a:gd name="T92" fmla="*/ 143 w 186"/>
                <a:gd name="T93" fmla="*/ 118 h 185"/>
                <a:gd name="T94" fmla="*/ 152 w 186"/>
                <a:gd name="T95" fmla="*/ 135 h 185"/>
                <a:gd name="T96" fmla="*/ 34 w 186"/>
                <a:gd name="T97" fmla="*/ 152 h 185"/>
                <a:gd name="T98" fmla="*/ 152 w 186"/>
                <a:gd name="T99" fmla="*/ 3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6" h="185">
                  <a:moveTo>
                    <a:pt x="93" y="101"/>
                  </a:moveTo>
                  <a:cubicBezTo>
                    <a:pt x="98" y="101"/>
                    <a:pt x="101" y="97"/>
                    <a:pt x="101" y="92"/>
                  </a:cubicBezTo>
                  <a:cubicBezTo>
                    <a:pt x="101" y="88"/>
                    <a:pt x="98" y="84"/>
                    <a:pt x="93" y="84"/>
                  </a:cubicBezTo>
                  <a:cubicBezTo>
                    <a:pt x="88" y="84"/>
                    <a:pt x="84" y="88"/>
                    <a:pt x="84" y="92"/>
                  </a:cubicBezTo>
                  <a:cubicBezTo>
                    <a:pt x="84" y="97"/>
                    <a:pt x="88" y="101"/>
                    <a:pt x="93" y="101"/>
                  </a:cubicBezTo>
                  <a:close/>
                  <a:moveTo>
                    <a:pt x="169" y="0"/>
                  </a:moveTo>
                  <a:cubicBezTo>
                    <a:pt x="17" y="0"/>
                    <a:pt x="17" y="0"/>
                    <a:pt x="17" y="0"/>
                  </a:cubicBezTo>
                  <a:cubicBezTo>
                    <a:pt x="8" y="0"/>
                    <a:pt x="0" y="7"/>
                    <a:pt x="0" y="17"/>
                  </a:cubicBezTo>
                  <a:cubicBezTo>
                    <a:pt x="0" y="168"/>
                    <a:pt x="0" y="168"/>
                    <a:pt x="0" y="168"/>
                  </a:cubicBezTo>
                  <a:cubicBezTo>
                    <a:pt x="0" y="178"/>
                    <a:pt x="8" y="185"/>
                    <a:pt x="17" y="185"/>
                  </a:cubicBezTo>
                  <a:cubicBezTo>
                    <a:pt x="169" y="185"/>
                    <a:pt x="169" y="185"/>
                    <a:pt x="169" y="185"/>
                  </a:cubicBezTo>
                  <a:cubicBezTo>
                    <a:pt x="178" y="185"/>
                    <a:pt x="186" y="178"/>
                    <a:pt x="186" y="168"/>
                  </a:cubicBezTo>
                  <a:cubicBezTo>
                    <a:pt x="186" y="17"/>
                    <a:pt x="186" y="17"/>
                    <a:pt x="186" y="17"/>
                  </a:cubicBezTo>
                  <a:cubicBezTo>
                    <a:pt x="186" y="7"/>
                    <a:pt x="178" y="0"/>
                    <a:pt x="169" y="0"/>
                  </a:cubicBezTo>
                  <a:close/>
                  <a:moveTo>
                    <a:pt x="177" y="168"/>
                  </a:moveTo>
                  <a:cubicBezTo>
                    <a:pt x="177" y="173"/>
                    <a:pt x="173" y="177"/>
                    <a:pt x="169" y="177"/>
                  </a:cubicBezTo>
                  <a:cubicBezTo>
                    <a:pt x="17" y="177"/>
                    <a:pt x="17" y="177"/>
                    <a:pt x="17" y="177"/>
                  </a:cubicBezTo>
                  <a:cubicBezTo>
                    <a:pt x="12" y="177"/>
                    <a:pt x="8" y="173"/>
                    <a:pt x="8" y="168"/>
                  </a:cubicBezTo>
                  <a:cubicBezTo>
                    <a:pt x="8" y="17"/>
                    <a:pt x="8" y="17"/>
                    <a:pt x="8" y="17"/>
                  </a:cubicBezTo>
                  <a:cubicBezTo>
                    <a:pt x="8" y="12"/>
                    <a:pt x="12" y="8"/>
                    <a:pt x="17" y="8"/>
                  </a:cubicBezTo>
                  <a:cubicBezTo>
                    <a:pt x="169" y="8"/>
                    <a:pt x="169" y="8"/>
                    <a:pt x="169" y="8"/>
                  </a:cubicBezTo>
                  <a:cubicBezTo>
                    <a:pt x="173" y="8"/>
                    <a:pt x="177" y="12"/>
                    <a:pt x="177" y="17"/>
                  </a:cubicBezTo>
                  <a:lnTo>
                    <a:pt x="177" y="168"/>
                  </a:lnTo>
                  <a:close/>
                  <a:moveTo>
                    <a:pt x="69" y="116"/>
                  </a:moveTo>
                  <a:cubicBezTo>
                    <a:pt x="69" y="116"/>
                    <a:pt x="69" y="116"/>
                    <a:pt x="69" y="116"/>
                  </a:cubicBezTo>
                  <a:cubicBezTo>
                    <a:pt x="75" y="122"/>
                    <a:pt x="84" y="126"/>
                    <a:pt x="93" y="126"/>
                  </a:cubicBezTo>
                  <a:cubicBezTo>
                    <a:pt x="102" y="126"/>
                    <a:pt x="111" y="122"/>
                    <a:pt x="117" y="116"/>
                  </a:cubicBezTo>
                  <a:cubicBezTo>
                    <a:pt x="117" y="116"/>
                    <a:pt x="117" y="116"/>
                    <a:pt x="117" y="116"/>
                  </a:cubicBezTo>
                  <a:cubicBezTo>
                    <a:pt x="117" y="116"/>
                    <a:pt x="117" y="116"/>
                    <a:pt x="117" y="116"/>
                  </a:cubicBezTo>
                  <a:cubicBezTo>
                    <a:pt x="123" y="110"/>
                    <a:pt x="127" y="102"/>
                    <a:pt x="127" y="92"/>
                  </a:cubicBezTo>
                  <a:cubicBezTo>
                    <a:pt x="127" y="74"/>
                    <a:pt x="111" y="59"/>
                    <a:pt x="93" y="59"/>
                  </a:cubicBezTo>
                  <a:cubicBezTo>
                    <a:pt x="74" y="59"/>
                    <a:pt x="59" y="74"/>
                    <a:pt x="59" y="92"/>
                  </a:cubicBezTo>
                  <a:cubicBezTo>
                    <a:pt x="59" y="102"/>
                    <a:pt x="63" y="110"/>
                    <a:pt x="69" y="116"/>
                  </a:cubicBezTo>
                  <a:cubicBezTo>
                    <a:pt x="69" y="116"/>
                    <a:pt x="69" y="116"/>
                    <a:pt x="69" y="116"/>
                  </a:cubicBezTo>
                  <a:close/>
                  <a:moveTo>
                    <a:pt x="72" y="88"/>
                  </a:moveTo>
                  <a:cubicBezTo>
                    <a:pt x="68" y="88"/>
                    <a:pt x="68" y="88"/>
                    <a:pt x="68" y="88"/>
                  </a:cubicBezTo>
                  <a:cubicBezTo>
                    <a:pt x="69" y="84"/>
                    <a:pt x="70" y="81"/>
                    <a:pt x="72" y="78"/>
                  </a:cubicBezTo>
                  <a:cubicBezTo>
                    <a:pt x="75" y="81"/>
                    <a:pt x="75" y="81"/>
                    <a:pt x="75" y="81"/>
                  </a:cubicBezTo>
                  <a:cubicBezTo>
                    <a:pt x="77" y="82"/>
                    <a:pt x="79" y="82"/>
                    <a:pt x="81" y="81"/>
                  </a:cubicBezTo>
                  <a:cubicBezTo>
                    <a:pt x="83" y="79"/>
                    <a:pt x="83" y="76"/>
                    <a:pt x="81" y="75"/>
                  </a:cubicBezTo>
                  <a:cubicBezTo>
                    <a:pt x="78" y="72"/>
                    <a:pt x="78" y="72"/>
                    <a:pt x="78" y="72"/>
                  </a:cubicBezTo>
                  <a:cubicBezTo>
                    <a:pt x="81" y="70"/>
                    <a:pt x="85" y="68"/>
                    <a:pt x="89" y="68"/>
                  </a:cubicBezTo>
                  <a:cubicBezTo>
                    <a:pt x="89" y="71"/>
                    <a:pt x="89" y="71"/>
                    <a:pt x="89" y="71"/>
                  </a:cubicBezTo>
                  <a:cubicBezTo>
                    <a:pt x="89" y="74"/>
                    <a:pt x="91" y="76"/>
                    <a:pt x="93" y="76"/>
                  </a:cubicBezTo>
                  <a:cubicBezTo>
                    <a:pt x="95" y="76"/>
                    <a:pt x="97" y="74"/>
                    <a:pt x="97" y="71"/>
                  </a:cubicBezTo>
                  <a:cubicBezTo>
                    <a:pt x="97" y="68"/>
                    <a:pt x="97" y="68"/>
                    <a:pt x="97" y="68"/>
                  </a:cubicBezTo>
                  <a:cubicBezTo>
                    <a:pt x="101" y="68"/>
                    <a:pt x="104" y="70"/>
                    <a:pt x="107" y="72"/>
                  </a:cubicBezTo>
                  <a:cubicBezTo>
                    <a:pt x="105" y="75"/>
                    <a:pt x="105" y="75"/>
                    <a:pt x="105" y="75"/>
                  </a:cubicBezTo>
                  <a:cubicBezTo>
                    <a:pt x="103" y="76"/>
                    <a:pt x="103" y="79"/>
                    <a:pt x="105" y="81"/>
                  </a:cubicBezTo>
                  <a:cubicBezTo>
                    <a:pt x="106" y="82"/>
                    <a:pt x="109" y="82"/>
                    <a:pt x="111" y="81"/>
                  </a:cubicBezTo>
                  <a:cubicBezTo>
                    <a:pt x="113" y="78"/>
                    <a:pt x="113" y="78"/>
                    <a:pt x="113" y="78"/>
                  </a:cubicBezTo>
                  <a:cubicBezTo>
                    <a:pt x="116" y="81"/>
                    <a:pt x="117" y="84"/>
                    <a:pt x="118" y="88"/>
                  </a:cubicBezTo>
                  <a:cubicBezTo>
                    <a:pt x="114" y="88"/>
                    <a:pt x="114" y="88"/>
                    <a:pt x="114" y="88"/>
                  </a:cubicBezTo>
                  <a:cubicBezTo>
                    <a:pt x="112" y="88"/>
                    <a:pt x="110" y="90"/>
                    <a:pt x="110" y="92"/>
                  </a:cubicBezTo>
                  <a:cubicBezTo>
                    <a:pt x="110" y="95"/>
                    <a:pt x="112" y="97"/>
                    <a:pt x="114" y="97"/>
                  </a:cubicBezTo>
                  <a:cubicBezTo>
                    <a:pt x="118" y="97"/>
                    <a:pt x="118" y="97"/>
                    <a:pt x="118" y="97"/>
                  </a:cubicBezTo>
                  <a:cubicBezTo>
                    <a:pt x="117" y="101"/>
                    <a:pt x="116" y="104"/>
                    <a:pt x="113" y="107"/>
                  </a:cubicBezTo>
                  <a:cubicBezTo>
                    <a:pt x="111" y="104"/>
                    <a:pt x="111" y="104"/>
                    <a:pt x="111" y="104"/>
                  </a:cubicBezTo>
                  <a:cubicBezTo>
                    <a:pt x="109" y="103"/>
                    <a:pt x="106" y="103"/>
                    <a:pt x="105" y="104"/>
                  </a:cubicBezTo>
                  <a:cubicBezTo>
                    <a:pt x="103" y="106"/>
                    <a:pt x="103" y="109"/>
                    <a:pt x="105" y="110"/>
                  </a:cubicBezTo>
                  <a:cubicBezTo>
                    <a:pt x="107" y="113"/>
                    <a:pt x="107" y="113"/>
                    <a:pt x="107" y="113"/>
                  </a:cubicBezTo>
                  <a:cubicBezTo>
                    <a:pt x="104" y="115"/>
                    <a:pt x="101" y="117"/>
                    <a:pt x="97" y="117"/>
                  </a:cubicBezTo>
                  <a:cubicBezTo>
                    <a:pt x="97" y="114"/>
                    <a:pt x="97" y="114"/>
                    <a:pt x="97" y="114"/>
                  </a:cubicBezTo>
                  <a:cubicBezTo>
                    <a:pt x="97" y="111"/>
                    <a:pt x="95" y="109"/>
                    <a:pt x="93" y="109"/>
                  </a:cubicBezTo>
                  <a:cubicBezTo>
                    <a:pt x="91" y="109"/>
                    <a:pt x="89" y="111"/>
                    <a:pt x="89" y="114"/>
                  </a:cubicBezTo>
                  <a:cubicBezTo>
                    <a:pt x="89" y="117"/>
                    <a:pt x="89" y="117"/>
                    <a:pt x="89" y="117"/>
                  </a:cubicBezTo>
                  <a:cubicBezTo>
                    <a:pt x="85" y="117"/>
                    <a:pt x="81" y="115"/>
                    <a:pt x="78" y="113"/>
                  </a:cubicBezTo>
                  <a:cubicBezTo>
                    <a:pt x="81" y="110"/>
                    <a:pt x="81" y="110"/>
                    <a:pt x="81" y="110"/>
                  </a:cubicBezTo>
                  <a:cubicBezTo>
                    <a:pt x="83" y="109"/>
                    <a:pt x="83" y="106"/>
                    <a:pt x="81" y="104"/>
                  </a:cubicBezTo>
                  <a:cubicBezTo>
                    <a:pt x="79" y="103"/>
                    <a:pt x="77" y="103"/>
                    <a:pt x="75" y="104"/>
                  </a:cubicBezTo>
                  <a:cubicBezTo>
                    <a:pt x="72" y="107"/>
                    <a:pt x="72" y="107"/>
                    <a:pt x="72" y="107"/>
                  </a:cubicBezTo>
                  <a:cubicBezTo>
                    <a:pt x="70" y="104"/>
                    <a:pt x="69" y="101"/>
                    <a:pt x="68" y="97"/>
                  </a:cubicBezTo>
                  <a:cubicBezTo>
                    <a:pt x="72" y="97"/>
                    <a:pt x="72" y="97"/>
                    <a:pt x="72" y="97"/>
                  </a:cubicBezTo>
                  <a:cubicBezTo>
                    <a:pt x="74" y="97"/>
                    <a:pt x="76" y="95"/>
                    <a:pt x="76" y="92"/>
                  </a:cubicBezTo>
                  <a:cubicBezTo>
                    <a:pt x="76" y="90"/>
                    <a:pt x="74" y="88"/>
                    <a:pt x="72" y="88"/>
                  </a:cubicBezTo>
                  <a:close/>
                  <a:moveTo>
                    <a:pt x="160" y="50"/>
                  </a:moveTo>
                  <a:cubicBezTo>
                    <a:pt x="160" y="25"/>
                    <a:pt x="160" y="25"/>
                    <a:pt x="160" y="25"/>
                  </a:cubicBezTo>
                  <a:cubicBezTo>
                    <a:pt x="25" y="25"/>
                    <a:pt x="25" y="25"/>
                    <a:pt x="25" y="25"/>
                  </a:cubicBezTo>
                  <a:cubicBezTo>
                    <a:pt x="25" y="160"/>
                    <a:pt x="25" y="160"/>
                    <a:pt x="25" y="160"/>
                  </a:cubicBezTo>
                  <a:cubicBezTo>
                    <a:pt x="160" y="160"/>
                    <a:pt x="160" y="160"/>
                    <a:pt x="160" y="160"/>
                  </a:cubicBezTo>
                  <a:cubicBezTo>
                    <a:pt x="160" y="135"/>
                    <a:pt x="160" y="135"/>
                    <a:pt x="160" y="135"/>
                  </a:cubicBezTo>
                  <a:cubicBezTo>
                    <a:pt x="165" y="135"/>
                    <a:pt x="169" y="131"/>
                    <a:pt x="169" y="126"/>
                  </a:cubicBezTo>
                  <a:cubicBezTo>
                    <a:pt x="169" y="118"/>
                    <a:pt x="169" y="118"/>
                    <a:pt x="169" y="118"/>
                  </a:cubicBezTo>
                  <a:cubicBezTo>
                    <a:pt x="169" y="113"/>
                    <a:pt x="165" y="109"/>
                    <a:pt x="160" y="109"/>
                  </a:cubicBezTo>
                  <a:cubicBezTo>
                    <a:pt x="160" y="76"/>
                    <a:pt x="160" y="76"/>
                    <a:pt x="160" y="76"/>
                  </a:cubicBezTo>
                  <a:cubicBezTo>
                    <a:pt x="165" y="76"/>
                    <a:pt x="169" y="72"/>
                    <a:pt x="169" y="67"/>
                  </a:cubicBezTo>
                  <a:cubicBezTo>
                    <a:pt x="169" y="59"/>
                    <a:pt x="169" y="59"/>
                    <a:pt x="169" y="59"/>
                  </a:cubicBezTo>
                  <a:cubicBezTo>
                    <a:pt x="169" y="54"/>
                    <a:pt x="165" y="50"/>
                    <a:pt x="160" y="50"/>
                  </a:cubicBezTo>
                  <a:close/>
                  <a:moveTo>
                    <a:pt x="152" y="50"/>
                  </a:moveTo>
                  <a:cubicBezTo>
                    <a:pt x="147" y="50"/>
                    <a:pt x="143" y="54"/>
                    <a:pt x="143" y="59"/>
                  </a:cubicBezTo>
                  <a:cubicBezTo>
                    <a:pt x="143" y="67"/>
                    <a:pt x="143" y="67"/>
                    <a:pt x="143" y="67"/>
                  </a:cubicBezTo>
                  <a:cubicBezTo>
                    <a:pt x="143" y="72"/>
                    <a:pt x="147" y="76"/>
                    <a:pt x="152" y="76"/>
                  </a:cubicBezTo>
                  <a:cubicBezTo>
                    <a:pt x="152" y="109"/>
                    <a:pt x="152" y="109"/>
                    <a:pt x="152" y="109"/>
                  </a:cubicBezTo>
                  <a:cubicBezTo>
                    <a:pt x="147" y="109"/>
                    <a:pt x="143" y="113"/>
                    <a:pt x="143" y="118"/>
                  </a:cubicBezTo>
                  <a:cubicBezTo>
                    <a:pt x="143" y="126"/>
                    <a:pt x="143" y="126"/>
                    <a:pt x="143" y="126"/>
                  </a:cubicBezTo>
                  <a:cubicBezTo>
                    <a:pt x="143" y="131"/>
                    <a:pt x="147" y="135"/>
                    <a:pt x="152" y="135"/>
                  </a:cubicBezTo>
                  <a:cubicBezTo>
                    <a:pt x="152" y="152"/>
                    <a:pt x="152" y="152"/>
                    <a:pt x="152" y="152"/>
                  </a:cubicBezTo>
                  <a:cubicBezTo>
                    <a:pt x="34" y="152"/>
                    <a:pt x="34" y="152"/>
                    <a:pt x="34" y="152"/>
                  </a:cubicBezTo>
                  <a:cubicBezTo>
                    <a:pt x="34" y="33"/>
                    <a:pt x="34" y="33"/>
                    <a:pt x="34" y="33"/>
                  </a:cubicBezTo>
                  <a:cubicBezTo>
                    <a:pt x="152" y="33"/>
                    <a:pt x="152" y="33"/>
                    <a:pt x="152" y="33"/>
                  </a:cubicBezTo>
                  <a:lnTo>
                    <a:pt x="152" y="5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9" name="TextBox 22"/>
            <p:cNvSpPr txBox="1"/>
            <p:nvPr/>
          </p:nvSpPr>
          <p:spPr>
            <a:xfrm>
              <a:off x="664564" y="1876684"/>
              <a:ext cx="2116882" cy="757130"/>
            </a:xfrm>
            <a:prstGeom prst="rect">
              <a:avLst/>
            </a:prstGeom>
            <a:noFill/>
          </p:spPr>
          <p:txBody>
            <a:bodyPr wrap="square" rtlCol="0">
              <a:spAutoFit/>
            </a:bodyPr>
            <a:lstStyle/>
            <a:p>
              <a:pPr algn="r">
                <a:lnSpc>
                  <a:spcPct val="120000"/>
                </a:lnSpc>
              </a:pPr>
              <a:r>
                <a:rPr lang="zh-CN" altLang="en-US" dirty="0">
                  <a:cs typeface="+mn-ea"/>
                  <a:sym typeface="+mn-lt"/>
                </a:rPr>
                <a:t>此处添加介绍内容此处添加介绍内容</a:t>
              </a:r>
              <a:endParaRPr lang="en-US" dirty="0">
                <a:cs typeface="+mn-ea"/>
                <a:sym typeface="+mn-lt"/>
              </a:endParaRPr>
            </a:p>
          </p:txBody>
        </p:sp>
        <p:sp>
          <p:nvSpPr>
            <p:cNvPr id="20" name="Rectangle 23"/>
            <p:cNvSpPr/>
            <p:nvPr/>
          </p:nvSpPr>
          <p:spPr>
            <a:xfrm>
              <a:off x="1160487" y="1467570"/>
              <a:ext cx="1620958" cy="523220"/>
            </a:xfrm>
            <a:prstGeom prst="rect">
              <a:avLst/>
            </a:prstGeom>
          </p:spPr>
          <p:txBody>
            <a:bodyPr wrap="none">
              <a:spAutoFit/>
            </a:bodyPr>
            <a:lstStyle/>
            <a:p>
              <a:pPr algn="r"/>
              <a:r>
                <a:rPr lang="zh-CN" altLang="en-US" sz="2800" b="1" dirty="0">
                  <a:cs typeface="+mn-ea"/>
                  <a:sym typeface="+mn-lt"/>
                </a:rPr>
                <a:t>添加标题</a:t>
              </a:r>
              <a:endParaRPr lang="en-US" sz="2800" b="1" dirty="0">
                <a:cs typeface="+mn-ea"/>
                <a:sym typeface="+mn-lt"/>
              </a:endParaRPr>
            </a:p>
          </p:txBody>
        </p:sp>
      </p:grpSp>
      <p:grpSp>
        <p:nvGrpSpPr>
          <p:cNvPr id="28" name="组合 27"/>
          <p:cNvGrpSpPr/>
          <p:nvPr/>
        </p:nvGrpSpPr>
        <p:grpSpPr>
          <a:xfrm>
            <a:off x="664564" y="3166312"/>
            <a:ext cx="2661749" cy="1137648"/>
            <a:chOff x="664564" y="3166312"/>
            <a:chExt cx="2661749" cy="1137648"/>
          </a:xfrm>
        </p:grpSpPr>
        <p:sp>
          <p:nvSpPr>
            <p:cNvPr id="8" name="Freeform 450"/>
            <p:cNvSpPr>
              <a:spLocks noEditPoints="1"/>
            </p:cNvSpPr>
            <p:nvPr/>
          </p:nvSpPr>
          <p:spPr bwMode="auto">
            <a:xfrm>
              <a:off x="2946629" y="3259134"/>
              <a:ext cx="379684" cy="377444"/>
            </a:xfrm>
            <a:custGeom>
              <a:avLst/>
              <a:gdLst>
                <a:gd name="T0" fmla="*/ 144 w 186"/>
                <a:gd name="T1" fmla="*/ 92 h 185"/>
                <a:gd name="T2" fmla="*/ 43 w 186"/>
                <a:gd name="T3" fmla="*/ 92 h 185"/>
                <a:gd name="T4" fmla="*/ 43 w 186"/>
                <a:gd name="T5" fmla="*/ 143 h 185"/>
                <a:gd name="T6" fmla="*/ 144 w 186"/>
                <a:gd name="T7" fmla="*/ 143 h 185"/>
                <a:gd name="T8" fmla="*/ 144 w 186"/>
                <a:gd name="T9" fmla="*/ 92 h 185"/>
                <a:gd name="T10" fmla="*/ 135 w 186"/>
                <a:gd name="T11" fmla="*/ 135 h 185"/>
                <a:gd name="T12" fmla="*/ 51 w 186"/>
                <a:gd name="T13" fmla="*/ 135 h 185"/>
                <a:gd name="T14" fmla="*/ 51 w 186"/>
                <a:gd name="T15" fmla="*/ 101 h 185"/>
                <a:gd name="T16" fmla="*/ 135 w 186"/>
                <a:gd name="T17" fmla="*/ 101 h 185"/>
                <a:gd name="T18" fmla="*/ 135 w 186"/>
                <a:gd name="T19" fmla="*/ 135 h 185"/>
                <a:gd name="T20" fmla="*/ 144 w 186"/>
                <a:gd name="T21" fmla="*/ 25 h 185"/>
                <a:gd name="T22" fmla="*/ 43 w 186"/>
                <a:gd name="T23" fmla="*/ 25 h 185"/>
                <a:gd name="T24" fmla="*/ 43 w 186"/>
                <a:gd name="T25" fmla="*/ 76 h 185"/>
                <a:gd name="T26" fmla="*/ 144 w 186"/>
                <a:gd name="T27" fmla="*/ 76 h 185"/>
                <a:gd name="T28" fmla="*/ 144 w 186"/>
                <a:gd name="T29" fmla="*/ 25 h 185"/>
                <a:gd name="T30" fmla="*/ 135 w 186"/>
                <a:gd name="T31" fmla="*/ 67 h 185"/>
                <a:gd name="T32" fmla="*/ 51 w 186"/>
                <a:gd name="T33" fmla="*/ 67 h 185"/>
                <a:gd name="T34" fmla="*/ 51 w 186"/>
                <a:gd name="T35" fmla="*/ 33 h 185"/>
                <a:gd name="T36" fmla="*/ 135 w 186"/>
                <a:gd name="T37" fmla="*/ 33 h 185"/>
                <a:gd name="T38" fmla="*/ 135 w 186"/>
                <a:gd name="T39" fmla="*/ 67 h 185"/>
                <a:gd name="T40" fmla="*/ 102 w 186"/>
                <a:gd name="T41" fmla="*/ 50 h 185"/>
                <a:gd name="T42" fmla="*/ 85 w 186"/>
                <a:gd name="T43" fmla="*/ 50 h 185"/>
                <a:gd name="T44" fmla="*/ 85 w 186"/>
                <a:gd name="T45" fmla="*/ 59 h 185"/>
                <a:gd name="T46" fmla="*/ 102 w 186"/>
                <a:gd name="T47" fmla="*/ 59 h 185"/>
                <a:gd name="T48" fmla="*/ 102 w 186"/>
                <a:gd name="T49" fmla="*/ 50 h 185"/>
                <a:gd name="T50" fmla="*/ 182 w 186"/>
                <a:gd name="T51" fmla="*/ 0 h 185"/>
                <a:gd name="T52" fmla="*/ 5 w 186"/>
                <a:gd name="T53" fmla="*/ 0 h 185"/>
                <a:gd name="T54" fmla="*/ 0 w 186"/>
                <a:gd name="T55" fmla="*/ 4 h 185"/>
                <a:gd name="T56" fmla="*/ 5 w 186"/>
                <a:gd name="T57" fmla="*/ 8 h 185"/>
                <a:gd name="T58" fmla="*/ 17 w 186"/>
                <a:gd name="T59" fmla="*/ 8 h 185"/>
                <a:gd name="T60" fmla="*/ 17 w 186"/>
                <a:gd name="T61" fmla="*/ 152 h 185"/>
                <a:gd name="T62" fmla="*/ 34 w 186"/>
                <a:gd name="T63" fmla="*/ 168 h 185"/>
                <a:gd name="T64" fmla="*/ 43 w 186"/>
                <a:gd name="T65" fmla="*/ 168 h 185"/>
                <a:gd name="T66" fmla="*/ 43 w 186"/>
                <a:gd name="T67" fmla="*/ 181 h 185"/>
                <a:gd name="T68" fmla="*/ 47 w 186"/>
                <a:gd name="T69" fmla="*/ 185 h 185"/>
                <a:gd name="T70" fmla="*/ 51 w 186"/>
                <a:gd name="T71" fmla="*/ 181 h 185"/>
                <a:gd name="T72" fmla="*/ 51 w 186"/>
                <a:gd name="T73" fmla="*/ 168 h 185"/>
                <a:gd name="T74" fmla="*/ 135 w 186"/>
                <a:gd name="T75" fmla="*/ 168 h 185"/>
                <a:gd name="T76" fmla="*/ 135 w 186"/>
                <a:gd name="T77" fmla="*/ 181 h 185"/>
                <a:gd name="T78" fmla="*/ 140 w 186"/>
                <a:gd name="T79" fmla="*/ 185 h 185"/>
                <a:gd name="T80" fmla="*/ 144 w 186"/>
                <a:gd name="T81" fmla="*/ 181 h 185"/>
                <a:gd name="T82" fmla="*/ 144 w 186"/>
                <a:gd name="T83" fmla="*/ 168 h 185"/>
                <a:gd name="T84" fmla="*/ 152 w 186"/>
                <a:gd name="T85" fmla="*/ 168 h 185"/>
                <a:gd name="T86" fmla="*/ 169 w 186"/>
                <a:gd name="T87" fmla="*/ 152 h 185"/>
                <a:gd name="T88" fmla="*/ 169 w 186"/>
                <a:gd name="T89" fmla="*/ 8 h 185"/>
                <a:gd name="T90" fmla="*/ 182 w 186"/>
                <a:gd name="T91" fmla="*/ 8 h 185"/>
                <a:gd name="T92" fmla="*/ 186 w 186"/>
                <a:gd name="T93" fmla="*/ 4 h 185"/>
                <a:gd name="T94" fmla="*/ 182 w 186"/>
                <a:gd name="T95" fmla="*/ 0 h 185"/>
                <a:gd name="T96" fmla="*/ 161 w 186"/>
                <a:gd name="T97" fmla="*/ 152 h 185"/>
                <a:gd name="T98" fmla="*/ 152 w 186"/>
                <a:gd name="T99" fmla="*/ 160 h 185"/>
                <a:gd name="T100" fmla="*/ 34 w 186"/>
                <a:gd name="T101" fmla="*/ 160 h 185"/>
                <a:gd name="T102" fmla="*/ 26 w 186"/>
                <a:gd name="T103" fmla="*/ 152 h 185"/>
                <a:gd name="T104" fmla="*/ 26 w 186"/>
                <a:gd name="T105" fmla="*/ 8 h 185"/>
                <a:gd name="T106" fmla="*/ 161 w 186"/>
                <a:gd name="T107" fmla="*/ 8 h 185"/>
                <a:gd name="T108" fmla="*/ 161 w 186"/>
                <a:gd name="T109" fmla="*/ 152 h 185"/>
                <a:gd name="T110" fmla="*/ 102 w 186"/>
                <a:gd name="T111" fmla="*/ 118 h 185"/>
                <a:gd name="T112" fmla="*/ 85 w 186"/>
                <a:gd name="T113" fmla="*/ 118 h 185"/>
                <a:gd name="T114" fmla="*/ 85 w 186"/>
                <a:gd name="T115" fmla="*/ 126 h 185"/>
                <a:gd name="T116" fmla="*/ 102 w 186"/>
                <a:gd name="T117" fmla="*/ 126 h 185"/>
                <a:gd name="T118" fmla="*/ 102 w 186"/>
                <a:gd name="T119" fmla="*/ 11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6" h="185">
                  <a:moveTo>
                    <a:pt x="144" y="92"/>
                  </a:moveTo>
                  <a:cubicBezTo>
                    <a:pt x="43" y="92"/>
                    <a:pt x="43" y="92"/>
                    <a:pt x="43" y="92"/>
                  </a:cubicBezTo>
                  <a:cubicBezTo>
                    <a:pt x="43" y="143"/>
                    <a:pt x="43" y="143"/>
                    <a:pt x="43" y="143"/>
                  </a:cubicBezTo>
                  <a:cubicBezTo>
                    <a:pt x="144" y="143"/>
                    <a:pt x="144" y="143"/>
                    <a:pt x="144" y="143"/>
                  </a:cubicBezTo>
                  <a:lnTo>
                    <a:pt x="144" y="92"/>
                  </a:lnTo>
                  <a:close/>
                  <a:moveTo>
                    <a:pt x="135" y="135"/>
                  </a:moveTo>
                  <a:cubicBezTo>
                    <a:pt x="51" y="135"/>
                    <a:pt x="51" y="135"/>
                    <a:pt x="51" y="135"/>
                  </a:cubicBezTo>
                  <a:cubicBezTo>
                    <a:pt x="51" y="101"/>
                    <a:pt x="51" y="101"/>
                    <a:pt x="51" y="101"/>
                  </a:cubicBezTo>
                  <a:cubicBezTo>
                    <a:pt x="135" y="101"/>
                    <a:pt x="135" y="101"/>
                    <a:pt x="135" y="101"/>
                  </a:cubicBezTo>
                  <a:lnTo>
                    <a:pt x="135" y="135"/>
                  </a:lnTo>
                  <a:close/>
                  <a:moveTo>
                    <a:pt x="144" y="25"/>
                  </a:moveTo>
                  <a:cubicBezTo>
                    <a:pt x="43" y="25"/>
                    <a:pt x="43" y="25"/>
                    <a:pt x="43" y="25"/>
                  </a:cubicBezTo>
                  <a:cubicBezTo>
                    <a:pt x="43" y="76"/>
                    <a:pt x="43" y="76"/>
                    <a:pt x="43" y="76"/>
                  </a:cubicBezTo>
                  <a:cubicBezTo>
                    <a:pt x="144" y="76"/>
                    <a:pt x="144" y="76"/>
                    <a:pt x="144" y="76"/>
                  </a:cubicBezTo>
                  <a:lnTo>
                    <a:pt x="144" y="25"/>
                  </a:lnTo>
                  <a:close/>
                  <a:moveTo>
                    <a:pt x="135" y="67"/>
                  </a:moveTo>
                  <a:cubicBezTo>
                    <a:pt x="51" y="67"/>
                    <a:pt x="51" y="67"/>
                    <a:pt x="51" y="67"/>
                  </a:cubicBezTo>
                  <a:cubicBezTo>
                    <a:pt x="51" y="33"/>
                    <a:pt x="51" y="33"/>
                    <a:pt x="51" y="33"/>
                  </a:cubicBezTo>
                  <a:cubicBezTo>
                    <a:pt x="135" y="33"/>
                    <a:pt x="135" y="33"/>
                    <a:pt x="135" y="33"/>
                  </a:cubicBezTo>
                  <a:lnTo>
                    <a:pt x="135" y="67"/>
                  </a:lnTo>
                  <a:close/>
                  <a:moveTo>
                    <a:pt x="102" y="50"/>
                  </a:moveTo>
                  <a:cubicBezTo>
                    <a:pt x="85" y="50"/>
                    <a:pt x="85" y="50"/>
                    <a:pt x="85" y="50"/>
                  </a:cubicBezTo>
                  <a:cubicBezTo>
                    <a:pt x="85" y="59"/>
                    <a:pt x="85" y="59"/>
                    <a:pt x="85" y="59"/>
                  </a:cubicBezTo>
                  <a:cubicBezTo>
                    <a:pt x="102" y="59"/>
                    <a:pt x="102" y="59"/>
                    <a:pt x="102" y="59"/>
                  </a:cubicBezTo>
                  <a:lnTo>
                    <a:pt x="102" y="50"/>
                  </a:lnTo>
                  <a:close/>
                  <a:moveTo>
                    <a:pt x="182" y="0"/>
                  </a:moveTo>
                  <a:cubicBezTo>
                    <a:pt x="5" y="0"/>
                    <a:pt x="5" y="0"/>
                    <a:pt x="5" y="0"/>
                  </a:cubicBezTo>
                  <a:cubicBezTo>
                    <a:pt x="2" y="0"/>
                    <a:pt x="0" y="2"/>
                    <a:pt x="0" y="4"/>
                  </a:cubicBezTo>
                  <a:cubicBezTo>
                    <a:pt x="0" y="6"/>
                    <a:pt x="2" y="8"/>
                    <a:pt x="5" y="8"/>
                  </a:cubicBezTo>
                  <a:cubicBezTo>
                    <a:pt x="17" y="8"/>
                    <a:pt x="17" y="8"/>
                    <a:pt x="17" y="8"/>
                  </a:cubicBezTo>
                  <a:cubicBezTo>
                    <a:pt x="17" y="152"/>
                    <a:pt x="17" y="152"/>
                    <a:pt x="17" y="152"/>
                  </a:cubicBezTo>
                  <a:cubicBezTo>
                    <a:pt x="17" y="161"/>
                    <a:pt x="25" y="168"/>
                    <a:pt x="34" y="168"/>
                  </a:cubicBezTo>
                  <a:cubicBezTo>
                    <a:pt x="43" y="168"/>
                    <a:pt x="43" y="168"/>
                    <a:pt x="43" y="168"/>
                  </a:cubicBezTo>
                  <a:cubicBezTo>
                    <a:pt x="43" y="181"/>
                    <a:pt x="43" y="181"/>
                    <a:pt x="43" y="181"/>
                  </a:cubicBezTo>
                  <a:cubicBezTo>
                    <a:pt x="43" y="183"/>
                    <a:pt x="44" y="185"/>
                    <a:pt x="47" y="185"/>
                  </a:cubicBezTo>
                  <a:cubicBezTo>
                    <a:pt x="49" y="185"/>
                    <a:pt x="51" y="183"/>
                    <a:pt x="51" y="181"/>
                  </a:cubicBezTo>
                  <a:cubicBezTo>
                    <a:pt x="51" y="168"/>
                    <a:pt x="51" y="168"/>
                    <a:pt x="51" y="168"/>
                  </a:cubicBezTo>
                  <a:cubicBezTo>
                    <a:pt x="135" y="168"/>
                    <a:pt x="135" y="168"/>
                    <a:pt x="135" y="168"/>
                  </a:cubicBezTo>
                  <a:cubicBezTo>
                    <a:pt x="135" y="181"/>
                    <a:pt x="135" y="181"/>
                    <a:pt x="135" y="181"/>
                  </a:cubicBezTo>
                  <a:cubicBezTo>
                    <a:pt x="135" y="183"/>
                    <a:pt x="137" y="185"/>
                    <a:pt x="140" y="185"/>
                  </a:cubicBezTo>
                  <a:cubicBezTo>
                    <a:pt x="142" y="185"/>
                    <a:pt x="144" y="183"/>
                    <a:pt x="144" y="181"/>
                  </a:cubicBezTo>
                  <a:cubicBezTo>
                    <a:pt x="144" y="168"/>
                    <a:pt x="144" y="168"/>
                    <a:pt x="144" y="168"/>
                  </a:cubicBezTo>
                  <a:cubicBezTo>
                    <a:pt x="152" y="168"/>
                    <a:pt x="152" y="168"/>
                    <a:pt x="152" y="168"/>
                  </a:cubicBezTo>
                  <a:cubicBezTo>
                    <a:pt x="162" y="168"/>
                    <a:pt x="169" y="161"/>
                    <a:pt x="169" y="152"/>
                  </a:cubicBezTo>
                  <a:cubicBezTo>
                    <a:pt x="169" y="8"/>
                    <a:pt x="169" y="8"/>
                    <a:pt x="169" y="8"/>
                  </a:cubicBezTo>
                  <a:cubicBezTo>
                    <a:pt x="182" y="8"/>
                    <a:pt x="182" y="8"/>
                    <a:pt x="182" y="8"/>
                  </a:cubicBezTo>
                  <a:cubicBezTo>
                    <a:pt x="184" y="8"/>
                    <a:pt x="186" y="6"/>
                    <a:pt x="186" y="4"/>
                  </a:cubicBezTo>
                  <a:cubicBezTo>
                    <a:pt x="186" y="2"/>
                    <a:pt x="184" y="0"/>
                    <a:pt x="182" y="0"/>
                  </a:cubicBezTo>
                  <a:close/>
                  <a:moveTo>
                    <a:pt x="161" y="152"/>
                  </a:moveTo>
                  <a:cubicBezTo>
                    <a:pt x="161" y="156"/>
                    <a:pt x="157" y="160"/>
                    <a:pt x="152" y="160"/>
                  </a:cubicBezTo>
                  <a:cubicBezTo>
                    <a:pt x="34" y="160"/>
                    <a:pt x="34" y="160"/>
                    <a:pt x="34" y="160"/>
                  </a:cubicBezTo>
                  <a:cubicBezTo>
                    <a:pt x="29" y="160"/>
                    <a:pt x="26" y="156"/>
                    <a:pt x="26" y="152"/>
                  </a:cubicBezTo>
                  <a:cubicBezTo>
                    <a:pt x="26" y="8"/>
                    <a:pt x="26" y="8"/>
                    <a:pt x="26" y="8"/>
                  </a:cubicBezTo>
                  <a:cubicBezTo>
                    <a:pt x="161" y="8"/>
                    <a:pt x="161" y="8"/>
                    <a:pt x="161" y="8"/>
                  </a:cubicBezTo>
                  <a:lnTo>
                    <a:pt x="161" y="152"/>
                  </a:lnTo>
                  <a:close/>
                  <a:moveTo>
                    <a:pt x="102" y="118"/>
                  </a:moveTo>
                  <a:cubicBezTo>
                    <a:pt x="85" y="118"/>
                    <a:pt x="85" y="118"/>
                    <a:pt x="85" y="118"/>
                  </a:cubicBezTo>
                  <a:cubicBezTo>
                    <a:pt x="85" y="126"/>
                    <a:pt x="85" y="126"/>
                    <a:pt x="85" y="126"/>
                  </a:cubicBezTo>
                  <a:cubicBezTo>
                    <a:pt x="102" y="126"/>
                    <a:pt x="102" y="126"/>
                    <a:pt x="102" y="126"/>
                  </a:cubicBezTo>
                  <a:lnTo>
                    <a:pt x="102" y="1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1" name="TextBox 24"/>
            <p:cNvSpPr txBox="1"/>
            <p:nvPr/>
          </p:nvSpPr>
          <p:spPr>
            <a:xfrm>
              <a:off x="664564" y="3575427"/>
              <a:ext cx="2116882" cy="728533"/>
            </a:xfrm>
            <a:prstGeom prst="rect">
              <a:avLst/>
            </a:prstGeom>
            <a:noFill/>
          </p:spPr>
          <p:txBody>
            <a:bodyPr wrap="square" rtlCol="0">
              <a:spAutoFit/>
            </a:bodyPr>
            <a:lstStyle/>
            <a:p>
              <a:pPr algn="r">
                <a:lnSpc>
                  <a:spcPct val="120000"/>
                </a:lnSpc>
              </a:pPr>
              <a:r>
                <a:rPr lang="zh-CN" altLang="en-US" dirty="0">
                  <a:cs typeface="+mn-ea"/>
                  <a:sym typeface="+mn-lt"/>
                </a:rPr>
                <a:t>此处添加介绍内容此处添加介绍内容</a:t>
              </a:r>
              <a:endParaRPr lang="en-US" dirty="0">
                <a:cs typeface="+mn-ea"/>
                <a:sym typeface="+mn-lt"/>
              </a:endParaRPr>
            </a:p>
          </p:txBody>
        </p:sp>
        <p:sp>
          <p:nvSpPr>
            <p:cNvPr id="22" name="Rectangle 25"/>
            <p:cNvSpPr/>
            <p:nvPr/>
          </p:nvSpPr>
          <p:spPr>
            <a:xfrm>
              <a:off x="1160488" y="3166312"/>
              <a:ext cx="1620958" cy="523220"/>
            </a:xfrm>
            <a:prstGeom prst="rect">
              <a:avLst/>
            </a:prstGeom>
          </p:spPr>
          <p:txBody>
            <a:bodyPr wrap="none">
              <a:spAutoFit/>
            </a:bodyPr>
            <a:lstStyle/>
            <a:p>
              <a:pPr algn="r"/>
              <a:r>
                <a:rPr lang="zh-CN" altLang="en-US" sz="2800" b="1">
                  <a:cs typeface="+mn-ea"/>
                  <a:sym typeface="+mn-lt"/>
                </a:rPr>
                <a:t>添加标题</a:t>
              </a:r>
              <a:endParaRPr lang="en-US" sz="2800" b="1" dirty="0">
                <a:cs typeface="+mn-ea"/>
                <a:sym typeface="+mn-lt"/>
              </a:endParaRPr>
            </a:p>
          </p:txBody>
        </p:sp>
      </p:grpSp>
      <p:grpSp>
        <p:nvGrpSpPr>
          <p:cNvPr id="29" name="组合 28"/>
          <p:cNvGrpSpPr/>
          <p:nvPr/>
        </p:nvGrpSpPr>
        <p:grpSpPr>
          <a:xfrm>
            <a:off x="664564" y="4861558"/>
            <a:ext cx="2662869" cy="1137647"/>
            <a:chOff x="664564" y="4861558"/>
            <a:chExt cx="2662869" cy="1137647"/>
          </a:xfrm>
        </p:grpSpPr>
        <p:sp>
          <p:nvSpPr>
            <p:cNvPr id="9" name="Freeform 460"/>
            <p:cNvSpPr>
              <a:spLocks noEditPoints="1"/>
            </p:cNvSpPr>
            <p:nvPr/>
          </p:nvSpPr>
          <p:spPr bwMode="auto">
            <a:xfrm>
              <a:off x="2947749" y="5005000"/>
              <a:ext cx="379684" cy="275523"/>
            </a:xfrm>
            <a:custGeom>
              <a:avLst/>
              <a:gdLst>
                <a:gd name="T0" fmla="*/ 114 w 186"/>
                <a:gd name="T1" fmla="*/ 51 h 135"/>
                <a:gd name="T2" fmla="*/ 114 w 186"/>
                <a:gd name="T3" fmla="*/ 59 h 135"/>
                <a:gd name="T4" fmla="*/ 144 w 186"/>
                <a:gd name="T5" fmla="*/ 55 h 135"/>
                <a:gd name="T6" fmla="*/ 114 w 186"/>
                <a:gd name="T7" fmla="*/ 72 h 135"/>
                <a:gd name="T8" fmla="*/ 135 w 186"/>
                <a:gd name="T9" fmla="*/ 68 h 135"/>
                <a:gd name="T10" fmla="*/ 114 w 186"/>
                <a:gd name="T11" fmla="*/ 64 h 135"/>
                <a:gd name="T12" fmla="*/ 114 w 186"/>
                <a:gd name="T13" fmla="*/ 72 h 135"/>
                <a:gd name="T14" fmla="*/ 79 w 186"/>
                <a:gd name="T15" fmla="*/ 59 h 135"/>
                <a:gd name="T16" fmla="*/ 72 w 186"/>
                <a:gd name="T17" fmla="*/ 45 h 135"/>
                <a:gd name="T18" fmla="*/ 64 w 186"/>
                <a:gd name="T19" fmla="*/ 45 h 135"/>
                <a:gd name="T20" fmla="*/ 57 w 186"/>
                <a:gd name="T21" fmla="*/ 59 h 135"/>
                <a:gd name="T22" fmla="*/ 43 w 186"/>
                <a:gd name="T23" fmla="*/ 64 h 135"/>
                <a:gd name="T24" fmla="*/ 55 w 186"/>
                <a:gd name="T25" fmla="*/ 74 h 135"/>
                <a:gd name="T26" fmla="*/ 51 w 186"/>
                <a:gd name="T27" fmla="*/ 89 h 135"/>
                <a:gd name="T28" fmla="*/ 58 w 186"/>
                <a:gd name="T29" fmla="*/ 92 h 135"/>
                <a:gd name="T30" fmla="*/ 78 w 186"/>
                <a:gd name="T31" fmla="*/ 92 h 135"/>
                <a:gd name="T32" fmla="*/ 85 w 186"/>
                <a:gd name="T33" fmla="*/ 89 h 135"/>
                <a:gd name="T34" fmla="*/ 80 w 186"/>
                <a:gd name="T35" fmla="*/ 74 h 135"/>
                <a:gd name="T36" fmla="*/ 93 w 186"/>
                <a:gd name="T37" fmla="*/ 64 h 135"/>
                <a:gd name="T38" fmla="*/ 182 w 186"/>
                <a:gd name="T39" fmla="*/ 51 h 135"/>
                <a:gd name="T40" fmla="*/ 186 w 186"/>
                <a:gd name="T41" fmla="*/ 9 h 135"/>
                <a:gd name="T42" fmla="*/ 9 w 186"/>
                <a:gd name="T43" fmla="*/ 0 h 135"/>
                <a:gd name="T44" fmla="*/ 0 w 186"/>
                <a:gd name="T45" fmla="*/ 47 h 135"/>
                <a:gd name="T46" fmla="*/ 17 w 186"/>
                <a:gd name="T47" fmla="*/ 68 h 135"/>
                <a:gd name="T48" fmla="*/ 0 w 186"/>
                <a:gd name="T49" fmla="*/ 89 h 135"/>
                <a:gd name="T50" fmla="*/ 9 w 186"/>
                <a:gd name="T51" fmla="*/ 135 h 135"/>
                <a:gd name="T52" fmla="*/ 186 w 186"/>
                <a:gd name="T53" fmla="*/ 127 h 135"/>
                <a:gd name="T54" fmla="*/ 182 w 186"/>
                <a:gd name="T55" fmla="*/ 85 h 135"/>
                <a:gd name="T56" fmla="*/ 182 w 186"/>
                <a:gd name="T57" fmla="*/ 51 h 135"/>
                <a:gd name="T58" fmla="*/ 178 w 186"/>
                <a:gd name="T59" fmla="*/ 9 h 135"/>
                <a:gd name="T60" fmla="*/ 161 w 186"/>
                <a:gd name="T61" fmla="*/ 17 h 135"/>
                <a:gd name="T62" fmla="*/ 9 w 186"/>
                <a:gd name="T63" fmla="*/ 9 h 135"/>
                <a:gd name="T64" fmla="*/ 152 w 186"/>
                <a:gd name="T65" fmla="*/ 17 h 135"/>
                <a:gd name="T66" fmla="*/ 9 w 186"/>
                <a:gd name="T67" fmla="*/ 9 h 135"/>
                <a:gd name="T68" fmla="*/ 9 w 186"/>
                <a:gd name="T69" fmla="*/ 127 h 135"/>
                <a:gd name="T70" fmla="*/ 152 w 186"/>
                <a:gd name="T71" fmla="*/ 118 h 135"/>
                <a:gd name="T72" fmla="*/ 178 w 186"/>
                <a:gd name="T73" fmla="*/ 127 h 135"/>
                <a:gd name="T74" fmla="*/ 161 w 186"/>
                <a:gd name="T75" fmla="*/ 118 h 135"/>
                <a:gd name="T76" fmla="*/ 178 w 186"/>
                <a:gd name="T77" fmla="*/ 127 h 135"/>
                <a:gd name="T78" fmla="*/ 178 w 186"/>
                <a:gd name="T79" fmla="*/ 110 h 135"/>
                <a:gd name="T80" fmla="*/ 9 w 186"/>
                <a:gd name="T81" fmla="*/ 93 h 135"/>
                <a:gd name="T82" fmla="*/ 9 w 186"/>
                <a:gd name="T83" fmla="*/ 43 h 135"/>
                <a:gd name="T84" fmla="*/ 178 w 186"/>
                <a:gd name="T85" fmla="*/ 26 h 135"/>
                <a:gd name="T86" fmla="*/ 161 w 186"/>
                <a:gd name="T87" fmla="*/ 68 h 135"/>
                <a:gd name="T88" fmla="*/ 140 w 186"/>
                <a:gd name="T89" fmla="*/ 76 h 135"/>
                <a:gd name="T90" fmla="*/ 110 w 186"/>
                <a:gd name="T91" fmla="*/ 80 h 135"/>
                <a:gd name="T92" fmla="*/ 140 w 186"/>
                <a:gd name="T93" fmla="*/ 85 h 135"/>
                <a:gd name="T94" fmla="*/ 140 w 186"/>
                <a:gd name="T95" fmla="*/ 7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6" h="135">
                  <a:moveTo>
                    <a:pt x="140" y="51"/>
                  </a:moveTo>
                  <a:cubicBezTo>
                    <a:pt x="114" y="51"/>
                    <a:pt x="114" y="51"/>
                    <a:pt x="114" y="51"/>
                  </a:cubicBezTo>
                  <a:cubicBezTo>
                    <a:pt x="112" y="51"/>
                    <a:pt x="110" y="53"/>
                    <a:pt x="110" y="55"/>
                  </a:cubicBezTo>
                  <a:cubicBezTo>
                    <a:pt x="110" y="58"/>
                    <a:pt x="112" y="59"/>
                    <a:pt x="114" y="59"/>
                  </a:cubicBezTo>
                  <a:cubicBezTo>
                    <a:pt x="140" y="59"/>
                    <a:pt x="140" y="59"/>
                    <a:pt x="140" y="59"/>
                  </a:cubicBezTo>
                  <a:cubicBezTo>
                    <a:pt x="142" y="59"/>
                    <a:pt x="144" y="58"/>
                    <a:pt x="144" y="55"/>
                  </a:cubicBezTo>
                  <a:cubicBezTo>
                    <a:pt x="144" y="53"/>
                    <a:pt x="142" y="51"/>
                    <a:pt x="140" y="51"/>
                  </a:cubicBezTo>
                  <a:close/>
                  <a:moveTo>
                    <a:pt x="114" y="72"/>
                  </a:moveTo>
                  <a:cubicBezTo>
                    <a:pt x="131" y="72"/>
                    <a:pt x="131" y="72"/>
                    <a:pt x="131" y="72"/>
                  </a:cubicBezTo>
                  <a:cubicBezTo>
                    <a:pt x="134" y="72"/>
                    <a:pt x="135" y="70"/>
                    <a:pt x="135" y="68"/>
                  </a:cubicBezTo>
                  <a:cubicBezTo>
                    <a:pt x="135" y="66"/>
                    <a:pt x="134" y="64"/>
                    <a:pt x="131" y="64"/>
                  </a:cubicBezTo>
                  <a:cubicBezTo>
                    <a:pt x="114" y="64"/>
                    <a:pt x="114" y="64"/>
                    <a:pt x="114" y="64"/>
                  </a:cubicBezTo>
                  <a:cubicBezTo>
                    <a:pt x="112" y="64"/>
                    <a:pt x="110" y="66"/>
                    <a:pt x="110" y="68"/>
                  </a:cubicBezTo>
                  <a:cubicBezTo>
                    <a:pt x="110" y="70"/>
                    <a:pt x="112" y="72"/>
                    <a:pt x="114" y="72"/>
                  </a:cubicBezTo>
                  <a:close/>
                  <a:moveTo>
                    <a:pt x="89" y="59"/>
                  </a:moveTo>
                  <a:cubicBezTo>
                    <a:pt x="79" y="59"/>
                    <a:pt x="79" y="59"/>
                    <a:pt x="79" y="59"/>
                  </a:cubicBezTo>
                  <a:cubicBezTo>
                    <a:pt x="72" y="45"/>
                    <a:pt x="72" y="45"/>
                    <a:pt x="72" y="45"/>
                  </a:cubicBezTo>
                  <a:cubicBezTo>
                    <a:pt x="72" y="45"/>
                    <a:pt x="72" y="45"/>
                    <a:pt x="72" y="45"/>
                  </a:cubicBezTo>
                  <a:cubicBezTo>
                    <a:pt x="71" y="43"/>
                    <a:pt x="70" y="43"/>
                    <a:pt x="68" y="43"/>
                  </a:cubicBezTo>
                  <a:cubicBezTo>
                    <a:pt x="66" y="43"/>
                    <a:pt x="65" y="43"/>
                    <a:pt x="64" y="45"/>
                  </a:cubicBezTo>
                  <a:cubicBezTo>
                    <a:pt x="64" y="45"/>
                    <a:pt x="64" y="45"/>
                    <a:pt x="64" y="45"/>
                  </a:cubicBezTo>
                  <a:cubicBezTo>
                    <a:pt x="57" y="59"/>
                    <a:pt x="57" y="59"/>
                    <a:pt x="57" y="59"/>
                  </a:cubicBezTo>
                  <a:cubicBezTo>
                    <a:pt x="47" y="59"/>
                    <a:pt x="47" y="59"/>
                    <a:pt x="47" y="59"/>
                  </a:cubicBezTo>
                  <a:cubicBezTo>
                    <a:pt x="44" y="59"/>
                    <a:pt x="43" y="61"/>
                    <a:pt x="43" y="64"/>
                  </a:cubicBezTo>
                  <a:cubicBezTo>
                    <a:pt x="43" y="66"/>
                    <a:pt x="44" y="67"/>
                    <a:pt x="44" y="67"/>
                  </a:cubicBezTo>
                  <a:cubicBezTo>
                    <a:pt x="55" y="74"/>
                    <a:pt x="55" y="74"/>
                    <a:pt x="55" y="74"/>
                  </a:cubicBezTo>
                  <a:cubicBezTo>
                    <a:pt x="51" y="88"/>
                    <a:pt x="51" y="88"/>
                    <a:pt x="51" y="88"/>
                  </a:cubicBezTo>
                  <a:cubicBezTo>
                    <a:pt x="51" y="88"/>
                    <a:pt x="51" y="89"/>
                    <a:pt x="51" y="89"/>
                  </a:cubicBezTo>
                  <a:cubicBezTo>
                    <a:pt x="51" y="91"/>
                    <a:pt x="53" y="93"/>
                    <a:pt x="55" y="93"/>
                  </a:cubicBezTo>
                  <a:cubicBezTo>
                    <a:pt x="56" y="93"/>
                    <a:pt x="57" y="93"/>
                    <a:pt x="58" y="92"/>
                  </a:cubicBezTo>
                  <a:cubicBezTo>
                    <a:pt x="68" y="86"/>
                    <a:pt x="68" y="86"/>
                    <a:pt x="68" y="86"/>
                  </a:cubicBezTo>
                  <a:cubicBezTo>
                    <a:pt x="78" y="92"/>
                    <a:pt x="78" y="92"/>
                    <a:pt x="78" y="92"/>
                  </a:cubicBezTo>
                  <a:cubicBezTo>
                    <a:pt x="78" y="92"/>
                    <a:pt x="79" y="93"/>
                    <a:pt x="81" y="93"/>
                  </a:cubicBezTo>
                  <a:cubicBezTo>
                    <a:pt x="83" y="93"/>
                    <a:pt x="85" y="91"/>
                    <a:pt x="85" y="89"/>
                  </a:cubicBezTo>
                  <a:cubicBezTo>
                    <a:pt x="85" y="89"/>
                    <a:pt x="85" y="88"/>
                    <a:pt x="85" y="88"/>
                  </a:cubicBezTo>
                  <a:cubicBezTo>
                    <a:pt x="80" y="74"/>
                    <a:pt x="80" y="74"/>
                    <a:pt x="80" y="74"/>
                  </a:cubicBezTo>
                  <a:cubicBezTo>
                    <a:pt x="91" y="67"/>
                    <a:pt x="91" y="67"/>
                    <a:pt x="91" y="67"/>
                  </a:cubicBezTo>
                  <a:cubicBezTo>
                    <a:pt x="91" y="67"/>
                    <a:pt x="93" y="66"/>
                    <a:pt x="93" y="64"/>
                  </a:cubicBezTo>
                  <a:cubicBezTo>
                    <a:pt x="93" y="61"/>
                    <a:pt x="91" y="59"/>
                    <a:pt x="89" y="59"/>
                  </a:cubicBezTo>
                  <a:close/>
                  <a:moveTo>
                    <a:pt x="182" y="51"/>
                  </a:moveTo>
                  <a:cubicBezTo>
                    <a:pt x="184" y="51"/>
                    <a:pt x="186" y="49"/>
                    <a:pt x="186" y="47"/>
                  </a:cubicBezTo>
                  <a:cubicBezTo>
                    <a:pt x="186" y="9"/>
                    <a:pt x="186" y="9"/>
                    <a:pt x="186" y="9"/>
                  </a:cubicBezTo>
                  <a:cubicBezTo>
                    <a:pt x="186" y="4"/>
                    <a:pt x="182" y="0"/>
                    <a:pt x="178" y="0"/>
                  </a:cubicBezTo>
                  <a:cubicBezTo>
                    <a:pt x="9" y="0"/>
                    <a:pt x="9" y="0"/>
                    <a:pt x="9" y="0"/>
                  </a:cubicBezTo>
                  <a:cubicBezTo>
                    <a:pt x="4" y="0"/>
                    <a:pt x="0" y="4"/>
                    <a:pt x="0" y="9"/>
                  </a:cubicBezTo>
                  <a:cubicBezTo>
                    <a:pt x="0" y="47"/>
                    <a:pt x="0" y="47"/>
                    <a:pt x="0" y="47"/>
                  </a:cubicBezTo>
                  <a:cubicBezTo>
                    <a:pt x="0" y="49"/>
                    <a:pt x="2" y="51"/>
                    <a:pt x="5" y="51"/>
                  </a:cubicBezTo>
                  <a:cubicBezTo>
                    <a:pt x="12" y="51"/>
                    <a:pt x="17" y="59"/>
                    <a:pt x="17" y="68"/>
                  </a:cubicBezTo>
                  <a:cubicBezTo>
                    <a:pt x="17" y="77"/>
                    <a:pt x="12" y="85"/>
                    <a:pt x="5" y="85"/>
                  </a:cubicBezTo>
                  <a:cubicBezTo>
                    <a:pt x="2" y="85"/>
                    <a:pt x="0" y="87"/>
                    <a:pt x="0" y="89"/>
                  </a:cubicBezTo>
                  <a:cubicBezTo>
                    <a:pt x="0" y="127"/>
                    <a:pt x="0" y="127"/>
                    <a:pt x="0" y="127"/>
                  </a:cubicBezTo>
                  <a:cubicBezTo>
                    <a:pt x="0" y="132"/>
                    <a:pt x="4" y="135"/>
                    <a:pt x="9" y="135"/>
                  </a:cubicBezTo>
                  <a:cubicBezTo>
                    <a:pt x="178" y="135"/>
                    <a:pt x="178" y="135"/>
                    <a:pt x="178" y="135"/>
                  </a:cubicBezTo>
                  <a:cubicBezTo>
                    <a:pt x="182" y="135"/>
                    <a:pt x="186" y="132"/>
                    <a:pt x="186" y="127"/>
                  </a:cubicBezTo>
                  <a:cubicBezTo>
                    <a:pt x="186" y="89"/>
                    <a:pt x="186" y="89"/>
                    <a:pt x="186" y="89"/>
                  </a:cubicBezTo>
                  <a:cubicBezTo>
                    <a:pt x="186" y="87"/>
                    <a:pt x="184" y="85"/>
                    <a:pt x="182" y="85"/>
                  </a:cubicBezTo>
                  <a:cubicBezTo>
                    <a:pt x="175" y="85"/>
                    <a:pt x="169" y="77"/>
                    <a:pt x="169" y="68"/>
                  </a:cubicBezTo>
                  <a:cubicBezTo>
                    <a:pt x="169" y="59"/>
                    <a:pt x="175" y="51"/>
                    <a:pt x="182" y="51"/>
                  </a:cubicBezTo>
                  <a:close/>
                  <a:moveTo>
                    <a:pt x="161" y="9"/>
                  </a:moveTo>
                  <a:cubicBezTo>
                    <a:pt x="178" y="9"/>
                    <a:pt x="178" y="9"/>
                    <a:pt x="178" y="9"/>
                  </a:cubicBezTo>
                  <a:cubicBezTo>
                    <a:pt x="178" y="17"/>
                    <a:pt x="178" y="17"/>
                    <a:pt x="178" y="17"/>
                  </a:cubicBezTo>
                  <a:cubicBezTo>
                    <a:pt x="161" y="17"/>
                    <a:pt x="161" y="17"/>
                    <a:pt x="161" y="17"/>
                  </a:cubicBezTo>
                  <a:lnTo>
                    <a:pt x="161" y="9"/>
                  </a:lnTo>
                  <a:close/>
                  <a:moveTo>
                    <a:pt x="9" y="9"/>
                  </a:moveTo>
                  <a:cubicBezTo>
                    <a:pt x="152" y="9"/>
                    <a:pt x="152" y="9"/>
                    <a:pt x="152" y="9"/>
                  </a:cubicBezTo>
                  <a:cubicBezTo>
                    <a:pt x="152" y="17"/>
                    <a:pt x="152" y="17"/>
                    <a:pt x="152" y="17"/>
                  </a:cubicBezTo>
                  <a:cubicBezTo>
                    <a:pt x="9" y="17"/>
                    <a:pt x="9" y="17"/>
                    <a:pt x="9" y="17"/>
                  </a:cubicBezTo>
                  <a:lnTo>
                    <a:pt x="9" y="9"/>
                  </a:lnTo>
                  <a:close/>
                  <a:moveTo>
                    <a:pt x="152" y="127"/>
                  </a:moveTo>
                  <a:cubicBezTo>
                    <a:pt x="9" y="127"/>
                    <a:pt x="9" y="127"/>
                    <a:pt x="9" y="127"/>
                  </a:cubicBezTo>
                  <a:cubicBezTo>
                    <a:pt x="9" y="118"/>
                    <a:pt x="9" y="118"/>
                    <a:pt x="9" y="118"/>
                  </a:cubicBezTo>
                  <a:cubicBezTo>
                    <a:pt x="152" y="118"/>
                    <a:pt x="152" y="118"/>
                    <a:pt x="152" y="118"/>
                  </a:cubicBezTo>
                  <a:lnTo>
                    <a:pt x="152" y="127"/>
                  </a:lnTo>
                  <a:close/>
                  <a:moveTo>
                    <a:pt x="178" y="127"/>
                  </a:moveTo>
                  <a:cubicBezTo>
                    <a:pt x="161" y="127"/>
                    <a:pt x="161" y="127"/>
                    <a:pt x="161" y="127"/>
                  </a:cubicBezTo>
                  <a:cubicBezTo>
                    <a:pt x="161" y="118"/>
                    <a:pt x="161" y="118"/>
                    <a:pt x="161" y="118"/>
                  </a:cubicBezTo>
                  <a:cubicBezTo>
                    <a:pt x="178" y="118"/>
                    <a:pt x="178" y="118"/>
                    <a:pt x="178" y="118"/>
                  </a:cubicBezTo>
                  <a:lnTo>
                    <a:pt x="178" y="127"/>
                  </a:lnTo>
                  <a:close/>
                  <a:moveTo>
                    <a:pt x="178" y="93"/>
                  </a:moveTo>
                  <a:cubicBezTo>
                    <a:pt x="178" y="110"/>
                    <a:pt x="178" y="110"/>
                    <a:pt x="178" y="110"/>
                  </a:cubicBezTo>
                  <a:cubicBezTo>
                    <a:pt x="9" y="110"/>
                    <a:pt x="9" y="110"/>
                    <a:pt x="9" y="110"/>
                  </a:cubicBezTo>
                  <a:cubicBezTo>
                    <a:pt x="9" y="93"/>
                    <a:pt x="9" y="93"/>
                    <a:pt x="9" y="93"/>
                  </a:cubicBezTo>
                  <a:cubicBezTo>
                    <a:pt x="18" y="90"/>
                    <a:pt x="26" y="80"/>
                    <a:pt x="26" y="68"/>
                  </a:cubicBezTo>
                  <a:cubicBezTo>
                    <a:pt x="26" y="56"/>
                    <a:pt x="18" y="45"/>
                    <a:pt x="9" y="43"/>
                  </a:cubicBezTo>
                  <a:cubicBezTo>
                    <a:pt x="9" y="26"/>
                    <a:pt x="9" y="26"/>
                    <a:pt x="9" y="26"/>
                  </a:cubicBezTo>
                  <a:cubicBezTo>
                    <a:pt x="178" y="26"/>
                    <a:pt x="178" y="26"/>
                    <a:pt x="178" y="26"/>
                  </a:cubicBezTo>
                  <a:cubicBezTo>
                    <a:pt x="178" y="43"/>
                    <a:pt x="178" y="43"/>
                    <a:pt x="178" y="43"/>
                  </a:cubicBezTo>
                  <a:cubicBezTo>
                    <a:pt x="168" y="45"/>
                    <a:pt x="161" y="56"/>
                    <a:pt x="161" y="68"/>
                  </a:cubicBezTo>
                  <a:cubicBezTo>
                    <a:pt x="161" y="80"/>
                    <a:pt x="168" y="90"/>
                    <a:pt x="178" y="93"/>
                  </a:cubicBezTo>
                  <a:close/>
                  <a:moveTo>
                    <a:pt x="140" y="76"/>
                  </a:moveTo>
                  <a:cubicBezTo>
                    <a:pt x="114" y="76"/>
                    <a:pt x="114" y="76"/>
                    <a:pt x="114" y="76"/>
                  </a:cubicBezTo>
                  <a:cubicBezTo>
                    <a:pt x="112" y="76"/>
                    <a:pt x="110" y="78"/>
                    <a:pt x="110" y="80"/>
                  </a:cubicBezTo>
                  <a:cubicBezTo>
                    <a:pt x="110" y="83"/>
                    <a:pt x="112" y="85"/>
                    <a:pt x="114" y="85"/>
                  </a:cubicBezTo>
                  <a:cubicBezTo>
                    <a:pt x="140" y="85"/>
                    <a:pt x="140" y="85"/>
                    <a:pt x="140" y="85"/>
                  </a:cubicBezTo>
                  <a:cubicBezTo>
                    <a:pt x="142" y="85"/>
                    <a:pt x="144" y="83"/>
                    <a:pt x="144" y="80"/>
                  </a:cubicBezTo>
                  <a:cubicBezTo>
                    <a:pt x="144" y="78"/>
                    <a:pt x="142" y="76"/>
                    <a:pt x="140" y="7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3" name="TextBox 26"/>
            <p:cNvSpPr txBox="1"/>
            <p:nvPr/>
          </p:nvSpPr>
          <p:spPr>
            <a:xfrm>
              <a:off x="664564" y="5270672"/>
              <a:ext cx="2116882" cy="728533"/>
            </a:xfrm>
            <a:prstGeom prst="rect">
              <a:avLst/>
            </a:prstGeom>
            <a:noFill/>
          </p:spPr>
          <p:txBody>
            <a:bodyPr wrap="square" rtlCol="0">
              <a:spAutoFit/>
            </a:bodyPr>
            <a:lstStyle/>
            <a:p>
              <a:pPr algn="r">
                <a:lnSpc>
                  <a:spcPct val="120000"/>
                </a:lnSpc>
              </a:pPr>
              <a:r>
                <a:rPr lang="zh-CN" altLang="en-US" dirty="0">
                  <a:cs typeface="+mn-ea"/>
                  <a:sym typeface="+mn-lt"/>
                </a:rPr>
                <a:t>此处添加介绍内容此处添加介绍内容</a:t>
              </a:r>
              <a:endParaRPr lang="en-US" dirty="0">
                <a:cs typeface="+mn-ea"/>
                <a:sym typeface="+mn-lt"/>
              </a:endParaRPr>
            </a:p>
          </p:txBody>
        </p:sp>
        <p:sp>
          <p:nvSpPr>
            <p:cNvPr id="24" name="Rectangle 27"/>
            <p:cNvSpPr/>
            <p:nvPr/>
          </p:nvSpPr>
          <p:spPr>
            <a:xfrm>
              <a:off x="1160488" y="4861558"/>
              <a:ext cx="1620958" cy="523220"/>
            </a:xfrm>
            <a:prstGeom prst="rect">
              <a:avLst/>
            </a:prstGeom>
          </p:spPr>
          <p:txBody>
            <a:bodyPr wrap="none">
              <a:spAutoFit/>
            </a:bodyPr>
            <a:lstStyle/>
            <a:p>
              <a:pPr algn="r"/>
              <a:r>
                <a:rPr lang="zh-CN" altLang="en-US" sz="2800" b="1">
                  <a:cs typeface="+mn-ea"/>
                  <a:sym typeface="+mn-lt"/>
                </a:rPr>
                <a:t>添加标题</a:t>
              </a:r>
              <a:endParaRPr lang="en-US" sz="2800" b="1" dirty="0">
                <a:cs typeface="+mn-ea"/>
                <a:sym typeface="+mn-lt"/>
              </a:endParaRPr>
            </a:p>
          </p:txBody>
        </p:sp>
      </p:grpSp>
      <p:sp>
        <p:nvSpPr>
          <p:cNvPr id="25" name="文本框 24"/>
          <p:cNvSpPr txBox="1">
            <a:spLocks noChangeArrowheads="1"/>
          </p:cNvSpPr>
          <p:nvPr/>
        </p:nvSpPr>
        <p:spPr bwMode="auto">
          <a:xfrm>
            <a:off x="572091" y="394055"/>
            <a:ext cx="176471" cy="406484"/>
          </a:xfrm>
          <a:custGeom>
            <a:avLst/>
            <a:gdLst/>
            <a:ahLst/>
            <a:cxnLst/>
            <a:rect l="l" t="t" r="r" b="b"/>
            <a:pathLst>
              <a:path w="838986" h="2572178">
                <a:moveTo>
                  <a:pt x="420384" y="0"/>
                </a:moveTo>
                <a:cubicBezTo>
                  <a:pt x="539136" y="0"/>
                  <a:pt x="638591" y="36220"/>
                  <a:pt x="718749" y="108659"/>
                </a:cubicBezTo>
                <a:cubicBezTo>
                  <a:pt x="798907" y="181098"/>
                  <a:pt x="838986" y="268975"/>
                  <a:pt x="838986" y="372289"/>
                </a:cubicBezTo>
                <a:lnTo>
                  <a:pt x="838986" y="737453"/>
                </a:lnTo>
                <a:cubicBezTo>
                  <a:pt x="838986" y="857393"/>
                  <a:pt x="807516" y="966645"/>
                  <a:pt x="744578" y="1065210"/>
                </a:cubicBezTo>
                <a:lnTo>
                  <a:pt x="379414" y="1635221"/>
                </a:lnTo>
                <a:cubicBezTo>
                  <a:pt x="321225" y="1725473"/>
                  <a:pt x="292131" y="1831163"/>
                  <a:pt x="292131" y="1952290"/>
                </a:cubicBezTo>
                <a:lnTo>
                  <a:pt x="292131" y="2506270"/>
                </a:lnTo>
                <a:lnTo>
                  <a:pt x="548636" y="2506270"/>
                </a:lnTo>
                <a:lnTo>
                  <a:pt x="548636" y="1806225"/>
                </a:lnTo>
                <a:lnTo>
                  <a:pt x="838986" y="1806225"/>
                </a:lnTo>
                <a:lnTo>
                  <a:pt x="838986" y="2572178"/>
                </a:lnTo>
                <a:lnTo>
                  <a:pt x="0" y="2572178"/>
                </a:lnTo>
                <a:lnTo>
                  <a:pt x="0" y="1872132"/>
                </a:lnTo>
                <a:cubicBezTo>
                  <a:pt x="0" y="1752193"/>
                  <a:pt x="32063" y="1642346"/>
                  <a:pt x="96189" y="1542594"/>
                </a:cubicBezTo>
                <a:lnTo>
                  <a:pt x="459572" y="974364"/>
                </a:lnTo>
                <a:cubicBezTo>
                  <a:pt x="518948" y="882925"/>
                  <a:pt x="548636" y="777235"/>
                  <a:pt x="548636" y="657295"/>
                </a:cubicBezTo>
                <a:lnTo>
                  <a:pt x="548636" y="211973"/>
                </a:lnTo>
                <a:cubicBezTo>
                  <a:pt x="548636" y="114597"/>
                  <a:pt x="505885" y="65908"/>
                  <a:pt x="420384" y="65908"/>
                </a:cubicBezTo>
                <a:cubicBezTo>
                  <a:pt x="334882" y="65908"/>
                  <a:pt x="292131" y="114597"/>
                  <a:pt x="292131" y="211973"/>
                </a:cubicBezTo>
                <a:lnTo>
                  <a:pt x="292131" y="783766"/>
                </a:lnTo>
                <a:lnTo>
                  <a:pt x="0" y="783766"/>
                </a:lnTo>
                <a:lnTo>
                  <a:pt x="0" y="372289"/>
                </a:lnTo>
                <a:cubicBezTo>
                  <a:pt x="0" y="268975"/>
                  <a:pt x="40376" y="181098"/>
                  <a:pt x="121127" y="108659"/>
                </a:cubicBezTo>
                <a:cubicBezTo>
                  <a:pt x="201879" y="36220"/>
                  <a:pt x="301631" y="0"/>
                  <a:pt x="420384" y="0"/>
                </a:cubicBezTo>
                <a:close/>
                <a:moveTo>
                  <a:pt x="194160" y="128253"/>
                </a:moveTo>
                <a:cubicBezTo>
                  <a:pt x="113409" y="182879"/>
                  <a:pt x="73033" y="255912"/>
                  <a:pt x="73033" y="347351"/>
                </a:cubicBezTo>
                <a:lnTo>
                  <a:pt x="73033" y="719640"/>
                </a:lnTo>
                <a:lnTo>
                  <a:pt x="146066" y="719640"/>
                </a:lnTo>
                <a:lnTo>
                  <a:pt x="146066" y="302819"/>
                </a:lnTo>
                <a:cubicBezTo>
                  <a:pt x="146066" y="232755"/>
                  <a:pt x="162097" y="174566"/>
                  <a:pt x="194160" y="128253"/>
                </a:cubicBezTo>
                <a:close/>
                <a:moveTo>
                  <a:pt x="562887" y="83721"/>
                </a:moveTo>
                <a:cubicBezTo>
                  <a:pt x="602075" y="128847"/>
                  <a:pt x="621669" y="188817"/>
                  <a:pt x="621669" y="263631"/>
                </a:cubicBezTo>
                <a:lnTo>
                  <a:pt x="621669" y="678671"/>
                </a:lnTo>
                <a:cubicBezTo>
                  <a:pt x="621669" y="800986"/>
                  <a:pt x="590793" y="909050"/>
                  <a:pt x="529042" y="1002865"/>
                </a:cubicBezTo>
                <a:lnTo>
                  <a:pt x="165660" y="1569314"/>
                </a:lnTo>
                <a:cubicBezTo>
                  <a:pt x="103908" y="1663128"/>
                  <a:pt x="73033" y="1771193"/>
                  <a:pt x="73033" y="1893508"/>
                </a:cubicBezTo>
                <a:lnTo>
                  <a:pt x="73033" y="2506270"/>
                </a:lnTo>
                <a:lnTo>
                  <a:pt x="146066" y="2506270"/>
                </a:lnTo>
                <a:lnTo>
                  <a:pt x="146066" y="1911321"/>
                </a:lnTo>
                <a:cubicBezTo>
                  <a:pt x="146066" y="1789006"/>
                  <a:pt x="176941" y="1680941"/>
                  <a:pt x="238692" y="1587127"/>
                </a:cubicBezTo>
                <a:lnTo>
                  <a:pt x="602075" y="1022459"/>
                </a:lnTo>
                <a:cubicBezTo>
                  <a:pt x="663826" y="927457"/>
                  <a:pt x="694701" y="818798"/>
                  <a:pt x="694701" y="696483"/>
                </a:cubicBezTo>
                <a:lnTo>
                  <a:pt x="694701" y="313507"/>
                </a:lnTo>
                <a:cubicBezTo>
                  <a:pt x="694701" y="216130"/>
                  <a:pt x="650763" y="139535"/>
                  <a:pt x="562887" y="83721"/>
                </a:cubicBezTo>
                <a:close/>
                <a:moveTo>
                  <a:pt x="621669" y="1872132"/>
                </a:moveTo>
                <a:lnTo>
                  <a:pt x="621669" y="2506270"/>
                </a:lnTo>
                <a:lnTo>
                  <a:pt x="694701" y="2506270"/>
                </a:lnTo>
                <a:lnTo>
                  <a:pt x="694701" y="1872132"/>
                </a:lnTo>
                <a:lnTo>
                  <a:pt x="621669"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22542310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811" r="811"/>
          <a:stretch>
            <a:fillRect/>
          </a:stretch>
        </p:blipFill>
        <p:spPr/>
      </p:pic>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5" name="TextBox 27"/>
          <p:cNvSpPr txBox="1"/>
          <p:nvPr/>
        </p:nvSpPr>
        <p:spPr>
          <a:xfrm>
            <a:off x="1034781" y="5296590"/>
            <a:ext cx="10122441" cy="636200"/>
          </a:xfrm>
          <a:prstGeom prst="rect">
            <a:avLst/>
          </a:prstGeom>
          <a:noFill/>
        </p:spPr>
        <p:txBody>
          <a:bodyPr wrap="square" lIns="0" tIns="0" rIns="0" bIns="0" rtlCol="0">
            <a:spAutoFit/>
          </a:bodyPr>
          <a:lstStyle/>
          <a:p>
            <a:pPr algn="ctr">
              <a:lnSpc>
                <a:spcPct val="120000"/>
              </a:lnSpc>
            </a:pPr>
            <a:r>
              <a:rPr lang="zh-CN" altLang="en-US" dirty="0">
                <a:cs typeface="+mn-ea"/>
                <a:sym typeface="+mn-lt"/>
              </a:rPr>
              <a:t>此处添加介绍内容此处添加介绍内容此处添加介绍内容此处添加介绍内容此处添加介绍内容此处添加介绍内容此处添加介绍内容此处添加介绍内容此处添加介绍内容此处添加介绍内容</a:t>
            </a:r>
          </a:p>
        </p:txBody>
      </p:sp>
      <p:cxnSp>
        <p:nvCxnSpPr>
          <p:cNvPr id="6" name="Straight Connector 28"/>
          <p:cNvCxnSpPr/>
          <p:nvPr/>
        </p:nvCxnSpPr>
        <p:spPr>
          <a:xfrm>
            <a:off x="1042975" y="5118805"/>
            <a:ext cx="10106051" cy="0"/>
          </a:xfrm>
          <a:prstGeom prst="line">
            <a:avLst/>
          </a:prstGeom>
          <a:ln w="19050">
            <a:solidFill>
              <a:schemeClr val="tx1">
                <a:lumMod val="60000"/>
                <a:lumOff val="4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6736796" y="1553945"/>
            <a:ext cx="4497236" cy="1034066"/>
            <a:chOff x="6736796" y="1553945"/>
            <a:chExt cx="4497236" cy="1034066"/>
          </a:xfrm>
        </p:grpSpPr>
        <p:sp>
          <p:nvSpPr>
            <p:cNvPr id="7" name="Text Placeholder 3"/>
            <p:cNvSpPr txBox="1">
              <a:spLocks/>
            </p:cNvSpPr>
            <p:nvPr/>
          </p:nvSpPr>
          <p:spPr>
            <a:xfrm>
              <a:off x="6736796" y="1553945"/>
              <a:ext cx="1936428" cy="43088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r>
                <a:rPr lang="en-US" sz="2800" b="1" dirty="0">
                  <a:solidFill>
                    <a:schemeClr val="tx1"/>
                  </a:solidFill>
                  <a:cs typeface="+mn-ea"/>
                  <a:sym typeface="+mn-lt"/>
                </a:rPr>
                <a:t> 01</a:t>
              </a:r>
            </a:p>
          </p:txBody>
        </p:sp>
        <p:sp>
          <p:nvSpPr>
            <p:cNvPr id="8" name="Text Placeholder 3"/>
            <p:cNvSpPr txBox="1">
              <a:spLocks/>
            </p:cNvSpPr>
            <p:nvPr/>
          </p:nvSpPr>
          <p:spPr>
            <a:xfrm>
              <a:off x="6736796" y="1923214"/>
              <a:ext cx="4497236"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lnSpc>
                  <a:spcPct val="120000"/>
                </a:lnSpc>
                <a:defRPr/>
              </a:pPr>
              <a:r>
                <a:rPr lang="zh-CN" altLang="en-US" sz="1800" dirty="0">
                  <a:solidFill>
                    <a:schemeClr val="tx1"/>
                  </a:solidFill>
                  <a:cs typeface="+mn-ea"/>
                  <a:sym typeface="+mn-lt"/>
                </a:rPr>
                <a:t>此处添加介绍内容此处添加介绍内容此处添加介绍内容此处添加介绍内容</a:t>
              </a:r>
              <a:endParaRPr lang="en-US" sz="1800" dirty="0">
                <a:solidFill>
                  <a:schemeClr val="tx1"/>
                </a:solidFill>
                <a:cs typeface="+mn-ea"/>
                <a:sym typeface="+mn-lt"/>
              </a:endParaRPr>
            </a:p>
          </p:txBody>
        </p:sp>
      </p:grpSp>
      <p:sp>
        <p:nvSpPr>
          <p:cNvPr id="9" name="Rectangle 30"/>
          <p:cNvSpPr/>
          <p:nvPr/>
        </p:nvSpPr>
        <p:spPr>
          <a:xfrm>
            <a:off x="6493459" y="1642657"/>
            <a:ext cx="65" cy="738664"/>
          </a:xfrm>
          <a:prstGeom prst="rect">
            <a:avLst/>
          </a:prstGeom>
          <a:ln>
            <a:solidFill>
              <a:schemeClr val="tx1">
                <a:lumMod val="75000"/>
                <a:lumOff val="25000"/>
              </a:schemeClr>
            </a:solidFill>
          </a:ln>
        </p:spPr>
        <p:txBody>
          <a:bodyPr wrap="none" lIns="0" tIns="0" rIns="0" bIns="0" anchor="t">
            <a:spAutoFit/>
          </a:bodyPr>
          <a:lstStyle/>
          <a:p>
            <a:endParaRPr lang="en-US" sz="4800" dirty="0">
              <a:cs typeface="+mn-ea"/>
              <a:sym typeface="+mn-lt"/>
            </a:endParaRPr>
          </a:p>
        </p:txBody>
      </p:sp>
      <p:grpSp>
        <p:nvGrpSpPr>
          <p:cNvPr id="24" name="组合 23"/>
          <p:cNvGrpSpPr/>
          <p:nvPr/>
        </p:nvGrpSpPr>
        <p:grpSpPr>
          <a:xfrm>
            <a:off x="6736796" y="2674472"/>
            <a:ext cx="4497236" cy="1034064"/>
            <a:chOff x="6736796" y="2674472"/>
            <a:chExt cx="4497236" cy="1034064"/>
          </a:xfrm>
        </p:grpSpPr>
        <p:sp>
          <p:nvSpPr>
            <p:cNvPr id="10" name="Text Placeholder 3"/>
            <p:cNvSpPr txBox="1">
              <a:spLocks/>
            </p:cNvSpPr>
            <p:nvPr/>
          </p:nvSpPr>
          <p:spPr>
            <a:xfrm>
              <a:off x="6736796" y="2674472"/>
              <a:ext cx="1936428" cy="43088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r>
                <a:rPr lang="en-US" sz="2800" b="1" dirty="0">
                  <a:solidFill>
                    <a:schemeClr val="tx1"/>
                  </a:solidFill>
                  <a:cs typeface="+mn-ea"/>
                  <a:sym typeface="+mn-lt"/>
                </a:rPr>
                <a:t> 02</a:t>
              </a:r>
            </a:p>
          </p:txBody>
        </p:sp>
        <p:sp>
          <p:nvSpPr>
            <p:cNvPr id="11" name="Text Placeholder 3"/>
            <p:cNvSpPr txBox="1">
              <a:spLocks/>
            </p:cNvSpPr>
            <p:nvPr/>
          </p:nvSpPr>
          <p:spPr>
            <a:xfrm>
              <a:off x="6736796" y="3043739"/>
              <a:ext cx="4497236"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lnSpc>
                  <a:spcPct val="120000"/>
                </a:lnSpc>
                <a:defRPr/>
              </a:pPr>
              <a:r>
                <a:rPr lang="zh-CN" altLang="en-US" sz="1800" dirty="0">
                  <a:solidFill>
                    <a:schemeClr val="tx1"/>
                  </a:solidFill>
                  <a:cs typeface="+mn-ea"/>
                  <a:sym typeface="+mn-lt"/>
                </a:rPr>
                <a:t>此处添加介绍内容此处添加介绍内容此处添加介绍内容此处添加介绍内容</a:t>
              </a:r>
              <a:endParaRPr lang="en-US" sz="1800" dirty="0">
                <a:solidFill>
                  <a:schemeClr val="tx1"/>
                </a:solidFill>
                <a:cs typeface="+mn-ea"/>
                <a:sym typeface="+mn-lt"/>
              </a:endParaRPr>
            </a:p>
          </p:txBody>
        </p:sp>
      </p:grpSp>
      <p:sp>
        <p:nvSpPr>
          <p:cNvPr id="12" name="Rectangle 34"/>
          <p:cNvSpPr/>
          <p:nvPr/>
        </p:nvSpPr>
        <p:spPr>
          <a:xfrm>
            <a:off x="6493459" y="2763183"/>
            <a:ext cx="65" cy="738664"/>
          </a:xfrm>
          <a:prstGeom prst="rect">
            <a:avLst/>
          </a:prstGeom>
          <a:ln>
            <a:solidFill>
              <a:schemeClr val="tx1">
                <a:lumMod val="75000"/>
                <a:lumOff val="25000"/>
              </a:schemeClr>
            </a:solidFill>
          </a:ln>
        </p:spPr>
        <p:txBody>
          <a:bodyPr wrap="none" lIns="0" tIns="0" rIns="0" bIns="0" anchor="t">
            <a:spAutoFit/>
          </a:bodyPr>
          <a:lstStyle/>
          <a:p>
            <a:endParaRPr lang="en-US" sz="4800" dirty="0">
              <a:cs typeface="+mn-ea"/>
              <a:sym typeface="+mn-lt"/>
            </a:endParaRPr>
          </a:p>
        </p:txBody>
      </p:sp>
      <p:grpSp>
        <p:nvGrpSpPr>
          <p:cNvPr id="25" name="组合 24"/>
          <p:cNvGrpSpPr/>
          <p:nvPr/>
        </p:nvGrpSpPr>
        <p:grpSpPr>
          <a:xfrm>
            <a:off x="6736796" y="3794998"/>
            <a:ext cx="4497235" cy="1034064"/>
            <a:chOff x="6736796" y="3794998"/>
            <a:chExt cx="4497235" cy="1034064"/>
          </a:xfrm>
        </p:grpSpPr>
        <p:sp>
          <p:nvSpPr>
            <p:cNvPr id="13" name="Text Placeholder 3"/>
            <p:cNvSpPr txBox="1">
              <a:spLocks/>
            </p:cNvSpPr>
            <p:nvPr/>
          </p:nvSpPr>
          <p:spPr>
            <a:xfrm>
              <a:off x="6736796" y="3794998"/>
              <a:ext cx="1936428" cy="43088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r>
                <a:rPr lang="en-US" sz="2800" b="1" dirty="0">
                  <a:solidFill>
                    <a:schemeClr val="tx1"/>
                  </a:solidFill>
                  <a:cs typeface="+mn-ea"/>
                  <a:sym typeface="+mn-lt"/>
                </a:rPr>
                <a:t> 03</a:t>
              </a:r>
            </a:p>
          </p:txBody>
        </p:sp>
        <p:sp>
          <p:nvSpPr>
            <p:cNvPr id="14" name="Text Placeholder 3"/>
            <p:cNvSpPr txBox="1">
              <a:spLocks/>
            </p:cNvSpPr>
            <p:nvPr/>
          </p:nvSpPr>
          <p:spPr>
            <a:xfrm>
              <a:off x="6736796" y="4164265"/>
              <a:ext cx="4497235"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lnSpc>
                  <a:spcPct val="120000"/>
                </a:lnSpc>
                <a:defRPr/>
              </a:pPr>
              <a:r>
                <a:rPr lang="zh-CN" altLang="en-US" sz="1800" dirty="0">
                  <a:solidFill>
                    <a:schemeClr val="tx1"/>
                  </a:solidFill>
                  <a:cs typeface="+mn-ea"/>
                  <a:sym typeface="+mn-lt"/>
                </a:rPr>
                <a:t>此处添加介绍内容此处添加介绍内容此处添加介绍内容此处添加介绍内容</a:t>
              </a:r>
              <a:endParaRPr lang="en-US" sz="1800" dirty="0">
                <a:solidFill>
                  <a:schemeClr val="tx1"/>
                </a:solidFill>
                <a:cs typeface="+mn-ea"/>
                <a:sym typeface="+mn-lt"/>
              </a:endParaRPr>
            </a:p>
          </p:txBody>
        </p:sp>
      </p:grpSp>
      <p:sp>
        <p:nvSpPr>
          <p:cNvPr id="15" name="Rectangle 39"/>
          <p:cNvSpPr/>
          <p:nvPr/>
        </p:nvSpPr>
        <p:spPr>
          <a:xfrm>
            <a:off x="6493459" y="3883709"/>
            <a:ext cx="65" cy="738664"/>
          </a:xfrm>
          <a:prstGeom prst="rect">
            <a:avLst/>
          </a:prstGeom>
          <a:ln>
            <a:solidFill>
              <a:schemeClr val="tx1">
                <a:lumMod val="75000"/>
                <a:lumOff val="25000"/>
              </a:schemeClr>
            </a:solidFill>
          </a:ln>
        </p:spPr>
        <p:txBody>
          <a:bodyPr wrap="none" lIns="0" tIns="0" rIns="0" bIns="0" anchor="t">
            <a:spAutoFit/>
          </a:bodyPr>
          <a:lstStyle/>
          <a:p>
            <a:endParaRPr lang="en-US" sz="4800" dirty="0">
              <a:cs typeface="+mn-ea"/>
              <a:sym typeface="+mn-lt"/>
            </a:endParaRPr>
          </a:p>
        </p:txBody>
      </p:sp>
      <p:sp>
        <p:nvSpPr>
          <p:cNvPr id="18" name="Right Triangle 44"/>
          <p:cNvSpPr/>
          <p:nvPr/>
        </p:nvSpPr>
        <p:spPr>
          <a:xfrm rot="10800000">
            <a:off x="5663503" y="1508767"/>
            <a:ext cx="355687" cy="3556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cs typeface="+mn-ea"/>
              <a:sym typeface="+mn-lt"/>
            </a:endParaRPr>
          </a:p>
        </p:txBody>
      </p:sp>
      <p:grpSp>
        <p:nvGrpSpPr>
          <p:cNvPr id="19" name="Group 36"/>
          <p:cNvGrpSpPr/>
          <p:nvPr/>
        </p:nvGrpSpPr>
        <p:grpSpPr>
          <a:xfrm>
            <a:off x="1016076" y="4854560"/>
            <a:ext cx="5003114" cy="59594"/>
            <a:chOff x="4322543" y="4131077"/>
            <a:chExt cx="4051518" cy="48259"/>
          </a:xfrm>
        </p:grpSpPr>
        <p:sp>
          <p:nvSpPr>
            <p:cNvPr id="20" name="Rectangle 46"/>
            <p:cNvSpPr/>
            <p:nvPr/>
          </p:nvSpPr>
          <p:spPr>
            <a:xfrm>
              <a:off x="4322543" y="4131077"/>
              <a:ext cx="1363279" cy="48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cs typeface="+mn-ea"/>
                <a:sym typeface="+mn-lt"/>
              </a:endParaRPr>
            </a:p>
          </p:txBody>
        </p:sp>
        <p:sp>
          <p:nvSpPr>
            <p:cNvPr id="21" name="Rectangle 47"/>
            <p:cNvSpPr/>
            <p:nvPr/>
          </p:nvSpPr>
          <p:spPr>
            <a:xfrm>
              <a:off x="5685822" y="4131077"/>
              <a:ext cx="1363279" cy="482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cs typeface="+mn-ea"/>
                <a:sym typeface="+mn-lt"/>
              </a:endParaRPr>
            </a:p>
          </p:txBody>
        </p:sp>
        <p:sp>
          <p:nvSpPr>
            <p:cNvPr id="22" name="Rectangle 48"/>
            <p:cNvSpPr/>
            <p:nvPr/>
          </p:nvSpPr>
          <p:spPr>
            <a:xfrm>
              <a:off x="7010782" y="4131077"/>
              <a:ext cx="1363279" cy="482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cs typeface="+mn-ea"/>
                <a:sym typeface="+mn-lt"/>
              </a:endParaRPr>
            </a:p>
          </p:txBody>
        </p:sp>
      </p:grpSp>
      <p:sp>
        <p:nvSpPr>
          <p:cNvPr id="23" name="文本框 22"/>
          <p:cNvSpPr txBox="1">
            <a:spLocks noChangeArrowheads="1"/>
          </p:cNvSpPr>
          <p:nvPr/>
        </p:nvSpPr>
        <p:spPr bwMode="auto">
          <a:xfrm>
            <a:off x="572091" y="394055"/>
            <a:ext cx="176471" cy="406484"/>
          </a:xfrm>
          <a:custGeom>
            <a:avLst/>
            <a:gdLst/>
            <a:ahLst/>
            <a:cxnLst/>
            <a:rect l="l" t="t" r="r" b="b"/>
            <a:pathLst>
              <a:path w="838986" h="2572178">
                <a:moveTo>
                  <a:pt x="420384" y="0"/>
                </a:moveTo>
                <a:cubicBezTo>
                  <a:pt x="539136" y="0"/>
                  <a:pt x="638591" y="36220"/>
                  <a:pt x="718749" y="108659"/>
                </a:cubicBezTo>
                <a:cubicBezTo>
                  <a:pt x="798907" y="181098"/>
                  <a:pt x="838986" y="268975"/>
                  <a:pt x="838986" y="372289"/>
                </a:cubicBezTo>
                <a:lnTo>
                  <a:pt x="838986" y="737453"/>
                </a:lnTo>
                <a:cubicBezTo>
                  <a:pt x="838986" y="857393"/>
                  <a:pt x="807516" y="966645"/>
                  <a:pt x="744578" y="1065210"/>
                </a:cubicBezTo>
                <a:lnTo>
                  <a:pt x="379414" y="1635221"/>
                </a:lnTo>
                <a:cubicBezTo>
                  <a:pt x="321225" y="1725473"/>
                  <a:pt x="292131" y="1831163"/>
                  <a:pt x="292131" y="1952290"/>
                </a:cubicBezTo>
                <a:lnTo>
                  <a:pt x="292131" y="2506270"/>
                </a:lnTo>
                <a:lnTo>
                  <a:pt x="548636" y="2506270"/>
                </a:lnTo>
                <a:lnTo>
                  <a:pt x="548636" y="1806225"/>
                </a:lnTo>
                <a:lnTo>
                  <a:pt x="838986" y="1806225"/>
                </a:lnTo>
                <a:lnTo>
                  <a:pt x="838986" y="2572178"/>
                </a:lnTo>
                <a:lnTo>
                  <a:pt x="0" y="2572178"/>
                </a:lnTo>
                <a:lnTo>
                  <a:pt x="0" y="1872132"/>
                </a:lnTo>
                <a:cubicBezTo>
                  <a:pt x="0" y="1752193"/>
                  <a:pt x="32063" y="1642346"/>
                  <a:pt x="96189" y="1542594"/>
                </a:cubicBezTo>
                <a:lnTo>
                  <a:pt x="459572" y="974364"/>
                </a:lnTo>
                <a:cubicBezTo>
                  <a:pt x="518948" y="882925"/>
                  <a:pt x="548636" y="777235"/>
                  <a:pt x="548636" y="657295"/>
                </a:cubicBezTo>
                <a:lnTo>
                  <a:pt x="548636" y="211973"/>
                </a:lnTo>
                <a:cubicBezTo>
                  <a:pt x="548636" y="114597"/>
                  <a:pt x="505885" y="65908"/>
                  <a:pt x="420384" y="65908"/>
                </a:cubicBezTo>
                <a:cubicBezTo>
                  <a:pt x="334882" y="65908"/>
                  <a:pt x="292131" y="114597"/>
                  <a:pt x="292131" y="211973"/>
                </a:cubicBezTo>
                <a:lnTo>
                  <a:pt x="292131" y="783766"/>
                </a:lnTo>
                <a:lnTo>
                  <a:pt x="0" y="783766"/>
                </a:lnTo>
                <a:lnTo>
                  <a:pt x="0" y="372289"/>
                </a:lnTo>
                <a:cubicBezTo>
                  <a:pt x="0" y="268975"/>
                  <a:pt x="40376" y="181098"/>
                  <a:pt x="121127" y="108659"/>
                </a:cubicBezTo>
                <a:cubicBezTo>
                  <a:pt x="201879" y="36220"/>
                  <a:pt x="301631" y="0"/>
                  <a:pt x="420384" y="0"/>
                </a:cubicBezTo>
                <a:close/>
                <a:moveTo>
                  <a:pt x="194160" y="128253"/>
                </a:moveTo>
                <a:cubicBezTo>
                  <a:pt x="113409" y="182879"/>
                  <a:pt x="73033" y="255912"/>
                  <a:pt x="73033" y="347351"/>
                </a:cubicBezTo>
                <a:lnTo>
                  <a:pt x="73033" y="719640"/>
                </a:lnTo>
                <a:lnTo>
                  <a:pt x="146066" y="719640"/>
                </a:lnTo>
                <a:lnTo>
                  <a:pt x="146066" y="302819"/>
                </a:lnTo>
                <a:cubicBezTo>
                  <a:pt x="146066" y="232755"/>
                  <a:pt x="162097" y="174566"/>
                  <a:pt x="194160" y="128253"/>
                </a:cubicBezTo>
                <a:close/>
                <a:moveTo>
                  <a:pt x="562887" y="83721"/>
                </a:moveTo>
                <a:cubicBezTo>
                  <a:pt x="602075" y="128847"/>
                  <a:pt x="621669" y="188817"/>
                  <a:pt x="621669" y="263631"/>
                </a:cubicBezTo>
                <a:lnTo>
                  <a:pt x="621669" y="678671"/>
                </a:lnTo>
                <a:cubicBezTo>
                  <a:pt x="621669" y="800986"/>
                  <a:pt x="590793" y="909050"/>
                  <a:pt x="529042" y="1002865"/>
                </a:cubicBezTo>
                <a:lnTo>
                  <a:pt x="165660" y="1569314"/>
                </a:lnTo>
                <a:cubicBezTo>
                  <a:pt x="103908" y="1663128"/>
                  <a:pt x="73033" y="1771193"/>
                  <a:pt x="73033" y="1893508"/>
                </a:cubicBezTo>
                <a:lnTo>
                  <a:pt x="73033" y="2506270"/>
                </a:lnTo>
                <a:lnTo>
                  <a:pt x="146066" y="2506270"/>
                </a:lnTo>
                <a:lnTo>
                  <a:pt x="146066" y="1911321"/>
                </a:lnTo>
                <a:cubicBezTo>
                  <a:pt x="146066" y="1789006"/>
                  <a:pt x="176941" y="1680941"/>
                  <a:pt x="238692" y="1587127"/>
                </a:cubicBezTo>
                <a:lnTo>
                  <a:pt x="602075" y="1022459"/>
                </a:lnTo>
                <a:cubicBezTo>
                  <a:pt x="663826" y="927457"/>
                  <a:pt x="694701" y="818798"/>
                  <a:pt x="694701" y="696483"/>
                </a:cubicBezTo>
                <a:lnTo>
                  <a:pt x="694701" y="313507"/>
                </a:lnTo>
                <a:cubicBezTo>
                  <a:pt x="694701" y="216130"/>
                  <a:pt x="650763" y="139535"/>
                  <a:pt x="562887" y="83721"/>
                </a:cubicBezTo>
                <a:close/>
                <a:moveTo>
                  <a:pt x="621669" y="1872132"/>
                </a:moveTo>
                <a:lnTo>
                  <a:pt x="621669" y="2506270"/>
                </a:lnTo>
                <a:lnTo>
                  <a:pt x="694701" y="2506270"/>
                </a:lnTo>
                <a:lnTo>
                  <a:pt x="694701" y="1872132"/>
                </a:lnTo>
                <a:lnTo>
                  <a:pt x="621669"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19298970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 calcmode="lin" valueType="num">
                                      <p:cBhvr>
                                        <p:cTn id="22" dur="500" fill="hold"/>
                                        <p:tgtEl>
                                          <p:spTgt spid="9"/>
                                        </p:tgtEl>
                                        <p:attrNameLst>
                                          <p:attrName>style.rotation</p:attrName>
                                        </p:attrNameLst>
                                      </p:cBhvr>
                                      <p:tavLst>
                                        <p:tav tm="0">
                                          <p:val>
                                            <p:fltVal val="360"/>
                                          </p:val>
                                        </p:tav>
                                        <p:tav tm="100000">
                                          <p:val>
                                            <p:fltVal val="0"/>
                                          </p:val>
                                        </p:tav>
                                      </p:tavLst>
                                    </p:anim>
                                    <p:animEffect transition="in" filter="fade">
                                      <p:cBhvr>
                                        <p:cTn id="23" dur="500"/>
                                        <p:tgtEl>
                                          <p:spTgt spid="9"/>
                                        </p:tgtEl>
                                      </p:cBhvr>
                                    </p:animEffect>
                                  </p:childTnLst>
                                </p:cTn>
                              </p:par>
                              <p:par>
                                <p:cTn id="24" presetID="2" presetClass="entr" presetSubtype="2"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49" presetClass="entr" presetSubtype="0" decel="10000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 calcmode="lin" valueType="num">
                                      <p:cBhvr>
                                        <p:cTn id="33" dur="500" fill="hold"/>
                                        <p:tgtEl>
                                          <p:spTgt spid="12"/>
                                        </p:tgtEl>
                                        <p:attrNameLst>
                                          <p:attrName>style.rotation</p:attrName>
                                        </p:attrNameLst>
                                      </p:cBhvr>
                                      <p:tavLst>
                                        <p:tav tm="0">
                                          <p:val>
                                            <p:fltVal val="360"/>
                                          </p:val>
                                        </p:tav>
                                        <p:tav tm="100000">
                                          <p:val>
                                            <p:fltVal val="0"/>
                                          </p:val>
                                        </p:tav>
                                      </p:tavLst>
                                    </p:anim>
                                    <p:animEffect transition="in" filter="fade">
                                      <p:cBhvr>
                                        <p:cTn id="34" dur="500"/>
                                        <p:tgtEl>
                                          <p:spTgt spid="12"/>
                                        </p:tgtEl>
                                      </p:cBhvr>
                                    </p:animEffect>
                                  </p:childTnLst>
                                </p:cTn>
                              </p:par>
                              <p:par>
                                <p:cTn id="35" presetID="2" presetClass="entr" presetSubtype="2"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1+#ppt_w/2"/>
                                          </p:val>
                                        </p:tav>
                                        <p:tav tm="100000">
                                          <p:val>
                                            <p:strVal val="#ppt_x"/>
                                          </p:val>
                                        </p:tav>
                                      </p:tavLst>
                                    </p:anim>
                                    <p:anim calcmode="lin" valueType="num">
                                      <p:cBhvr additive="base">
                                        <p:cTn id="38" dur="500" fill="hold"/>
                                        <p:tgtEl>
                                          <p:spTgt spid="24"/>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49" presetClass="entr" presetSubtype="0" decel="10000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par>
                                <p:cTn id="46" presetID="2" presetClass="entr" presetSubtype="2" fill="hold"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1+#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22" presetClass="entr" presetSubtype="8"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childTnLst>
                          </p:cTn>
                        </p:par>
                        <p:par>
                          <p:cTn id="54" fill="hold">
                            <p:stCondLst>
                              <p:cond delay="3000"/>
                            </p:stCondLst>
                            <p:childTnLst>
                              <p:par>
                                <p:cTn id="55" presetID="2" presetClass="entr" presetSubtype="4" fill="hold" grpId="0"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500" fill="hold"/>
                                        <p:tgtEl>
                                          <p:spTgt spid="5"/>
                                        </p:tgtEl>
                                        <p:attrNameLst>
                                          <p:attrName>ppt_x</p:attrName>
                                        </p:attrNameLst>
                                      </p:cBhvr>
                                      <p:tavLst>
                                        <p:tav tm="0">
                                          <p:val>
                                            <p:strVal val="#ppt_x"/>
                                          </p:val>
                                        </p:tav>
                                        <p:tav tm="100000">
                                          <p:val>
                                            <p:strVal val="#ppt_x"/>
                                          </p:val>
                                        </p:tav>
                                      </p:tavLst>
                                    </p:anim>
                                    <p:anim calcmode="lin" valueType="num">
                                      <p:cBhvr additive="base">
                                        <p:cTn id="5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2" grpId="0" animBg="1"/>
      <p:bldP spid="15"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占位符 30"/>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807" r="807"/>
          <a:stretch>
            <a:fillRect/>
          </a:stretch>
        </p:blipFill>
        <p:spPr/>
      </p:pic>
      <p:pic>
        <p:nvPicPr>
          <p:cNvPr id="30" name="图片占位符 29"/>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813" r="813"/>
          <a:stretch>
            <a:fillRect/>
          </a:stretch>
        </p:blipFill>
        <p:spPr/>
      </p:pic>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cxnSp>
        <p:nvCxnSpPr>
          <p:cNvPr id="5" name="Straight Connector 32"/>
          <p:cNvCxnSpPr/>
          <p:nvPr/>
        </p:nvCxnSpPr>
        <p:spPr>
          <a:xfrm flipV="1">
            <a:off x="6096000" y="1471721"/>
            <a:ext cx="0" cy="3098859"/>
          </a:xfrm>
          <a:prstGeom prst="line">
            <a:avLst/>
          </a:prstGeom>
          <a:ln w="19050">
            <a:solidFill>
              <a:schemeClr val="tx1">
                <a:lumMod val="60000"/>
                <a:lumOff val="4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8" name="Right Triangle 31"/>
          <p:cNvSpPr/>
          <p:nvPr/>
        </p:nvSpPr>
        <p:spPr>
          <a:xfrm rot="10800000">
            <a:off x="5381827" y="1369718"/>
            <a:ext cx="334324" cy="334325"/>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cs typeface="+mn-ea"/>
              <a:sym typeface="+mn-lt"/>
            </a:endParaRPr>
          </a:p>
        </p:txBody>
      </p:sp>
      <p:grpSp>
        <p:nvGrpSpPr>
          <p:cNvPr id="9" name="Group 36"/>
          <p:cNvGrpSpPr/>
          <p:nvPr/>
        </p:nvGrpSpPr>
        <p:grpSpPr>
          <a:xfrm>
            <a:off x="1013524" y="4514564"/>
            <a:ext cx="4702628" cy="56015"/>
            <a:chOff x="4322543" y="4131077"/>
            <a:chExt cx="4051518" cy="48259"/>
          </a:xfrm>
        </p:grpSpPr>
        <p:sp>
          <p:nvSpPr>
            <p:cNvPr id="10" name="Rectangle 39"/>
            <p:cNvSpPr/>
            <p:nvPr/>
          </p:nvSpPr>
          <p:spPr>
            <a:xfrm>
              <a:off x="4322543" y="4131077"/>
              <a:ext cx="1363279" cy="48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cs typeface="+mn-ea"/>
                <a:sym typeface="+mn-lt"/>
              </a:endParaRPr>
            </a:p>
          </p:txBody>
        </p:sp>
        <p:sp>
          <p:nvSpPr>
            <p:cNvPr id="11" name="Rectangle 40"/>
            <p:cNvSpPr/>
            <p:nvPr/>
          </p:nvSpPr>
          <p:spPr>
            <a:xfrm>
              <a:off x="5685822" y="4131077"/>
              <a:ext cx="1363279" cy="482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cs typeface="+mn-ea"/>
                <a:sym typeface="+mn-lt"/>
              </a:endParaRPr>
            </a:p>
          </p:txBody>
        </p:sp>
        <p:sp>
          <p:nvSpPr>
            <p:cNvPr id="12" name="Rectangle 41"/>
            <p:cNvSpPr/>
            <p:nvPr/>
          </p:nvSpPr>
          <p:spPr>
            <a:xfrm>
              <a:off x="7010782" y="4131077"/>
              <a:ext cx="1363279" cy="482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cs typeface="+mn-ea"/>
                <a:sym typeface="+mn-lt"/>
              </a:endParaRPr>
            </a:p>
          </p:txBody>
        </p:sp>
      </p:grpSp>
      <p:sp>
        <p:nvSpPr>
          <p:cNvPr id="15" name="Right Triangle 49"/>
          <p:cNvSpPr/>
          <p:nvPr/>
        </p:nvSpPr>
        <p:spPr>
          <a:xfrm rot="10800000">
            <a:off x="10844150" y="1369718"/>
            <a:ext cx="334324" cy="334325"/>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cs typeface="+mn-ea"/>
              <a:sym typeface="+mn-lt"/>
            </a:endParaRPr>
          </a:p>
        </p:txBody>
      </p:sp>
      <p:grpSp>
        <p:nvGrpSpPr>
          <p:cNvPr id="16" name="Group 50"/>
          <p:cNvGrpSpPr/>
          <p:nvPr/>
        </p:nvGrpSpPr>
        <p:grpSpPr>
          <a:xfrm>
            <a:off x="6475847" y="4514564"/>
            <a:ext cx="4702628" cy="56015"/>
            <a:chOff x="4322543" y="4131077"/>
            <a:chExt cx="4051518" cy="48259"/>
          </a:xfrm>
        </p:grpSpPr>
        <p:sp>
          <p:nvSpPr>
            <p:cNvPr id="17" name="Rectangle 51"/>
            <p:cNvSpPr/>
            <p:nvPr/>
          </p:nvSpPr>
          <p:spPr>
            <a:xfrm>
              <a:off x="4322543" y="4131077"/>
              <a:ext cx="1363279" cy="48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cs typeface="+mn-ea"/>
                <a:sym typeface="+mn-lt"/>
              </a:endParaRPr>
            </a:p>
          </p:txBody>
        </p:sp>
        <p:sp>
          <p:nvSpPr>
            <p:cNvPr id="18" name="Rectangle 52"/>
            <p:cNvSpPr/>
            <p:nvPr/>
          </p:nvSpPr>
          <p:spPr>
            <a:xfrm>
              <a:off x="5685822" y="4131077"/>
              <a:ext cx="1363279" cy="482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cs typeface="+mn-ea"/>
                <a:sym typeface="+mn-lt"/>
              </a:endParaRPr>
            </a:p>
          </p:txBody>
        </p:sp>
        <p:sp>
          <p:nvSpPr>
            <p:cNvPr id="19" name="Rectangle 53"/>
            <p:cNvSpPr/>
            <p:nvPr/>
          </p:nvSpPr>
          <p:spPr>
            <a:xfrm>
              <a:off x="7010782" y="4131077"/>
              <a:ext cx="1363279" cy="482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cs typeface="+mn-ea"/>
                <a:sym typeface="+mn-lt"/>
              </a:endParaRPr>
            </a:p>
          </p:txBody>
        </p:sp>
      </p:grpSp>
      <p:grpSp>
        <p:nvGrpSpPr>
          <p:cNvPr id="6" name="组合 5"/>
          <p:cNvGrpSpPr/>
          <p:nvPr/>
        </p:nvGrpSpPr>
        <p:grpSpPr>
          <a:xfrm>
            <a:off x="2114235" y="4835032"/>
            <a:ext cx="3601918" cy="1434449"/>
            <a:chOff x="2114235" y="4835032"/>
            <a:chExt cx="3601918" cy="1434449"/>
          </a:xfrm>
        </p:grpSpPr>
        <p:sp>
          <p:nvSpPr>
            <p:cNvPr id="20" name="TextBox 57"/>
            <p:cNvSpPr txBox="1"/>
            <p:nvPr/>
          </p:nvSpPr>
          <p:spPr>
            <a:xfrm>
              <a:off x="2114236" y="4835032"/>
              <a:ext cx="3265106" cy="430887"/>
            </a:xfrm>
            <a:prstGeom prst="rect">
              <a:avLst/>
            </a:prstGeom>
            <a:noFill/>
          </p:spPr>
          <p:txBody>
            <a:bodyPr wrap="square" lIns="0" tIns="0" rIns="0" bIns="0" rtlCol="0" anchor="ctr">
              <a:spAutoFit/>
            </a:bodyPr>
            <a:lstStyle/>
            <a:p>
              <a:r>
                <a:rPr lang="zh-CN" altLang="en-US" sz="2800" b="1" dirty="0">
                  <a:cs typeface="+mn-ea"/>
                  <a:sym typeface="+mn-lt"/>
                </a:rPr>
                <a:t>添加标题</a:t>
              </a:r>
              <a:endParaRPr lang="en-US" sz="2800" b="1" dirty="0">
                <a:cs typeface="+mn-ea"/>
                <a:sym typeface="+mn-lt"/>
              </a:endParaRPr>
            </a:p>
          </p:txBody>
        </p:sp>
        <p:sp>
          <p:nvSpPr>
            <p:cNvPr id="21" name="TextBox 58"/>
            <p:cNvSpPr txBox="1"/>
            <p:nvPr/>
          </p:nvSpPr>
          <p:spPr>
            <a:xfrm>
              <a:off x="2114235" y="5254716"/>
              <a:ext cx="3601918" cy="1014765"/>
            </a:xfrm>
            <a:prstGeom prst="rect">
              <a:avLst/>
            </a:prstGeom>
            <a:noFill/>
          </p:spPr>
          <p:txBody>
            <a:bodyPr wrap="square" lIns="0" tIns="0" rtlCol="0" anchor="t">
              <a:spAutoFit/>
            </a:bodyPr>
            <a:lstStyle/>
            <a:p>
              <a:pPr algn="just" defTabSz="1219170">
                <a:lnSpc>
                  <a:spcPct val="120000"/>
                </a:lnSpc>
                <a:defRPr/>
              </a:pPr>
              <a:r>
                <a:rPr lang="zh-CN" altLang="en-US" dirty="0">
                  <a:cs typeface="+mn-ea"/>
                  <a:sym typeface="+mn-lt"/>
                </a:rPr>
                <a:t>此处添加介绍内容此处添加介绍内容此处添加介绍内容此处添加介绍内容此处添加介绍内容</a:t>
              </a:r>
              <a:endParaRPr lang="en-US" dirty="0">
                <a:cs typeface="+mn-ea"/>
                <a:sym typeface="+mn-lt"/>
              </a:endParaRPr>
            </a:p>
          </p:txBody>
        </p:sp>
      </p:grpSp>
      <p:grpSp>
        <p:nvGrpSpPr>
          <p:cNvPr id="7" name="组合 6"/>
          <p:cNvGrpSpPr/>
          <p:nvPr/>
        </p:nvGrpSpPr>
        <p:grpSpPr>
          <a:xfrm>
            <a:off x="7593069" y="4828680"/>
            <a:ext cx="3495538" cy="1447149"/>
            <a:chOff x="7593069" y="4828680"/>
            <a:chExt cx="3495538" cy="1447149"/>
          </a:xfrm>
        </p:grpSpPr>
        <p:sp>
          <p:nvSpPr>
            <p:cNvPr id="23" name="TextBox 61"/>
            <p:cNvSpPr txBox="1"/>
            <p:nvPr/>
          </p:nvSpPr>
          <p:spPr>
            <a:xfrm>
              <a:off x="7593071" y="4828680"/>
              <a:ext cx="3251079" cy="430887"/>
            </a:xfrm>
            <a:prstGeom prst="rect">
              <a:avLst/>
            </a:prstGeom>
            <a:noFill/>
          </p:spPr>
          <p:txBody>
            <a:bodyPr wrap="square" lIns="0" tIns="0" rIns="0" bIns="0" rtlCol="0" anchor="ctr">
              <a:spAutoFit/>
            </a:bodyPr>
            <a:lstStyle/>
            <a:p>
              <a:r>
                <a:rPr lang="zh-CN" altLang="en-US" sz="2800" b="1" dirty="0">
                  <a:cs typeface="+mn-ea"/>
                  <a:sym typeface="+mn-lt"/>
                </a:rPr>
                <a:t>添加标题</a:t>
              </a:r>
              <a:endParaRPr lang="en-US" sz="2800" b="1" dirty="0">
                <a:cs typeface="+mn-ea"/>
                <a:sym typeface="+mn-lt"/>
              </a:endParaRPr>
            </a:p>
          </p:txBody>
        </p:sp>
        <p:sp>
          <p:nvSpPr>
            <p:cNvPr id="24" name="TextBox 62"/>
            <p:cNvSpPr txBox="1"/>
            <p:nvPr/>
          </p:nvSpPr>
          <p:spPr>
            <a:xfrm>
              <a:off x="7593069" y="5261064"/>
              <a:ext cx="3495538" cy="1014765"/>
            </a:xfrm>
            <a:prstGeom prst="rect">
              <a:avLst/>
            </a:prstGeom>
            <a:noFill/>
          </p:spPr>
          <p:txBody>
            <a:bodyPr wrap="square" lIns="0" tIns="0" rtlCol="0" anchor="t">
              <a:spAutoFit/>
            </a:bodyPr>
            <a:lstStyle/>
            <a:p>
              <a:pPr algn="just" defTabSz="1219170">
                <a:lnSpc>
                  <a:spcPct val="120000"/>
                </a:lnSpc>
                <a:defRPr/>
              </a:pPr>
              <a:r>
                <a:rPr lang="zh-CN" altLang="en-US" dirty="0">
                  <a:cs typeface="+mn-ea"/>
                  <a:sym typeface="+mn-lt"/>
                </a:rPr>
                <a:t>此处添加介绍内容此处添加介绍内容此处添加介绍内容此处添加介绍内容此处添加介绍内容</a:t>
              </a:r>
              <a:endParaRPr lang="en-US" altLang="zh-CN" dirty="0">
                <a:cs typeface="+mn-ea"/>
                <a:sym typeface="+mn-lt"/>
              </a:endParaRPr>
            </a:p>
          </p:txBody>
        </p:sp>
      </p:grpSp>
      <p:grpSp>
        <p:nvGrpSpPr>
          <p:cNvPr id="2" name="组合 1"/>
          <p:cNvGrpSpPr/>
          <p:nvPr/>
        </p:nvGrpSpPr>
        <p:grpSpPr>
          <a:xfrm>
            <a:off x="1021804" y="4877739"/>
            <a:ext cx="965063" cy="937435"/>
            <a:chOff x="1021804" y="4877739"/>
            <a:chExt cx="965063" cy="937435"/>
          </a:xfrm>
        </p:grpSpPr>
        <p:sp>
          <p:nvSpPr>
            <p:cNvPr id="22" name="Oval 59"/>
            <p:cNvSpPr/>
            <p:nvPr/>
          </p:nvSpPr>
          <p:spPr>
            <a:xfrm>
              <a:off x="1021804" y="4877739"/>
              <a:ext cx="965063" cy="9374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tx1"/>
                </a:solidFill>
                <a:cs typeface="+mn-ea"/>
                <a:sym typeface="+mn-lt"/>
              </a:endParaRPr>
            </a:p>
          </p:txBody>
        </p:sp>
        <p:sp>
          <p:nvSpPr>
            <p:cNvPr id="28" name="Freeform 139"/>
            <p:cNvSpPr>
              <a:spLocks/>
            </p:cNvSpPr>
            <p:nvPr/>
          </p:nvSpPr>
          <p:spPr bwMode="auto">
            <a:xfrm>
              <a:off x="1251393" y="5134850"/>
              <a:ext cx="505884" cy="383117"/>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3" name="组合 2"/>
          <p:cNvGrpSpPr/>
          <p:nvPr/>
        </p:nvGrpSpPr>
        <p:grpSpPr>
          <a:xfrm>
            <a:off x="6486940" y="4857691"/>
            <a:ext cx="965063" cy="937436"/>
            <a:chOff x="6486940" y="4857691"/>
            <a:chExt cx="965063" cy="937436"/>
          </a:xfrm>
        </p:grpSpPr>
        <p:sp>
          <p:nvSpPr>
            <p:cNvPr id="25" name="Oval 63"/>
            <p:cNvSpPr/>
            <p:nvPr/>
          </p:nvSpPr>
          <p:spPr>
            <a:xfrm>
              <a:off x="6486940" y="4857691"/>
              <a:ext cx="965063" cy="9374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dirty="0">
                <a:solidFill>
                  <a:schemeClr val="tx1"/>
                </a:solidFill>
                <a:cs typeface="+mn-ea"/>
                <a:sym typeface="+mn-lt"/>
              </a:endParaRPr>
            </a:p>
          </p:txBody>
        </p:sp>
        <p:sp>
          <p:nvSpPr>
            <p:cNvPr id="29" name="Freeform 144"/>
            <p:cNvSpPr>
              <a:spLocks/>
            </p:cNvSpPr>
            <p:nvPr/>
          </p:nvSpPr>
          <p:spPr bwMode="auto">
            <a:xfrm>
              <a:off x="6762967" y="5079132"/>
              <a:ext cx="412751" cy="446617"/>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26" name="文本框 25"/>
          <p:cNvSpPr txBox="1">
            <a:spLocks noChangeArrowheads="1"/>
          </p:cNvSpPr>
          <p:nvPr/>
        </p:nvSpPr>
        <p:spPr bwMode="auto">
          <a:xfrm>
            <a:off x="572091" y="394055"/>
            <a:ext cx="176471" cy="406484"/>
          </a:xfrm>
          <a:custGeom>
            <a:avLst/>
            <a:gdLst/>
            <a:ahLst/>
            <a:cxnLst/>
            <a:rect l="l" t="t" r="r" b="b"/>
            <a:pathLst>
              <a:path w="838986" h="2572178">
                <a:moveTo>
                  <a:pt x="420384" y="0"/>
                </a:moveTo>
                <a:cubicBezTo>
                  <a:pt x="539136" y="0"/>
                  <a:pt x="638591" y="36220"/>
                  <a:pt x="718749" y="108659"/>
                </a:cubicBezTo>
                <a:cubicBezTo>
                  <a:pt x="798907" y="181098"/>
                  <a:pt x="838986" y="268975"/>
                  <a:pt x="838986" y="372289"/>
                </a:cubicBezTo>
                <a:lnTo>
                  <a:pt x="838986" y="737453"/>
                </a:lnTo>
                <a:cubicBezTo>
                  <a:pt x="838986" y="857393"/>
                  <a:pt x="807516" y="966645"/>
                  <a:pt x="744578" y="1065210"/>
                </a:cubicBezTo>
                <a:lnTo>
                  <a:pt x="379414" y="1635221"/>
                </a:lnTo>
                <a:cubicBezTo>
                  <a:pt x="321225" y="1725473"/>
                  <a:pt x="292131" y="1831163"/>
                  <a:pt x="292131" y="1952290"/>
                </a:cubicBezTo>
                <a:lnTo>
                  <a:pt x="292131" y="2506270"/>
                </a:lnTo>
                <a:lnTo>
                  <a:pt x="548636" y="2506270"/>
                </a:lnTo>
                <a:lnTo>
                  <a:pt x="548636" y="1806225"/>
                </a:lnTo>
                <a:lnTo>
                  <a:pt x="838986" y="1806225"/>
                </a:lnTo>
                <a:lnTo>
                  <a:pt x="838986" y="2572178"/>
                </a:lnTo>
                <a:lnTo>
                  <a:pt x="0" y="2572178"/>
                </a:lnTo>
                <a:lnTo>
                  <a:pt x="0" y="1872132"/>
                </a:lnTo>
                <a:cubicBezTo>
                  <a:pt x="0" y="1752193"/>
                  <a:pt x="32063" y="1642346"/>
                  <a:pt x="96189" y="1542594"/>
                </a:cubicBezTo>
                <a:lnTo>
                  <a:pt x="459572" y="974364"/>
                </a:lnTo>
                <a:cubicBezTo>
                  <a:pt x="518948" y="882925"/>
                  <a:pt x="548636" y="777235"/>
                  <a:pt x="548636" y="657295"/>
                </a:cubicBezTo>
                <a:lnTo>
                  <a:pt x="548636" y="211973"/>
                </a:lnTo>
                <a:cubicBezTo>
                  <a:pt x="548636" y="114597"/>
                  <a:pt x="505885" y="65908"/>
                  <a:pt x="420384" y="65908"/>
                </a:cubicBezTo>
                <a:cubicBezTo>
                  <a:pt x="334882" y="65908"/>
                  <a:pt x="292131" y="114597"/>
                  <a:pt x="292131" y="211973"/>
                </a:cubicBezTo>
                <a:lnTo>
                  <a:pt x="292131" y="783766"/>
                </a:lnTo>
                <a:lnTo>
                  <a:pt x="0" y="783766"/>
                </a:lnTo>
                <a:lnTo>
                  <a:pt x="0" y="372289"/>
                </a:lnTo>
                <a:cubicBezTo>
                  <a:pt x="0" y="268975"/>
                  <a:pt x="40376" y="181098"/>
                  <a:pt x="121127" y="108659"/>
                </a:cubicBezTo>
                <a:cubicBezTo>
                  <a:pt x="201879" y="36220"/>
                  <a:pt x="301631" y="0"/>
                  <a:pt x="420384" y="0"/>
                </a:cubicBezTo>
                <a:close/>
                <a:moveTo>
                  <a:pt x="194160" y="128253"/>
                </a:moveTo>
                <a:cubicBezTo>
                  <a:pt x="113409" y="182879"/>
                  <a:pt x="73033" y="255912"/>
                  <a:pt x="73033" y="347351"/>
                </a:cubicBezTo>
                <a:lnTo>
                  <a:pt x="73033" y="719640"/>
                </a:lnTo>
                <a:lnTo>
                  <a:pt x="146066" y="719640"/>
                </a:lnTo>
                <a:lnTo>
                  <a:pt x="146066" y="302819"/>
                </a:lnTo>
                <a:cubicBezTo>
                  <a:pt x="146066" y="232755"/>
                  <a:pt x="162097" y="174566"/>
                  <a:pt x="194160" y="128253"/>
                </a:cubicBezTo>
                <a:close/>
                <a:moveTo>
                  <a:pt x="562887" y="83721"/>
                </a:moveTo>
                <a:cubicBezTo>
                  <a:pt x="602075" y="128847"/>
                  <a:pt x="621669" y="188817"/>
                  <a:pt x="621669" y="263631"/>
                </a:cubicBezTo>
                <a:lnTo>
                  <a:pt x="621669" y="678671"/>
                </a:lnTo>
                <a:cubicBezTo>
                  <a:pt x="621669" y="800986"/>
                  <a:pt x="590793" y="909050"/>
                  <a:pt x="529042" y="1002865"/>
                </a:cubicBezTo>
                <a:lnTo>
                  <a:pt x="165660" y="1569314"/>
                </a:lnTo>
                <a:cubicBezTo>
                  <a:pt x="103908" y="1663128"/>
                  <a:pt x="73033" y="1771193"/>
                  <a:pt x="73033" y="1893508"/>
                </a:cubicBezTo>
                <a:lnTo>
                  <a:pt x="73033" y="2506270"/>
                </a:lnTo>
                <a:lnTo>
                  <a:pt x="146066" y="2506270"/>
                </a:lnTo>
                <a:lnTo>
                  <a:pt x="146066" y="1911321"/>
                </a:lnTo>
                <a:cubicBezTo>
                  <a:pt x="146066" y="1789006"/>
                  <a:pt x="176941" y="1680941"/>
                  <a:pt x="238692" y="1587127"/>
                </a:cubicBezTo>
                <a:lnTo>
                  <a:pt x="602075" y="1022459"/>
                </a:lnTo>
                <a:cubicBezTo>
                  <a:pt x="663826" y="927457"/>
                  <a:pt x="694701" y="818798"/>
                  <a:pt x="694701" y="696483"/>
                </a:cubicBezTo>
                <a:lnTo>
                  <a:pt x="694701" y="313507"/>
                </a:lnTo>
                <a:cubicBezTo>
                  <a:pt x="694701" y="216130"/>
                  <a:pt x="650763" y="139535"/>
                  <a:pt x="562887" y="83721"/>
                </a:cubicBezTo>
                <a:close/>
                <a:moveTo>
                  <a:pt x="621669" y="1872132"/>
                </a:moveTo>
                <a:lnTo>
                  <a:pt x="621669" y="2506270"/>
                </a:lnTo>
                <a:lnTo>
                  <a:pt x="694701" y="2506270"/>
                </a:lnTo>
                <a:lnTo>
                  <a:pt x="694701" y="1872132"/>
                </a:lnTo>
                <a:lnTo>
                  <a:pt x="621669"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12217520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p:tgtEl>
                                          <p:spTgt spid="2"/>
                                        </p:tgtEl>
                                        <p:attrNameLst>
                                          <p:attrName>ppt_y</p:attrName>
                                        </p:attrNameLst>
                                      </p:cBhvr>
                                      <p:tavLst>
                                        <p:tav tm="0">
                                          <p:val>
                                            <p:strVal val="#ppt_y+#ppt_h*1.125000"/>
                                          </p:val>
                                        </p:tav>
                                        <p:tav tm="100000">
                                          <p:val>
                                            <p:strVal val="#ppt_y"/>
                                          </p:val>
                                        </p:tav>
                                      </p:tavLst>
                                    </p:anim>
                                    <p:animEffect transition="in" filter="wipe(up)">
                                      <p:cBhvr>
                                        <p:cTn id="21" dur="500"/>
                                        <p:tgtEl>
                                          <p:spTgt spid="2"/>
                                        </p:tgtEl>
                                      </p:cBhvr>
                                    </p:animEffect>
                                  </p:childTnLst>
                                </p:cTn>
                              </p:par>
                            </p:childTnLst>
                          </p:cTn>
                        </p:par>
                        <p:par>
                          <p:cTn id="22" fill="hold">
                            <p:stCondLst>
                              <p:cond delay="2000"/>
                            </p:stCondLst>
                            <p:childTnLst>
                              <p:par>
                                <p:cTn id="23" presetID="12" presetClass="entr" presetSubtype="4"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ppt_y</p:attrName>
                                        </p:attrNameLst>
                                      </p:cBhvr>
                                      <p:tavLst>
                                        <p:tav tm="0">
                                          <p:val>
                                            <p:strVal val="#ppt_y+#ppt_h*1.125000"/>
                                          </p:val>
                                        </p:tav>
                                        <p:tav tm="100000">
                                          <p:val>
                                            <p:strVal val="#ppt_y"/>
                                          </p:val>
                                        </p:tav>
                                      </p:tavLst>
                                    </p:anim>
                                    <p:animEffect transition="in" filter="wipe(up)">
                                      <p:cBhvr>
                                        <p:cTn id="26" dur="500"/>
                                        <p:tgtEl>
                                          <p:spTgt spid="6"/>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childTnLst>
                          </p:cTn>
                        </p:par>
                        <p:par>
                          <p:cTn id="39" fill="hold">
                            <p:stCondLst>
                              <p:cond delay="4000"/>
                            </p:stCondLst>
                            <p:childTnLst>
                              <p:par>
                                <p:cTn id="40" presetID="2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childTnLst>
                                </p:cTn>
                              </p:par>
                            </p:childTnLst>
                          </p:cTn>
                        </p:par>
                        <p:par>
                          <p:cTn id="44" fill="hold">
                            <p:stCondLst>
                              <p:cond delay="4500"/>
                            </p:stCondLst>
                            <p:childTnLst>
                              <p:par>
                                <p:cTn id="45" presetID="12" presetClass="entr" presetSubtype="4"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p:tgtEl>
                                          <p:spTgt spid="3"/>
                                        </p:tgtEl>
                                        <p:attrNameLst>
                                          <p:attrName>ppt_y</p:attrName>
                                        </p:attrNameLst>
                                      </p:cBhvr>
                                      <p:tavLst>
                                        <p:tav tm="0">
                                          <p:val>
                                            <p:strVal val="#ppt_y+#ppt_h*1.125000"/>
                                          </p:val>
                                        </p:tav>
                                        <p:tav tm="100000">
                                          <p:val>
                                            <p:strVal val="#ppt_y"/>
                                          </p:val>
                                        </p:tav>
                                      </p:tavLst>
                                    </p:anim>
                                    <p:animEffect transition="in" filter="wipe(up)">
                                      <p:cBhvr>
                                        <p:cTn id="48" dur="500"/>
                                        <p:tgtEl>
                                          <p:spTgt spid="3"/>
                                        </p:tgtEl>
                                      </p:cBhvr>
                                    </p:animEffect>
                                  </p:childTnLst>
                                </p:cTn>
                              </p:par>
                            </p:childTnLst>
                          </p:cTn>
                        </p:par>
                        <p:par>
                          <p:cTn id="49" fill="hold">
                            <p:stCondLst>
                              <p:cond delay="5000"/>
                            </p:stCondLst>
                            <p:childTnLst>
                              <p:par>
                                <p:cTn id="50" presetID="12" presetClass="entr" presetSubtype="4" fill="hold"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p:tgtEl>
                                          <p:spTgt spid="7"/>
                                        </p:tgtEl>
                                        <p:attrNameLst>
                                          <p:attrName>ppt_y</p:attrName>
                                        </p:attrNameLst>
                                      </p:cBhvr>
                                      <p:tavLst>
                                        <p:tav tm="0">
                                          <p:val>
                                            <p:strVal val="#ppt_y+#ppt_h*1.125000"/>
                                          </p:val>
                                        </p:tav>
                                        <p:tav tm="100000">
                                          <p:val>
                                            <p:strVal val="#ppt_y"/>
                                          </p:val>
                                        </p:tav>
                                      </p:tavLst>
                                    </p:anim>
                                    <p:animEffect transition="in" filter="wipe(up)">
                                      <p:cBhvr>
                                        <p:cTn id="5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grpSp>
        <p:nvGrpSpPr>
          <p:cNvPr id="63" name="Group 143"/>
          <p:cNvGrpSpPr/>
          <p:nvPr/>
        </p:nvGrpSpPr>
        <p:grpSpPr>
          <a:xfrm>
            <a:off x="4222570" y="2766069"/>
            <a:ext cx="3746861" cy="3515306"/>
            <a:chOff x="4222570" y="3268989"/>
            <a:chExt cx="3746861" cy="3515306"/>
          </a:xfrm>
        </p:grpSpPr>
        <p:pic>
          <p:nvPicPr>
            <p:cNvPr id="64" name="Picture 44"/>
            <p:cNvPicPr>
              <a:picLocks noChangeAspect="1"/>
            </p:cNvPicPr>
            <p:nvPr/>
          </p:nvPicPr>
          <p:blipFill>
            <a:blip r:embed="rId3"/>
            <a:srcRect/>
            <a:stretch>
              <a:fillRect/>
            </a:stretch>
          </p:blipFill>
          <p:spPr bwMode="auto">
            <a:xfrm>
              <a:off x="4222570" y="3268989"/>
              <a:ext cx="3746861" cy="3515306"/>
            </a:xfrm>
            <a:prstGeom prst="rect">
              <a:avLst/>
            </a:prstGeom>
            <a:noFill/>
            <a:ln w="9525">
              <a:noFill/>
              <a:miter lim="800000"/>
              <a:headEnd/>
              <a:tailEnd/>
            </a:ln>
          </p:spPr>
        </p:pic>
        <p:grpSp>
          <p:nvGrpSpPr>
            <p:cNvPr id="65" name="Group 89"/>
            <p:cNvGrpSpPr/>
            <p:nvPr/>
          </p:nvGrpSpPr>
          <p:grpSpPr>
            <a:xfrm>
              <a:off x="4640809" y="3702483"/>
              <a:ext cx="3029172" cy="1710230"/>
              <a:chOff x="4640809" y="3464358"/>
              <a:chExt cx="3029172" cy="1710230"/>
            </a:xfrm>
          </p:grpSpPr>
          <p:sp>
            <p:nvSpPr>
              <p:cNvPr id="66" name="Rectangle 44"/>
              <p:cNvSpPr>
                <a:spLocks noChangeArrowheads="1"/>
              </p:cNvSpPr>
              <p:nvPr/>
            </p:nvSpPr>
            <p:spPr bwMode="auto">
              <a:xfrm>
                <a:off x="4640809" y="3464358"/>
                <a:ext cx="3029172" cy="1710230"/>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7" name="Freeform 46"/>
              <p:cNvSpPr>
                <a:spLocks/>
              </p:cNvSpPr>
              <p:nvPr/>
            </p:nvSpPr>
            <p:spPr bwMode="auto">
              <a:xfrm>
                <a:off x="4640809" y="3464358"/>
                <a:ext cx="3029172" cy="1710230"/>
              </a:xfrm>
              <a:custGeom>
                <a:avLst/>
                <a:gdLst>
                  <a:gd name="T0" fmla="*/ 2513 w 2513"/>
                  <a:gd name="T1" fmla="*/ 0 h 1561"/>
                  <a:gd name="T2" fmla="*/ 0 w 2513"/>
                  <a:gd name="T3" fmla="*/ 0 h 1561"/>
                  <a:gd name="T4" fmla="*/ 0 w 2513"/>
                  <a:gd name="T5" fmla="*/ 1561 h 1561"/>
                  <a:gd name="T6" fmla="*/ 2513 w 2513"/>
                  <a:gd name="T7" fmla="*/ 0 h 1561"/>
                </a:gdLst>
                <a:ahLst/>
                <a:cxnLst>
                  <a:cxn ang="0">
                    <a:pos x="T0" y="T1"/>
                  </a:cxn>
                  <a:cxn ang="0">
                    <a:pos x="T2" y="T3"/>
                  </a:cxn>
                  <a:cxn ang="0">
                    <a:pos x="T4" y="T5"/>
                  </a:cxn>
                  <a:cxn ang="0">
                    <a:pos x="T6" y="T7"/>
                  </a:cxn>
                </a:cxnLst>
                <a:rect l="0" t="0" r="r" b="b"/>
                <a:pathLst>
                  <a:path w="2513" h="1561">
                    <a:moveTo>
                      <a:pt x="2513" y="0"/>
                    </a:moveTo>
                    <a:lnTo>
                      <a:pt x="0" y="0"/>
                    </a:lnTo>
                    <a:lnTo>
                      <a:pt x="0" y="1561"/>
                    </a:lnTo>
                    <a:lnTo>
                      <a:pt x="2513"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sp>
        <p:nvSpPr>
          <p:cNvPr id="68" name="Freeform 51"/>
          <p:cNvSpPr>
            <a:spLocks noEditPoints="1"/>
          </p:cNvSpPr>
          <p:nvPr/>
        </p:nvSpPr>
        <p:spPr bwMode="auto">
          <a:xfrm>
            <a:off x="5657088" y="3605908"/>
            <a:ext cx="887295" cy="888128"/>
          </a:xfrm>
          <a:custGeom>
            <a:avLst/>
            <a:gdLst>
              <a:gd name="T0" fmla="*/ 533 w 1065"/>
              <a:gd name="T1" fmla="*/ 0 h 1066"/>
              <a:gd name="T2" fmla="*/ 67 w 1065"/>
              <a:gd name="T3" fmla="*/ 999 h 1066"/>
              <a:gd name="T4" fmla="*/ 0 w 1065"/>
              <a:gd name="T5" fmla="*/ 1066 h 1066"/>
              <a:gd name="T6" fmla="*/ 1065 w 1065"/>
              <a:gd name="T7" fmla="*/ 267 h 1066"/>
              <a:gd name="T8" fmla="*/ 400 w 1065"/>
              <a:gd name="T9" fmla="*/ 999 h 1066"/>
              <a:gd name="T10" fmla="*/ 200 w 1065"/>
              <a:gd name="T11" fmla="*/ 866 h 1066"/>
              <a:gd name="T12" fmla="*/ 400 w 1065"/>
              <a:gd name="T13" fmla="*/ 999 h 1066"/>
              <a:gd name="T14" fmla="*/ 133 w 1065"/>
              <a:gd name="T15" fmla="*/ 733 h 1066"/>
              <a:gd name="T16" fmla="*/ 466 w 1065"/>
              <a:gd name="T17" fmla="*/ 666 h 1066"/>
              <a:gd name="T18" fmla="*/ 466 w 1065"/>
              <a:gd name="T19" fmla="*/ 600 h 1066"/>
              <a:gd name="T20" fmla="*/ 133 w 1065"/>
              <a:gd name="T21" fmla="*/ 533 h 1066"/>
              <a:gd name="T22" fmla="*/ 466 w 1065"/>
              <a:gd name="T23" fmla="*/ 600 h 1066"/>
              <a:gd name="T24" fmla="*/ 133 w 1065"/>
              <a:gd name="T25" fmla="*/ 466 h 1066"/>
              <a:gd name="T26" fmla="*/ 466 w 1065"/>
              <a:gd name="T27" fmla="*/ 400 h 1066"/>
              <a:gd name="T28" fmla="*/ 466 w 1065"/>
              <a:gd name="T29" fmla="*/ 333 h 1066"/>
              <a:gd name="T30" fmla="*/ 133 w 1065"/>
              <a:gd name="T31" fmla="*/ 267 h 1066"/>
              <a:gd name="T32" fmla="*/ 466 w 1065"/>
              <a:gd name="T33" fmla="*/ 333 h 1066"/>
              <a:gd name="T34" fmla="*/ 133 w 1065"/>
              <a:gd name="T35" fmla="*/ 200 h 1066"/>
              <a:gd name="T36" fmla="*/ 466 w 1065"/>
              <a:gd name="T37" fmla="*/ 134 h 1066"/>
              <a:gd name="T38" fmla="*/ 799 w 1065"/>
              <a:gd name="T39" fmla="*/ 932 h 1066"/>
              <a:gd name="T40" fmla="*/ 666 w 1065"/>
              <a:gd name="T41" fmla="*/ 799 h 1066"/>
              <a:gd name="T42" fmla="*/ 799 w 1065"/>
              <a:gd name="T43" fmla="*/ 932 h 1066"/>
              <a:gd name="T44" fmla="*/ 666 w 1065"/>
              <a:gd name="T45" fmla="*/ 733 h 1066"/>
              <a:gd name="T46" fmla="*/ 799 w 1065"/>
              <a:gd name="T47" fmla="*/ 600 h 1066"/>
              <a:gd name="T48" fmla="*/ 799 w 1065"/>
              <a:gd name="T49" fmla="*/ 533 h 1066"/>
              <a:gd name="T50" fmla="*/ 666 w 1065"/>
              <a:gd name="T51" fmla="*/ 400 h 1066"/>
              <a:gd name="T52" fmla="*/ 799 w 1065"/>
              <a:gd name="T53" fmla="*/ 533 h 1066"/>
              <a:gd name="T54" fmla="*/ 866 w 1065"/>
              <a:gd name="T55" fmla="*/ 932 h 1066"/>
              <a:gd name="T56" fmla="*/ 999 w 1065"/>
              <a:gd name="T57" fmla="*/ 799 h 1066"/>
              <a:gd name="T58" fmla="*/ 999 w 1065"/>
              <a:gd name="T59" fmla="*/ 733 h 1066"/>
              <a:gd name="T60" fmla="*/ 866 w 1065"/>
              <a:gd name="T61" fmla="*/ 600 h 1066"/>
              <a:gd name="T62" fmla="*/ 999 w 1065"/>
              <a:gd name="T63" fmla="*/ 733 h 1066"/>
              <a:gd name="T64" fmla="*/ 866 w 1065"/>
              <a:gd name="T65" fmla="*/ 533 h 1066"/>
              <a:gd name="T66" fmla="*/ 999 w 1065"/>
              <a:gd name="T67" fmla="*/ 400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65" h="1066">
                <a:moveTo>
                  <a:pt x="533" y="267"/>
                </a:moveTo>
                <a:lnTo>
                  <a:pt x="533" y="0"/>
                </a:lnTo>
                <a:lnTo>
                  <a:pt x="67" y="0"/>
                </a:lnTo>
                <a:lnTo>
                  <a:pt x="67" y="999"/>
                </a:lnTo>
                <a:lnTo>
                  <a:pt x="0" y="999"/>
                </a:lnTo>
                <a:lnTo>
                  <a:pt x="0" y="1066"/>
                </a:lnTo>
                <a:lnTo>
                  <a:pt x="1065" y="1066"/>
                </a:lnTo>
                <a:lnTo>
                  <a:pt x="1065" y="267"/>
                </a:lnTo>
                <a:lnTo>
                  <a:pt x="533" y="267"/>
                </a:lnTo>
                <a:close/>
                <a:moveTo>
                  <a:pt x="400" y="999"/>
                </a:moveTo>
                <a:lnTo>
                  <a:pt x="200" y="999"/>
                </a:lnTo>
                <a:lnTo>
                  <a:pt x="200" y="866"/>
                </a:lnTo>
                <a:lnTo>
                  <a:pt x="400" y="866"/>
                </a:lnTo>
                <a:lnTo>
                  <a:pt x="400" y="999"/>
                </a:lnTo>
                <a:close/>
                <a:moveTo>
                  <a:pt x="466" y="733"/>
                </a:moveTo>
                <a:lnTo>
                  <a:pt x="133" y="733"/>
                </a:lnTo>
                <a:lnTo>
                  <a:pt x="133" y="666"/>
                </a:lnTo>
                <a:lnTo>
                  <a:pt x="466" y="666"/>
                </a:lnTo>
                <a:lnTo>
                  <a:pt x="466" y="733"/>
                </a:lnTo>
                <a:close/>
                <a:moveTo>
                  <a:pt x="466" y="600"/>
                </a:moveTo>
                <a:lnTo>
                  <a:pt x="133" y="600"/>
                </a:lnTo>
                <a:lnTo>
                  <a:pt x="133" y="533"/>
                </a:lnTo>
                <a:lnTo>
                  <a:pt x="466" y="533"/>
                </a:lnTo>
                <a:lnTo>
                  <a:pt x="466" y="600"/>
                </a:lnTo>
                <a:close/>
                <a:moveTo>
                  <a:pt x="466" y="466"/>
                </a:moveTo>
                <a:lnTo>
                  <a:pt x="133" y="466"/>
                </a:lnTo>
                <a:lnTo>
                  <a:pt x="133" y="400"/>
                </a:lnTo>
                <a:lnTo>
                  <a:pt x="466" y="400"/>
                </a:lnTo>
                <a:lnTo>
                  <a:pt x="466" y="466"/>
                </a:lnTo>
                <a:close/>
                <a:moveTo>
                  <a:pt x="466" y="333"/>
                </a:moveTo>
                <a:lnTo>
                  <a:pt x="133" y="333"/>
                </a:lnTo>
                <a:lnTo>
                  <a:pt x="133" y="267"/>
                </a:lnTo>
                <a:lnTo>
                  <a:pt x="466" y="267"/>
                </a:lnTo>
                <a:lnTo>
                  <a:pt x="466" y="333"/>
                </a:lnTo>
                <a:close/>
                <a:moveTo>
                  <a:pt x="466" y="200"/>
                </a:moveTo>
                <a:lnTo>
                  <a:pt x="133" y="200"/>
                </a:lnTo>
                <a:lnTo>
                  <a:pt x="133" y="134"/>
                </a:lnTo>
                <a:lnTo>
                  <a:pt x="466" y="134"/>
                </a:lnTo>
                <a:lnTo>
                  <a:pt x="466" y="200"/>
                </a:lnTo>
                <a:close/>
                <a:moveTo>
                  <a:pt x="799" y="932"/>
                </a:moveTo>
                <a:lnTo>
                  <a:pt x="666" y="932"/>
                </a:lnTo>
                <a:lnTo>
                  <a:pt x="666" y="799"/>
                </a:lnTo>
                <a:lnTo>
                  <a:pt x="799" y="799"/>
                </a:lnTo>
                <a:lnTo>
                  <a:pt x="799" y="932"/>
                </a:lnTo>
                <a:close/>
                <a:moveTo>
                  <a:pt x="799" y="733"/>
                </a:moveTo>
                <a:lnTo>
                  <a:pt x="666" y="733"/>
                </a:lnTo>
                <a:lnTo>
                  <a:pt x="666" y="600"/>
                </a:lnTo>
                <a:lnTo>
                  <a:pt x="799" y="600"/>
                </a:lnTo>
                <a:lnTo>
                  <a:pt x="799" y="733"/>
                </a:lnTo>
                <a:close/>
                <a:moveTo>
                  <a:pt x="799" y="533"/>
                </a:moveTo>
                <a:lnTo>
                  <a:pt x="666" y="533"/>
                </a:lnTo>
                <a:lnTo>
                  <a:pt x="666" y="400"/>
                </a:lnTo>
                <a:lnTo>
                  <a:pt x="799" y="400"/>
                </a:lnTo>
                <a:lnTo>
                  <a:pt x="799" y="533"/>
                </a:lnTo>
                <a:close/>
                <a:moveTo>
                  <a:pt x="999" y="932"/>
                </a:moveTo>
                <a:lnTo>
                  <a:pt x="866" y="932"/>
                </a:lnTo>
                <a:lnTo>
                  <a:pt x="866" y="799"/>
                </a:lnTo>
                <a:lnTo>
                  <a:pt x="999" y="799"/>
                </a:lnTo>
                <a:lnTo>
                  <a:pt x="999" y="932"/>
                </a:lnTo>
                <a:close/>
                <a:moveTo>
                  <a:pt x="999" y="733"/>
                </a:moveTo>
                <a:lnTo>
                  <a:pt x="866" y="733"/>
                </a:lnTo>
                <a:lnTo>
                  <a:pt x="866" y="600"/>
                </a:lnTo>
                <a:lnTo>
                  <a:pt x="999" y="600"/>
                </a:lnTo>
                <a:lnTo>
                  <a:pt x="999" y="733"/>
                </a:lnTo>
                <a:close/>
                <a:moveTo>
                  <a:pt x="999" y="533"/>
                </a:moveTo>
                <a:lnTo>
                  <a:pt x="866" y="533"/>
                </a:lnTo>
                <a:lnTo>
                  <a:pt x="866" y="400"/>
                </a:lnTo>
                <a:lnTo>
                  <a:pt x="999" y="400"/>
                </a:lnTo>
                <a:lnTo>
                  <a:pt x="999" y="5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3" name="Freeform 47"/>
          <p:cNvSpPr>
            <a:spLocks/>
          </p:cNvSpPr>
          <p:nvPr/>
        </p:nvSpPr>
        <p:spPr bwMode="auto">
          <a:xfrm>
            <a:off x="4640809" y="3222964"/>
            <a:ext cx="3553834" cy="2207534"/>
          </a:xfrm>
          <a:custGeom>
            <a:avLst/>
            <a:gdLst>
              <a:gd name="T0" fmla="*/ 2513 w 2513"/>
              <a:gd name="T1" fmla="*/ 0 h 1561"/>
              <a:gd name="T2" fmla="*/ 0 w 2513"/>
              <a:gd name="T3" fmla="*/ 0 h 1561"/>
              <a:gd name="T4" fmla="*/ 0 w 2513"/>
              <a:gd name="T5" fmla="*/ 1561 h 1561"/>
              <a:gd name="T6" fmla="*/ 2513 w 2513"/>
              <a:gd name="T7" fmla="*/ 0 h 1561"/>
            </a:gdLst>
            <a:ahLst/>
            <a:cxnLst>
              <a:cxn ang="0">
                <a:pos x="T0" y="T1"/>
              </a:cxn>
              <a:cxn ang="0">
                <a:pos x="T2" y="T3"/>
              </a:cxn>
              <a:cxn ang="0">
                <a:pos x="T4" y="T5"/>
              </a:cxn>
              <a:cxn ang="0">
                <a:pos x="T6" y="T7"/>
              </a:cxn>
            </a:cxnLst>
            <a:rect l="0" t="0" r="r" b="b"/>
            <a:pathLst>
              <a:path w="2513" h="1561">
                <a:moveTo>
                  <a:pt x="2513" y="0"/>
                </a:moveTo>
                <a:lnTo>
                  <a:pt x="0" y="0"/>
                </a:lnTo>
                <a:lnTo>
                  <a:pt x="0" y="1561"/>
                </a:lnTo>
                <a:lnTo>
                  <a:pt x="2513"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nvGrpSpPr>
          <p:cNvPr id="3" name="组合 2"/>
          <p:cNvGrpSpPr/>
          <p:nvPr/>
        </p:nvGrpSpPr>
        <p:grpSpPr>
          <a:xfrm>
            <a:off x="999988" y="1758511"/>
            <a:ext cx="3656377" cy="1478013"/>
            <a:chOff x="999988" y="1758511"/>
            <a:chExt cx="3656377" cy="1478013"/>
          </a:xfrm>
        </p:grpSpPr>
        <p:grpSp>
          <p:nvGrpSpPr>
            <p:cNvPr id="87" name="Group 52"/>
            <p:cNvGrpSpPr/>
            <p:nvPr/>
          </p:nvGrpSpPr>
          <p:grpSpPr>
            <a:xfrm>
              <a:off x="3457140" y="1907490"/>
              <a:ext cx="1199225" cy="1053563"/>
              <a:chOff x="2894013" y="1827213"/>
              <a:chExt cx="1346200" cy="1182687"/>
            </a:xfrm>
          </p:grpSpPr>
          <p:sp>
            <p:nvSpPr>
              <p:cNvPr id="88" name="Freeform 25"/>
              <p:cNvSpPr>
                <a:spLocks noEditPoints="1"/>
              </p:cNvSpPr>
              <p:nvPr/>
            </p:nvSpPr>
            <p:spPr bwMode="auto">
              <a:xfrm>
                <a:off x="3000376" y="1893888"/>
                <a:ext cx="1039813" cy="1041400"/>
              </a:xfrm>
              <a:custGeom>
                <a:avLst/>
                <a:gdLst>
                  <a:gd name="T0" fmla="*/ 117 w 235"/>
                  <a:gd name="T1" fmla="*/ 218 h 235"/>
                  <a:gd name="T2" fmla="*/ 46 w 235"/>
                  <a:gd name="T3" fmla="*/ 188 h 235"/>
                  <a:gd name="T4" fmla="*/ 46 w 235"/>
                  <a:gd name="T5" fmla="*/ 47 h 235"/>
                  <a:gd name="T6" fmla="*/ 117 w 235"/>
                  <a:gd name="T7" fmla="*/ 17 h 235"/>
                  <a:gd name="T8" fmla="*/ 188 w 235"/>
                  <a:gd name="T9" fmla="*/ 47 h 235"/>
                  <a:gd name="T10" fmla="*/ 188 w 235"/>
                  <a:gd name="T11" fmla="*/ 188 h 235"/>
                  <a:gd name="T12" fmla="*/ 117 w 235"/>
                  <a:gd name="T13" fmla="*/ 218 h 235"/>
                  <a:gd name="T14" fmla="*/ 117 w 235"/>
                  <a:gd name="T15" fmla="*/ 0 h 235"/>
                  <a:gd name="T16" fmla="*/ 34 w 235"/>
                  <a:gd name="T17" fmla="*/ 34 h 235"/>
                  <a:gd name="T18" fmla="*/ 0 w 235"/>
                  <a:gd name="T19" fmla="*/ 117 h 235"/>
                  <a:gd name="T20" fmla="*/ 34 w 235"/>
                  <a:gd name="T21" fmla="*/ 200 h 235"/>
                  <a:gd name="T22" fmla="*/ 117 w 235"/>
                  <a:gd name="T23" fmla="*/ 235 h 235"/>
                  <a:gd name="T24" fmla="*/ 200 w 235"/>
                  <a:gd name="T25" fmla="*/ 200 h 235"/>
                  <a:gd name="T26" fmla="*/ 235 w 235"/>
                  <a:gd name="T27" fmla="*/ 117 h 235"/>
                  <a:gd name="T28" fmla="*/ 200 w 235"/>
                  <a:gd name="T29" fmla="*/ 34 h 235"/>
                  <a:gd name="T30" fmla="*/ 117 w 235"/>
                  <a:gd name="T3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235">
                    <a:moveTo>
                      <a:pt x="117" y="218"/>
                    </a:moveTo>
                    <a:cubicBezTo>
                      <a:pt x="92" y="218"/>
                      <a:pt x="66" y="208"/>
                      <a:pt x="46" y="188"/>
                    </a:cubicBezTo>
                    <a:cubicBezTo>
                      <a:pt x="7" y="149"/>
                      <a:pt x="7" y="86"/>
                      <a:pt x="46" y="47"/>
                    </a:cubicBezTo>
                    <a:cubicBezTo>
                      <a:pt x="66" y="27"/>
                      <a:pt x="92" y="17"/>
                      <a:pt x="117" y="17"/>
                    </a:cubicBezTo>
                    <a:cubicBezTo>
                      <a:pt x="143" y="17"/>
                      <a:pt x="169" y="27"/>
                      <a:pt x="188" y="47"/>
                    </a:cubicBezTo>
                    <a:cubicBezTo>
                      <a:pt x="227" y="86"/>
                      <a:pt x="227" y="149"/>
                      <a:pt x="188" y="188"/>
                    </a:cubicBezTo>
                    <a:cubicBezTo>
                      <a:pt x="169" y="208"/>
                      <a:pt x="143" y="218"/>
                      <a:pt x="117" y="218"/>
                    </a:cubicBezTo>
                    <a:moveTo>
                      <a:pt x="117" y="0"/>
                    </a:moveTo>
                    <a:cubicBezTo>
                      <a:pt x="87" y="0"/>
                      <a:pt x="57" y="12"/>
                      <a:pt x="34" y="34"/>
                    </a:cubicBezTo>
                    <a:cubicBezTo>
                      <a:pt x="11" y="57"/>
                      <a:pt x="0" y="87"/>
                      <a:pt x="0" y="117"/>
                    </a:cubicBezTo>
                    <a:cubicBezTo>
                      <a:pt x="0" y="147"/>
                      <a:pt x="11" y="178"/>
                      <a:pt x="34" y="200"/>
                    </a:cubicBezTo>
                    <a:cubicBezTo>
                      <a:pt x="57" y="223"/>
                      <a:pt x="87" y="235"/>
                      <a:pt x="117" y="235"/>
                    </a:cubicBezTo>
                    <a:cubicBezTo>
                      <a:pt x="147" y="235"/>
                      <a:pt x="177" y="223"/>
                      <a:pt x="200" y="200"/>
                    </a:cubicBezTo>
                    <a:cubicBezTo>
                      <a:pt x="223" y="178"/>
                      <a:pt x="235" y="147"/>
                      <a:pt x="235" y="117"/>
                    </a:cubicBezTo>
                    <a:cubicBezTo>
                      <a:pt x="235" y="87"/>
                      <a:pt x="223" y="57"/>
                      <a:pt x="200" y="34"/>
                    </a:cubicBezTo>
                    <a:cubicBezTo>
                      <a:pt x="177" y="12"/>
                      <a:pt x="147" y="0"/>
                      <a:pt x="117" y="0"/>
                    </a:cubicBezTo>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9"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0" name="Freeform 27"/>
              <p:cNvSpPr>
                <a:spLocks/>
              </p:cNvSpPr>
              <p:nvPr/>
            </p:nvSpPr>
            <p:spPr bwMode="auto">
              <a:xfrm>
                <a:off x="3032126" y="1970088"/>
                <a:ext cx="973138"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1" name="Freeform 39"/>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2" name="Freeform 40"/>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nvGrpSpPr>
            <p:cNvPr id="94" name="Group 90"/>
            <p:cNvGrpSpPr/>
            <p:nvPr/>
          </p:nvGrpSpPr>
          <p:grpSpPr>
            <a:xfrm>
              <a:off x="3179493" y="1907490"/>
              <a:ext cx="277647" cy="276819"/>
              <a:chOff x="2138511" y="2464802"/>
              <a:chExt cx="354012" cy="352956"/>
            </a:xfrm>
            <a:solidFill>
              <a:schemeClr val="accent4"/>
            </a:solidFill>
          </p:grpSpPr>
          <p:sp>
            <p:nvSpPr>
              <p:cNvPr id="95" name="Oval 9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6" name="Freeform 9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106" name="TextBox 102"/>
            <p:cNvSpPr txBox="1"/>
            <p:nvPr/>
          </p:nvSpPr>
          <p:spPr>
            <a:xfrm>
              <a:off x="1567473" y="1758511"/>
              <a:ext cx="1620958" cy="523220"/>
            </a:xfrm>
            <a:prstGeom prst="rect">
              <a:avLst/>
            </a:prstGeom>
            <a:noFill/>
          </p:spPr>
          <p:txBody>
            <a:bodyPr wrap="none" rtlCol="0">
              <a:spAutoFit/>
            </a:bodyPr>
            <a:lstStyle/>
            <a:p>
              <a:pPr algn="r"/>
              <a:r>
                <a:rPr lang="zh-CN" altLang="en-US" sz="2800" b="1" dirty="0">
                  <a:cs typeface="+mn-ea"/>
                  <a:sym typeface="+mn-lt"/>
                </a:rPr>
                <a:t>添加标题</a:t>
              </a:r>
              <a:endParaRPr lang="id-ID" sz="2800" b="1" dirty="0">
                <a:cs typeface="+mn-ea"/>
                <a:sym typeface="+mn-lt"/>
              </a:endParaRPr>
            </a:p>
          </p:txBody>
        </p:sp>
        <p:sp>
          <p:nvSpPr>
            <p:cNvPr id="107" name="TextBox 103"/>
            <p:cNvSpPr txBox="1"/>
            <p:nvPr/>
          </p:nvSpPr>
          <p:spPr>
            <a:xfrm>
              <a:off x="999988" y="2175593"/>
              <a:ext cx="2188443" cy="1060931"/>
            </a:xfrm>
            <a:prstGeom prst="rect">
              <a:avLst/>
            </a:prstGeom>
            <a:noFill/>
          </p:spPr>
          <p:txBody>
            <a:bodyPr wrap="square" rtlCol="0">
              <a:spAutoFit/>
            </a:bodyPr>
            <a:lstStyle/>
            <a:p>
              <a:pPr algn="r">
                <a:lnSpc>
                  <a:spcPct val="120000"/>
                </a:lnSpc>
              </a:pPr>
              <a:r>
                <a:rPr lang="zh-CN" altLang="en-US" dirty="0">
                  <a:cs typeface="+mn-ea"/>
                  <a:sym typeface="+mn-lt"/>
                </a:rPr>
                <a:t>此处添加介绍内容此处添加介绍内容此处添加介绍内容</a:t>
              </a:r>
              <a:endParaRPr lang="en-US" b="1" dirty="0">
                <a:cs typeface="+mn-ea"/>
                <a:sym typeface="+mn-lt"/>
              </a:endParaRPr>
            </a:p>
          </p:txBody>
        </p:sp>
        <p:sp>
          <p:nvSpPr>
            <p:cNvPr id="114" name="Freeform 55"/>
            <p:cNvSpPr>
              <a:spLocks/>
            </p:cNvSpPr>
            <p:nvPr/>
          </p:nvSpPr>
          <p:spPr bwMode="auto">
            <a:xfrm>
              <a:off x="3836214" y="2172796"/>
              <a:ext cx="354812" cy="439711"/>
            </a:xfrm>
            <a:custGeom>
              <a:avLst/>
              <a:gdLst>
                <a:gd name="T0" fmla="*/ 2 w 491"/>
                <a:gd name="T1" fmla="*/ 370 h 608"/>
                <a:gd name="T2" fmla="*/ 49 w 491"/>
                <a:gd name="T3" fmla="*/ 332 h 608"/>
                <a:gd name="T4" fmla="*/ 112 w 491"/>
                <a:gd name="T5" fmla="*/ 338 h 608"/>
                <a:gd name="T6" fmla="*/ 112 w 491"/>
                <a:gd name="T7" fmla="*/ 337 h 608"/>
                <a:gd name="T8" fmla="*/ 62 w 491"/>
                <a:gd name="T9" fmla="*/ 331 h 608"/>
                <a:gd name="T10" fmla="*/ 29 w 491"/>
                <a:gd name="T11" fmla="*/ 285 h 608"/>
                <a:gd name="T12" fmla="*/ 71 w 491"/>
                <a:gd name="T13" fmla="*/ 247 h 608"/>
                <a:gd name="T14" fmla="*/ 238 w 491"/>
                <a:gd name="T15" fmla="*/ 264 h 608"/>
                <a:gd name="T16" fmla="*/ 262 w 491"/>
                <a:gd name="T17" fmla="*/ 264 h 608"/>
                <a:gd name="T18" fmla="*/ 254 w 491"/>
                <a:gd name="T19" fmla="*/ 124 h 608"/>
                <a:gd name="T20" fmla="*/ 350 w 491"/>
                <a:gd name="T21" fmla="*/ 47 h 608"/>
                <a:gd name="T22" fmla="*/ 355 w 491"/>
                <a:gd name="T23" fmla="*/ 168 h 608"/>
                <a:gd name="T24" fmla="*/ 440 w 491"/>
                <a:gd name="T25" fmla="*/ 342 h 608"/>
                <a:gd name="T26" fmla="*/ 491 w 491"/>
                <a:gd name="T27" fmla="*/ 368 h 608"/>
                <a:gd name="T28" fmla="*/ 491 w 491"/>
                <a:gd name="T29" fmla="*/ 579 h 608"/>
                <a:gd name="T30" fmla="*/ 292 w 491"/>
                <a:gd name="T31" fmla="*/ 608 h 608"/>
                <a:gd name="T32" fmla="*/ 166 w 491"/>
                <a:gd name="T33" fmla="*/ 595 h 608"/>
                <a:gd name="T34" fmla="*/ 62 w 491"/>
                <a:gd name="T35" fmla="*/ 584 h 608"/>
                <a:gd name="T36" fmla="*/ 33 w 491"/>
                <a:gd name="T37" fmla="*/ 539 h 608"/>
                <a:gd name="T38" fmla="*/ 59 w 491"/>
                <a:gd name="T39" fmla="*/ 502 h 608"/>
                <a:gd name="T40" fmla="*/ 45 w 491"/>
                <a:gd name="T41" fmla="*/ 500 h 608"/>
                <a:gd name="T42" fmla="*/ 12 w 491"/>
                <a:gd name="T43" fmla="*/ 454 h 608"/>
                <a:gd name="T44" fmla="*/ 45 w 491"/>
                <a:gd name="T45" fmla="*/ 417 h 608"/>
                <a:gd name="T46" fmla="*/ 40 w 491"/>
                <a:gd name="T47" fmla="*/ 416 h 608"/>
                <a:gd name="T48" fmla="*/ 2 w 491"/>
                <a:gd name="T49" fmla="*/ 37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1" h="608">
                  <a:moveTo>
                    <a:pt x="2" y="370"/>
                  </a:moveTo>
                  <a:cubicBezTo>
                    <a:pt x="5" y="347"/>
                    <a:pt x="25" y="330"/>
                    <a:pt x="49" y="332"/>
                  </a:cubicBezTo>
                  <a:cubicBezTo>
                    <a:pt x="112" y="338"/>
                    <a:pt x="112" y="338"/>
                    <a:pt x="112" y="338"/>
                  </a:cubicBezTo>
                  <a:cubicBezTo>
                    <a:pt x="112" y="337"/>
                    <a:pt x="112" y="337"/>
                    <a:pt x="112" y="337"/>
                  </a:cubicBezTo>
                  <a:cubicBezTo>
                    <a:pt x="62" y="331"/>
                    <a:pt x="62" y="331"/>
                    <a:pt x="62" y="331"/>
                  </a:cubicBezTo>
                  <a:cubicBezTo>
                    <a:pt x="42" y="329"/>
                    <a:pt x="27" y="309"/>
                    <a:pt x="29" y="285"/>
                  </a:cubicBezTo>
                  <a:cubicBezTo>
                    <a:pt x="32" y="262"/>
                    <a:pt x="50" y="245"/>
                    <a:pt x="71" y="247"/>
                  </a:cubicBezTo>
                  <a:cubicBezTo>
                    <a:pt x="238" y="264"/>
                    <a:pt x="238" y="264"/>
                    <a:pt x="238" y="264"/>
                  </a:cubicBezTo>
                  <a:cubicBezTo>
                    <a:pt x="262" y="264"/>
                    <a:pt x="262" y="264"/>
                    <a:pt x="262" y="264"/>
                  </a:cubicBezTo>
                  <a:cubicBezTo>
                    <a:pt x="262" y="264"/>
                    <a:pt x="228" y="249"/>
                    <a:pt x="254" y="124"/>
                  </a:cubicBezTo>
                  <a:cubicBezTo>
                    <a:pt x="280" y="0"/>
                    <a:pt x="350" y="47"/>
                    <a:pt x="350" y="47"/>
                  </a:cubicBezTo>
                  <a:cubicBezTo>
                    <a:pt x="350" y="47"/>
                    <a:pt x="351" y="153"/>
                    <a:pt x="355" y="168"/>
                  </a:cubicBezTo>
                  <a:cubicBezTo>
                    <a:pt x="359" y="183"/>
                    <a:pt x="440" y="342"/>
                    <a:pt x="440" y="342"/>
                  </a:cubicBezTo>
                  <a:cubicBezTo>
                    <a:pt x="440" y="351"/>
                    <a:pt x="491" y="359"/>
                    <a:pt x="491" y="368"/>
                  </a:cubicBezTo>
                  <a:cubicBezTo>
                    <a:pt x="490" y="441"/>
                    <a:pt x="491" y="503"/>
                    <a:pt x="491" y="579"/>
                  </a:cubicBezTo>
                  <a:cubicBezTo>
                    <a:pt x="437" y="565"/>
                    <a:pt x="408" y="608"/>
                    <a:pt x="292" y="608"/>
                  </a:cubicBezTo>
                  <a:cubicBezTo>
                    <a:pt x="254" y="608"/>
                    <a:pt x="206" y="601"/>
                    <a:pt x="166" y="595"/>
                  </a:cubicBezTo>
                  <a:cubicBezTo>
                    <a:pt x="62" y="584"/>
                    <a:pt x="62" y="584"/>
                    <a:pt x="62" y="584"/>
                  </a:cubicBezTo>
                  <a:cubicBezTo>
                    <a:pt x="44" y="582"/>
                    <a:pt x="31" y="562"/>
                    <a:pt x="33" y="539"/>
                  </a:cubicBezTo>
                  <a:cubicBezTo>
                    <a:pt x="35" y="521"/>
                    <a:pt x="46" y="506"/>
                    <a:pt x="59" y="502"/>
                  </a:cubicBezTo>
                  <a:cubicBezTo>
                    <a:pt x="45" y="500"/>
                    <a:pt x="45" y="500"/>
                    <a:pt x="45" y="500"/>
                  </a:cubicBezTo>
                  <a:cubicBezTo>
                    <a:pt x="25" y="498"/>
                    <a:pt x="10" y="478"/>
                    <a:pt x="12" y="454"/>
                  </a:cubicBezTo>
                  <a:cubicBezTo>
                    <a:pt x="14" y="434"/>
                    <a:pt x="28" y="420"/>
                    <a:pt x="45" y="417"/>
                  </a:cubicBezTo>
                  <a:cubicBezTo>
                    <a:pt x="40" y="416"/>
                    <a:pt x="40" y="416"/>
                    <a:pt x="40" y="416"/>
                  </a:cubicBezTo>
                  <a:cubicBezTo>
                    <a:pt x="17" y="414"/>
                    <a:pt x="0" y="393"/>
                    <a:pt x="2" y="37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nvGrpSpPr>
          <p:cNvPr id="2" name="组合 1"/>
          <p:cNvGrpSpPr/>
          <p:nvPr/>
        </p:nvGrpSpPr>
        <p:grpSpPr>
          <a:xfrm>
            <a:off x="476821" y="3923901"/>
            <a:ext cx="3816661" cy="1478013"/>
            <a:chOff x="476821" y="3923901"/>
            <a:chExt cx="3816661" cy="1478013"/>
          </a:xfrm>
        </p:grpSpPr>
        <p:grpSp>
          <p:nvGrpSpPr>
            <p:cNvPr id="69" name="Group 49"/>
            <p:cNvGrpSpPr/>
            <p:nvPr/>
          </p:nvGrpSpPr>
          <p:grpSpPr>
            <a:xfrm>
              <a:off x="2930213" y="3990576"/>
              <a:ext cx="1363269" cy="1042251"/>
              <a:chOff x="2066926" y="4165600"/>
              <a:chExt cx="1530350" cy="1169988"/>
            </a:xfrm>
          </p:grpSpPr>
          <p:sp>
            <p:nvSpPr>
              <p:cNvPr id="70" name="Freeform 16"/>
              <p:cNvSpPr>
                <a:spLocks noEditPoints="1"/>
              </p:cNvSpPr>
              <p:nvPr/>
            </p:nvSpPr>
            <p:spPr bwMode="auto">
              <a:xfrm>
                <a:off x="2133601" y="4232275"/>
                <a:ext cx="1035050" cy="1041400"/>
              </a:xfrm>
              <a:custGeom>
                <a:avLst/>
                <a:gdLst>
                  <a:gd name="T0" fmla="*/ 117 w 234"/>
                  <a:gd name="T1" fmla="*/ 218 h 235"/>
                  <a:gd name="T2" fmla="*/ 17 w 234"/>
                  <a:gd name="T3" fmla="*/ 117 h 235"/>
                  <a:gd name="T4" fmla="*/ 117 w 234"/>
                  <a:gd name="T5" fmla="*/ 17 h 235"/>
                  <a:gd name="T6" fmla="*/ 217 w 234"/>
                  <a:gd name="T7" fmla="*/ 117 h 235"/>
                  <a:gd name="T8" fmla="*/ 117 w 234"/>
                  <a:gd name="T9" fmla="*/ 218 h 235"/>
                  <a:gd name="T10" fmla="*/ 117 w 234"/>
                  <a:gd name="T11" fmla="*/ 0 h 235"/>
                  <a:gd name="T12" fmla="*/ 0 w 234"/>
                  <a:gd name="T13" fmla="*/ 117 h 235"/>
                  <a:gd name="T14" fmla="*/ 117 w 234"/>
                  <a:gd name="T15" fmla="*/ 235 h 235"/>
                  <a:gd name="T16" fmla="*/ 234 w 234"/>
                  <a:gd name="T17" fmla="*/ 117 h 235"/>
                  <a:gd name="T18" fmla="*/ 117 w 234"/>
                  <a:gd name="T19"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18"/>
                    </a:moveTo>
                    <a:cubicBezTo>
                      <a:pt x="62" y="218"/>
                      <a:pt x="17" y="173"/>
                      <a:pt x="17" y="117"/>
                    </a:cubicBezTo>
                    <a:cubicBezTo>
                      <a:pt x="17" y="62"/>
                      <a:pt x="62" y="17"/>
                      <a:pt x="117" y="17"/>
                    </a:cubicBezTo>
                    <a:cubicBezTo>
                      <a:pt x="172" y="17"/>
                      <a:pt x="217" y="62"/>
                      <a:pt x="217" y="117"/>
                    </a:cubicBezTo>
                    <a:cubicBezTo>
                      <a:pt x="217" y="173"/>
                      <a:pt x="172" y="218"/>
                      <a:pt x="117" y="218"/>
                    </a:cubicBezTo>
                    <a:moveTo>
                      <a:pt x="117" y="0"/>
                    </a:moveTo>
                    <a:cubicBezTo>
                      <a:pt x="52" y="0"/>
                      <a:pt x="0" y="53"/>
                      <a:pt x="0" y="117"/>
                    </a:cubicBezTo>
                    <a:cubicBezTo>
                      <a:pt x="0" y="182"/>
                      <a:pt x="52" y="235"/>
                      <a:pt x="117" y="235"/>
                    </a:cubicBezTo>
                    <a:cubicBezTo>
                      <a:pt x="182" y="235"/>
                      <a:pt x="234" y="182"/>
                      <a:pt x="234" y="117"/>
                    </a:cubicBezTo>
                    <a:cubicBezTo>
                      <a:pt x="234" y="53"/>
                      <a:pt x="182" y="0"/>
                      <a:pt x="117" y="0"/>
                    </a:cubicBezTo>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1" name="Freeform 17"/>
              <p:cNvSpPr>
                <a:spLocks noEditPoints="1"/>
              </p:cNvSpPr>
              <p:nvPr/>
            </p:nvSpPr>
            <p:spPr bwMode="auto">
              <a:xfrm>
                <a:off x="2066926" y="4165600"/>
                <a:ext cx="1168400" cy="1169988"/>
              </a:xfrm>
              <a:custGeom>
                <a:avLst/>
                <a:gdLst>
                  <a:gd name="T0" fmla="*/ 132 w 264"/>
                  <a:gd name="T1" fmla="*/ 261 h 264"/>
                  <a:gd name="T2" fmla="*/ 3 w 264"/>
                  <a:gd name="T3" fmla="*/ 132 h 264"/>
                  <a:gd name="T4" fmla="*/ 132 w 264"/>
                  <a:gd name="T5" fmla="*/ 4 h 264"/>
                  <a:gd name="T6" fmla="*/ 261 w 264"/>
                  <a:gd name="T7" fmla="*/ 132 h 264"/>
                  <a:gd name="T8" fmla="*/ 132 w 264"/>
                  <a:gd name="T9" fmla="*/ 261 h 264"/>
                  <a:gd name="T10" fmla="*/ 132 w 264"/>
                  <a:gd name="T11" fmla="*/ 0 h 264"/>
                  <a:gd name="T12" fmla="*/ 0 w 264"/>
                  <a:gd name="T13" fmla="*/ 132 h 264"/>
                  <a:gd name="T14" fmla="*/ 132 w 264"/>
                  <a:gd name="T15" fmla="*/ 264 h 264"/>
                  <a:gd name="T16" fmla="*/ 264 w 264"/>
                  <a:gd name="T17" fmla="*/ 132 h 264"/>
                  <a:gd name="T18" fmla="*/ 132 w 264"/>
                  <a:gd name="T19"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264">
                    <a:moveTo>
                      <a:pt x="132" y="261"/>
                    </a:moveTo>
                    <a:cubicBezTo>
                      <a:pt x="61" y="261"/>
                      <a:pt x="3" y="203"/>
                      <a:pt x="3" y="132"/>
                    </a:cubicBezTo>
                    <a:cubicBezTo>
                      <a:pt x="3" y="61"/>
                      <a:pt x="61" y="4"/>
                      <a:pt x="132" y="4"/>
                    </a:cubicBezTo>
                    <a:cubicBezTo>
                      <a:pt x="203" y="4"/>
                      <a:pt x="261" y="61"/>
                      <a:pt x="261" y="132"/>
                    </a:cubicBezTo>
                    <a:cubicBezTo>
                      <a:pt x="261" y="203"/>
                      <a:pt x="203" y="261"/>
                      <a:pt x="132" y="261"/>
                    </a:cubicBezTo>
                    <a:moveTo>
                      <a:pt x="132" y="0"/>
                    </a:moveTo>
                    <a:cubicBezTo>
                      <a:pt x="59" y="0"/>
                      <a:pt x="0" y="60"/>
                      <a:pt x="0" y="132"/>
                    </a:cubicBezTo>
                    <a:cubicBezTo>
                      <a:pt x="0" y="205"/>
                      <a:pt x="59" y="264"/>
                      <a:pt x="132" y="264"/>
                    </a:cubicBezTo>
                    <a:cubicBezTo>
                      <a:pt x="205" y="264"/>
                      <a:pt x="264" y="205"/>
                      <a:pt x="264" y="132"/>
                    </a:cubicBezTo>
                    <a:cubicBezTo>
                      <a:pt x="264" y="60"/>
                      <a:pt x="205" y="0"/>
                      <a:pt x="132" y="0"/>
                    </a:cubicBezTo>
                  </a:path>
                </a:pathLst>
              </a:custGeom>
              <a:solidFill>
                <a:schemeClr val="accent5">
                  <a:lumMod val="40000"/>
                  <a:lumOff val="6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2" name="Oval 18"/>
              <p:cNvSpPr>
                <a:spLocks noChangeArrowheads="1"/>
              </p:cNvSpPr>
              <p:nvPr/>
            </p:nvSpPr>
            <p:spPr bwMode="auto">
              <a:xfrm>
                <a:off x="2208213" y="4308475"/>
                <a:ext cx="885825" cy="889000"/>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3" name="Freeform 31"/>
              <p:cNvSpPr>
                <a:spLocks/>
              </p:cNvSpPr>
              <p:nvPr/>
            </p:nvSpPr>
            <p:spPr bwMode="auto">
              <a:xfrm>
                <a:off x="3341688" y="456088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4" name="Freeform 32"/>
              <p:cNvSpPr>
                <a:spLocks/>
              </p:cNvSpPr>
              <p:nvPr/>
            </p:nvSpPr>
            <p:spPr bwMode="auto">
              <a:xfrm>
                <a:off x="3341688" y="456088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nvGrpSpPr>
            <p:cNvPr id="100" name="Group 96"/>
            <p:cNvGrpSpPr/>
            <p:nvPr/>
          </p:nvGrpSpPr>
          <p:grpSpPr>
            <a:xfrm>
              <a:off x="2656182" y="4081031"/>
              <a:ext cx="277647" cy="276819"/>
              <a:chOff x="2138511" y="2464802"/>
              <a:chExt cx="354012" cy="352956"/>
            </a:xfrm>
            <a:solidFill>
              <a:schemeClr val="accent5"/>
            </a:solidFill>
          </p:grpSpPr>
          <p:sp>
            <p:nvSpPr>
              <p:cNvPr id="101" name="Oval 97"/>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2" name="Freeform 9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108" name="TextBox 104"/>
            <p:cNvSpPr txBox="1"/>
            <p:nvPr/>
          </p:nvSpPr>
          <p:spPr>
            <a:xfrm>
              <a:off x="1044306" y="3923901"/>
              <a:ext cx="1620958" cy="523220"/>
            </a:xfrm>
            <a:prstGeom prst="rect">
              <a:avLst/>
            </a:prstGeom>
            <a:noFill/>
          </p:spPr>
          <p:txBody>
            <a:bodyPr wrap="none" rtlCol="0">
              <a:spAutoFit/>
            </a:bodyPr>
            <a:lstStyle/>
            <a:p>
              <a:pPr algn="r"/>
              <a:r>
                <a:rPr lang="zh-CN" altLang="en-US" sz="2800" b="1" dirty="0">
                  <a:cs typeface="+mn-ea"/>
                  <a:sym typeface="+mn-lt"/>
                </a:rPr>
                <a:t>添加标题</a:t>
              </a:r>
              <a:endParaRPr lang="id-ID" sz="2800" b="1" dirty="0">
                <a:cs typeface="+mn-ea"/>
                <a:sym typeface="+mn-lt"/>
              </a:endParaRPr>
            </a:p>
          </p:txBody>
        </p:sp>
        <p:sp>
          <p:nvSpPr>
            <p:cNvPr id="109" name="TextBox 105"/>
            <p:cNvSpPr txBox="1"/>
            <p:nvPr/>
          </p:nvSpPr>
          <p:spPr>
            <a:xfrm>
              <a:off x="476821" y="4340983"/>
              <a:ext cx="2188443" cy="1060931"/>
            </a:xfrm>
            <a:prstGeom prst="rect">
              <a:avLst/>
            </a:prstGeom>
            <a:noFill/>
          </p:spPr>
          <p:txBody>
            <a:bodyPr wrap="square" rtlCol="0">
              <a:spAutoFit/>
            </a:bodyPr>
            <a:lstStyle/>
            <a:p>
              <a:pPr algn="r">
                <a:lnSpc>
                  <a:spcPct val="120000"/>
                </a:lnSpc>
              </a:pPr>
              <a:r>
                <a:rPr lang="zh-CN" altLang="en-US" dirty="0">
                  <a:cs typeface="+mn-ea"/>
                  <a:sym typeface="+mn-lt"/>
                </a:rPr>
                <a:t>此处添加介绍内容此处添加介绍内容此处添加介绍内容</a:t>
              </a:r>
              <a:endParaRPr lang="en-US" b="1" dirty="0">
                <a:cs typeface="+mn-ea"/>
                <a:sym typeface="+mn-lt"/>
              </a:endParaRPr>
            </a:p>
          </p:txBody>
        </p:sp>
        <p:grpSp>
          <p:nvGrpSpPr>
            <p:cNvPr id="115" name="Group 126"/>
            <p:cNvGrpSpPr/>
            <p:nvPr/>
          </p:nvGrpSpPr>
          <p:grpSpPr>
            <a:xfrm>
              <a:off x="3279823" y="4340983"/>
              <a:ext cx="339725" cy="319217"/>
              <a:chOff x="3175" y="-1587"/>
              <a:chExt cx="1209675" cy="1136651"/>
            </a:xfrm>
            <a:solidFill>
              <a:schemeClr val="bg1"/>
            </a:solidFill>
          </p:grpSpPr>
          <p:sp>
            <p:nvSpPr>
              <p:cNvPr id="116" name="Freeform 59"/>
              <p:cNvSpPr>
                <a:spLocks/>
              </p:cNvSpPr>
              <p:nvPr/>
            </p:nvSpPr>
            <p:spPr bwMode="auto">
              <a:xfrm>
                <a:off x="3175" y="-1587"/>
                <a:ext cx="1209675" cy="454025"/>
              </a:xfrm>
              <a:custGeom>
                <a:avLst/>
                <a:gdLst>
                  <a:gd name="T0" fmla="*/ 297 w 320"/>
                  <a:gd name="T1" fmla="*/ 41 h 120"/>
                  <a:gd name="T2" fmla="*/ 160 w 320"/>
                  <a:gd name="T3" fmla="*/ 0 h 120"/>
                  <a:gd name="T4" fmla="*/ 23 w 320"/>
                  <a:gd name="T5" fmla="*/ 41 h 120"/>
                  <a:gd name="T6" fmla="*/ 0 w 320"/>
                  <a:gd name="T7" fmla="*/ 79 h 120"/>
                  <a:gd name="T8" fmla="*/ 0 w 320"/>
                  <a:gd name="T9" fmla="*/ 100 h 120"/>
                  <a:gd name="T10" fmla="*/ 20 w 320"/>
                  <a:gd name="T11" fmla="*/ 120 h 120"/>
                  <a:gd name="T12" fmla="*/ 60 w 320"/>
                  <a:gd name="T13" fmla="*/ 120 h 120"/>
                  <a:gd name="T14" fmla="*/ 80 w 320"/>
                  <a:gd name="T15" fmla="*/ 100 h 120"/>
                  <a:gd name="T16" fmla="*/ 91 w 320"/>
                  <a:gd name="T17" fmla="*/ 67 h 120"/>
                  <a:gd name="T18" fmla="*/ 160 w 320"/>
                  <a:gd name="T19" fmla="*/ 41 h 120"/>
                  <a:gd name="T20" fmla="*/ 229 w 320"/>
                  <a:gd name="T21" fmla="*/ 67 h 120"/>
                  <a:gd name="T22" fmla="*/ 241 w 320"/>
                  <a:gd name="T23" fmla="*/ 100 h 120"/>
                  <a:gd name="T24" fmla="*/ 261 w 320"/>
                  <a:gd name="T25" fmla="*/ 120 h 120"/>
                  <a:gd name="T26" fmla="*/ 301 w 320"/>
                  <a:gd name="T27" fmla="*/ 120 h 120"/>
                  <a:gd name="T28" fmla="*/ 320 w 320"/>
                  <a:gd name="T29" fmla="*/ 100 h 120"/>
                  <a:gd name="T30" fmla="*/ 320 w 320"/>
                  <a:gd name="T31" fmla="*/ 79 h 120"/>
                  <a:gd name="T32" fmla="*/ 297 w 320"/>
                  <a:gd name="T33" fmla="*/ 4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0" h="120">
                    <a:moveTo>
                      <a:pt x="297" y="41"/>
                    </a:moveTo>
                    <a:cubicBezTo>
                      <a:pt x="273" y="20"/>
                      <a:pt x="240" y="0"/>
                      <a:pt x="160" y="0"/>
                    </a:cubicBezTo>
                    <a:cubicBezTo>
                      <a:pt x="80" y="0"/>
                      <a:pt x="48" y="20"/>
                      <a:pt x="23" y="41"/>
                    </a:cubicBezTo>
                    <a:cubicBezTo>
                      <a:pt x="9" y="53"/>
                      <a:pt x="0" y="61"/>
                      <a:pt x="0" y="79"/>
                    </a:cubicBezTo>
                    <a:cubicBezTo>
                      <a:pt x="0" y="100"/>
                      <a:pt x="0" y="100"/>
                      <a:pt x="0" y="100"/>
                    </a:cubicBezTo>
                    <a:cubicBezTo>
                      <a:pt x="0" y="111"/>
                      <a:pt x="9" y="120"/>
                      <a:pt x="20" y="120"/>
                    </a:cubicBezTo>
                    <a:cubicBezTo>
                      <a:pt x="60" y="120"/>
                      <a:pt x="60" y="120"/>
                      <a:pt x="60" y="120"/>
                    </a:cubicBezTo>
                    <a:cubicBezTo>
                      <a:pt x="71" y="120"/>
                      <a:pt x="80" y="111"/>
                      <a:pt x="80" y="100"/>
                    </a:cubicBezTo>
                    <a:cubicBezTo>
                      <a:pt x="80" y="89"/>
                      <a:pt x="82" y="80"/>
                      <a:pt x="91" y="67"/>
                    </a:cubicBezTo>
                    <a:cubicBezTo>
                      <a:pt x="101" y="55"/>
                      <a:pt x="120" y="40"/>
                      <a:pt x="160" y="41"/>
                    </a:cubicBezTo>
                    <a:cubicBezTo>
                      <a:pt x="200" y="40"/>
                      <a:pt x="220" y="55"/>
                      <a:pt x="229" y="67"/>
                    </a:cubicBezTo>
                    <a:cubicBezTo>
                      <a:pt x="239" y="80"/>
                      <a:pt x="241" y="89"/>
                      <a:pt x="241" y="100"/>
                    </a:cubicBezTo>
                    <a:cubicBezTo>
                      <a:pt x="241" y="111"/>
                      <a:pt x="250" y="120"/>
                      <a:pt x="261" y="120"/>
                    </a:cubicBezTo>
                    <a:cubicBezTo>
                      <a:pt x="301" y="120"/>
                      <a:pt x="301" y="120"/>
                      <a:pt x="301" y="120"/>
                    </a:cubicBezTo>
                    <a:cubicBezTo>
                      <a:pt x="312" y="120"/>
                      <a:pt x="320" y="111"/>
                      <a:pt x="320" y="100"/>
                    </a:cubicBezTo>
                    <a:cubicBezTo>
                      <a:pt x="320" y="79"/>
                      <a:pt x="320" y="79"/>
                      <a:pt x="320" y="79"/>
                    </a:cubicBezTo>
                    <a:cubicBezTo>
                      <a:pt x="320" y="61"/>
                      <a:pt x="311" y="53"/>
                      <a:pt x="297" y="4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17" name="Oval 60"/>
              <p:cNvSpPr>
                <a:spLocks noChangeArrowheads="1"/>
              </p:cNvSpPr>
              <p:nvPr/>
            </p:nvSpPr>
            <p:spPr bwMode="auto">
              <a:xfrm>
                <a:off x="457200" y="679451"/>
                <a:ext cx="301625" cy="30321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18" name="Freeform 61"/>
              <p:cNvSpPr>
                <a:spLocks noEditPoints="1"/>
              </p:cNvSpPr>
              <p:nvPr/>
            </p:nvSpPr>
            <p:spPr bwMode="auto">
              <a:xfrm>
                <a:off x="77788" y="301626"/>
                <a:ext cx="1060450" cy="833438"/>
              </a:xfrm>
              <a:custGeom>
                <a:avLst/>
                <a:gdLst>
                  <a:gd name="T0" fmla="*/ 210 w 280"/>
                  <a:gd name="T1" fmla="*/ 40 h 220"/>
                  <a:gd name="T2" fmla="*/ 200 w 280"/>
                  <a:gd name="T3" fmla="*/ 40 h 220"/>
                  <a:gd name="T4" fmla="*/ 200 w 280"/>
                  <a:gd name="T5" fmla="*/ 15 h 220"/>
                  <a:gd name="T6" fmla="*/ 180 w 280"/>
                  <a:gd name="T7" fmla="*/ 0 h 220"/>
                  <a:gd name="T8" fmla="*/ 160 w 280"/>
                  <a:gd name="T9" fmla="*/ 15 h 220"/>
                  <a:gd name="T10" fmla="*/ 160 w 280"/>
                  <a:gd name="T11" fmla="*/ 40 h 220"/>
                  <a:gd name="T12" fmla="*/ 120 w 280"/>
                  <a:gd name="T13" fmla="*/ 40 h 220"/>
                  <a:gd name="T14" fmla="*/ 120 w 280"/>
                  <a:gd name="T15" fmla="*/ 15 h 220"/>
                  <a:gd name="T16" fmla="*/ 100 w 280"/>
                  <a:gd name="T17" fmla="*/ 0 h 220"/>
                  <a:gd name="T18" fmla="*/ 80 w 280"/>
                  <a:gd name="T19" fmla="*/ 15 h 220"/>
                  <a:gd name="T20" fmla="*/ 80 w 280"/>
                  <a:gd name="T21" fmla="*/ 40 h 220"/>
                  <a:gd name="T22" fmla="*/ 71 w 280"/>
                  <a:gd name="T23" fmla="*/ 40 h 220"/>
                  <a:gd name="T24" fmla="*/ 54 w 280"/>
                  <a:gd name="T25" fmla="*/ 49 h 220"/>
                  <a:gd name="T26" fmla="*/ 0 w 280"/>
                  <a:gd name="T27" fmla="*/ 160 h 220"/>
                  <a:gd name="T28" fmla="*/ 0 w 280"/>
                  <a:gd name="T29" fmla="*/ 200 h 220"/>
                  <a:gd name="T30" fmla="*/ 20 w 280"/>
                  <a:gd name="T31" fmla="*/ 220 h 220"/>
                  <a:gd name="T32" fmla="*/ 260 w 280"/>
                  <a:gd name="T33" fmla="*/ 220 h 220"/>
                  <a:gd name="T34" fmla="*/ 280 w 280"/>
                  <a:gd name="T35" fmla="*/ 200 h 220"/>
                  <a:gd name="T36" fmla="*/ 280 w 280"/>
                  <a:gd name="T37" fmla="*/ 162 h 220"/>
                  <a:gd name="T38" fmla="*/ 226 w 280"/>
                  <a:gd name="T39" fmla="*/ 48 h 220"/>
                  <a:gd name="T40" fmla="*/ 210 w 280"/>
                  <a:gd name="T41" fmla="*/ 40 h 220"/>
                  <a:gd name="T42" fmla="*/ 140 w 280"/>
                  <a:gd name="T43" fmla="*/ 200 h 220"/>
                  <a:gd name="T44" fmla="*/ 80 w 280"/>
                  <a:gd name="T45" fmla="*/ 140 h 220"/>
                  <a:gd name="T46" fmla="*/ 140 w 280"/>
                  <a:gd name="T47" fmla="*/ 80 h 220"/>
                  <a:gd name="T48" fmla="*/ 200 w 280"/>
                  <a:gd name="T49" fmla="*/ 140 h 220"/>
                  <a:gd name="T50" fmla="*/ 140 w 280"/>
                  <a:gd name="T51"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220">
                    <a:moveTo>
                      <a:pt x="210" y="40"/>
                    </a:moveTo>
                    <a:cubicBezTo>
                      <a:pt x="200" y="40"/>
                      <a:pt x="200" y="40"/>
                      <a:pt x="200" y="40"/>
                    </a:cubicBezTo>
                    <a:cubicBezTo>
                      <a:pt x="200" y="15"/>
                      <a:pt x="200" y="15"/>
                      <a:pt x="200" y="15"/>
                    </a:cubicBezTo>
                    <a:cubicBezTo>
                      <a:pt x="200" y="7"/>
                      <a:pt x="191" y="0"/>
                      <a:pt x="180" y="0"/>
                    </a:cubicBezTo>
                    <a:cubicBezTo>
                      <a:pt x="169" y="0"/>
                      <a:pt x="160" y="7"/>
                      <a:pt x="160" y="15"/>
                    </a:cubicBezTo>
                    <a:cubicBezTo>
                      <a:pt x="160" y="40"/>
                      <a:pt x="160" y="40"/>
                      <a:pt x="160" y="40"/>
                    </a:cubicBezTo>
                    <a:cubicBezTo>
                      <a:pt x="120" y="40"/>
                      <a:pt x="120" y="40"/>
                      <a:pt x="120" y="40"/>
                    </a:cubicBezTo>
                    <a:cubicBezTo>
                      <a:pt x="120" y="15"/>
                      <a:pt x="120" y="15"/>
                      <a:pt x="120" y="15"/>
                    </a:cubicBezTo>
                    <a:cubicBezTo>
                      <a:pt x="120" y="7"/>
                      <a:pt x="111" y="0"/>
                      <a:pt x="100" y="0"/>
                    </a:cubicBezTo>
                    <a:cubicBezTo>
                      <a:pt x="89" y="0"/>
                      <a:pt x="80" y="7"/>
                      <a:pt x="80" y="15"/>
                    </a:cubicBezTo>
                    <a:cubicBezTo>
                      <a:pt x="80" y="40"/>
                      <a:pt x="80" y="40"/>
                      <a:pt x="80" y="40"/>
                    </a:cubicBezTo>
                    <a:cubicBezTo>
                      <a:pt x="71" y="40"/>
                      <a:pt x="71" y="40"/>
                      <a:pt x="71" y="40"/>
                    </a:cubicBezTo>
                    <a:cubicBezTo>
                      <a:pt x="64" y="40"/>
                      <a:pt x="58" y="43"/>
                      <a:pt x="54" y="49"/>
                    </a:cubicBezTo>
                    <a:cubicBezTo>
                      <a:pt x="39" y="72"/>
                      <a:pt x="0" y="133"/>
                      <a:pt x="0" y="160"/>
                    </a:cubicBezTo>
                    <a:cubicBezTo>
                      <a:pt x="0" y="200"/>
                      <a:pt x="0" y="200"/>
                      <a:pt x="0" y="200"/>
                    </a:cubicBezTo>
                    <a:cubicBezTo>
                      <a:pt x="0" y="211"/>
                      <a:pt x="9" y="220"/>
                      <a:pt x="20" y="220"/>
                    </a:cubicBezTo>
                    <a:cubicBezTo>
                      <a:pt x="260" y="220"/>
                      <a:pt x="260" y="220"/>
                      <a:pt x="260" y="220"/>
                    </a:cubicBezTo>
                    <a:cubicBezTo>
                      <a:pt x="271" y="220"/>
                      <a:pt x="280" y="211"/>
                      <a:pt x="280" y="200"/>
                    </a:cubicBezTo>
                    <a:cubicBezTo>
                      <a:pt x="280" y="183"/>
                      <a:pt x="280" y="162"/>
                      <a:pt x="280" y="162"/>
                    </a:cubicBezTo>
                    <a:cubicBezTo>
                      <a:pt x="280" y="127"/>
                      <a:pt x="241" y="70"/>
                      <a:pt x="226" y="48"/>
                    </a:cubicBezTo>
                    <a:cubicBezTo>
                      <a:pt x="222" y="43"/>
                      <a:pt x="216" y="40"/>
                      <a:pt x="210" y="40"/>
                    </a:cubicBezTo>
                    <a:close/>
                    <a:moveTo>
                      <a:pt x="140" y="200"/>
                    </a:moveTo>
                    <a:cubicBezTo>
                      <a:pt x="107" y="200"/>
                      <a:pt x="80" y="173"/>
                      <a:pt x="80" y="140"/>
                    </a:cubicBezTo>
                    <a:cubicBezTo>
                      <a:pt x="80" y="107"/>
                      <a:pt x="107" y="80"/>
                      <a:pt x="140" y="80"/>
                    </a:cubicBezTo>
                    <a:cubicBezTo>
                      <a:pt x="173" y="80"/>
                      <a:pt x="200" y="107"/>
                      <a:pt x="200" y="140"/>
                    </a:cubicBezTo>
                    <a:cubicBezTo>
                      <a:pt x="200" y="173"/>
                      <a:pt x="173" y="200"/>
                      <a:pt x="140"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grpSp>
        <p:nvGrpSpPr>
          <p:cNvPr id="6" name="组合 5"/>
          <p:cNvGrpSpPr/>
          <p:nvPr/>
        </p:nvGrpSpPr>
        <p:grpSpPr>
          <a:xfrm>
            <a:off x="8000904" y="3923901"/>
            <a:ext cx="3745456" cy="1478013"/>
            <a:chOff x="8000904" y="3923901"/>
            <a:chExt cx="3745456" cy="1478013"/>
          </a:xfrm>
        </p:grpSpPr>
        <p:grpSp>
          <p:nvGrpSpPr>
            <p:cNvPr id="75" name="Group 50"/>
            <p:cNvGrpSpPr/>
            <p:nvPr/>
          </p:nvGrpSpPr>
          <p:grpSpPr>
            <a:xfrm>
              <a:off x="8000904" y="3990576"/>
              <a:ext cx="1320844" cy="1042251"/>
              <a:chOff x="8162926" y="4165600"/>
              <a:chExt cx="1482725" cy="1169988"/>
            </a:xfrm>
          </p:grpSpPr>
          <p:sp>
            <p:nvSpPr>
              <p:cNvPr id="76" name="Freeform 19"/>
              <p:cNvSpPr>
                <a:spLocks noEditPoints="1"/>
              </p:cNvSpPr>
              <p:nvPr/>
            </p:nvSpPr>
            <p:spPr bwMode="auto">
              <a:xfrm>
                <a:off x="8539163" y="4232275"/>
                <a:ext cx="1039813" cy="1041400"/>
              </a:xfrm>
              <a:custGeom>
                <a:avLst/>
                <a:gdLst>
                  <a:gd name="T0" fmla="*/ 118 w 235"/>
                  <a:gd name="T1" fmla="*/ 218 h 235"/>
                  <a:gd name="T2" fmla="*/ 17 w 235"/>
                  <a:gd name="T3" fmla="*/ 117 h 235"/>
                  <a:gd name="T4" fmla="*/ 118 w 235"/>
                  <a:gd name="T5" fmla="*/ 17 h 235"/>
                  <a:gd name="T6" fmla="*/ 218 w 235"/>
                  <a:gd name="T7" fmla="*/ 117 h 235"/>
                  <a:gd name="T8" fmla="*/ 118 w 235"/>
                  <a:gd name="T9" fmla="*/ 218 h 235"/>
                  <a:gd name="T10" fmla="*/ 118 w 235"/>
                  <a:gd name="T11" fmla="*/ 0 h 235"/>
                  <a:gd name="T12" fmla="*/ 0 w 235"/>
                  <a:gd name="T13" fmla="*/ 117 h 235"/>
                  <a:gd name="T14" fmla="*/ 118 w 235"/>
                  <a:gd name="T15" fmla="*/ 235 h 235"/>
                  <a:gd name="T16" fmla="*/ 235 w 235"/>
                  <a:gd name="T17" fmla="*/ 117 h 235"/>
                  <a:gd name="T18" fmla="*/ 118 w 235"/>
                  <a:gd name="T19"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5" h="235">
                    <a:moveTo>
                      <a:pt x="118" y="218"/>
                    </a:moveTo>
                    <a:cubicBezTo>
                      <a:pt x="62" y="218"/>
                      <a:pt x="17" y="173"/>
                      <a:pt x="17" y="117"/>
                    </a:cubicBezTo>
                    <a:cubicBezTo>
                      <a:pt x="17" y="62"/>
                      <a:pt x="62" y="17"/>
                      <a:pt x="118" y="17"/>
                    </a:cubicBezTo>
                    <a:cubicBezTo>
                      <a:pt x="173" y="17"/>
                      <a:pt x="218" y="62"/>
                      <a:pt x="218" y="117"/>
                    </a:cubicBezTo>
                    <a:cubicBezTo>
                      <a:pt x="218" y="173"/>
                      <a:pt x="173" y="218"/>
                      <a:pt x="118" y="218"/>
                    </a:cubicBezTo>
                    <a:moveTo>
                      <a:pt x="118" y="0"/>
                    </a:moveTo>
                    <a:cubicBezTo>
                      <a:pt x="53" y="0"/>
                      <a:pt x="0" y="53"/>
                      <a:pt x="0" y="117"/>
                    </a:cubicBezTo>
                    <a:cubicBezTo>
                      <a:pt x="0" y="182"/>
                      <a:pt x="53" y="235"/>
                      <a:pt x="118" y="235"/>
                    </a:cubicBezTo>
                    <a:cubicBezTo>
                      <a:pt x="182" y="235"/>
                      <a:pt x="235" y="182"/>
                      <a:pt x="235" y="117"/>
                    </a:cubicBezTo>
                    <a:cubicBezTo>
                      <a:pt x="235" y="53"/>
                      <a:pt x="182" y="0"/>
                      <a:pt x="118" y="0"/>
                    </a:cubicBezTo>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7" name="Freeform 20"/>
              <p:cNvSpPr>
                <a:spLocks noEditPoints="1"/>
              </p:cNvSpPr>
              <p:nvPr/>
            </p:nvSpPr>
            <p:spPr bwMode="auto">
              <a:xfrm>
                <a:off x="8477251" y="4165600"/>
                <a:ext cx="1168400" cy="1169988"/>
              </a:xfrm>
              <a:custGeom>
                <a:avLst/>
                <a:gdLst>
                  <a:gd name="T0" fmla="*/ 132 w 264"/>
                  <a:gd name="T1" fmla="*/ 261 h 264"/>
                  <a:gd name="T2" fmla="*/ 3 w 264"/>
                  <a:gd name="T3" fmla="*/ 132 h 264"/>
                  <a:gd name="T4" fmla="*/ 132 w 264"/>
                  <a:gd name="T5" fmla="*/ 4 h 264"/>
                  <a:gd name="T6" fmla="*/ 260 w 264"/>
                  <a:gd name="T7" fmla="*/ 132 h 264"/>
                  <a:gd name="T8" fmla="*/ 132 w 264"/>
                  <a:gd name="T9" fmla="*/ 261 h 264"/>
                  <a:gd name="T10" fmla="*/ 132 w 264"/>
                  <a:gd name="T11" fmla="*/ 0 h 264"/>
                  <a:gd name="T12" fmla="*/ 0 w 264"/>
                  <a:gd name="T13" fmla="*/ 132 h 264"/>
                  <a:gd name="T14" fmla="*/ 132 w 264"/>
                  <a:gd name="T15" fmla="*/ 264 h 264"/>
                  <a:gd name="T16" fmla="*/ 264 w 264"/>
                  <a:gd name="T17" fmla="*/ 132 h 264"/>
                  <a:gd name="T18" fmla="*/ 132 w 264"/>
                  <a:gd name="T19"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264">
                    <a:moveTo>
                      <a:pt x="132" y="261"/>
                    </a:moveTo>
                    <a:cubicBezTo>
                      <a:pt x="61" y="261"/>
                      <a:pt x="3" y="203"/>
                      <a:pt x="3" y="132"/>
                    </a:cubicBezTo>
                    <a:cubicBezTo>
                      <a:pt x="3" y="61"/>
                      <a:pt x="61" y="4"/>
                      <a:pt x="132" y="4"/>
                    </a:cubicBezTo>
                    <a:cubicBezTo>
                      <a:pt x="203" y="4"/>
                      <a:pt x="260" y="61"/>
                      <a:pt x="260" y="132"/>
                    </a:cubicBezTo>
                    <a:cubicBezTo>
                      <a:pt x="260" y="203"/>
                      <a:pt x="203" y="261"/>
                      <a:pt x="132" y="261"/>
                    </a:cubicBezTo>
                    <a:moveTo>
                      <a:pt x="132" y="0"/>
                    </a:moveTo>
                    <a:cubicBezTo>
                      <a:pt x="59" y="0"/>
                      <a:pt x="0" y="60"/>
                      <a:pt x="0" y="132"/>
                    </a:cubicBezTo>
                    <a:cubicBezTo>
                      <a:pt x="0" y="205"/>
                      <a:pt x="59" y="264"/>
                      <a:pt x="132" y="264"/>
                    </a:cubicBezTo>
                    <a:cubicBezTo>
                      <a:pt x="204" y="264"/>
                      <a:pt x="264" y="205"/>
                      <a:pt x="264" y="132"/>
                    </a:cubicBezTo>
                    <a:cubicBezTo>
                      <a:pt x="264" y="60"/>
                      <a:pt x="204" y="0"/>
                      <a:pt x="132" y="0"/>
                    </a:cubicBezTo>
                  </a:path>
                </a:pathLst>
              </a:custGeom>
              <a:solidFill>
                <a:schemeClr val="accent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8" name="Oval 21"/>
              <p:cNvSpPr>
                <a:spLocks noChangeArrowheads="1"/>
              </p:cNvSpPr>
              <p:nvPr/>
            </p:nvSpPr>
            <p:spPr bwMode="auto">
              <a:xfrm>
                <a:off x="8615363" y="4308475"/>
                <a:ext cx="889000" cy="889000"/>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9" name="Freeform 35"/>
              <p:cNvSpPr>
                <a:spLocks/>
              </p:cNvSpPr>
              <p:nvPr/>
            </p:nvSpPr>
            <p:spPr bwMode="auto">
              <a:xfrm>
                <a:off x="8162926" y="4560888"/>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0" name="Freeform 36"/>
              <p:cNvSpPr>
                <a:spLocks/>
              </p:cNvSpPr>
              <p:nvPr/>
            </p:nvSpPr>
            <p:spPr bwMode="auto">
              <a:xfrm>
                <a:off x="8162926" y="4560888"/>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nvGrpSpPr>
            <p:cNvPr id="103" name="Group 99"/>
            <p:cNvGrpSpPr/>
            <p:nvPr/>
          </p:nvGrpSpPr>
          <p:grpSpPr>
            <a:xfrm>
              <a:off x="9317504" y="4081031"/>
              <a:ext cx="277647" cy="276819"/>
              <a:chOff x="2138511" y="2464802"/>
              <a:chExt cx="354012" cy="352956"/>
            </a:xfrm>
            <a:solidFill>
              <a:schemeClr val="accent2"/>
            </a:solidFill>
          </p:grpSpPr>
          <p:sp>
            <p:nvSpPr>
              <p:cNvPr id="104" name="Oval 100"/>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5" name="Freeform 101"/>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112" name="TextBox 108"/>
            <p:cNvSpPr txBox="1"/>
            <p:nvPr/>
          </p:nvSpPr>
          <p:spPr>
            <a:xfrm>
              <a:off x="9557917" y="3923901"/>
              <a:ext cx="1620957" cy="523220"/>
            </a:xfrm>
            <a:prstGeom prst="rect">
              <a:avLst/>
            </a:prstGeom>
            <a:noFill/>
          </p:spPr>
          <p:txBody>
            <a:bodyPr wrap="none" rtlCol="0">
              <a:spAutoFit/>
            </a:bodyPr>
            <a:lstStyle/>
            <a:p>
              <a:r>
                <a:rPr lang="zh-CN" altLang="en-US" sz="2800" b="1" dirty="0">
                  <a:cs typeface="+mn-ea"/>
                  <a:sym typeface="+mn-lt"/>
                </a:rPr>
                <a:t>添加标题</a:t>
              </a:r>
              <a:endParaRPr lang="id-ID" sz="2800" b="1" dirty="0">
                <a:cs typeface="+mn-ea"/>
                <a:sym typeface="+mn-lt"/>
              </a:endParaRPr>
            </a:p>
          </p:txBody>
        </p:sp>
        <p:sp>
          <p:nvSpPr>
            <p:cNvPr id="113" name="TextBox 109"/>
            <p:cNvSpPr txBox="1"/>
            <p:nvPr/>
          </p:nvSpPr>
          <p:spPr>
            <a:xfrm>
              <a:off x="9557917" y="4340983"/>
              <a:ext cx="2188443" cy="1060931"/>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此处添加介绍内容此处添加介绍内容此处添加介绍内容</a:t>
              </a:r>
              <a:endParaRPr lang="en-US" b="1" dirty="0">
                <a:cs typeface="+mn-ea"/>
                <a:sym typeface="+mn-lt"/>
              </a:endParaRPr>
            </a:p>
          </p:txBody>
        </p:sp>
        <p:grpSp>
          <p:nvGrpSpPr>
            <p:cNvPr id="119" name="Group 135"/>
            <p:cNvGrpSpPr/>
            <p:nvPr/>
          </p:nvGrpSpPr>
          <p:grpSpPr>
            <a:xfrm>
              <a:off x="8613779" y="4383913"/>
              <a:ext cx="370858" cy="255576"/>
              <a:chOff x="3175" y="4763"/>
              <a:chExt cx="3130550" cy="2157412"/>
            </a:xfrm>
            <a:solidFill>
              <a:schemeClr val="bg1"/>
            </a:solidFill>
          </p:grpSpPr>
          <p:sp>
            <p:nvSpPr>
              <p:cNvPr id="120" name="Freeform 65"/>
              <p:cNvSpPr>
                <a:spLocks/>
              </p:cNvSpPr>
              <p:nvPr/>
            </p:nvSpPr>
            <p:spPr bwMode="auto">
              <a:xfrm>
                <a:off x="387350" y="396875"/>
                <a:ext cx="917575" cy="833437"/>
              </a:xfrm>
              <a:custGeom>
                <a:avLst/>
                <a:gdLst>
                  <a:gd name="T0" fmla="*/ 242 w 244"/>
                  <a:gd name="T1" fmla="*/ 221 h 221"/>
                  <a:gd name="T2" fmla="*/ 237 w 244"/>
                  <a:gd name="T3" fmla="*/ 188 h 221"/>
                  <a:gd name="T4" fmla="*/ 182 w 244"/>
                  <a:gd name="T5" fmla="*/ 159 h 221"/>
                  <a:gd name="T6" fmla="*/ 152 w 244"/>
                  <a:gd name="T7" fmla="*/ 146 h 221"/>
                  <a:gd name="T8" fmla="*/ 152 w 244"/>
                  <a:gd name="T9" fmla="*/ 123 h 221"/>
                  <a:gd name="T10" fmla="*/ 164 w 244"/>
                  <a:gd name="T11" fmla="*/ 94 h 221"/>
                  <a:gd name="T12" fmla="*/ 176 w 244"/>
                  <a:gd name="T13" fmla="*/ 81 h 221"/>
                  <a:gd name="T14" fmla="*/ 168 w 244"/>
                  <a:gd name="T15" fmla="*/ 63 h 221"/>
                  <a:gd name="T16" fmla="*/ 170 w 244"/>
                  <a:gd name="T17" fmla="*/ 38 h 221"/>
                  <a:gd name="T18" fmla="*/ 122 w 244"/>
                  <a:gd name="T19" fmla="*/ 0 h 221"/>
                  <a:gd name="T20" fmla="*/ 74 w 244"/>
                  <a:gd name="T21" fmla="*/ 38 h 221"/>
                  <a:gd name="T22" fmla="*/ 76 w 244"/>
                  <a:gd name="T23" fmla="*/ 63 h 221"/>
                  <a:gd name="T24" fmla="*/ 68 w 244"/>
                  <a:gd name="T25" fmla="*/ 81 h 221"/>
                  <a:gd name="T26" fmla="*/ 80 w 244"/>
                  <a:gd name="T27" fmla="*/ 94 h 221"/>
                  <a:gd name="T28" fmla="*/ 92 w 244"/>
                  <a:gd name="T29" fmla="*/ 123 h 221"/>
                  <a:gd name="T30" fmla="*/ 92 w 244"/>
                  <a:gd name="T31" fmla="*/ 146 h 221"/>
                  <a:gd name="T32" fmla="*/ 62 w 244"/>
                  <a:gd name="T33" fmla="*/ 159 h 221"/>
                  <a:gd name="T34" fmla="*/ 7 w 244"/>
                  <a:gd name="T35" fmla="*/ 188 h 221"/>
                  <a:gd name="T36" fmla="*/ 2 w 244"/>
                  <a:gd name="T37" fmla="*/ 221 h 221"/>
                  <a:gd name="T38" fmla="*/ 242 w 244"/>
                  <a:gd name="T3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4" h="221">
                    <a:moveTo>
                      <a:pt x="242" y="221"/>
                    </a:moveTo>
                    <a:cubicBezTo>
                      <a:pt x="242" y="221"/>
                      <a:pt x="244" y="198"/>
                      <a:pt x="237" y="188"/>
                    </a:cubicBezTo>
                    <a:cubicBezTo>
                      <a:pt x="230" y="176"/>
                      <a:pt x="206" y="169"/>
                      <a:pt x="182" y="159"/>
                    </a:cubicBezTo>
                    <a:cubicBezTo>
                      <a:pt x="158" y="149"/>
                      <a:pt x="152" y="146"/>
                      <a:pt x="152" y="146"/>
                    </a:cubicBezTo>
                    <a:cubicBezTo>
                      <a:pt x="152" y="123"/>
                      <a:pt x="152" y="123"/>
                      <a:pt x="152" y="123"/>
                    </a:cubicBezTo>
                    <a:cubicBezTo>
                      <a:pt x="152" y="123"/>
                      <a:pt x="161" y="116"/>
                      <a:pt x="164" y="94"/>
                    </a:cubicBezTo>
                    <a:cubicBezTo>
                      <a:pt x="169" y="96"/>
                      <a:pt x="175" y="86"/>
                      <a:pt x="176" y="81"/>
                    </a:cubicBezTo>
                    <a:cubicBezTo>
                      <a:pt x="176" y="76"/>
                      <a:pt x="175" y="62"/>
                      <a:pt x="168" y="63"/>
                    </a:cubicBezTo>
                    <a:cubicBezTo>
                      <a:pt x="169" y="52"/>
                      <a:pt x="170" y="43"/>
                      <a:pt x="170" y="38"/>
                    </a:cubicBezTo>
                    <a:cubicBezTo>
                      <a:pt x="168" y="19"/>
                      <a:pt x="150" y="0"/>
                      <a:pt x="122" y="0"/>
                    </a:cubicBezTo>
                    <a:cubicBezTo>
                      <a:pt x="94" y="0"/>
                      <a:pt x="76" y="19"/>
                      <a:pt x="74" y="38"/>
                    </a:cubicBezTo>
                    <a:cubicBezTo>
                      <a:pt x="74" y="43"/>
                      <a:pt x="75" y="52"/>
                      <a:pt x="76" y="63"/>
                    </a:cubicBezTo>
                    <a:cubicBezTo>
                      <a:pt x="69" y="62"/>
                      <a:pt x="68" y="76"/>
                      <a:pt x="68" y="81"/>
                    </a:cubicBezTo>
                    <a:cubicBezTo>
                      <a:pt x="69" y="86"/>
                      <a:pt x="75" y="96"/>
                      <a:pt x="80" y="94"/>
                    </a:cubicBezTo>
                    <a:cubicBezTo>
                      <a:pt x="83" y="116"/>
                      <a:pt x="92" y="123"/>
                      <a:pt x="92" y="123"/>
                    </a:cubicBezTo>
                    <a:cubicBezTo>
                      <a:pt x="92" y="146"/>
                      <a:pt x="92" y="146"/>
                      <a:pt x="92" y="146"/>
                    </a:cubicBezTo>
                    <a:cubicBezTo>
                      <a:pt x="92" y="146"/>
                      <a:pt x="86" y="149"/>
                      <a:pt x="62" y="159"/>
                    </a:cubicBezTo>
                    <a:cubicBezTo>
                      <a:pt x="38" y="169"/>
                      <a:pt x="14" y="176"/>
                      <a:pt x="7" y="188"/>
                    </a:cubicBezTo>
                    <a:cubicBezTo>
                      <a:pt x="0" y="198"/>
                      <a:pt x="2" y="221"/>
                      <a:pt x="2" y="221"/>
                    </a:cubicBezTo>
                    <a:lnTo>
                      <a:pt x="242" y="2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21" name="Rectangle 66"/>
              <p:cNvSpPr>
                <a:spLocks noChangeArrowheads="1"/>
              </p:cNvSpPr>
              <p:nvPr/>
            </p:nvSpPr>
            <p:spPr bwMode="auto">
              <a:xfrm>
                <a:off x="1568450" y="396875"/>
                <a:ext cx="782638" cy="1968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22" name="Rectangle 67"/>
              <p:cNvSpPr>
                <a:spLocks noChangeArrowheads="1"/>
              </p:cNvSpPr>
              <p:nvPr/>
            </p:nvSpPr>
            <p:spPr bwMode="auto">
              <a:xfrm>
                <a:off x="1568450" y="788988"/>
                <a:ext cx="1174750" cy="1968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23" name="Rectangle 68"/>
              <p:cNvSpPr>
                <a:spLocks noChangeArrowheads="1"/>
              </p:cNvSpPr>
              <p:nvPr/>
            </p:nvSpPr>
            <p:spPr bwMode="auto">
              <a:xfrm>
                <a:off x="1568450" y="1181100"/>
                <a:ext cx="979488" cy="1968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24" name="Freeform 69"/>
              <p:cNvSpPr>
                <a:spLocks noEditPoints="1"/>
              </p:cNvSpPr>
              <p:nvPr/>
            </p:nvSpPr>
            <p:spPr bwMode="auto">
              <a:xfrm>
                <a:off x="3175" y="4763"/>
                <a:ext cx="3130550" cy="2157412"/>
              </a:xfrm>
              <a:custGeom>
                <a:avLst/>
                <a:gdLst>
                  <a:gd name="T0" fmla="*/ 0 w 832"/>
                  <a:gd name="T1" fmla="*/ 0 h 572"/>
                  <a:gd name="T2" fmla="*/ 0 w 832"/>
                  <a:gd name="T3" fmla="*/ 572 h 572"/>
                  <a:gd name="T4" fmla="*/ 832 w 832"/>
                  <a:gd name="T5" fmla="*/ 572 h 572"/>
                  <a:gd name="T6" fmla="*/ 832 w 832"/>
                  <a:gd name="T7" fmla="*/ 0 h 572"/>
                  <a:gd name="T8" fmla="*/ 0 w 832"/>
                  <a:gd name="T9" fmla="*/ 0 h 572"/>
                  <a:gd name="T10" fmla="*/ 780 w 832"/>
                  <a:gd name="T11" fmla="*/ 520 h 572"/>
                  <a:gd name="T12" fmla="*/ 671 w 832"/>
                  <a:gd name="T13" fmla="*/ 520 h 572"/>
                  <a:gd name="T14" fmla="*/ 676 w 832"/>
                  <a:gd name="T15" fmla="*/ 494 h 572"/>
                  <a:gd name="T16" fmla="*/ 598 w 832"/>
                  <a:gd name="T17" fmla="*/ 416 h 572"/>
                  <a:gd name="T18" fmla="*/ 520 w 832"/>
                  <a:gd name="T19" fmla="*/ 494 h 572"/>
                  <a:gd name="T20" fmla="*/ 525 w 832"/>
                  <a:gd name="T21" fmla="*/ 520 h 572"/>
                  <a:gd name="T22" fmla="*/ 307 w 832"/>
                  <a:gd name="T23" fmla="*/ 520 h 572"/>
                  <a:gd name="T24" fmla="*/ 312 w 832"/>
                  <a:gd name="T25" fmla="*/ 494 h 572"/>
                  <a:gd name="T26" fmla="*/ 234 w 832"/>
                  <a:gd name="T27" fmla="*/ 416 h 572"/>
                  <a:gd name="T28" fmla="*/ 156 w 832"/>
                  <a:gd name="T29" fmla="*/ 494 h 572"/>
                  <a:gd name="T30" fmla="*/ 161 w 832"/>
                  <a:gd name="T31" fmla="*/ 520 h 572"/>
                  <a:gd name="T32" fmla="*/ 52 w 832"/>
                  <a:gd name="T33" fmla="*/ 520 h 572"/>
                  <a:gd name="T34" fmla="*/ 52 w 832"/>
                  <a:gd name="T35" fmla="*/ 52 h 572"/>
                  <a:gd name="T36" fmla="*/ 780 w 832"/>
                  <a:gd name="T37" fmla="*/ 52 h 572"/>
                  <a:gd name="T38" fmla="*/ 780 w 832"/>
                  <a:gd name="T39" fmla="*/ 52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2" h="572">
                    <a:moveTo>
                      <a:pt x="0" y="0"/>
                    </a:moveTo>
                    <a:cubicBezTo>
                      <a:pt x="0" y="572"/>
                      <a:pt x="0" y="572"/>
                      <a:pt x="0" y="572"/>
                    </a:cubicBezTo>
                    <a:cubicBezTo>
                      <a:pt x="832" y="572"/>
                      <a:pt x="832" y="572"/>
                      <a:pt x="832" y="572"/>
                    </a:cubicBezTo>
                    <a:cubicBezTo>
                      <a:pt x="832" y="0"/>
                      <a:pt x="832" y="0"/>
                      <a:pt x="832" y="0"/>
                    </a:cubicBezTo>
                    <a:lnTo>
                      <a:pt x="0" y="0"/>
                    </a:lnTo>
                    <a:close/>
                    <a:moveTo>
                      <a:pt x="780" y="520"/>
                    </a:moveTo>
                    <a:cubicBezTo>
                      <a:pt x="671" y="520"/>
                      <a:pt x="671" y="520"/>
                      <a:pt x="671" y="520"/>
                    </a:cubicBezTo>
                    <a:cubicBezTo>
                      <a:pt x="674" y="512"/>
                      <a:pt x="676" y="503"/>
                      <a:pt x="676" y="494"/>
                    </a:cubicBezTo>
                    <a:cubicBezTo>
                      <a:pt x="676" y="451"/>
                      <a:pt x="641" y="416"/>
                      <a:pt x="598" y="416"/>
                    </a:cubicBezTo>
                    <a:cubicBezTo>
                      <a:pt x="555" y="416"/>
                      <a:pt x="520" y="451"/>
                      <a:pt x="520" y="494"/>
                    </a:cubicBezTo>
                    <a:cubicBezTo>
                      <a:pt x="520" y="503"/>
                      <a:pt x="522" y="512"/>
                      <a:pt x="525" y="520"/>
                    </a:cubicBezTo>
                    <a:cubicBezTo>
                      <a:pt x="307" y="520"/>
                      <a:pt x="307" y="520"/>
                      <a:pt x="307" y="520"/>
                    </a:cubicBezTo>
                    <a:cubicBezTo>
                      <a:pt x="310" y="512"/>
                      <a:pt x="312" y="503"/>
                      <a:pt x="312" y="494"/>
                    </a:cubicBezTo>
                    <a:cubicBezTo>
                      <a:pt x="312" y="451"/>
                      <a:pt x="277" y="416"/>
                      <a:pt x="234" y="416"/>
                    </a:cubicBezTo>
                    <a:cubicBezTo>
                      <a:pt x="191" y="416"/>
                      <a:pt x="156" y="451"/>
                      <a:pt x="156" y="494"/>
                    </a:cubicBezTo>
                    <a:cubicBezTo>
                      <a:pt x="156" y="503"/>
                      <a:pt x="158" y="512"/>
                      <a:pt x="161" y="520"/>
                    </a:cubicBezTo>
                    <a:cubicBezTo>
                      <a:pt x="52" y="520"/>
                      <a:pt x="52" y="520"/>
                      <a:pt x="52" y="520"/>
                    </a:cubicBezTo>
                    <a:cubicBezTo>
                      <a:pt x="52" y="52"/>
                      <a:pt x="52" y="52"/>
                      <a:pt x="52" y="52"/>
                    </a:cubicBezTo>
                    <a:cubicBezTo>
                      <a:pt x="780" y="52"/>
                      <a:pt x="780" y="52"/>
                      <a:pt x="780" y="52"/>
                    </a:cubicBezTo>
                    <a:lnTo>
                      <a:pt x="780" y="5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grpSp>
        <p:nvGrpSpPr>
          <p:cNvPr id="5" name="组合 4"/>
          <p:cNvGrpSpPr/>
          <p:nvPr/>
        </p:nvGrpSpPr>
        <p:grpSpPr>
          <a:xfrm>
            <a:off x="7579475" y="1758511"/>
            <a:ext cx="3634040" cy="1478013"/>
            <a:chOff x="7579475" y="1758511"/>
            <a:chExt cx="3634040" cy="1478013"/>
          </a:xfrm>
        </p:grpSpPr>
        <p:grpSp>
          <p:nvGrpSpPr>
            <p:cNvPr id="81" name="Group 51"/>
            <p:cNvGrpSpPr/>
            <p:nvPr/>
          </p:nvGrpSpPr>
          <p:grpSpPr>
            <a:xfrm>
              <a:off x="7579475" y="1907490"/>
              <a:ext cx="1166698" cy="1053563"/>
              <a:chOff x="7521576" y="1827213"/>
              <a:chExt cx="1309687" cy="1182687"/>
            </a:xfrm>
          </p:grpSpPr>
          <p:sp>
            <p:nvSpPr>
              <p:cNvPr id="82" name="Freeform 28"/>
              <p:cNvSpPr>
                <a:spLocks noEditPoints="1"/>
              </p:cNvSpPr>
              <p:nvPr/>
            </p:nvSpPr>
            <p:spPr bwMode="auto">
              <a:xfrm>
                <a:off x="7672388" y="1893888"/>
                <a:ext cx="1039813" cy="1041400"/>
              </a:xfrm>
              <a:custGeom>
                <a:avLst/>
                <a:gdLst>
                  <a:gd name="T0" fmla="*/ 117 w 235"/>
                  <a:gd name="T1" fmla="*/ 218 h 235"/>
                  <a:gd name="T2" fmla="*/ 46 w 235"/>
                  <a:gd name="T3" fmla="*/ 188 h 235"/>
                  <a:gd name="T4" fmla="*/ 46 w 235"/>
                  <a:gd name="T5" fmla="*/ 47 h 235"/>
                  <a:gd name="T6" fmla="*/ 117 w 235"/>
                  <a:gd name="T7" fmla="*/ 17 h 235"/>
                  <a:gd name="T8" fmla="*/ 188 w 235"/>
                  <a:gd name="T9" fmla="*/ 47 h 235"/>
                  <a:gd name="T10" fmla="*/ 188 w 235"/>
                  <a:gd name="T11" fmla="*/ 188 h 235"/>
                  <a:gd name="T12" fmla="*/ 117 w 235"/>
                  <a:gd name="T13" fmla="*/ 218 h 235"/>
                  <a:gd name="T14" fmla="*/ 117 w 235"/>
                  <a:gd name="T15" fmla="*/ 0 h 235"/>
                  <a:gd name="T16" fmla="*/ 34 w 235"/>
                  <a:gd name="T17" fmla="*/ 34 h 235"/>
                  <a:gd name="T18" fmla="*/ 0 w 235"/>
                  <a:gd name="T19" fmla="*/ 117 h 235"/>
                  <a:gd name="T20" fmla="*/ 34 w 235"/>
                  <a:gd name="T21" fmla="*/ 200 h 235"/>
                  <a:gd name="T22" fmla="*/ 117 w 235"/>
                  <a:gd name="T23" fmla="*/ 235 h 235"/>
                  <a:gd name="T24" fmla="*/ 200 w 235"/>
                  <a:gd name="T25" fmla="*/ 200 h 235"/>
                  <a:gd name="T26" fmla="*/ 235 w 235"/>
                  <a:gd name="T27" fmla="*/ 117 h 235"/>
                  <a:gd name="T28" fmla="*/ 200 w 235"/>
                  <a:gd name="T29" fmla="*/ 34 h 235"/>
                  <a:gd name="T30" fmla="*/ 117 w 235"/>
                  <a:gd name="T3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235">
                    <a:moveTo>
                      <a:pt x="117" y="218"/>
                    </a:moveTo>
                    <a:cubicBezTo>
                      <a:pt x="92" y="218"/>
                      <a:pt x="66" y="208"/>
                      <a:pt x="46" y="188"/>
                    </a:cubicBezTo>
                    <a:cubicBezTo>
                      <a:pt x="7" y="149"/>
                      <a:pt x="7" y="86"/>
                      <a:pt x="46" y="47"/>
                    </a:cubicBezTo>
                    <a:cubicBezTo>
                      <a:pt x="66" y="27"/>
                      <a:pt x="92" y="17"/>
                      <a:pt x="117" y="17"/>
                    </a:cubicBezTo>
                    <a:cubicBezTo>
                      <a:pt x="143" y="17"/>
                      <a:pt x="169" y="27"/>
                      <a:pt x="188" y="47"/>
                    </a:cubicBezTo>
                    <a:cubicBezTo>
                      <a:pt x="227" y="86"/>
                      <a:pt x="227" y="149"/>
                      <a:pt x="188" y="188"/>
                    </a:cubicBezTo>
                    <a:cubicBezTo>
                      <a:pt x="169" y="208"/>
                      <a:pt x="143" y="218"/>
                      <a:pt x="117" y="218"/>
                    </a:cubicBezTo>
                    <a:moveTo>
                      <a:pt x="117" y="0"/>
                    </a:moveTo>
                    <a:cubicBezTo>
                      <a:pt x="87" y="0"/>
                      <a:pt x="57" y="12"/>
                      <a:pt x="34" y="34"/>
                    </a:cubicBezTo>
                    <a:cubicBezTo>
                      <a:pt x="11" y="57"/>
                      <a:pt x="0" y="87"/>
                      <a:pt x="0" y="117"/>
                    </a:cubicBezTo>
                    <a:cubicBezTo>
                      <a:pt x="0" y="147"/>
                      <a:pt x="11" y="178"/>
                      <a:pt x="34" y="200"/>
                    </a:cubicBezTo>
                    <a:cubicBezTo>
                      <a:pt x="57" y="223"/>
                      <a:pt x="87" y="235"/>
                      <a:pt x="117" y="235"/>
                    </a:cubicBezTo>
                    <a:cubicBezTo>
                      <a:pt x="147" y="235"/>
                      <a:pt x="177" y="223"/>
                      <a:pt x="200" y="200"/>
                    </a:cubicBezTo>
                    <a:cubicBezTo>
                      <a:pt x="223" y="178"/>
                      <a:pt x="235" y="147"/>
                      <a:pt x="235" y="117"/>
                    </a:cubicBezTo>
                    <a:cubicBezTo>
                      <a:pt x="235" y="87"/>
                      <a:pt x="223" y="57"/>
                      <a:pt x="200" y="34"/>
                    </a:cubicBezTo>
                    <a:cubicBezTo>
                      <a:pt x="177" y="12"/>
                      <a:pt x="147" y="0"/>
                      <a:pt x="117" y="0"/>
                    </a:cubicBezTo>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3" name="Freeform 29"/>
              <p:cNvSpPr>
                <a:spLocks noEditPoints="1"/>
              </p:cNvSpPr>
              <p:nvPr/>
            </p:nvSpPr>
            <p:spPr bwMode="auto">
              <a:xfrm>
                <a:off x="7605713" y="1827213"/>
                <a:ext cx="1225550" cy="1169988"/>
              </a:xfrm>
              <a:custGeom>
                <a:avLst/>
                <a:gdLst>
                  <a:gd name="T0" fmla="*/ 132 w 277"/>
                  <a:gd name="T1" fmla="*/ 261 h 264"/>
                  <a:gd name="T2" fmla="*/ 41 w 277"/>
                  <a:gd name="T3" fmla="*/ 223 h 264"/>
                  <a:gd name="T4" fmla="*/ 4 w 277"/>
                  <a:gd name="T5" fmla="*/ 132 h 264"/>
                  <a:gd name="T6" fmla="*/ 41 w 277"/>
                  <a:gd name="T7" fmla="*/ 41 h 264"/>
                  <a:gd name="T8" fmla="*/ 132 w 277"/>
                  <a:gd name="T9" fmla="*/ 4 h 264"/>
                  <a:gd name="T10" fmla="*/ 223 w 277"/>
                  <a:gd name="T11" fmla="*/ 41 h 264"/>
                  <a:gd name="T12" fmla="*/ 223 w 277"/>
                  <a:gd name="T13" fmla="*/ 223 h 264"/>
                  <a:gd name="T14" fmla="*/ 132 w 277"/>
                  <a:gd name="T15" fmla="*/ 261 h 264"/>
                  <a:gd name="T16" fmla="*/ 132 w 277"/>
                  <a:gd name="T17" fmla="*/ 0 h 264"/>
                  <a:gd name="T18" fmla="*/ 39 w 277"/>
                  <a:gd name="T19" fmla="*/ 39 h 264"/>
                  <a:gd name="T20" fmla="*/ 0 w 277"/>
                  <a:gd name="T21" fmla="*/ 132 h 264"/>
                  <a:gd name="T22" fmla="*/ 39 w 277"/>
                  <a:gd name="T23" fmla="*/ 226 h 264"/>
                  <a:gd name="T24" fmla="*/ 132 w 277"/>
                  <a:gd name="T25" fmla="*/ 264 h 264"/>
                  <a:gd name="T26" fmla="*/ 226 w 277"/>
                  <a:gd name="T27" fmla="*/ 226 h 264"/>
                  <a:gd name="T28" fmla="*/ 226 w 277"/>
                  <a:gd name="T29" fmla="*/ 39 h 264"/>
                  <a:gd name="T30" fmla="*/ 132 w 277"/>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64">
                    <a:moveTo>
                      <a:pt x="132" y="261"/>
                    </a:moveTo>
                    <a:cubicBezTo>
                      <a:pt x="98" y="261"/>
                      <a:pt x="66" y="248"/>
                      <a:pt x="41" y="223"/>
                    </a:cubicBezTo>
                    <a:cubicBezTo>
                      <a:pt x="17" y="199"/>
                      <a:pt x="4" y="167"/>
                      <a:pt x="4" y="132"/>
                    </a:cubicBezTo>
                    <a:cubicBezTo>
                      <a:pt x="4" y="98"/>
                      <a:pt x="17" y="66"/>
                      <a:pt x="41" y="41"/>
                    </a:cubicBezTo>
                    <a:cubicBezTo>
                      <a:pt x="66" y="17"/>
                      <a:pt x="98" y="4"/>
                      <a:pt x="132" y="4"/>
                    </a:cubicBezTo>
                    <a:cubicBezTo>
                      <a:pt x="167" y="4"/>
                      <a:pt x="199" y="17"/>
                      <a:pt x="223" y="41"/>
                    </a:cubicBezTo>
                    <a:cubicBezTo>
                      <a:pt x="274" y="92"/>
                      <a:pt x="274" y="173"/>
                      <a:pt x="223" y="223"/>
                    </a:cubicBezTo>
                    <a:cubicBezTo>
                      <a:pt x="199" y="248"/>
                      <a:pt x="167" y="261"/>
                      <a:pt x="132" y="261"/>
                    </a:cubicBezTo>
                    <a:moveTo>
                      <a:pt x="132" y="0"/>
                    </a:moveTo>
                    <a:cubicBezTo>
                      <a:pt x="97" y="0"/>
                      <a:pt x="64" y="14"/>
                      <a:pt x="39" y="39"/>
                    </a:cubicBezTo>
                    <a:cubicBezTo>
                      <a:pt x="14" y="64"/>
                      <a:pt x="0" y="97"/>
                      <a:pt x="0" y="132"/>
                    </a:cubicBezTo>
                    <a:cubicBezTo>
                      <a:pt x="0" y="168"/>
                      <a:pt x="14" y="201"/>
                      <a:pt x="39" y="226"/>
                    </a:cubicBezTo>
                    <a:cubicBezTo>
                      <a:pt x="64" y="251"/>
                      <a:pt x="97" y="264"/>
                      <a:pt x="132" y="264"/>
                    </a:cubicBezTo>
                    <a:cubicBezTo>
                      <a:pt x="168" y="264"/>
                      <a:pt x="201" y="251"/>
                      <a:pt x="226" y="226"/>
                    </a:cubicBezTo>
                    <a:cubicBezTo>
                      <a:pt x="277" y="174"/>
                      <a:pt x="277" y="91"/>
                      <a:pt x="226" y="39"/>
                    </a:cubicBezTo>
                    <a:cubicBezTo>
                      <a:pt x="201" y="14"/>
                      <a:pt x="168" y="0"/>
                      <a:pt x="132" y="0"/>
                    </a:cubicBezTo>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4" name="Freeform 30"/>
              <p:cNvSpPr>
                <a:spLocks/>
              </p:cNvSpPr>
              <p:nvPr/>
            </p:nvSpPr>
            <p:spPr bwMode="auto">
              <a:xfrm>
                <a:off x="7704138" y="1970088"/>
                <a:ext cx="973138"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5" name="Freeform 37"/>
              <p:cNvSpPr>
                <a:spLocks/>
              </p:cNvSpPr>
              <p:nvPr/>
            </p:nvSpPr>
            <p:spPr bwMode="auto">
              <a:xfrm>
                <a:off x="7521576" y="2682875"/>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6" name="Freeform 38"/>
              <p:cNvSpPr>
                <a:spLocks/>
              </p:cNvSpPr>
              <p:nvPr/>
            </p:nvSpPr>
            <p:spPr bwMode="auto">
              <a:xfrm>
                <a:off x="7521576" y="2682875"/>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nvGrpSpPr>
            <p:cNvPr id="97" name="Group 93"/>
            <p:cNvGrpSpPr/>
            <p:nvPr/>
          </p:nvGrpSpPr>
          <p:grpSpPr>
            <a:xfrm>
              <a:off x="8731448" y="1907490"/>
              <a:ext cx="277647" cy="276819"/>
              <a:chOff x="2138511" y="2464802"/>
              <a:chExt cx="354012" cy="352956"/>
            </a:xfrm>
          </p:grpSpPr>
          <p:sp>
            <p:nvSpPr>
              <p:cNvPr id="98" name="Oval 94"/>
              <p:cNvSpPr>
                <a:spLocks noChangeArrowheads="1"/>
              </p:cNvSpPr>
              <p:nvPr/>
            </p:nvSpPr>
            <p:spPr bwMode="auto">
              <a:xfrm>
                <a:off x="2229829" y="2555417"/>
                <a:ext cx="171376" cy="171727"/>
              </a:xfrm>
              <a:prstGeom prst="ellipse">
                <a:avLst/>
              </a:pr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9" name="Freeform 95"/>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110" name="TextBox 106"/>
            <p:cNvSpPr txBox="1"/>
            <p:nvPr/>
          </p:nvSpPr>
          <p:spPr>
            <a:xfrm>
              <a:off x="9025072" y="1758511"/>
              <a:ext cx="1620957" cy="523220"/>
            </a:xfrm>
            <a:prstGeom prst="rect">
              <a:avLst/>
            </a:prstGeom>
            <a:noFill/>
          </p:spPr>
          <p:txBody>
            <a:bodyPr wrap="none" rtlCol="0">
              <a:spAutoFit/>
            </a:bodyPr>
            <a:lstStyle/>
            <a:p>
              <a:r>
                <a:rPr lang="zh-CN" altLang="en-US" sz="2800" b="1" dirty="0">
                  <a:cs typeface="+mn-ea"/>
                  <a:sym typeface="+mn-lt"/>
                </a:rPr>
                <a:t>添加标题</a:t>
              </a:r>
              <a:endParaRPr lang="id-ID" sz="2800" b="1" dirty="0">
                <a:cs typeface="+mn-ea"/>
                <a:sym typeface="+mn-lt"/>
              </a:endParaRPr>
            </a:p>
          </p:txBody>
        </p:sp>
        <p:sp>
          <p:nvSpPr>
            <p:cNvPr id="111" name="TextBox 107"/>
            <p:cNvSpPr txBox="1"/>
            <p:nvPr/>
          </p:nvSpPr>
          <p:spPr>
            <a:xfrm>
              <a:off x="9025072" y="2175593"/>
              <a:ext cx="2188443" cy="1060931"/>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此处添加介绍内容此处添加介绍内容此处添加介绍内容</a:t>
              </a:r>
              <a:r>
                <a:rPr lang="id-ID" dirty="0">
                  <a:cs typeface="+mn-ea"/>
                  <a:sym typeface="+mn-lt"/>
                </a:rPr>
                <a:t> </a:t>
              </a:r>
              <a:endParaRPr lang="en-US" b="1" dirty="0">
                <a:cs typeface="+mn-ea"/>
                <a:sym typeface="+mn-lt"/>
              </a:endParaRPr>
            </a:p>
          </p:txBody>
        </p:sp>
        <p:sp>
          <p:nvSpPr>
            <p:cNvPr id="125" name="Freeform 73"/>
            <p:cNvSpPr>
              <a:spLocks/>
            </p:cNvSpPr>
            <p:nvPr/>
          </p:nvSpPr>
          <p:spPr bwMode="auto">
            <a:xfrm>
              <a:off x="7996115" y="2247691"/>
              <a:ext cx="309377" cy="308223"/>
            </a:xfrm>
            <a:custGeom>
              <a:avLst/>
              <a:gdLst>
                <a:gd name="T0" fmla="*/ 366 w 451"/>
                <a:gd name="T1" fmla="*/ 355 h 449"/>
                <a:gd name="T2" fmla="*/ 320 w 451"/>
                <a:gd name="T3" fmla="*/ 391 h 449"/>
                <a:gd name="T4" fmla="*/ 173 w 451"/>
                <a:gd name="T5" fmla="*/ 391 h 449"/>
                <a:gd name="T6" fmla="*/ 154 w 451"/>
                <a:gd name="T7" fmla="*/ 363 h 449"/>
                <a:gd name="T8" fmla="*/ 173 w 451"/>
                <a:gd name="T9" fmla="*/ 304 h 449"/>
                <a:gd name="T10" fmla="*/ 405 w 451"/>
                <a:gd name="T11" fmla="*/ 304 h 449"/>
                <a:gd name="T12" fmla="*/ 451 w 451"/>
                <a:gd name="T13" fmla="*/ 103 h 449"/>
                <a:gd name="T14" fmla="*/ 84 w 451"/>
                <a:gd name="T15" fmla="*/ 54 h 449"/>
                <a:gd name="T16" fmla="*/ 55 w 451"/>
                <a:gd name="T17" fmla="*/ 35 h 449"/>
                <a:gd name="T18" fmla="*/ 56 w 451"/>
                <a:gd name="T19" fmla="*/ 28 h 449"/>
                <a:gd name="T20" fmla="*/ 28 w 451"/>
                <a:gd name="T21" fmla="*/ 0 h 449"/>
                <a:gd name="T22" fmla="*/ 0 w 451"/>
                <a:gd name="T23" fmla="*/ 28 h 449"/>
                <a:gd name="T24" fmla="*/ 28 w 451"/>
                <a:gd name="T25" fmla="*/ 56 h 449"/>
                <a:gd name="T26" fmla="*/ 33 w 451"/>
                <a:gd name="T27" fmla="*/ 55 h 449"/>
                <a:gd name="T28" fmla="*/ 68 w 451"/>
                <a:gd name="T29" fmla="*/ 78 h 449"/>
                <a:gd name="T30" fmla="*/ 125 w 451"/>
                <a:gd name="T31" fmla="*/ 304 h 449"/>
                <a:gd name="T32" fmla="*/ 142 w 451"/>
                <a:gd name="T33" fmla="*/ 304 h 449"/>
                <a:gd name="T34" fmla="*/ 127 w 451"/>
                <a:gd name="T35" fmla="*/ 353 h 449"/>
                <a:gd name="T36" fmla="*/ 125 w 451"/>
                <a:gd name="T37" fmla="*/ 353 h 449"/>
                <a:gd name="T38" fmla="*/ 77 w 451"/>
                <a:gd name="T39" fmla="*/ 401 h 449"/>
                <a:gd name="T40" fmla="*/ 125 w 451"/>
                <a:gd name="T41" fmla="*/ 449 h 449"/>
                <a:gd name="T42" fmla="*/ 170 w 451"/>
                <a:gd name="T43" fmla="*/ 420 h 449"/>
                <a:gd name="T44" fmla="*/ 322 w 451"/>
                <a:gd name="T45" fmla="*/ 420 h 449"/>
                <a:gd name="T46" fmla="*/ 366 w 451"/>
                <a:gd name="T47" fmla="*/ 449 h 449"/>
                <a:gd name="T48" fmla="*/ 413 w 451"/>
                <a:gd name="T49" fmla="*/ 402 h 449"/>
                <a:gd name="T50" fmla="*/ 366 w 451"/>
                <a:gd name="T51" fmla="*/ 3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1" h="449">
                  <a:moveTo>
                    <a:pt x="366" y="355"/>
                  </a:moveTo>
                  <a:cubicBezTo>
                    <a:pt x="343" y="355"/>
                    <a:pt x="325" y="371"/>
                    <a:pt x="320" y="391"/>
                  </a:cubicBezTo>
                  <a:cubicBezTo>
                    <a:pt x="173" y="391"/>
                    <a:pt x="173" y="391"/>
                    <a:pt x="173" y="391"/>
                  </a:cubicBezTo>
                  <a:cubicBezTo>
                    <a:pt x="170" y="380"/>
                    <a:pt x="164" y="370"/>
                    <a:pt x="154" y="363"/>
                  </a:cubicBezTo>
                  <a:cubicBezTo>
                    <a:pt x="173" y="304"/>
                    <a:pt x="173" y="304"/>
                    <a:pt x="173" y="304"/>
                  </a:cubicBezTo>
                  <a:cubicBezTo>
                    <a:pt x="405" y="304"/>
                    <a:pt x="405" y="304"/>
                    <a:pt x="405" y="304"/>
                  </a:cubicBezTo>
                  <a:cubicBezTo>
                    <a:pt x="451" y="103"/>
                    <a:pt x="451" y="103"/>
                    <a:pt x="451" y="103"/>
                  </a:cubicBezTo>
                  <a:cubicBezTo>
                    <a:pt x="84" y="54"/>
                    <a:pt x="84" y="54"/>
                    <a:pt x="84" y="54"/>
                  </a:cubicBezTo>
                  <a:cubicBezTo>
                    <a:pt x="55" y="35"/>
                    <a:pt x="55" y="35"/>
                    <a:pt x="55" y="35"/>
                  </a:cubicBezTo>
                  <a:cubicBezTo>
                    <a:pt x="56" y="28"/>
                    <a:pt x="56" y="28"/>
                    <a:pt x="56" y="28"/>
                  </a:cubicBezTo>
                  <a:cubicBezTo>
                    <a:pt x="56" y="13"/>
                    <a:pt x="43" y="0"/>
                    <a:pt x="28" y="0"/>
                  </a:cubicBezTo>
                  <a:cubicBezTo>
                    <a:pt x="12" y="0"/>
                    <a:pt x="0" y="13"/>
                    <a:pt x="0" y="28"/>
                  </a:cubicBezTo>
                  <a:cubicBezTo>
                    <a:pt x="0" y="44"/>
                    <a:pt x="12" y="56"/>
                    <a:pt x="28" y="56"/>
                  </a:cubicBezTo>
                  <a:cubicBezTo>
                    <a:pt x="33" y="55"/>
                    <a:pt x="33" y="55"/>
                    <a:pt x="33" y="55"/>
                  </a:cubicBezTo>
                  <a:cubicBezTo>
                    <a:pt x="68" y="78"/>
                    <a:pt x="68" y="78"/>
                    <a:pt x="68" y="78"/>
                  </a:cubicBezTo>
                  <a:cubicBezTo>
                    <a:pt x="125" y="304"/>
                    <a:pt x="125" y="304"/>
                    <a:pt x="125" y="304"/>
                  </a:cubicBezTo>
                  <a:cubicBezTo>
                    <a:pt x="142" y="304"/>
                    <a:pt x="142" y="304"/>
                    <a:pt x="142" y="304"/>
                  </a:cubicBezTo>
                  <a:cubicBezTo>
                    <a:pt x="127" y="353"/>
                    <a:pt x="127" y="353"/>
                    <a:pt x="127" y="353"/>
                  </a:cubicBezTo>
                  <a:cubicBezTo>
                    <a:pt x="125" y="353"/>
                    <a:pt x="125" y="353"/>
                    <a:pt x="125" y="353"/>
                  </a:cubicBezTo>
                  <a:cubicBezTo>
                    <a:pt x="99" y="353"/>
                    <a:pt x="77" y="374"/>
                    <a:pt x="77" y="401"/>
                  </a:cubicBezTo>
                  <a:cubicBezTo>
                    <a:pt x="77" y="428"/>
                    <a:pt x="99" y="449"/>
                    <a:pt x="125" y="449"/>
                  </a:cubicBezTo>
                  <a:cubicBezTo>
                    <a:pt x="145" y="449"/>
                    <a:pt x="162" y="437"/>
                    <a:pt x="170" y="420"/>
                  </a:cubicBezTo>
                  <a:cubicBezTo>
                    <a:pt x="322" y="420"/>
                    <a:pt x="322" y="420"/>
                    <a:pt x="322" y="420"/>
                  </a:cubicBezTo>
                  <a:cubicBezTo>
                    <a:pt x="329" y="437"/>
                    <a:pt x="346" y="449"/>
                    <a:pt x="366" y="449"/>
                  </a:cubicBezTo>
                  <a:cubicBezTo>
                    <a:pt x="392" y="449"/>
                    <a:pt x="413" y="428"/>
                    <a:pt x="413" y="402"/>
                  </a:cubicBezTo>
                  <a:cubicBezTo>
                    <a:pt x="413" y="376"/>
                    <a:pt x="392" y="355"/>
                    <a:pt x="366" y="35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126" name="文本框 125"/>
          <p:cNvSpPr txBox="1">
            <a:spLocks noChangeArrowheads="1"/>
          </p:cNvSpPr>
          <p:nvPr/>
        </p:nvSpPr>
        <p:spPr bwMode="auto">
          <a:xfrm>
            <a:off x="572091" y="394055"/>
            <a:ext cx="176471" cy="406484"/>
          </a:xfrm>
          <a:custGeom>
            <a:avLst/>
            <a:gdLst/>
            <a:ahLst/>
            <a:cxnLst/>
            <a:rect l="l" t="t" r="r" b="b"/>
            <a:pathLst>
              <a:path w="838986" h="2572178">
                <a:moveTo>
                  <a:pt x="420384" y="0"/>
                </a:moveTo>
                <a:cubicBezTo>
                  <a:pt x="539136" y="0"/>
                  <a:pt x="638591" y="36220"/>
                  <a:pt x="718749" y="108659"/>
                </a:cubicBezTo>
                <a:cubicBezTo>
                  <a:pt x="798907" y="181098"/>
                  <a:pt x="838986" y="268975"/>
                  <a:pt x="838986" y="372289"/>
                </a:cubicBezTo>
                <a:lnTo>
                  <a:pt x="838986" y="737453"/>
                </a:lnTo>
                <a:cubicBezTo>
                  <a:pt x="838986" y="857393"/>
                  <a:pt x="807516" y="966645"/>
                  <a:pt x="744578" y="1065210"/>
                </a:cubicBezTo>
                <a:lnTo>
                  <a:pt x="379414" y="1635221"/>
                </a:lnTo>
                <a:cubicBezTo>
                  <a:pt x="321225" y="1725473"/>
                  <a:pt x="292131" y="1831163"/>
                  <a:pt x="292131" y="1952290"/>
                </a:cubicBezTo>
                <a:lnTo>
                  <a:pt x="292131" y="2506270"/>
                </a:lnTo>
                <a:lnTo>
                  <a:pt x="548636" y="2506270"/>
                </a:lnTo>
                <a:lnTo>
                  <a:pt x="548636" y="1806225"/>
                </a:lnTo>
                <a:lnTo>
                  <a:pt x="838986" y="1806225"/>
                </a:lnTo>
                <a:lnTo>
                  <a:pt x="838986" y="2572178"/>
                </a:lnTo>
                <a:lnTo>
                  <a:pt x="0" y="2572178"/>
                </a:lnTo>
                <a:lnTo>
                  <a:pt x="0" y="1872132"/>
                </a:lnTo>
                <a:cubicBezTo>
                  <a:pt x="0" y="1752193"/>
                  <a:pt x="32063" y="1642346"/>
                  <a:pt x="96189" y="1542594"/>
                </a:cubicBezTo>
                <a:lnTo>
                  <a:pt x="459572" y="974364"/>
                </a:lnTo>
                <a:cubicBezTo>
                  <a:pt x="518948" y="882925"/>
                  <a:pt x="548636" y="777235"/>
                  <a:pt x="548636" y="657295"/>
                </a:cubicBezTo>
                <a:lnTo>
                  <a:pt x="548636" y="211973"/>
                </a:lnTo>
                <a:cubicBezTo>
                  <a:pt x="548636" y="114597"/>
                  <a:pt x="505885" y="65908"/>
                  <a:pt x="420384" y="65908"/>
                </a:cubicBezTo>
                <a:cubicBezTo>
                  <a:pt x="334882" y="65908"/>
                  <a:pt x="292131" y="114597"/>
                  <a:pt x="292131" y="211973"/>
                </a:cubicBezTo>
                <a:lnTo>
                  <a:pt x="292131" y="783766"/>
                </a:lnTo>
                <a:lnTo>
                  <a:pt x="0" y="783766"/>
                </a:lnTo>
                <a:lnTo>
                  <a:pt x="0" y="372289"/>
                </a:lnTo>
                <a:cubicBezTo>
                  <a:pt x="0" y="268975"/>
                  <a:pt x="40376" y="181098"/>
                  <a:pt x="121127" y="108659"/>
                </a:cubicBezTo>
                <a:cubicBezTo>
                  <a:pt x="201879" y="36220"/>
                  <a:pt x="301631" y="0"/>
                  <a:pt x="420384" y="0"/>
                </a:cubicBezTo>
                <a:close/>
                <a:moveTo>
                  <a:pt x="194160" y="128253"/>
                </a:moveTo>
                <a:cubicBezTo>
                  <a:pt x="113409" y="182879"/>
                  <a:pt x="73033" y="255912"/>
                  <a:pt x="73033" y="347351"/>
                </a:cubicBezTo>
                <a:lnTo>
                  <a:pt x="73033" y="719640"/>
                </a:lnTo>
                <a:lnTo>
                  <a:pt x="146066" y="719640"/>
                </a:lnTo>
                <a:lnTo>
                  <a:pt x="146066" y="302819"/>
                </a:lnTo>
                <a:cubicBezTo>
                  <a:pt x="146066" y="232755"/>
                  <a:pt x="162097" y="174566"/>
                  <a:pt x="194160" y="128253"/>
                </a:cubicBezTo>
                <a:close/>
                <a:moveTo>
                  <a:pt x="562887" y="83721"/>
                </a:moveTo>
                <a:cubicBezTo>
                  <a:pt x="602075" y="128847"/>
                  <a:pt x="621669" y="188817"/>
                  <a:pt x="621669" y="263631"/>
                </a:cubicBezTo>
                <a:lnTo>
                  <a:pt x="621669" y="678671"/>
                </a:lnTo>
                <a:cubicBezTo>
                  <a:pt x="621669" y="800986"/>
                  <a:pt x="590793" y="909050"/>
                  <a:pt x="529042" y="1002865"/>
                </a:cubicBezTo>
                <a:lnTo>
                  <a:pt x="165660" y="1569314"/>
                </a:lnTo>
                <a:cubicBezTo>
                  <a:pt x="103908" y="1663128"/>
                  <a:pt x="73033" y="1771193"/>
                  <a:pt x="73033" y="1893508"/>
                </a:cubicBezTo>
                <a:lnTo>
                  <a:pt x="73033" y="2506270"/>
                </a:lnTo>
                <a:lnTo>
                  <a:pt x="146066" y="2506270"/>
                </a:lnTo>
                <a:lnTo>
                  <a:pt x="146066" y="1911321"/>
                </a:lnTo>
                <a:cubicBezTo>
                  <a:pt x="146066" y="1789006"/>
                  <a:pt x="176941" y="1680941"/>
                  <a:pt x="238692" y="1587127"/>
                </a:cubicBezTo>
                <a:lnTo>
                  <a:pt x="602075" y="1022459"/>
                </a:lnTo>
                <a:cubicBezTo>
                  <a:pt x="663826" y="927457"/>
                  <a:pt x="694701" y="818798"/>
                  <a:pt x="694701" y="696483"/>
                </a:cubicBezTo>
                <a:lnTo>
                  <a:pt x="694701" y="313507"/>
                </a:lnTo>
                <a:cubicBezTo>
                  <a:pt x="694701" y="216130"/>
                  <a:pt x="650763" y="139535"/>
                  <a:pt x="562887" y="83721"/>
                </a:cubicBezTo>
                <a:close/>
                <a:moveTo>
                  <a:pt x="621669" y="1872132"/>
                </a:moveTo>
                <a:lnTo>
                  <a:pt x="621669" y="2506270"/>
                </a:lnTo>
                <a:lnTo>
                  <a:pt x="694701" y="2506270"/>
                </a:lnTo>
                <a:lnTo>
                  <a:pt x="694701" y="1872132"/>
                </a:lnTo>
                <a:lnTo>
                  <a:pt x="621669"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27629760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fade">
                                      <p:cBhvr>
                                        <p:cTn id="12" dur="500"/>
                                        <p:tgtEl>
                                          <p:spTgt spid="68"/>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0-#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95" name="文本框 94"/>
          <p:cNvSpPr txBox="1">
            <a:spLocks noChangeArrowheads="1"/>
          </p:cNvSpPr>
          <p:nvPr/>
        </p:nvSpPr>
        <p:spPr bwMode="auto">
          <a:xfrm>
            <a:off x="572091" y="394055"/>
            <a:ext cx="176471" cy="406484"/>
          </a:xfrm>
          <a:custGeom>
            <a:avLst/>
            <a:gdLst/>
            <a:ahLst/>
            <a:cxnLst/>
            <a:rect l="l" t="t" r="r" b="b"/>
            <a:pathLst>
              <a:path w="838986" h="2572178">
                <a:moveTo>
                  <a:pt x="420384" y="0"/>
                </a:moveTo>
                <a:cubicBezTo>
                  <a:pt x="539136" y="0"/>
                  <a:pt x="638591" y="36220"/>
                  <a:pt x="718749" y="108659"/>
                </a:cubicBezTo>
                <a:cubicBezTo>
                  <a:pt x="798907" y="181098"/>
                  <a:pt x="838986" y="268975"/>
                  <a:pt x="838986" y="372289"/>
                </a:cubicBezTo>
                <a:lnTo>
                  <a:pt x="838986" y="737453"/>
                </a:lnTo>
                <a:cubicBezTo>
                  <a:pt x="838986" y="857393"/>
                  <a:pt x="807516" y="966645"/>
                  <a:pt x="744578" y="1065210"/>
                </a:cubicBezTo>
                <a:lnTo>
                  <a:pt x="379414" y="1635221"/>
                </a:lnTo>
                <a:cubicBezTo>
                  <a:pt x="321225" y="1725473"/>
                  <a:pt x="292131" y="1831163"/>
                  <a:pt x="292131" y="1952290"/>
                </a:cubicBezTo>
                <a:lnTo>
                  <a:pt x="292131" y="2506270"/>
                </a:lnTo>
                <a:lnTo>
                  <a:pt x="548636" y="2506270"/>
                </a:lnTo>
                <a:lnTo>
                  <a:pt x="548636" y="1806225"/>
                </a:lnTo>
                <a:lnTo>
                  <a:pt x="838986" y="1806225"/>
                </a:lnTo>
                <a:lnTo>
                  <a:pt x="838986" y="2572178"/>
                </a:lnTo>
                <a:lnTo>
                  <a:pt x="0" y="2572178"/>
                </a:lnTo>
                <a:lnTo>
                  <a:pt x="0" y="1872132"/>
                </a:lnTo>
                <a:cubicBezTo>
                  <a:pt x="0" y="1752193"/>
                  <a:pt x="32063" y="1642346"/>
                  <a:pt x="96189" y="1542594"/>
                </a:cubicBezTo>
                <a:lnTo>
                  <a:pt x="459572" y="974364"/>
                </a:lnTo>
                <a:cubicBezTo>
                  <a:pt x="518948" y="882925"/>
                  <a:pt x="548636" y="777235"/>
                  <a:pt x="548636" y="657295"/>
                </a:cubicBezTo>
                <a:lnTo>
                  <a:pt x="548636" y="211973"/>
                </a:lnTo>
                <a:cubicBezTo>
                  <a:pt x="548636" y="114597"/>
                  <a:pt x="505885" y="65908"/>
                  <a:pt x="420384" y="65908"/>
                </a:cubicBezTo>
                <a:cubicBezTo>
                  <a:pt x="334882" y="65908"/>
                  <a:pt x="292131" y="114597"/>
                  <a:pt x="292131" y="211973"/>
                </a:cubicBezTo>
                <a:lnTo>
                  <a:pt x="292131" y="783766"/>
                </a:lnTo>
                <a:lnTo>
                  <a:pt x="0" y="783766"/>
                </a:lnTo>
                <a:lnTo>
                  <a:pt x="0" y="372289"/>
                </a:lnTo>
                <a:cubicBezTo>
                  <a:pt x="0" y="268975"/>
                  <a:pt x="40376" y="181098"/>
                  <a:pt x="121127" y="108659"/>
                </a:cubicBezTo>
                <a:cubicBezTo>
                  <a:pt x="201879" y="36220"/>
                  <a:pt x="301631" y="0"/>
                  <a:pt x="420384" y="0"/>
                </a:cubicBezTo>
                <a:close/>
                <a:moveTo>
                  <a:pt x="194160" y="128253"/>
                </a:moveTo>
                <a:cubicBezTo>
                  <a:pt x="113409" y="182879"/>
                  <a:pt x="73033" y="255912"/>
                  <a:pt x="73033" y="347351"/>
                </a:cubicBezTo>
                <a:lnTo>
                  <a:pt x="73033" y="719640"/>
                </a:lnTo>
                <a:lnTo>
                  <a:pt x="146066" y="719640"/>
                </a:lnTo>
                <a:lnTo>
                  <a:pt x="146066" y="302819"/>
                </a:lnTo>
                <a:cubicBezTo>
                  <a:pt x="146066" y="232755"/>
                  <a:pt x="162097" y="174566"/>
                  <a:pt x="194160" y="128253"/>
                </a:cubicBezTo>
                <a:close/>
                <a:moveTo>
                  <a:pt x="562887" y="83721"/>
                </a:moveTo>
                <a:cubicBezTo>
                  <a:pt x="602075" y="128847"/>
                  <a:pt x="621669" y="188817"/>
                  <a:pt x="621669" y="263631"/>
                </a:cubicBezTo>
                <a:lnTo>
                  <a:pt x="621669" y="678671"/>
                </a:lnTo>
                <a:cubicBezTo>
                  <a:pt x="621669" y="800986"/>
                  <a:pt x="590793" y="909050"/>
                  <a:pt x="529042" y="1002865"/>
                </a:cubicBezTo>
                <a:lnTo>
                  <a:pt x="165660" y="1569314"/>
                </a:lnTo>
                <a:cubicBezTo>
                  <a:pt x="103908" y="1663128"/>
                  <a:pt x="73033" y="1771193"/>
                  <a:pt x="73033" y="1893508"/>
                </a:cubicBezTo>
                <a:lnTo>
                  <a:pt x="73033" y="2506270"/>
                </a:lnTo>
                <a:lnTo>
                  <a:pt x="146066" y="2506270"/>
                </a:lnTo>
                <a:lnTo>
                  <a:pt x="146066" y="1911321"/>
                </a:lnTo>
                <a:cubicBezTo>
                  <a:pt x="146066" y="1789006"/>
                  <a:pt x="176941" y="1680941"/>
                  <a:pt x="238692" y="1587127"/>
                </a:cubicBezTo>
                <a:lnTo>
                  <a:pt x="602075" y="1022459"/>
                </a:lnTo>
                <a:cubicBezTo>
                  <a:pt x="663826" y="927457"/>
                  <a:pt x="694701" y="818798"/>
                  <a:pt x="694701" y="696483"/>
                </a:cubicBezTo>
                <a:lnTo>
                  <a:pt x="694701" y="313507"/>
                </a:lnTo>
                <a:cubicBezTo>
                  <a:pt x="694701" y="216130"/>
                  <a:pt x="650763" y="139535"/>
                  <a:pt x="562887" y="83721"/>
                </a:cubicBezTo>
                <a:close/>
                <a:moveTo>
                  <a:pt x="621669" y="1872132"/>
                </a:moveTo>
                <a:lnTo>
                  <a:pt x="621669" y="2506270"/>
                </a:lnTo>
                <a:lnTo>
                  <a:pt x="694701" y="2506270"/>
                </a:lnTo>
                <a:lnTo>
                  <a:pt x="694701" y="1872132"/>
                </a:lnTo>
                <a:lnTo>
                  <a:pt x="621669"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96" name="Freeform 41"/>
          <p:cNvSpPr/>
          <p:nvPr/>
        </p:nvSpPr>
        <p:spPr>
          <a:xfrm>
            <a:off x="2421962" y="3492410"/>
            <a:ext cx="2111516" cy="2111516"/>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5308" tIns="731520" rIns="475308" bIns="582340" numCol="1" spcCol="1270" anchor="ctr" anchorCtr="0">
            <a:noAutofit/>
          </a:bodyPr>
          <a:lstStyle/>
          <a:p>
            <a:pPr algn="ctr" defTabSz="1777956">
              <a:lnSpc>
                <a:spcPct val="90000"/>
              </a:lnSpc>
              <a:spcBef>
                <a:spcPct val="0"/>
              </a:spcBef>
              <a:spcAft>
                <a:spcPct val="35000"/>
              </a:spcAft>
            </a:pPr>
            <a:endParaRPr lang="en-US" sz="4000" dirty="0">
              <a:cs typeface="+mn-ea"/>
              <a:sym typeface="+mn-lt"/>
            </a:endParaRPr>
          </a:p>
        </p:txBody>
      </p:sp>
      <p:sp>
        <p:nvSpPr>
          <p:cNvPr id="97" name="Freeform 42"/>
          <p:cNvSpPr/>
          <p:nvPr/>
        </p:nvSpPr>
        <p:spPr>
          <a:xfrm>
            <a:off x="1193443" y="2993324"/>
            <a:ext cx="1535648" cy="1535648"/>
          </a:xfrm>
          <a:custGeom>
            <a:avLst/>
            <a:gdLst>
              <a:gd name="connsiteX0" fmla="*/ 861784 w 1151736"/>
              <a:gd name="connsiteY0" fmla="*/ 291706 h 1151736"/>
              <a:gd name="connsiteX1" fmla="*/ 1031704 w 1151736"/>
              <a:gd name="connsiteY1" fmla="*/ 240496 h 1151736"/>
              <a:gd name="connsiteX2" fmla="*/ 1094228 w 1151736"/>
              <a:gd name="connsiteY2" fmla="*/ 348791 h 1151736"/>
              <a:gd name="connsiteX3" fmla="*/ 964918 w 1151736"/>
              <a:gd name="connsiteY3" fmla="*/ 470341 h 1151736"/>
              <a:gd name="connsiteX4" fmla="*/ 964918 w 1151736"/>
              <a:gd name="connsiteY4" fmla="*/ 681397 h 1151736"/>
              <a:gd name="connsiteX5" fmla="*/ 1094228 w 1151736"/>
              <a:gd name="connsiteY5" fmla="*/ 802945 h 1151736"/>
              <a:gd name="connsiteX6" fmla="*/ 1031704 w 1151736"/>
              <a:gd name="connsiteY6" fmla="*/ 911240 h 1151736"/>
              <a:gd name="connsiteX7" fmla="*/ 861784 w 1151736"/>
              <a:gd name="connsiteY7" fmla="*/ 860030 h 1151736"/>
              <a:gd name="connsiteX8" fmla="*/ 679003 w 1151736"/>
              <a:gd name="connsiteY8" fmla="*/ 965559 h 1151736"/>
              <a:gd name="connsiteX9" fmla="*/ 638393 w 1151736"/>
              <a:gd name="connsiteY9" fmla="*/ 1138319 h 1151736"/>
              <a:gd name="connsiteX10" fmla="*/ 513343 w 1151736"/>
              <a:gd name="connsiteY10" fmla="*/ 1138319 h 1151736"/>
              <a:gd name="connsiteX11" fmla="*/ 472733 w 1151736"/>
              <a:gd name="connsiteY11" fmla="*/ 965559 h 1151736"/>
              <a:gd name="connsiteX12" fmla="*/ 289952 w 1151736"/>
              <a:gd name="connsiteY12" fmla="*/ 860030 h 1151736"/>
              <a:gd name="connsiteX13" fmla="*/ 120032 w 1151736"/>
              <a:gd name="connsiteY13" fmla="*/ 911240 h 1151736"/>
              <a:gd name="connsiteX14" fmla="*/ 57508 w 1151736"/>
              <a:gd name="connsiteY14" fmla="*/ 802945 h 1151736"/>
              <a:gd name="connsiteX15" fmla="*/ 186818 w 1151736"/>
              <a:gd name="connsiteY15" fmla="*/ 681395 h 1151736"/>
              <a:gd name="connsiteX16" fmla="*/ 186818 w 1151736"/>
              <a:gd name="connsiteY16" fmla="*/ 470339 h 1151736"/>
              <a:gd name="connsiteX17" fmla="*/ 57508 w 1151736"/>
              <a:gd name="connsiteY17" fmla="*/ 348791 h 1151736"/>
              <a:gd name="connsiteX18" fmla="*/ 120032 w 1151736"/>
              <a:gd name="connsiteY18" fmla="*/ 240496 h 1151736"/>
              <a:gd name="connsiteX19" fmla="*/ 289952 w 1151736"/>
              <a:gd name="connsiteY19" fmla="*/ 291706 h 1151736"/>
              <a:gd name="connsiteX20" fmla="*/ 472733 w 1151736"/>
              <a:gd name="connsiteY20" fmla="*/ 186178 h 1151736"/>
              <a:gd name="connsiteX21" fmla="*/ 513343 w 1151736"/>
              <a:gd name="connsiteY21" fmla="*/ 13417 h 1151736"/>
              <a:gd name="connsiteX22" fmla="*/ 638393 w 1151736"/>
              <a:gd name="connsiteY22" fmla="*/ 13417 h 1151736"/>
              <a:gd name="connsiteX23" fmla="*/ 679003 w 1151736"/>
              <a:gd name="connsiteY23" fmla="*/ 186177 h 1151736"/>
              <a:gd name="connsiteX24" fmla="*/ 861784 w 1151736"/>
              <a:gd name="connsiteY24" fmla="*/ 291706 h 115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51736" h="1151736">
                <a:moveTo>
                  <a:pt x="861784" y="291706"/>
                </a:moveTo>
                <a:lnTo>
                  <a:pt x="1031704" y="240496"/>
                </a:lnTo>
                <a:lnTo>
                  <a:pt x="1094228" y="348791"/>
                </a:lnTo>
                <a:lnTo>
                  <a:pt x="964918" y="470341"/>
                </a:lnTo>
                <a:cubicBezTo>
                  <a:pt x="983662" y="539445"/>
                  <a:pt x="983662" y="612294"/>
                  <a:pt x="964918" y="681397"/>
                </a:cubicBezTo>
                <a:lnTo>
                  <a:pt x="1094228" y="802945"/>
                </a:lnTo>
                <a:lnTo>
                  <a:pt x="1031704" y="911240"/>
                </a:lnTo>
                <a:lnTo>
                  <a:pt x="861784" y="860030"/>
                </a:lnTo>
                <a:cubicBezTo>
                  <a:pt x="811310" y="910815"/>
                  <a:pt x="748221" y="947240"/>
                  <a:pt x="679003" y="965559"/>
                </a:cubicBezTo>
                <a:lnTo>
                  <a:pt x="638393" y="1138319"/>
                </a:lnTo>
                <a:lnTo>
                  <a:pt x="513343" y="1138319"/>
                </a:lnTo>
                <a:lnTo>
                  <a:pt x="472733" y="965559"/>
                </a:lnTo>
                <a:cubicBezTo>
                  <a:pt x="403515" y="947240"/>
                  <a:pt x="340426" y="910815"/>
                  <a:pt x="289952" y="860030"/>
                </a:cubicBezTo>
                <a:lnTo>
                  <a:pt x="120032" y="911240"/>
                </a:lnTo>
                <a:lnTo>
                  <a:pt x="57508" y="802945"/>
                </a:lnTo>
                <a:lnTo>
                  <a:pt x="186818" y="681395"/>
                </a:lnTo>
                <a:cubicBezTo>
                  <a:pt x="168074" y="612291"/>
                  <a:pt x="168074" y="539442"/>
                  <a:pt x="186818" y="470339"/>
                </a:cubicBezTo>
                <a:lnTo>
                  <a:pt x="57508" y="348791"/>
                </a:lnTo>
                <a:lnTo>
                  <a:pt x="120032" y="240496"/>
                </a:lnTo>
                <a:lnTo>
                  <a:pt x="289952" y="291706"/>
                </a:lnTo>
                <a:cubicBezTo>
                  <a:pt x="340426" y="240921"/>
                  <a:pt x="403515" y="204496"/>
                  <a:pt x="472733" y="186178"/>
                </a:cubicBezTo>
                <a:lnTo>
                  <a:pt x="513343" y="13417"/>
                </a:lnTo>
                <a:lnTo>
                  <a:pt x="638393" y="13417"/>
                </a:lnTo>
                <a:lnTo>
                  <a:pt x="679003" y="186177"/>
                </a:lnTo>
                <a:cubicBezTo>
                  <a:pt x="748221" y="204496"/>
                  <a:pt x="811310" y="240921"/>
                  <a:pt x="861784" y="291706"/>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7083" tIns="419421" rIns="417083" bIns="419421" numCol="1" spcCol="1270" anchor="ctr" anchorCtr="0">
            <a:noAutofit/>
          </a:bodyPr>
          <a:lstStyle/>
          <a:p>
            <a:pPr algn="ctr" defTabSz="1066773">
              <a:lnSpc>
                <a:spcPct val="90000"/>
              </a:lnSpc>
              <a:spcBef>
                <a:spcPct val="0"/>
              </a:spcBef>
              <a:spcAft>
                <a:spcPct val="35000"/>
              </a:spcAft>
            </a:pPr>
            <a:endParaRPr lang="en-US" sz="4267" dirty="0">
              <a:solidFill>
                <a:schemeClr val="bg1"/>
              </a:solidFill>
              <a:cs typeface="+mn-ea"/>
              <a:sym typeface="+mn-lt"/>
            </a:endParaRPr>
          </a:p>
        </p:txBody>
      </p:sp>
      <p:sp>
        <p:nvSpPr>
          <p:cNvPr id="98" name="Freeform 43"/>
          <p:cNvSpPr/>
          <p:nvPr/>
        </p:nvSpPr>
        <p:spPr>
          <a:xfrm>
            <a:off x="1884483" y="1764805"/>
            <a:ext cx="1842779" cy="1842779"/>
          </a:xfrm>
          <a:custGeom>
            <a:avLst/>
            <a:gdLst>
              <a:gd name="connsiteX0" fmla="*/ 844372 w 1128466"/>
              <a:gd name="connsiteY0" fmla="*/ 285812 h 1128466"/>
              <a:gd name="connsiteX1" fmla="*/ 1010859 w 1128466"/>
              <a:gd name="connsiteY1" fmla="*/ 235637 h 1128466"/>
              <a:gd name="connsiteX2" fmla="*/ 1072120 w 1128466"/>
              <a:gd name="connsiteY2" fmla="*/ 341744 h 1128466"/>
              <a:gd name="connsiteX3" fmla="*/ 945422 w 1128466"/>
              <a:gd name="connsiteY3" fmla="*/ 460838 h 1128466"/>
              <a:gd name="connsiteX4" fmla="*/ 945422 w 1128466"/>
              <a:gd name="connsiteY4" fmla="*/ 667630 h 1128466"/>
              <a:gd name="connsiteX5" fmla="*/ 1072120 w 1128466"/>
              <a:gd name="connsiteY5" fmla="*/ 786722 h 1128466"/>
              <a:gd name="connsiteX6" fmla="*/ 1010859 w 1128466"/>
              <a:gd name="connsiteY6" fmla="*/ 892829 h 1128466"/>
              <a:gd name="connsiteX7" fmla="*/ 844372 w 1128466"/>
              <a:gd name="connsiteY7" fmla="*/ 842654 h 1128466"/>
              <a:gd name="connsiteX8" fmla="*/ 665284 w 1128466"/>
              <a:gd name="connsiteY8" fmla="*/ 946050 h 1128466"/>
              <a:gd name="connsiteX9" fmla="*/ 625494 w 1128466"/>
              <a:gd name="connsiteY9" fmla="*/ 1115320 h 1128466"/>
              <a:gd name="connsiteX10" fmla="*/ 502972 w 1128466"/>
              <a:gd name="connsiteY10" fmla="*/ 1115320 h 1128466"/>
              <a:gd name="connsiteX11" fmla="*/ 463182 w 1128466"/>
              <a:gd name="connsiteY11" fmla="*/ 946050 h 1128466"/>
              <a:gd name="connsiteX12" fmla="*/ 284094 w 1128466"/>
              <a:gd name="connsiteY12" fmla="*/ 842653 h 1128466"/>
              <a:gd name="connsiteX13" fmla="*/ 117607 w 1128466"/>
              <a:gd name="connsiteY13" fmla="*/ 892829 h 1128466"/>
              <a:gd name="connsiteX14" fmla="*/ 56346 w 1128466"/>
              <a:gd name="connsiteY14" fmla="*/ 786722 h 1128466"/>
              <a:gd name="connsiteX15" fmla="*/ 183044 w 1128466"/>
              <a:gd name="connsiteY15" fmla="*/ 667628 h 1128466"/>
              <a:gd name="connsiteX16" fmla="*/ 183044 w 1128466"/>
              <a:gd name="connsiteY16" fmla="*/ 460836 h 1128466"/>
              <a:gd name="connsiteX17" fmla="*/ 56346 w 1128466"/>
              <a:gd name="connsiteY17" fmla="*/ 341744 h 1128466"/>
              <a:gd name="connsiteX18" fmla="*/ 117607 w 1128466"/>
              <a:gd name="connsiteY18" fmla="*/ 235637 h 1128466"/>
              <a:gd name="connsiteX19" fmla="*/ 284094 w 1128466"/>
              <a:gd name="connsiteY19" fmla="*/ 285812 h 1128466"/>
              <a:gd name="connsiteX20" fmla="*/ 463182 w 1128466"/>
              <a:gd name="connsiteY20" fmla="*/ 182416 h 1128466"/>
              <a:gd name="connsiteX21" fmla="*/ 502972 w 1128466"/>
              <a:gd name="connsiteY21" fmla="*/ 13146 h 1128466"/>
              <a:gd name="connsiteX22" fmla="*/ 625494 w 1128466"/>
              <a:gd name="connsiteY22" fmla="*/ 13146 h 1128466"/>
              <a:gd name="connsiteX23" fmla="*/ 665284 w 1128466"/>
              <a:gd name="connsiteY23" fmla="*/ 182416 h 1128466"/>
              <a:gd name="connsiteX24" fmla="*/ 844372 w 1128466"/>
              <a:gd name="connsiteY24" fmla="*/ 285813 h 1128466"/>
              <a:gd name="connsiteX25" fmla="*/ 844372 w 1128466"/>
              <a:gd name="connsiteY25" fmla="*/ 285812 h 112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28466" h="1128466">
                <a:moveTo>
                  <a:pt x="726334" y="285449"/>
                </a:moveTo>
                <a:lnTo>
                  <a:pt x="847035" y="210695"/>
                </a:lnTo>
                <a:lnTo>
                  <a:pt x="917773" y="281433"/>
                </a:lnTo>
                <a:lnTo>
                  <a:pt x="843017" y="402133"/>
                </a:lnTo>
                <a:cubicBezTo>
                  <a:pt x="871809" y="451651"/>
                  <a:pt x="886893" y="507944"/>
                  <a:pt x="886717" y="565225"/>
                </a:cubicBezTo>
                <a:lnTo>
                  <a:pt x="1011808" y="632375"/>
                </a:lnTo>
                <a:lnTo>
                  <a:pt x="985916" y="729005"/>
                </a:lnTo>
                <a:lnTo>
                  <a:pt x="844009" y="724616"/>
                </a:lnTo>
                <a:cubicBezTo>
                  <a:pt x="815521" y="774311"/>
                  <a:pt x="774311" y="815521"/>
                  <a:pt x="724617" y="844008"/>
                </a:cubicBezTo>
                <a:lnTo>
                  <a:pt x="729006" y="985915"/>
                </a:lnTo>
                <a:lnTo>
                  <a:pt x="632376" y="1011807"/>
                </a:lnTo>
                <a:lnTo>
                  <a:pt x="565224" y="886717"/>
                </a:lnTo>
                <a:cubicBezTo>
                  <a:pt x="507944" y="886893"/>
                  <a:pt x="451650" y="871809"/>
                  <a:pt x="402132" y="843016"/>
                </a:cubicBezTo>
                <a:lnTo>
                  <a:pt x="281431" y="917771"/>
                </a:lnTo>
                <a:lnTo>
                  <a:pt x="210693" y="847033"/>
                </a:lnTo>
                <a:lnTo>
                  <a:pt x="285449" y="726333"/>
                </a:lnTo>
                <a:cubicBezTo>
                  <a:pt x="256657" y="676815"/>
                  <a:pt x="241573" y="620522"/>
                  <a:pt x="241749" y="563241"/>
                </a:cubicBezTo>
                <a:lnTo>
                  <a:pt x="116658" y="496091"/>
                </a:lnTo>
                <a:lnTo>
                  <a:pt x="142550" y="399461"/>
                </a:lnTo>
                <a:lnTo>
                  <a:pt x="284457" y="403850"/>
                </a:lnTo>
                <a:cubicBezTo>
                  <a:pt x="312945" y="354155"/>
                  <a:pt x="354155" y="312946"/>
                  <a:pt x="403849" y="284458"/>
                </a:cubicBezTo>
                <a:lnTo>
                  <a:pt x="399460" y="142551"/>
                </a:lnTo>
                <a:lnTo>
                  <a:pt x="496090" y="116659"/>
                </a:lnTo>
                <a:lnTo>
                  <a:pt x="563242" y="241749"/>
                </a:lnTo>
                <a:cubicBezTo>
                  <a:pt x="620522" y="241573"/>
                  <a:pt x="676816" y="256657"/>
                  <a:pt x="726334" y="285450"/>
                </a:cubicBezTo>
                <a:lnTo>
                  <a:pt x="726334" y="285449"/>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2953" tIns="532953" rIns="532953" bIns="532953" numCol="1" spcCol="1270" anchor="ctr" anchorCtr="0">
            <a:noAutofit/>
          </a:bodyPr>
          <a:lstStyle/>
          <a:p>
            <a:pPr algn="ctr" defTabSz="1185304">
              <a:lnSpc>
                <a:spcPct val="90000"/>
              </a:lnSpc>
              <a:spcBef>
                <a:spcPct val="0"/>
              </a:spcBef>
              <a:spcAft>
                <a:spcPct val="35000"/>
              </a:spcAft>
            </a:pPr>
            <a:endParaRPr lang="en-US" sz="2667" dirty="0">
              <a:cs typeface="+mn-ea"/>
              <a:sym typeface="+mn-lt"/>
            </a:endParaRPr>
          </a:p>
        </p:txBody>
      </p:sp>
      <p:sp>
        <p:nvSpPr>
          <p:cNvPr id="99" name="Circular Arrow 44"/>
          <p:cNvSpPr/>
          <p:nvPr/>
        </p:nvSpPr>
        <p:spPr>
          <a:xfrm>
            <a:off x="2241122" y="3184159"/>
            <a:ext cx="2702740" cy="2702740"/>
          </a:xfrm>
          <a:prstGeom prst="circularArrow">
            <a:avLst>
              <a:gd name="adj1" fmla="val 4687"/>
              <a:gd name="adj2" fmla="val 299029"/>
              <a:gd name="adj3" fmla="val 2473531"/>
              <a:gd name="adj4" fmla="val 15956381"/>
              <a:gd name="adj5" fmla="val 5469"/>
            </a:avLst>
          </a:prstGeom>
          <a:solidFill>
            <a:schemeClr val="accent1"/>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dirty="0">
              <a:cs typeface="+mn-ea"/>
              <a:sym typeface="+mn-lt"/>
            </a:endParaRPr>
          </a:p>
        </p:txBody>
      </p:sp>
      <p:sp>
        <p:nvSpPr>
          <p:cNvPr id="100" name="Shape 45"/>
          <p:cNvSpPr/>
          <p:nvPr/>
        </p:nvSpPr>
        <p:spPr>
          <a:xfrm>
            <a:off x="921482" y="2661068"/>
            <a:ext cx="1963709" cy="1963709"/>
          </a:xfrm>
          <a:prstGeom prst="leftCircularArrow">
            <a:avLst>
              <a:gd name="adj1" fmla="val 6452"/>
              <a:gd name="adj2" fmla="val 429999"/>
              <a:gd name="adj3" fmla="val 10489124"/>
              <a:gd name="adj4" fmla="val 14837806"/>
              <a:gd name="adj5" fmla="val 7527"/>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01" name="Circular Arrow 46"/>
          <p:cNvSpPr/>
          <p:nvPr/>
        </p:nvSpPr>
        <p:spPr>
          <a:xfrm>
            <a:off x="1705528" y="1611841"/>
            <a:ext cx="2117275" cy="2117275"/>
          </a:xfrm>
          <a:prstGeom prst="circularArrow">
            <a:avLst>
              <a:gd name="adj1" fmla="val 5984"/>
              <a:gd name="adj2" fmla="val 394124"/>
              <a:gd name="adj3" fmla="val 13313824"/>
              <a:gd name="adj4" fmla="val 10508221"/>
              <a:gd name="adj5" fmla="val 6981"/>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grpSp>
        <p:nvGrpSpPr>
          <p:cNvPr id="2" name="组合 1"/>
          <p:cNvGrpSpPr/>
          <p:nvPr/>
        </p:nvGrpSpPr>
        <p:grpSpPr>
          <a:xfrm>
            <a:off x="5203697" y="3729116"/>
            <a:ext cx="2786665" cy="1078396"/>
            <a:chOff x="5203697" y="3875261"/>
            <a:chExt cx="2786665" cy="1078396"/>
          </a:xfrm>
        </p:grpSpPr>
        <p:sp>
          <p:nvSpPr>
            <p:cNvPr id="102" name="TextBox 23"/>
            <p:cNvSpPr txBox="1"/>
            <p:nvPr/>
          </p:nvSpPr>
          <p:spPr>
            <a:xfrm>
              <a:off x="5933688" y="3901720"/>
              <a:ext cx="2056674" cy="430887"/>
            </a:xfrm>
            <a:prstGeom prst="rect">
              <a:avLst/>
            </a:prstGeom>
            <a:noFill/>
          </p:spPr>
          <p:txBody>
            <a:bodyPr wrap="square" lIns="0" tIns="0" rIns="0" bIns="0" rtlCol="0" anchor="t">
              <a:spAutoFit/>
            </a:bodyPr>
            <a:lstStyle/>
            <a:p>
              <a:r>
                <a:rPr lang="zh-CN" altLang="en-US" sz="2800" b="1" dirty="0">
                  <a:cs typeface="+mn-ea"/>
                  <a:sym typeface="+mn-lt"/>
                </a:rPr>
                <a:t>添加标题</a:t>
              </a:r>
              <a:endParaRPr lang="en-US" sz="2800" b="1" dirty="0">
                <a:cs typeface="+mn-ea"/>
                <a:sym typeface="+mn-lt"/>
              </a:endParaRPr>
            </a:p>
          </p:txBody>
        </p:sp>
        <p:sp>
          <p:nvSpPr>
            <p:cNvPr id="103" name="TextBox 24"/>
            <p:cNvSpPr txBox="1"/>
            <p:nvPr/>
          </p:nvSpPr>
          <p:spPr>
            <a:xfrm>
              <a:off x="5933686" y="4317457"/>
              <a:ext cx="2056676" cy="636200"/>
            </a:xfrm>
            <a:prstGeom prst="rect">
              <a:avLst/>
            </a:prstGeom>
            <a:noFill/>
          </p:spPr>
          <p:txBody>
            <a:bodyPr wrap="square" lIns="0" tIns="0" rIns="0" bIns="0" rtlCol="0" anchor="t">
              <a:spAutoFit/>
            </a:bodyPr>
            <a:lstStyle/>
            <a:p>
              <a:pPr defTabSz="1219170">
                <a:lnSpc>
                  <a:spcPct val="120000"/>
                </a:lnSpc>
                <a:defRPr/>
              </a:pPr>
              <a:r>
                <a:rPr lang="zh-CN" altLang="en-US" dirty="0">
                  <a:cs typeface="+mn-ea"/>
                  <a:sym typeface="+mn-lt"/>
                </a:rPr>
                <a:t>此处添加介绍内容此处添加介绍内容</a:t>
              </a:r>
              <a:endParaRPr lang="en-US" dirty="0">
                <a:cs typeface="+mn-ea"/>
                <a:sym typeface="+mn-lt"/>
              </a:endParaRPr>
            </a:p>
          </p:txBody>
        </p:sp>
        <p:sp>
          <p:nvSpPr>
            <p:cNvPr id="104" name="Oval 25"/>
            <p:cNvSpPr>
              <a:spLocks noChangeAspect="1"/>
            </p:cNvSpPr>
            <p:nvPr/>
          </p:nvSpPr>
          <p:spPr>
            <a:xfrm>
              <a:off x="5203697" y="3875261"/>
              <a:ext cx="625361" cy="6074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cs typeface="+mn-ea"/>
                  <a:sym typeface="+mn-lt"/>
                </a:rPr>
                <a:t>1</a:t>
              </a:r>
              <a:endParaRPr lang="en-US" sz="2800" dirty="0">
                <a:cs typeface="+mn-ea"/>
                <a:sym typeface="+mn-lt"/>
              </a:endParaRPr>
            </a:p>
          </p:txBody>
        </p:sp>
      </p:grpSp>
      <p:grpSp>
        <p:nvGrpSpPr>
          <p:cNvPr id="5" name="组合 4"/>
          <p:cNvGrpSpPr/>
          <p:nvPr/>
        </p:nvGrpSpPr>
        <p:grpSpPr>
          <a:xfrm>
            <a:off x="8378752" y="3729116"/>
            <a:ext cx="2786665" cy="1078396"/>
            <a:chOff x="8378752" y="3875261"/>
            <a:chExt cx="2786665" cy="1078396"/>
          </a:xfrm>
        </p:grpSpPr>
        <p:sp>
          <p:nvSpPr>
            <p:cNvPr id="105" name="TextBox 27"/>
            <p:cNvSpPr txBox="1"/>
            <p:nvPr/>
          </p:nvSpPr>
          <p:spPr>
            <a:xfrm>
              <a:off x="9108743" y="3901720"/>
              <a:ext cx="2056674" cy="430887"/>
            </a:xfrm>
            <a:prstGeom prst="rect">
              <a:avLst/>
            </a:prstGeom>
            <a:noFill/>
          </p:spPr>
          <p:txBody>
            <a:bodyPr wrap="square" lIns="0" tIns="0" rIns="0" bIns="0" rtlCol="0" anchor="t">
              <a:spAutoFit/>
            </a:bodyPr>
            <a:lstStyle/>
            <a:p>
              <a:r>
                <a:rPr lang="zh-CN" altLang="en-US" sz="2800" b="1" dirty="0">
                  <a:cs typeface="+mn-ea"/>
                  <a:sym typeface="+mn-lt"/>
                </a:rPr>
                <a:t>添加标题</a:t>
              </a:r>
              <a:endParaRPr lang="en-US" sz="2800" b="1" dirty="0">
                <a:cs typeface="+mn-ea"/>
                <a:sym typeface="+mn-lt"/>
              </a:endParaRPr>
            </a:p>
          </p:txBody>
        </p:sp>
        <p:sp>
          <p:nvSpPr>
            <p:cNvPr id="106" name="TextBox 28"/>
            <p:cNvSpPr txBox="1"/>
            <p:nvPr/>
          </p:nvSpPr>
          <p:spPr>
            <a:xfrm>
              <a:off x="9108741" y="4317457"/>
              <a:ext cx="2056676" cy="636200"/>
            </a:xfrm>
            <a:prstGeom prst="rect">
              <a:avLst/>
            </a:prstGeom>
            <a:noFill/>
          </p:spPr>
          <p:txBody>
            <a:bodyPr wrap="square" lIns="0" tIns="0" rIns="0" bIns="0" rtlCol="0" anchor="t">
              <a:spAutoFit/>
            </a:bodyPr>
            <a:lstStyle/>
            <a:p>
              <a:pPr defTabSz="1219170">
                <a:lnSpc>
                  <a:spcPct val="120000"/>
                </a:lnSpc>
                <a:defRPr/>
              </a:pPr>
              <a:r>
                <a:rPr lang="zh-CN" altLang="en-US" dirty="0">
                  <a:cs typeface="+mn-ea"/>
                  <a:sym typeface="+mn-lt"/>
                </a:rPr>
                <a:t>此处添加介绍内容此处添加介绍内容</a:t>
              </a:r>
              <a:endParaRPr lang="en-US" dirty="0">
                <a:cs typeface="+mn-ea"/>
                <a:sym typeface="+mn-lt"/>
              </a:endParaRPr>
            </a:p>
          </p:txBody>
        </p:sp>
        <p:sp>
          <p:nvSpPr>
            <p:cNvPr id="107" name="Oval 29"/>
            <p:cNvSpPr>
              <a:spLocks noChangeAspect="1"/>
            </p:cNvSpPr>
            <p:nvPr/>
          </p:nvSpPr>
          <p:spPr>
            <a:xfrm>
              <a:off x="8378752" y="3875261"/>
              <a:ext cx="625361" cy="6074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cs typeface="+mn-ea"/>
                  <a:sym typeface="+mn-lt"/>
                </a:rPr>
                <a:t>3</a:t>
              </a:r>
              <a:endParaRPr lang="en-US" sz="2800" dirty="0">
                <a:cs typeface="+mn-ea"/>
                <a:sym typeface="+mn-lt"/>
              </a:endParaRPr>
            </a:p>
          </p:txBody>
        </p:sp>
      </p:grpSp>
      <p:grpSp>
        <p:nvGrpSpPr>
          <p:cNvPr id="3" name="组合 2"/>
          <p:cNvGrpSpPr/>
          <p:nvPr/>
        </p:nvGrpSpPr>
        <p:grpSpPr>
          <a:xfrm>
            <a:off x="5203697" y="5024575"/>
            <a:ext cx="2786665" cy="1092251"/>
            <a:chOff x="5203697" y="5170720"/>
            <a:chExt cx="2786665" cy="1092251"/>
          </a:xfrm>
        </p:grpSpPr>
        <p:sp>
          <p:nvSpPr>
            <p:cNvPr id="108" name="TextBox 31"/>
            <p:cNvSpPr txBox="1"/>
            <p:nvPr/>
          </p:nvSpPr>
          <p:spPr>
            <a:xfrm>
              <a:off x="5933688" y="5211034"/>
              <a:ext cx="2056674" cy="430887"/>
            </a:xfrm>
            <a:prstGeom prst="rect">
              <a:avLst/>
            </a:prstGeom>
            <a:noFill/>
          </p:spPr>
          <p:txBody>
            <a:bodyPr wrap="square" lIns="0" tIns="0" rIns="0" bIns="0" rtlCol="0" anchor="t">
              <a:spAutoFit/>
            </a:bodyPr>
            <a:lstStyle/>
            <a:p>
              <a:r>
                <a:rPr lang="zh-CN" altLang="en-US" sz="2800" b="1" dirty="0">
                  <a:cs typeface="+mn-ea"/>
                  <a:sym typeface="+mn-lt"/>
                </a:rPr>
                <a:t>添加标题</a:t>
              </a:r>
              <a:endParaRPr lang="en-US" sz="2800" b="1" dirty="0">
                <a:cs typeface="+mn-ea"/>
                <a:sym typeface="+mn-lt"/>
              </a:endParaRPr>
            </a:p>
          </p:txBody>
        </p:sp>
        <p:sp>
          <p:nvSpPr>
            <p:cNvPr id="109" name="TextBox 32"/>
            <p:cNvSpPr txBox="1"/>
            <p:nvPr/>
          </p:nvSpPr>
          <p:spPr>
            <a:xfrm>
              <a:off x="5933686" y="5626771"/>
              <a:ext cx="2056676" cy="636200"/>
            </a:xfrm>
            <a:prstGeom prst="rect">
              <a:avLst/>
            </a:prstGeom>
            <a:noFill/>
          </p:spPr>
          <p:txBody>
            <a:bodyPr wrap="square" lIns="0" tIns="0" rIns="0" bIns="0" rtlCol="0" anchor="t">
              <a:spAutoFit/>
            </a:bodyPr>
            <a:lstStyle/>
            <a:p>
              <a:pPr defTabSz="1219170">
                <a:lnSpc>
                  <a:spcPct val="120000"/>
                </a:lnSpc>
                <a:defRPr/>
              </a:pPr>
              <a:r>
                <a:rPr lang="zh-CN" altLang="en-US" dirty="0">
                  <a:cs typeface="+mn-ea"/>
                  <a:sym typeface="+mn-lt"/>
                </a:rPr>
                <a:t>此处添加介绍内容此处添加介绍内容</a:t>
              </a:r>
              <a:endParaRPr lang="en-US" dirty="0">
                <a:cs typeface="+mn-ea"/>
                <a:sym typeface="+mn-lt"/>
              </a:endParaRPr>
            </a:p>
          </p:txBody>
        </p:sp>
        <p:sp>
          <p:nvSpPr>
            <p:cNvPr id="110" name="Oval 34"/>
            <p:cNvSpPr>
              <a:spLocks noChangeAspect="1"/>
            </p:cNvSpPr>
            <p:nvPr/>
          </p:nvSpPr>
          <p:spPr>
            <a:xfrm>
              <a:off x="5203697" y="5170720"/>
              <a:ext cx="625361" cy="6074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cs typeface="+mn-ea"/>
                  <a:sym typeface="+mn-lt"/>
                </a:rPr>
                <a:t>2</a:t>
              </a:r>
              <a:endParaRPr lang="en-US" sz="2800" dirty="0">
                <a:cs typeface="+mn-ea"/>
                <a:sym typeface="+mn-lt"/>
              </a:endParaRPr>
            </a:p>
          </p:txBody>
        </p:sp>
      </p:grpSp>
      <p:grpSp>
        <p:nvGrpSpPr>
          <p:cNvPr id="6" name="组合 5"/>
          <p:cNvGrpSpPr/>
          <p:nvPr/>
        </p:nvGrpSpPr>
        <p:grpSpPr>
          <a:xfrm>
            <a:off x="8378752" y="5024575"/>
            <a:ext cx="2786665" cy="1092251"/>
            <a:chOff x="8378752" y="5170720"/>
            <a:chExt cx="2786665" cy="1092251"/>
          </a:xfrm>
        </p:grpSpPr>
        <p:sp>
          <p:nvSpPr>
            <p:cNvPr id="111" name="TextBox 37"/>
            <p:cNvSpPr txBox="1"/>
            <p:nvPr/>
          </p:nvSpPr>
          <p:spPr>
            <a:xfrm>
              <a:off x="9108743" y="5211034"/>
              <a:ext cx="2056674" cy="430887"/>
            </a:xfrm>
            <a:prstGeom prst="rect">
              <a:avLst/>
            </a:prstGeom>
            <a:noFill/>
          </p:spPr>
          <p:txBody>
            <a:bodyPr wrap="square" lIns="0" tIns="0" rIns="0" bIns="0" rtlCol="0" anchor="t">
              <a:spAutoFit/>
            </a:bodyPr>
            <a:lstStyle/>
            <a:p>
              <a:r>
                <a:rPr lang="zh-CN" altLang="en-US" sz="2800" b="1" dirty="0">
                  <a:cs typeface="+mn-ea"/>
                  <a:sym typeface="+mn-lt"/>
                </a:rPr>
                <a:t>添加标题</a:t>
              </a:r>
              <a:endParaRPr lang="en-US" sz="2800" b="1" dirty="0">
                <a:cs typeface="+mn-ea"/>
                <a:sym typeface="+mn-lt"/>
              </a:endParaRPr>
            </a:p>
          </p:txBody>
        </p:sp>
        <p:sp>
          <p:nvSpPr>
            <p:cNvPr id="112" name="TextBox 39"/>
            <p:cNvSpPr txBox="1"/>
            <p:nvPr/>
          </p:nvSpPr>
          <p:spPr>
            <a:xfrm>
              <a:off x="9108741" y="5626771"/>
              <a:ext cx="2056676" cy="636200"/>
            </a:xfrm>
            <a:prstGeom prst="rect">
              <a:avLst/>
            </a:prstGeom>
            <a:noFill/>
          </p:spPr>
          <p:txBody>
            <a:bodyPr wrap="square" lIns="0" tIns="0" rIns="0" bIns="0" rtlCol="0" anchor="t">
              <a:spAutoFit/>
            </a:bodyPr>
            <a:lstStyle/>
            <a:p>
              <a:pPr defTabSz="1219170">
                <a:lnSpc>
                  <a:spcPct val="120000"/>
                </a:lnSpc>
                <a:defRPr/>
              </a:pPr>
              <a:r>
                <a:rPr lang="zh-CN" altLang="en-US" dirty="0">
                  <a:cs typeface="+mn-ea"/>
                  <a:sym typeface="+mn-lt"/>
                </a:rPr>
                <a:t>此处添加介绍内容此处添加介绍内容</a:t>
              </a:r>
              <a:endParaRPr lang="en-US" dirty="0">
                <a:cs typeface="+mn-ea"/>
                <a:sym typeface="+mn-lt"/>
              </a:endParaRPr>
            </a:p>
          </p:txBody>
        </p:sp>
        <p:sp>
          <p:nvSpPr>
            <p:cNvPr id="113" name="Oval 40"/>
            <p:cNvSpPr>
              <a:spLocks noChangeAspect="1"/>
            </p:cNvSpPr>
            <p:nvPr/>
          </p:nvSpPr>
          <p:spPr>
            <a:xfrm>
              <a:off x="8378752" y="5170720"/>
              <a:ext cx="625361" cy="60745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cs typeface="+mn-ea"/>
                  <a:sym typeface="+mn-lt"/>
                </a:rPr>
                <a:t>4</a:t>
              </a:r>
              <a:endParaRPr lang="en-US" sz="2800" dirty="0">
                <a:cs typeface="+mn-ea"/>
                <a:sym typeface="+mn-lt"/>
              </a:endParaRPr>
            </a:p>
          </p:txBody>
        </p:sp>
      </p:grpSp>
      <p:sp>
        <p:nvSpPr>
          <p:cNvPr id="114" name="TextBox 47"/>
          <p:cNvSpPr txBox="1"/>
          <p:nvPr/>
        </p:nvSpPr>
        <p:spPr>
          <a:xfrm>
            <a:off x="5020670" y="1397411"/>
            <a:ext cx="6298367" cy="523220"/>
          </a:xfrm>
          <a:prstGeom prst="rect">
            <a:avLst/>
          </a:prstGeom>
          <a:noFill/>
        </p:spPr>
        <p:txBody>
          <a:bodyPr wrap="square" rtlCol="0">
            <a:spAutoFit/>
          </a:bodyPr>
          <a:lstStyle/>
          <a:p>
            <a:r>
              <a:rPr lang="zh-CN" altLang="en-US" sz="2800" b="1" dirty="0">
                <a:cs typeface="+mn-ea"/>
                <a:sym typeface="+mn-lt"/>
              </a:rPr>
              <a:t>添加标题</a:t>
            </a:r>
            <a:endParaRPr lang="en-US" altLang="zh-CN" sz="2800" b="1" dirty="0">
              <a:cs typeface="+mn-ea"/>
              <a:sym typeface="+mn-lt"/>
            </a:endParaRPr>
          </a:p>
        </p:txBody>
      </p:sp>
      <p:sp>
        <p:nvSpPr>
          <p:cNvPr id="115" name="Freeform 143"/>
          <p:cNvSpPr>
            <a:spLocks noEditPoints="1"/>
          </p:cNvSpPr>
          <p:nvPr/>
        </p:nvSpPr>
        <p:spPr bwMode="auto">
          <a:xfrm>
            <a:off x="1719967" y="3491823"/>
            <a:ext cx="482600"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16" name="Freeform 92"/>
          <p:cNvSpPr>
            <a:spLocks noEditPoints="1"/>
          </p:cNvSpPr>
          <p:nvPr/>
        </p:nvSpPr>
        <p:spPr bwMode="auto">
          <a:xfrm>
            <a:off x="3093511" y="4199802"/>
            <a:ext cx="761059" cy="775217"/>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17" name="Freeform 140"/>
          <p:cNvSpPr>
            <a:spLocks noEditPoints="1"/>
          </p:cNvSpPr>
          <p:nvPr/>
        </p:nvSpPr>
        <p:spPr bwMode="auto">
          <a:xfrm>
            <a:off x="2568612" y="2433219"/>
            <a:ext cx="474520"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18" name="TextBox 47"/>
          <p:cNvSpPr txBox="1"/>
          <p:nvPr/>
        </p:nvSpPr>
        <p:spPr>
          <a:xfrm>
            <a:off x="5020670" y="1909565"/>
            <a:ext cx="6298367" cy="1486048"/>
          </a:xfrm>
          <a:prstGeom prst="rect">
            <a:avLst/>
          </a:prstGeom>
          <a:noFill/>
        </p:spPr>
        <p:txBody>
          <a:bodyPr wrap="square" rtlCol="0">
            <a:spAutoFit/>
          </a:bodyPr>
          <a:lstStyle/>
          <a:p>
            <a:pPr>
              <a:lnSpc>
                <a:spcPct val="120000"/>
              </a:lnSpc>
              <a:spcBef>
                <a:spcPts val="500"/>
              </a:spcBef>
            </a:pPr>
            <a:r>
              <a:rPr lang="zh-CN" altLang="en-US" dirty="0">
                <a:cs typeface="+mn-ea"/>
                <a:sym typeface="+mn-lt"/>
              </a:rPr>
              <a:t>此处添加介绍内容此处添加介绍内容此处添加介绍内容此处添加介绍内容此处添加介绍内容</a:t>
            </a:r>
            <a:endParaRPr lang="en-US" altLang="zh-CN" dirty="0">
              <a:cs typeface="+mn-ea"/>
              <a:sym typeface="+mn-lt"/>
            </a:endParaRPr>
          </a:p>
          <a:p>
            <a:pPr>
              <a:lnSpc>
                <a:spcPct val="120000"/>
              </a:lnSpc>
              <a:spcBef>
                <a:spcPts val="500"/>
              </a:spcBef>
            </a:pPr>
            <a:r>
              <a:rPr lang="zh-CN" altLang="en-US" dirty="0">
                <a:cs typeface="+mn-ea"/>
                <a:sym typeface="+mn-lt"/>
              </a:rPr>
              <a:t>此处添加介绍内容此处添加介绍内容此处添加介绍内容此处添加介绍内容此处添加介绍内容</a:t>
            </a:r>
          </a:p>
        </p:txBody>
      </p:sp>
    </p:spTree>
    <p:extLst>
      <p:ext uri="{BB962C8B-B14F-4D97-AF65-F5344CB8AC3E}">
        <p14:creationId xmlns:p14="http://schemas.microsoft.com/office/powerpoint/2010/main" val="404972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1000" fill="hold"/>
                                        <p:tgtEl>
                                          <p:spTgt spid="97"/>
                                        </p:tgtEl>
                                        <p:attrNameLst>
                                          <p:attrName>ppt_w</p:attrName>
                                        </p:attrNameLst>
                                      </p:cBhvr>
                                      <p:tavLst>
                                        <p:tav tm="0">
                                          <p:val>
                                            <p:fltVal val="0"/>
                                          </p:val>
                                        </p:tav>
                                        <p:tav tm="100000">
                                          <p:val>
                                            <p:strVal val="#ppt_w"/>
                                          </p:val>
                                        </p:tav>
                                      </p:tavLst>
                                    </p:anim>
                                    <p:anim calcmode="lin" valueType="num">
                                      <p:cBhvr>
                                        <p:cTn id="8" dur="1000" fill="hold"/>
                                        <p:tgtEl>
                                          <p:spTgt spid="97"/>
                                        </p:tgtEl>
                                        <p:attrNameLst>
                                          <p:attrName>ppt_h</p:attrName>
                                        </p:attrNameLst>
                                      </p:cBhvr>
                                      <p:tavLst>
                                        <p:tav tm="0">
                                          <p:val>
                                            <p:fltVal val="0"/>
                                          </p:val>
                                        </p:tav>
                                        <p:tav tm="100000">
                                          <p:val>
                                            <p:strVal val="#ppt_h"/>
                                          </p:val>
                                        </p:tav>
                                      </p:tavLst>
                                    </p:anim>
                                    <p:anim calcmode="lin" valueType="num">
                                      <p:cBhvr>
                                        <p:cTn id="9" dur="1000" fill="hold"/>
                                        <p:tgtEl>
                                          <p:spTgt spid="97"/>
                                        </p:tgtEl>
                                        <p:attrNameLst>
                                          <p:attrName>style.rotation</p:attrName>
                                        </p:attrNameLst>
                                      </p:cBhvr>
                                      <p:tavLst>
                                        <p:tav tm="0">
                                          <p:val>
                                            <p:fltVal val="360"/>
                                          </p:val>
                                        </p:tav>
                                        <p:tav tm="100000">
                                          <p:val>
                                            <p:fltVal val="0"/>
                                          </p:val>
                                        </p:tav>
                                      </p:tavLst>
                                    </p:anim>
                                    <p:animEffect transition="in" filter="fade">
                                      <p:cBhvr>
                                        <p:cTn id="10" dur="1000"/>
                                        <p:tgtEl>
                                          <p:spTgt spid="97"/>
                                        </p:tgtEl>
                                      </p:cBhvr>
                                    </p:animEffect>
                                  </p:childTnLst>
                                </p:cTn>
                              </p:par>
                              <p:par>
                                <p:cTn id="11" presetID="49" presetClass="entr" presetSubtype="0" decel="100000" fill="hold" grpId="0" nodeType="withEffect">
                                  <p:stCondLst>
                                    <p:cond delay="250"/>
                                  </p:stCondLst>
                                  <p:childTnLst>
                                    <p:set>
                                      <p:cBhvr>
                                        <p:cTn id="12" dur="1" fill="hold">
                                          <p:stCondLst>
                                            <p:cond delay="0"/>
                                          </p:stCondLst>
                                        </p:cTn>
                                        <p:tgtEl>
                                          <p:spTgt spid="96"/>
                                        </p:tgtEl>
                                        <p:attrNameLst>
                                          <p:attrName>style.visibility</p:attrName>
                                        </p:attrNameLst>
                                      </p:cBhvr>
                                      <p:to>
                                        <p:strVal val="visible"/>
                                      </p:to>
                                    </p:set>
                                    <p:anim calcmode="lin" valueType="num">
                                      <p:cBhvr>
                                        <p:cTn id="13" dur="1000" fill="hold"/>
                                        <p:tgtEl>
                                          <p:spTgt spid="96"/>
                                        </p:tgtEl>
                                        <p:attrNameLst>
                                          <p:attrName>ppt_w</p:attrName>
                                        </p:attrNameLst>
                                      </p:cBhvr>
                                      <p:tavLst>
                                        <p:tav tm="0">
                                          <p:val>
                                            <p:fltVal val="0"/>
                                          </p:val>
                                        </p:tav>
                                        <p:tav tm="100000">
                                          <p:val>
                                            <p:strVal val="#ppt_w"/>
                                          </p:val>
                                        </p:tav>
                                      </p:tavLst>
                                    </p:anim>
                                    <p:anim calcmode="lin" valueType="num">
                                      <p:cBhvr>
                                        <p:cTn id="14" dur="1000" fill="hold"/>
                                        <p:tgtEl>
                                          <p:spTgt spid="96"/>
                                        </p:tgtEl>
                                        <p:attrNameLst>
                                          <p:attrName>ppt_h</p:attrName>
                                        </p:attrNameLst>
                                      </p:cBhvr>
                                      <p:tavLst>
                                        <p:tav tm="0">
                                          <p:val>
                                            <p:fltVal val="0"/>
                                          </p:val>
                                        </p:tav>
                                        <p:tav tm="100000">
                                          <p:val>
                                            <p:strVal val="#ppt_h"/>
                                          </p:val>
                                        </p:tav>
                                      </p:tavLst>
                                    </p:anim>
                                    <p:anim calcmode="lin" valueType="num">
                                      <p:cBhvr>
                                        <p:cTn id="15" dur="1000" fill="hold"/>
                                        <p:tgtEl>
                                          <p:spTgt spid="96"/>
                                        </p:tgtEl>
                                        <p:attrNameLst>
                                          <p:attrName>style.rotation</p:attrName>
                                        </p:attrNameLst>
                                      </p:cBhvr>
                                      <p:tavLst>
                                        <p:tav tm="0">
                                          <p:val>
                                            <p:fltVal val="360"/>
                                          </p:val>
                                        </p:tav>
                                        <p:tav tm="100000">
                                          <p:val>
                                            <p:fltVal val="0"/>
                                          </p:val>
                                        </p:tav>
                                      </p:tavLst>
                                    </p:anim>
                                    <p:animEffect transition="in" filter="fade">
                                      <p:cBhvr>
                                        <p:cTn id="16" dur="1000"/>
                                        <p:tgtEl>
                                          <p:spTgt spid="96"/>
                                        </p:tgtEl>
                                      </p:cBhvr>
                                    </p:animEffect>
                                  </p:childTnLst>
                                </p:cTn>
                              </p:par>
                              <p:par>
                                <p:cTn id="17" presetID="49" presetClass="entr" presetSubtype="0" decel="100000" fill="hold" grpId="0" nodeType="withEffect">
                                  <p:stCondLst>
                                    <p:cond delay="500"/>
                                  </p:stCondLst>
                                  <p:childTnLst>
                                    <p:set>
                                      <p:cBhvr>
                                        <p:cTn id="18" dur="1" fill="hold">
                                          <p:stCondLst>
                                            <p:cond delay="0"/>
                                          </p:stCondLst>
                                        </p:cTn>
                                        <p:tgtEl>
                                          <p:spTgt spid="98"/>
                                        </p:tgtEl>
                                        <p:attrNameLst>
                                          <p:attrName>style.visibility</p:attrName>
                                        </p:attrNameLst>
                                      </p:cBhvr>
                                      <p:to>
                                        <p:strVal val="visible"/>
                                      </p:to>
                                    </p:set>
                                    <p:anim calcmode="lin" valueType="num">
                                      <p:cBhvr>
                                        <p:cTn id="19" dur="1000" fill="hold"/>
                                        <p:tgtEl>
                                          <p:spTgt spid="98"/>
                                        </p:tgtEl>
                                        <p:attrNameLst>
                                          <p:attrName>ppt_w</p:attrName>
                                        </p:attrNameLst>
                                      </p:cBhvr>
                                      <p:tavLst>
                                        <p:tav tm="0">
                                          <p:val>
                                            <p:fltVal val="0"/>
                                          </p:val>
                                        </p:tav>
                                        <p:tav tm="100000">
                                          <p:val>
                                            <p:strVal val="#ppt_w"/>
                                          </p:val>
                                        </p:tav>
                                      </p:tavLst>
                                    </p:anim>
                                    <p:anim calcmode="lin" valueType="num">
                                      <p:cBhvr>
                                        <p:cTn id="20" dur="1000" fill="hold"/>
                                        <p:tgtEl>
                                          <p:spTgt spid="98"/>
                                        </p:tgtEl>
                                        <p:attrNameLst>
                                          <p:attrName>ppt_h</p:attrName>
                                        </p:attrNameLst>
                                      </p:cBhvr>
                                      <p:tavLst>
                                        <p:tav tm="0">
                                          <p:val>
                                            <p:fltVal val="0"/>
                                          </p:val>
                                        </p:tav>
                                        <p:tav tm="100000">
                                          <p:val>
                                            <p:strVal val="#ppt_h"/>
                                          </p:val>
                                        </p:tav>
                                      </p:tavLst>
                                    </p:anim>
                                    <p:anim calcmode="lin" valueType="num">
                                      <p:cBhvr>
                                        <p:cTn id="21" dur="1000" fill="hold"/>
                                        <p:tgtEl>
                                          <p:spTgt spid="98"/>
                                        </p:tgtEl>
                                        <p:attrNameLst>
                                          <p:attrName>style.rotation</p:attrName>
                                        </p:attrNameLst>
                                      </p:cBhvr>
                                      <p:tavLst>
                                        <p:tav tm="0">
                                          <p:val>
                                            <p:fltVal val="360"/>
                                          </p:val>
                                        </p:tav>
                                        <p:tav tm="100000">
                                          <p:val>
                                            <p:fltVal val="0"/>
                                          </p:val>
                                        </p:tav>
                                      </p:tavLst>
                                    </p:anim>
                                    <p:animEffect transition="in" filter="fade">
                                      <p:cBhvr>
                                        <p:cTn id="22" dur="1000"/>
                                        <p:tgtEl>
                                          <p:spTgt spid="98"/>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17"/>
                                        </p:tgtEl>
                                        <p:attrNameLst>
                                          <p:attrName>style.visibility</p:attrName>
                                        </p:attrNameLst>
                                      </p:cBhvr>
                                      <p:to>
                                        <p:strVal val="visible"/>
                                      </p:to>
                                    </p:set>
                                    <p:animEffect transition="in" filter="fade">
                                      <p:cBhvr>
                                        <p:cTn id="26" dur="500"/>
                                        <p:tgtEl>
                                          <p:spTgt spid="1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5"/>
                                        </p:tgtEl>
                                        <p:attrNameLst>
                                          <p:attrName>style.visibility</p:attrName>
                                        </p:attrNameLst>
                                      </p:cBhvr>
                                      <p:to>
                                        <p:strVal val="visible"/>
                                      </p:to>
                                    </p:set>
                                    <p:animEffect transition="in" filter="fade">
                                      <p:cBhvr>
                                        <p:cTn id="29" dur="500"/>
                                        <p:tgtEl>
                                          <p:spTgt spid="1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6"/>
                                        </p:tgtEl>
                                        <p:attrNameLst>
                                          <p:attrName>style.visibility</p:attrName>
                                        </p:attrNameLst>
                                      </p:cBhvr>
                                      <p:to>
                                        <p:strVal val="visible"/>
                                      </p:to>
                                    </p:set>
                                    <p:animEffect transition="in" filter="fade">
                                      <p:cBhvr>
                                        <p:cTn id="32" dur="500"/>
                                        <p:tgtEl>
                                          <p:spTgt spid="116"/>
                                        </p:tgtEl>
                                      </p:cBhvr>
                                    </p:animEffect>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101"/>
                                        </p:tgtEl>
                                        <p:attrNameLst>
                                          <p:attrName>style.visibility</p:attrName>
                                        </p:attrNameLst>
                                      </p:cBhvr>
                                      <p:to>
                                        <p:strVal val="visible"/>
                                      </p:to>
                                    </p:set>
                                    <p:animEffect transition="in" filter="wipe(down)">
                                      <p:cBhvr>
                                        <p:cTn id="36" dur="500"/>
                                        <p:tgtEl>
                                          <p:spTgt spid="101"/>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00"/>
                                        </p:tgtEl>
                                        <p:attrNameLst>
                                          <p:attrName>style.visibility</p:attrName>
                                        </p:attrNameLst>
                                      </p:cBhvr>
                                      <p:to>
                                        <p:strVal val="visible"/>
                                      </p:to>
                                    </p:set>
                                    <p:animEffect transition="in" filter="wipe(up)">
                                      <p:cBhvr>
                                        <p:cTn id="39" dur="500"/>
                                        <p:tgtEl>
                                          <p:spTgt spid="100"/>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wipe(up)">
                                      <p:cBhvr>
                                        <p:cTn id="42" dur="500"/>
                                        <p:tgtEl>
                                          <p:spTgt spid="99"/>
                                        </p:tgtEl>
                                      </p:cBhvr>
                                    </p:animEffect>
                                  </p:childTnLst>
                                </p:cTn>
                              </p:par>
                            </p:childTnLst>
                          </p:cTn>
                        </p:par>
                        <p:par>
                          <p:cTn id="43" fill="hold">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114"/>
                                        </p:tgtEl>
                                        <p:attrNameLst>
                                          <p:attrName>style.visibility</p:attrName>
                                        </p:attrNameLst>
                                      </p:cBhvr>
                                      <p:to>
                                        <p:strVal val="visible"/>
                                      </p:to>
                                    </p:set>
                                    <p:animEffect transition="in" filter="wipe(left)">
                                      <p:cBhvr>
                                        <p:cTn id="46" dur="500"/>
                                        <p:tgtEl>
                                          <p:spTgt spid="114"/>
                                        </p:tgtEl>
                                      </p:cBhvr>
                                    </p:animEffect>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118"/>
                                        </p:tgtEl>
                                        <p:attrNameLst>
                                          <p:attrName>style.visibility</p:attrName>
                                        </p:attrNameLst>
                                      </p:cBhvr>
                                      <p:to>
                                        <p:strVal val="visible"/>
                                      </p:to>
                                    </p:set>
                                    <p:animEffect transition="in" filter="wipe(left)">
                                      <p:cBhvr>
                                        <p:cTn id="50" dur="500"/>
                                        <p:tgtEl>
                                          <p:spTgt spid="118"/>
                                        </p:tgtEl>
                                      </p:cBhvr>
                                    </p:animEffect>
                                  </p:childTnLst>
                                </p:cTn>
                              </p:par>
                            </p:childTnLst>
                          </p:cTn>
                        </p:par>
                        <p:par>
                          <p:cTn id="51" fill="hold">
                            <p:stCondLst>
                              <p:cond delay="3500"/>
                            </p:stCondLst>
                            <p:childTnLst>
                              <p:par>
                                <p:cTn id="52" presetID="2" presetClass="entr" presetSubtype="4"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additive="base">
                                        <p:cTn id="54" dur="500" fill="hold"/>
                                        <p:tgtEl>
                                          <p:spTgt spid="2"/>
                                        </p:tgtEl>
                                        <p:attrNameLst>
                                          <p:attrName>ppt_x</p:attrName>
                                        </p:attrNameLst>
                                      </p:cBhvr>
                                      <p:tavLst>
                                        <p:tav tm="0">
                                          <p:val>
                                            <p:strVal val="#ppt_x"/>
                                          </p:val>
                                        </p:tav>
                                        <p:tav tm="100000">
                                          <p:val>
                                            <p:strVal val="#ppt_x"/>
                                          </p:val>
                                        </p:tav>
                                      </p:tavLst>
                                    </p:anim>
                                    <p:anim calcmode="lin" valueType="num">
                                      <p:cBhvr additive="base">
                                        <p:cTn id="55" dur="500" fill="hold"/>
                                        <p:tgtEl>
                                          <p:spTgt spid="2"/>
                                        </p:tgtEl>
                                        <p:attrNameLst>
                                          <p:attrName>ppt_y</p:attrName>
                                        </p:attrNameLst>
                                      </p:cBhvr>
                                      <p:tavLst>
                                        <p:tav tm="0">
                                          <p:val>
                                            <p:strVal val="1+#ppt_h/2"/>
                                          </p:val>
                                        </p:tav>
                                        <p:tav tm="100000">
                                          <p:val>
                                            <p:strVal val="#ppt_y"/>
                                          </p:val>
                                        </p:tav>
                                      </p:tavLst>
                                    </p:anim>
                                  </p:childTnLst>
                                </p:cTn>
                              </p:par>
                            </p:childTnLst>
                          </p:cTn>
                        </p:par>
                        <p:par>
                          <p:cTn id="56" fill="hold">
                            <p:stCondLst>
                              <p:cond delay="4000"/>
                            </p:stCondLst>
                            <p:childTnLst>
                              <p:par>
                                <p:cTn id="57" presetID="2" presetClass="entr" presetSubtype="4" fill="hold" nodeType="after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2" presetClass="entr" presetSubtype="4"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childTnLst>
                          </p:cTn>
                        </p:par>
                        <p:par>
                          <p:cTn id="66" fill="hold">
                            <p:stCondLst>
                              <p:cond delay="5000"/>
                            </p:stCondLst>
                            <p:childTnLst>
                              <p:par>
                                <p:cTn id="67" presetID="2" presetClass="entr" presetSubtype="4" fill="hold" nodeType="after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additive="base">
                                        <p:cTn id="69" dur="500" fill="hold"/>
                                        <p:tgtEl>
                                          <p:spTgt spid="6"/>
                                        </p:tgtEl>
                                        <p:attrNameLst>
                                          <p:attrName>ppt_x</p:attrName>
                                        </p:attrNameLst>
                                      </p:cBhvr>
                                      <p:tavLst>
                                        <p:tav tm="0">
                                          <p:val>
                                            <p:strVal val="#ppt_x"/>
                                          </p:val>
                                        </p:tav>
                                        <p:tav tm="100000">
                                          <p:val>
                                            <p:strVal val="#ppt_x"/>
                                          </p:val>
                                        </p:tav>
                                      </p:tavLst>
                                    </p:anim>
                                    <p:anim calcmode="lin" valueType="num">
                                      <p:cBhvr additive="base">
                                        <p:cTn id="7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7" grpId="0" animBg="1"/>
      <p:bldP spid="98" grpId="0" animBg="1"/>
      <p:bldP spid="99" grpId="0" animBg="1"/>
      <p:bldP spid="100" grpId="0" animBg="1"/>
      <p:bldP spid="101" grpId="0" animBg="1"/>
      <p:bldP spid="114" grpId="0"/>
      <p:bldP spid="115" grpId="0" animBg="1"/>
      <p:bldP spid="116" grpId="0" animBg="1"/>
      <p:bldP spid="117" grpId="0" animBg="1"/>
      <p:bldP spid="1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4554071" y="1719702"/>
            <a:ext cx="3083858" cy="3418596"/>
          </a:xfrm>
          <a:custGeom>
            <a:avLst/>
            <a:gdLst>
              <a:gd name="connsiteX0" fmla="*/ 1626394 w 3252788"/>
              <a:gd name="connsiteY0" fmla="*/ 0 h 3606783"/>
              <a:gd name="connsiteX1" fmla="*/ 1712840 w 3252788"/>
              <a:gd name="connsiteY1" fmla="*/ 24124 h 3606783"/>
              <a:gd name="connsiteX2" fmla="*/ 3172373 w 3252788"/>
              <a:gd name="connsiteY2" fmla="*/ 828246 h 3606783"/>
              <a:gd name="connsiteX3" fmla="*/ 3252788 w 3252788"/>
              <a:gd name="connsiteY3" fmla="*/ 1009174 h 3606783"/>
              <a:gd name="connsiteX4" fmla="*/ 3252788 w 3252788"/>
              <a:gd name="connsiteY4" fmla="*/ 2585254 h 3606783"/>
              <a:gd name="connsiteX5" fmla="*/ 3124124 w 3252788"/>
              <a:gd name="connsiteY5" fmla="*/ 2810408 h 3606783"/>
              <a:gd name="connsiteX6" fmla="*/ 1736965 w 3252788"/>
              <a:gd name="connsiteY6" fmla="*/ 3570304 h 3606783"/>
              <a:gd name="connsiteX7" fmla="*/ 1543969 w 3252788"/>
              <a:gd name="connsiteY7" fmla="*/ 3586387 h 3606783"/>
              <a:gd name="connsiteX8" fmla="*/ 72374 w 3252788"/>
              <a:gd name="connsiteY8" fmla="*/ 2770202 h 3606783"/>
              <a:gd name="connsiteX9" fmla="*/ 0 w 3252788"/>
              <a:gd name="connsiteY9" fmla="*/ 2601337 h 3606783"/>
              <a:gd name="connsiteX10" fmla="*/ 0 w 3252788"/>
              <a:gd name="connsiteY10" fmla="*/ 1841441 h 3606783"/>
              <a:gd name="connsiteX11" fmla="*/ 0 w 3252788"/>
              <a:gd name="connsiteY11" fmla="*/ 1033298 h 3606783"/>
              <a:gd name="connsiteX12" fmla="*/ 140726 w 3252788"/>
              <a:gd name="connsiteY12" fmla="*/ 792061 h 3606783"/>
              <a:gd name="connsiteX13" fmla="*/ 1539948 w 3252788"/>
              <a:gd name="connsiteY13" fmla="*/ 24124 h 3606783"/>
              <a:gd name="connsiteX14" fmla="*/ 1626394 w 3252788"/>
              <a:gd name="connsiteY14" fmla="*/ 0 h 360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2788" h="3606783">
                <a:moveTo>
                  <a:pt x="1626394" y="0"/>
                </a:moveTo>
                <a:cubicBezTo>
                  <a:pt x="1655545" y="0"/>
                  <a:pt x="1684695" y="8042"/>
                  <a:pt x="1712840" y="24124"/>
                </a:cubicBezTo>
                <a:cubicBezTo>
                  <a:pt x="2078729" y="225155"/>
                  <a:pt x="3067834" y="767937"/>
                  <a:pt x="3172373" y="828246"/>
                </a:cubicBezTo>
                <a:cubicBezTo>
                  <a:pt x="3240726" y="868453"/>
                  <a:pt x="3252788" y="936803"/>
                  <a:pt x="3252788" y="1009174"/>
                </a:cubicBezTo>
                <a:cubicBezTo>
                  <a:pt x="3252788" y="1354947"/>
                  <a:pt x="3248767" y="2404327"/>
                  <a:pt x="3252788" y="2585254"/>
                </a:cubicBezTo>
                <a:cubicBezTo>
                  <a:pt x="3252788" y="2689790"/>
                  <a:pt x="3216601" y="2762161"/>
                  <a:pt x="3124124" y="2810408"/>
                </a:cubicBezTo>
                <a:cubicBezTo>
                  <a:pt x="3011543" y="2862676"/>
                  <a:pt x="1958106" y="3449686"/>
                  <a:pt x="1736965" y="3570304"/>
                </a:cubicBezTo>
                <a:cubicBezTo>
                  <a:pt x="1672633" y="3606490"/>
                  <a:pt x="1612322" y="3622572"/>
                  <a:pt x="1543969" y="3586387"/>
                </a:cubicBezTo>
                <a:cubicBezTo>
                  <a:pt x="1194163" y="3389377"/>
                  <a:pt x="205058" y="2850615"/>
                  <a:pt x="72374" y="2770202"/>
                </a:cubicBezTo>
                <a:cubicBezTo>
                  <a:pt x="12062" y="2734017"/>
                  <a:pt x="0" y="2669687"/>
                  <a:pt x="0" y="2601337"/>
                </a:cubicBezTo>
                <a:cubicBezTo>
                  <a:pt x="4021" y="2348038"/>
                  <a:pt x="0" y="2094739"/>
                  <a:pt x="0" y="1841441"/>
                </a:cubicBezTo>
                <a:cubicBezTo>
                  <a:pt x="0" y="1572060"/>
                  <a:pt x="4021" y="1302679"/>
                  <a:pt x="0" y="1033298"/>
                </a:cubicBezTo>
                <a:cubicBezTo>
                  <a:pt x="0" y="920721"/>
                  <a:pt x="36187" y="840308"/>
                  <a:pt x="140726" y="792061"/>
                </a:cubicBezTo>
                <a:cubicBezTo>
                  <a:pt x="233204" y="751855"/>
                  <a:pt x="1174060" y="225155"/>
                  <a:pt x="1539948" y="24124"/>
                </a:cubicBezTo>
                <a:cubicBezTo>
                  <a:pt x="1568094" y="8042"/>
                  <a:pt x="1597244" y="0"/>
                  <a:pt x="1626394" y="0"/>
                </a:cubicBezTo>
                <a:close/>
              </a:path>
            </a:pathLst>
          </a:cu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800">
              <a:solidFill>
                <a:schemeClr val="bg1"/>
              </a:solidFill>
              <a:cs typeface="+mn-ea"/>
              <a:sym typeface="+mn-lt"/>
            </a:endParaRPr>
          </a:p>
        </p:txBody>
      </p:sp>
      <p:sp>
        <p:nvSpPr>
          <p:cNvPr id="11" name="文本框 50"/>
          <p:cNvSpPr txBox="1">
            <a:spLocks noChangeArrowheads="1"/>
          </p:cNvSpPr>
          <p:nvPr/>
        </p:nvSpPr>
        <p:spPr bwMode="auto">
          <a:xfrm>
            <a:off x="5200052" y="2598003"/>
            <a:ext cx="17919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en-US" altLang="zh-CN" sz="3600" b="1" dirty="0">
                <a:solidFill>
                  <a:schemeClr val="bg1"/>
                </a:solidFill>
                <a:latin typeface="+mn-lt"/>
                <a:ea typeface="+mn-ea"/>
                <a:cs typeface="+mn-ea"/>
                <a:sym typeface="+mn-lt"/>
              </a:rPr>
              <a:t>PART 3</a:t>
            </a:r>
            <a:endParaRPr lang="zh-CN" altLang="en-US" sz="3600" b="1" dirty="0">
              <a:solidFill>
                <a:schemeClr val="bg1"/>
              </a:solidFill>
              <a:latin typeface="+mn-lt"/>
              <a:ea typeface="+mn-ea"/>
              <a:cs typeface="+mn-ea"/>
              <a:sym typeface="+mn-lt"/>
            </a:endParaRPr>
          </a:p>
        </p:txBody>
      </p:sp>
      <p:sp>
        <p:nvSpPr>
          <p:cNvPr id="12" name="文本框 50"/>
          <p:cNvSpPr txBox="1">
            <a:spLocks noChangeArrowheads="1"/>
          </p:cNvSpPr>
          <p:nvPr/>
        </p:nvSpPr>
        <p:spPr bwMode="auto">
          <a:xfrm>
            <a:off x="4875155" y="3421874"/>
            <a:ext cx="244169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4400" b="1" dirty="0">
                <a:solidFill>
                  <a:schemeClr val="bg1"/>
                </a:solidFill>
                <a:latin typeface="+mn-lt"/>
                <a:ea typeface="+mn-ea"/>
                <a:cs typeface="+mn-ea"/>
                <a:sym typeface="+mn-lt"/>
              </a:rPr>
              <a:t>总结反思</a:t>
            </a:r>
          </a:p>
        </p:txBody>
      </p:sp>
      <p:grpSp>
        <p:nvGrpSpPr>
          <p:cNvPr id="13" name="组合 12"/>
          <p:cNvGrpSpPr/>
          <p:nvPr/>
        </p:nvGrpSpPr>
        <p:grpSpPr>
          <a:xfrm>
            <a:off x="4554071" y="782109"/>
            <a:ext cx="3083858" cy="5293782"/>
            <a:chOff x="1233034" y="2292016"/>
            <a:chExt cx="1735130" cy="2978542"/>
          </a:xfrm>
        </p:grpSpPr>
        <p:cxnSp>
          <p:nvCxnSpPr>
            <p:cNvPr id="14" name="直接连接符 13"/>
            <p:cNvCxnSpPr/>
            <p:nvPr/>
          </p:nvCxnSpPr>
          <p:spPr>
            <a:xfrm flipH="1">
              <a:off x="1233034" y="4571648"/>
              <a:ext cx="495300" cy="6989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306059" y="4520751"/>
              <a:ext cx="330200" cy="4659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2472864" y="2292016"/>
              <a:ext cx="495300" cy="6989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604706" y="2564871"/>
              <a:ext cx="330200" cy="4659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947746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anim calcmode="lin" valueType="num">
                                      <p:cBhvr>
                                        <p:cTn id="13" dur="500" fill="hold"/>
                                        <p:tgtEl>
                                          <p:spTgt spid="11"/>
                                        </p:tgtEl>
                                        <p:attrNameLst>
                                          <p:attrName>ppt_x</p:attrName>
                                        </p:attrNameLst>
                                      </p:cBhvr>
                                      <p:tavLst>
                                        <p:tav tm="0">
                                          <p:val>
                                            <p:strVal val="#ppt_x"/>
                                          </p:val>
                                        </p:tav>
                                        <p:tav tm="100000">
                                          <p:val>
                                            <p:strVal val="#ppt_x"/>
                                          </p:val>
                                        </p:tav>
                                      </p:tavLst>
                                    </p:anim>
                                    <p:anim calcmode="lin" valueType="num">
                                      <p:cBhvr>
                                        <p:cTn id="14" dur="500" fill="hold"/>
                                        <p:tgtEl>
                                          <p:spTgt spid="1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7" presetClass="entr" presetSubtype="1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5" name="Quad Arrow 40"/>
          <p:cNvSpPr/>
          <p:nvPr/>
        </p:nvSpPr>
        <p:spPr>
          <a:xfrm>
            <a:off x="1082387" y="1641379"/>
            <a:ext cx="4399139" cy="4399139"/>
          </a:xfrm>
          <a:prstGeom prst="quadArrow">
            <a:avLst>
              <a:gd name="adj1" fmla="val 2000"/>
              <a:gd name="adj2" fmla="val 4000"/>
              <a:gd name="adj3" fmla="val 5000"/>
            </a:avLst>
          </a:prstGeom>
          <a:solidFill>
            <a:schemeClr val="tx1">
              <a:lumMod val="65000"/>
              <a:lumOff val="3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a:cs typeface="+mn-ea"/>
              <a:sym typeface="+mn-lt"/>
            </a:endParaRPr>
          </a:p>
        </p:txBody>
      </p:sp>
      <p:grpSp>
        <p:nvGrpSpPr>
          <p:cNvPr id="40" name="组合 39"/>
          <p:cNvGrpSpPr/>
          <p:nvPr/>
        </p:nvGrpSpPr>
        <p:grpSpPr>
          <a:xfrm>
            <a:off x="1368331" y="3994918"/>
            <a:ext cx="1759655" cy="1759655"/>
            <a:chOff x="1368331" y="3994918"/>
            <a:chExt cx="1759655" cy="1759655"/>
          </a:xfrm>
        </p:grpSpPr>
        <p:sp>
          <p:nvSpPr>
            <p:cNvPr id="8" name="Freeform 43"/>
            <p:cNvSpPr/>
            <p:nvPr/>
          </p:nvSpPr>
          <p:spPr>
            <a:xfrm>
              <a:off x="1368331" y="3994918"/>
              <a:ext cx="1759655" cy="1759655"/>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9" tIns="277779" rIns="277779" bIns="277779" numCol="1" spcCol="1270" anchor="ctr" anchorCtr="0">
              <a:noAutofit/>
            </a:bodyPr>
            <a:lstStyle/>
            <a:p>
              <a:pPr algn="ctr" defTabSz="2133547">
                <a:lnSpc>
                  <a:spcPct val="90000"/>
                </a:lnSpc>
                <a:spcBef>
                  <a:spcPct val="0"/>
                </a:spcBef>
                <a:spcAft>
                  <a:spcPct val="35000"/>
                </a:spcAft>
              </a:pPr>
              <a:br>
                <a:rPr lang="en-US" sz="4800" dirty="0">
                  <a:cs typeface="+mn-ea"/>
                  <a:sym typeface="+mn-lt"/>
                </a:rPr>
              </a:br>
              <a:r>
                <a:rPr lang="zh-CN" altLang="en-US" sz="1867" b="1" dirty="0">
                  <a:cs typeface="+mn-ea"/>
                  <a:sym typeface="+mn-lt"/>
                </a:rPr>
                <a:t>添加标题</a:t>
              </a:r>
              <a:endParaRPr lang="en-US" sz="1867" dirty="0">
                <a:cs typeface="+mn-ea"/>
                <a:sym typeface="+mn-lt"/>
              </a:endParaRPr>
            </a:p>
          </p:txBody>
        </p:sp>
        <p:sp>
          <p:nvSpPr>
            <p:cNvPr id="22" name="Freeform 143"/>
            <p:cNvSpPr>
              <a:spLocks noEditPoints="1"/>
            </p:cNvSpPr>
            <p:nvPr/>
          </p:nvSpPr>
          <p:spPr bwMode="auto">
            <a:xfrm>
              <a:off x="2006857" y="4505998"/>
              <a:ext cx="482600"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3" name="组合 2"/>
          <p:cNvGrpSpPr/>
          <p:nvPr/>
        </p:nvGrpSpPr>
        <p:grpSpPr>
          <a:xfrm>
            <a:off x="3435927" y="1927322"/>
            <a:ext cx="1759655" cy="1759655"/>
            <a:chOff x="3435927" y="1927322"/>
            <a:chExt cx="1759655" cy="1759655"/>
          </a:xfrm>
        </p:grpSpPr>
        <p:sp>
          <p:nvSpPr>
            <p:cNvPr id="7" name="Freeform 42"/>
            <p:cNvSpPr/>
            <p:nvPr/>
          </p:nvSpPr>
          <p:spPr>
            <a:xfrm>
              <a:off x="3435927" y="1927322"/>
              <a:ext cx="1759655" cy="1759655"/>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9" tIns="277779" rIns="277779" bIns="277779" numCol="1" spcCol="1270" anchor="ctr" anchorCtr="0">
              <a:noAutofit/>
            </a:bodyPr>
            <a:lstStyle/>
            <a:p>
              <a:pPr algn="ctr" defTabSz="2133547">
                <a:lnSpc>
                  <a:spcPct val="90000"/>
                </a:lnSpc>
                <a:spcBef>
                  <a:spcPct val="0"/>
                </a:spcBef>
                <a:spcAft>
                  <a:spcPct val="35000"/>
                </a:spcAft>
              </a:pPr>
              <a:br>
                <a:rPr lang="en-US" sz="4800" dirty="0">
                  <a:cs typeface="+mn-ea"/>
                  <a:sym typeface="+mn-lt"/>
                </a:rPr>
              </a:br>
              <a:r>
                <a:rPr lang="zh-CN" altLang="en-US" sz="1867" b="1" dirty="0">
                  <a:cs typeface="+mn-ea"/>
                  <a:sym typeface="+mn-lt"/>
                </a:rPr>
                <a:t>添加标题</a:t>
              </a:r>
              <a:endParaRPr lang="en-US" sz="1867" dirty="0">
                <a:cs typeface="+mn-ea"/>
                <a:sym typeface="+mn-lt"/>
              </a:endParaRPr>
            </a:p>
          </p:txBody>
        </p:sp>
        <p:sp>
          <p:nvSpPr>
            <p:cNvPr id="23" name="Freeform 92"/>
            <p:cNvSpPr>
              <a:spLocks noEditPoints="1"/>
            </p:cNvSpPr>
            <p:nvPr/>
          </p:nvSpPr>
          <p:spPr bwMode="auto">
            <a:xfrm>
              <a:off x="4088210" y="2409289"/>
              <a:ext cx="455084"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39" name="组合 38"/>
          <p:cNvGrpSpPr/>
          <p:nvPr/>
        </p:nvGrpSpPr>
        <p:grpSpPr>
          <a:xfrm>
            <a:off x="3435927" y="3994918"/>
            <a:ext cx="1759655" cy="1759655"/>
            <a:chOff x="3435927" y="3994918"/>
            <a:chExt cx="1759655" cy="1759655"/>
          </a:xfrm>
        </p:grpSpPr>
        <p:sp>
          <p:nvSpPr>
            <p:cNvPr id="9" name="Freeform 44"/>
            <p:cNvSpPr/>
            <p:nvPr/>
          </p:nvSpPr>
          <p:spPr>
            <a:xfrm>
              <a:off x="3435927" y="3994918"/>
              <a:ext cx="1759655" cy="1759655"/>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9" tIns="277779" rIns="277779" bIns="277779" numCol="1" spcCol="1270" anchor="ctr" anchorCtr="0">
              <a:noAutofit/>
            </a:bodyPr>
            <a:lstStyle/>
            <a:p>
              <a:pPr algn="ctr" defTabSz="2133547">
                <a:lnSpc>
                  <a:spcPct val="90000"/>
                </a:lnSpc>
                <a:spcBef>
                  <a:spcPct val="0"/>
                </a:spcBef>
                <a:spcAft>
                  <a:spcPct val="35000"/>
                </a:spcAft>
              </a:pPr>
              <a:br>
                <a:rPr lang="en-US" sz="4800" dirty="0">
                  <a:cs typeface="+mn-ea"/>
                  <a:sym typeface="+mn-lt"/>
                </a:rPr>
              </a:br>
              <a:r>
                <a:rPr lang="zh-CN" altLang="en-US" sz="1867" b="1" dirty="0">
                  <a:cs typeface="+mn-ea"/>
                  <a:sym typeface="+mn-lt"/>
                </a:rPr>
                <a:t>添加标题</a:t>
              </a:r>
              <a:endParaRPr lang="en-US" sz="1867" b="1" dirty="0">
                <a:cs typeface="+mn-ea"/>
                <a:sym typeface="+mn-lt"/>
              </a:endParaRPr>
            </a:p>
          </p:txBody>
        </p:sp>
        <p:grpSp>
          <p:nvGrpSpPr>
            <p:cNvPr id="24" name="组合 23"/>
            <p:cNvGrpSpPr/>
            <p:nvPr/>
          </p:nvGrpSpPr>
          <p:grpSpPr>
            <a:xfrm>
              <a:off x="4101970" y="4532183"/>
              <a:ext cx="427567" cy="400051"/>
              <a:chOff x="6661150" y="233363"/>
              <a:chExt cx="320675" cy="300038"/>
            </a:xfrm>
            <a:solidFill>
              <a:schemeClr val="bg1"/>
            </a:solidFill>
          </p:grpSpPr>
          <p:sp>
            <p:nvSpPr>
              <p:cNvPr id="25"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26"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27"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2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grpSp>
      <p:grpSp>
        <p:nvGrpSpPr>
          <p:cNvPr id="2" name="组合 1"/>
          <p:cNvGrpSpPr/>
          <p:nvPr/>
        </p:nvGrpSpPr>
        <p:grpSpPr>
          <a:xfrm>
            <a:off x="1368331" y="1927322"/>
            <a:ext cx="1759655" cy="1759655"/>
            <a:chOff x="1368331" y="1927322"/>
            <a:chExt cx="1759655" cy="1759655"/>
          </a:xfrm>
        </p:grpSpPr>
        <p:sp>
          <p:nvSpPr>
            <p:cNvPr id="6" name="Freeform 41"/>
            <p:cNvSpPr/>
            <p:nvPr/>
          </p:nvSpPr>
          <p:spPr>
            <a:xfrm>
              <a:off x="1368331" y="1927322"/>
              <a:ext cx="1759655" cy="1759655"/>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9" tIns="277779" rIns="277779" bIns="277779" numCol="1" spcCol="1270" anchor="ctr" anchorCtr="0">
              <a:noAutofit/>
            </a:bodyPr>
            <a:lstStyle/>
            <a:p>
              <a:pPr algn="ctr" defTabSz="2133547">
                <a:lnSpc>
                  <a:spcPct val="90000"/>
                </a:lnSpc>
                <a:spcBef>
                  <a:spcPct val="0"/>
                </a:spcBef>
                <a:spcAft>
                  <a:spcPct val="35000"/>
                </a:spcAft>
              </a:pPr>
              <a:br>
                <a:rPr lang="en-US" sz="4800" dirty="0">
                  <a:cs typeface="+mn-ea"/>
                  <a:sym typeface="+mn-lt"/>
                </a:rPr>
              </a:br>
              <a:r>
                <a:rPr lang="zh-CN" altLang="en-US" sz="1867" b="1" dirty="0">
                  <a:cs typeface="+mn-ea"/>
                  <a:sym typeface="+mn-lt"/>
                </a:rPr>
                <a:t>添加标题</a:t>
              </a:r>
              <a:endParaRPr lang="en-US" sz="1867" b="1" dirty="0">
                <a:cs typeface="+mn-ea"/>
                <a:sym typeface="+mn-lt"/>
              </a:endParaRPr>
            </a:p>
          </p:txBody>
        </p:sp>
        <p:sp>
          <p:nvSpPr>
            <p:cNvPr id="29" name="Freeform 140"/>
            <p:cNvSpPr>
              <a:spLocks noEditPoints="1"/>
            </p:cNvSpPr>
            <p:nvPr/>
          </p:nvSpPr>
          <p:spPr bwMode="auto">
            <a:xfrm>
              <a:off x="2020871" y="2379548"/>
              <a:ext cx="474520"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41" name="组合 40"/>
          <p:cNvGrpSpPr/>
          <p:nvPr/>
        </p:nvGrpSpPr>
        <p:grpSpPr>
          <a:xfrm>
            <a:off x="5959852" y="1456771"/>
            <a:ext cx="5050609" cy="1046571"/>
            <a:chOff x="5961188" y="1596887"/>
            <a:chExt cx="5050609" cy="1046571"/>
          </a:xfrm>
        </p:grpSpPr>
        <p:sp>
          <p:nvSpPr>
            <p:cNvPr id="13" name="Text Placeholder 3"/>
            <p:cNvSpPr txBox="1">
              <a:spLocks/>
            </p:cNvSpPr>
            <p:nvPr/>
          </p:nvSpPr>
          <p:spPr>
            <a:xfrm>
              <a:off x="6514561" y="1596887"/>
              <a:ext cx="1936428"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r>
                <a:rPr lang="en-US" sz="2800" b="1" dirty="0">
                  <a:solidFill>
                    <a:schemeClr val="tx1"/>
                  </a:solidFill>
                  <a:cs typeface="+mn-ea"/>
                  <a:sym typeface="+mn-lt"/>
                </a:rPr>
                <a:t> 01</a:t>
              </a:r>
            </a:p>
          </p:txBody>
        </p:sp>
        <p:sp>
          <p:nvSpPr>
            <p:cNvPr id="14" name="Text Placeholder 3"/>
            <p:cNvSpPr txBox="1">
              <a:spLocks/>
            </p:cNvSpPr>
            <p:nvPr/>
          </p:nvSpPr>
          <p:spPr>
            <a:xfrm>
              <a:off x="6514561" y="2007258"/>
              <a:ext cx="4497236" cy="63620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lnSpc>
                  <a:spcPct val="120000"/>
                </a:lnSpc>
                <a:spcBef>
                  <a:spcPct val="20000"/>
                </a:spcBef>
                <a:defRPr/>
              </a:pPr>
              <a:r>
                <a:rPr lang="zh-CN" altLang="en-US" sz="1800" dirty="0">
                  <a:solidFill>
                    <a:schemeClr val="tx1"/>
                  </a:solidFill>
                  <a:cs typeface="+mn-ea"/>
                  <a:sym typeface="+mn-lt"/>
                </a:rPr>
                <a:t>此处添加介绍内容此处添加介绍内容此处添加介绍内容此处添加介绍内容</a:t>
              </a:r>
              <a:endParaRPr lang="en-US" sz="1800" dirty="0">
                <a:solidFill>
                  <a:schemeClr val="tx1"/>
                </a:solidFill>
                <a:cs typeface="+mn-ea"/>
                <a:sym typeface="+mn-lt"/>
              </a:endParaRPr>
            </a:p>
          </p:txBody>
        </p:sp>
        <p:sp>
          <p:nvSpPr>
            <p:cNvPr id="15" name="Rectangle 68"/>
            <p:cNvSpPr/>
            <p:nvPr/>
          </p:nvSpPr>
          <p:spPr>
            <a:xfrm>
              <a:off x="6027384" y="1857208"/>
              <a:ext cx="65" cy="574453"/>
            </a:xfrm>
            <a:prstGeom prst="rect">
              <a:avLst/>
            </a:prstGeom>
          </p:spPr>
          <p:txBody>
            <a:bodyPr wrap="none" lIns="0" tIns="0" rIns="0" bIns="0">
              <a:spAutoFit/>
            </a:bodyPr>
            <a:lstStyle/>
            <a:p>
              <a:endParaRPr lang="en-US" sz="3733" dirty="0">
                <a:solidFill>
                  <a:schemeClr val="tx1">
                    <a:lumMod val="75000"/>
                    <a:lumOff val="25000"/>
                  </a:schemeClr>
                </a:solidFill>
                <a:cs typeface="+mn-ea"/>
                <a:sym typeface="+mn-lt"/>
              </a:endParaRPr>
            </a:p>
          </p:txBody>
        </p:sp>
        <p:sp>
          <p:nvSpPr>
            <p:cNvPr id="30" name="Oval 77"/>
            <p:cNvSpPr>
              <a:spLocks noChangeArrowheads="1"/>
            </p:cNvSpPr>
            <p:nvPr/>
          </p:nvSpPr>
          <p:spPr bwMode="auto">
            <a:xfrm>
              <a:off x="5961188" y="1650481"/>
              <a:ext cx="402173" cy="401104"/>
            </a:xfrm>
            <a:prstGeom prst="ellipse">
              <a:avLst/>
            </a:pr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en-US" sz="2800">
                <a:solidFill>
                  <a:schemeClr val="tx1">
                    <a:lumMod val="75000"/>
                    <a:lumOff val="25000"/>
                  </a:schemeClr>
                </a:solidFill>
                <a:cs typeface="+mn-ea"/>
                <a:sym typeface="+mn-lt"/>
              </a:endParaRPr>
            </a:p>
          </p:txBody>
        </p:sp>
        <p:sp>
          <p:nvSpPr>
            <p:cNvPr id="31" name="Freeform 309"/>
            <p:cNvSpPr>
              <a:spLocks/>
            </p:cNvSpPr>
            <p:nvPr/>
          </p:nvSpPr>
          <p:spPr bwMode="auto">
            <a:xfrm>
              <a:off x="6057453" y="1745676"/>
              <a:ext cx="204296" cy="206435"/>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800">
                <a:solidFill>
                  <a:schemeClr val="tx1">
                    <a:lumMod val="75000"/>
                    <a:lumOff val="25000"/>
                  </a:schemeClr>
                </a:solidFill>
                <a:cs typeface="+mn-ea"/>
                <a:sym typeface="+mn-lt"/>
              </a:endParaRPr>
            </a:p>
          </p:txBody>
        </p:sp>
      </p:grpSp>
      <p:grpSp>
        <p:nvGrpSpPr>
          <p:cNvPr id="42" name="组合 41"/>
          <p:cNvGrpSpPr/>
          <p:nvPr/>
        </p:nvGrpSpPr>
        <p:grpSpPr>
          <a:xfrm>
            <a:off x="5958515" y="2645831"/>
            <a:ext cx="5053282" cy="1046569"/>
            <a:chOff x="5958515" y="2739244"/>
            <a:chExt cx="5053282" cy="1046569"/>
          </a:xfrm>
        </p:grpSpPr>
        <p:sp>
          <p:nvSpPr>
            <p:cNvPr id="16" name="Text Placeholder 3"/>
            <p:cNvSpPr txBox="1">
              <a:spLocks/>
            </p:cNvSpPr>
            <p:nvPr/>
          </p:nvSpPr>
          <p:spPr>
            <a:xfrm>
              <a:off x="6514561" y="2739244"/>
              <a:ext cx="1936428"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r>
                <a:rPr lang="en-US" sz="2800" b="1" dirty="0">
                  <a:solidFill>
                    <a:schemeClr val="tx1"/>
                  </a:solidFill>
                  <a:cs typeface="+mn-ea"/>
                  <a:sym typeface="+mn-lt"/>
                </a:rPr>
                <a:t> 02</a:t>
              </a:r>
            </a:p>
          </p:txBody>
        </p:sp>
        <p:sp>
          <p:nvSpPr>
            <p:cNvPr id="17" name="Text Placeholder 3"/>
            <p:cNvSpPr txBox="1">
              <a:spLocks/>
            </p:cNvSpPr>
            <p:nvPr/>
          </p:nvSpPr>
          <p:spPr>
            <a:xfrm>
              <a:off x="6514561" y="3149613"/>
              <a:ext cx="4497236" cy="63620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lnSpc>
                  <a:spcPct val="120000"/>
                </a:lnSpc>
                <a:spcBef>
                  <a:spcPct val="20000"/>
                </a:spcBef>
                <a:defRPr/>
              </a:pPr>
              <a:r>
                <a:rPr lang="zh-CN" altLang="en-US" sz="1800" dirty="0">
                  <a:solidFill>
                    <a:schemeClr val="tx1"/>
                  </a:solidFill>
                  <a:cs typeface="+mn-ea"/>
                  <a:sym typeface="+mn-lt"/>
                </a:rPr>
                <a:t>此处添加介绍内容此处添加介绍内容此处添加介绍内容此处添加介绍内容</a:t>
              </a:r>
              <a:endParaRPr lang="en-US" sz="1800" dirty="0">
                <a:solidFill>
                  <a:schemeClr val="tx1"/>
                </a:solidFill>
                <a:cs typeface="+mn-ea"/>
                <a:sym typeface="+mn-lt"/>
              </a:endParaRPr>
            </a:p>
          </p:txBody>
        </p:sp>
        <p:sp>
          <p:nvSpPr>
            <p:cNvPr id="18" name="Rectangle 73"/>
            <p:cNvSpPr/>
            <p:nvPr/>
          </p:nvSpPr>
          <p:spPr>
            <a:xfrm>
              <a:off x="6027384" y="2999560"/>
              <a:ext cx="65" cy="574453"/>
            </a:xfrm>
            <a:prstGeom prst="rect">
              <a:avLst/>
            </a:prstGeom>
          </p:spPr>
          <p:txBody>
            <a:bodyPr wrap="none" lIns="0" tIns="0" rIns="0" bIns="0">
              <a:spAutoFit/>
            </a:bodyPr>
            <a:lstStyle/>
            <a:p>
              <a:endParaRPr lang="en-US" sz="3733" dirty="0">
                <a:solidFill>
                  <a:schemeClr val="tx1">
                    <a:lumMod val="75000"/>
                    <a:lumOff val="25000"/>
                  </a:schemeClr>
                </a:solidFill>
                <a:cs typeface="+mn-ea"/>
                <a:sym typeface="+mn-lt"/>
              </a:endParaRPr>
            </a:p>
          </p:txBody>
        </p:sp>
        <p:sp>
          <p:nvSpPr>
            <p:cNvPr id="32" name="Oval 77"/>
            <p:cNvSpPr>
              <a:spLocks noChangeArrowheads="1"/>
            </p:cNvSpPr>
            <p:nvPr/>
          </p:nvSpPr>
          <p:spPr bwMode="auto">
            <a:xfrm>
              <a:off x="5958515" y="2771007"/>
              <a:ext cx="402173" cy="401104"/>
            </a:xfrm>
            <a:prstGeom prst="ellipse">
              <a:avLst/>
            </a:prstGeom>
            <a:solidFill>
              <a:schemeClr val="accent2"/>
            </a:solidFill>
            <a:ln>
              <a:noFill/>
            </a:ln>
            <a:extLst/>
          </p:spPr>
          <p:txBody>
            <a:bodyPr vert="horz" wrap="square" lIns="121920" tIns="60960" rIns="121920" bIns="60960" numCol="1" anchor="t" anchorCtr="0" compatLnSpc="1">
              <a:prstTxWarp prst="textNoShape">
                <a:avLst/>
              </a:prstTxWarp>
            </a:bodyPr>
            <a:lstStyle/>
            <a:p>
              <a:endParaRPr lang="en-US" sz="2800">
                <a:solidFill>
                  <a:schemeClr val="tx1">
                    <a:lumMod val="75000"/>
                    <a:lumOff val="25000"/>
                  </a:schemeClr>
                </a:solidFill>
                <a:cs typeface="+mn-ea"/>
                <a:sym typeface="+mn-lt"/>
              </a:endParaRPr>
            </a:p>
          </p:txBody>
        </p:sp>
        <p:sp>
          <p:nvSpPr>
            <p:cNvPr id="33" name="Freeform 309"/>
            <p:cNvSpPr>
              <a:spLocks/>
            </p:cNvSpPr>
            <p:nvPr/>
          </p:nvSpPr>
          <p:spPr bwMode="auto">
            <a:xfrm>
              <a:off x="6054780" y="2866202"/>
              <a:ext cx="204296" cy="206435"/>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800">
                <a:solidFill>
                  <a:schemeClr val="tx1">
                    <a:lumMod val="75000"/>
                    <a:lumOff val="25000"/>
                  </a:schemeClr>
                </a:solidFill>
                <a:cs typeface="+mn-ea"/>
                <a:sym typeface="+mn-lt"/>
              </a:endParaRPr>
            </a:p>
          </p:txBody>
        </p:sp>
      </p:grpSp>
      <p:grpSp>
        <p:nvGrpSpPr>
          <p:cNvPr id="43" name="组合 42"/>
          <p:cNvGrpSpPr/>
          <p:nvPr/>
        </p:nvGrpSpPr>
        <p:grpSpPr>
          <a:xfrm>
            <a:off x="5958515" y="3834889"/>
            <a:ext cx="5053282" cy="1046569"/>
            <a:chOff x="5958515" y="3881596"/>
            <a:chExt cx="5053282" cy="1046569"/>
          </a:xfrm>
        </p:grpSpPr>
        <p:sp>
          <p:nvSpPr>
            <p:cNvPr id="19" name="Text Placeholder 3"/>
            <p:cNvSpPr txBox="1">
              <a:spLocks/>
            </p:cNvSpPr>
            <p:nvPr/>
          </p:nvSpPr>
          <p:spPr>
            <a:xfrm>
              <a:off x="6514562" y="3881596"/>
              <a:ext cx="1936428"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r>
                <a:rPr lang="en-US" sz="2800" b="1" dirty="0">
                  <a:solidFill>
                    <a:schemeClr val="tx1"/>
                  </a:solidFill>
                  <a:cs typeface="+mn-ea"/>
                  <a:sym typeface="+mn-lt"/>
                </a:rPr>
                <a:t> 03</a:t>
              </a:r>
            </a:p>
          </p:txBody>
        </p:sp>
        <p:sp>
          <p:nvSpPr>
            <p:cNvPr id="20" name="Text Placeholder 3"/>
            <p:cNvSpPr txBox="1">
              <a:spLocks/>
            </p:cNvSpPr>
            <p:nvPr/>
          </p:nvSpPr>
          <p:spPr>
            <a:xfrm>
              <a:off x="6514562" y="4291965"/>
              <a:ext cx="4497235" cy="63620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lnSpc>
                  <a:spcPct val="120000"/>
                </a:lnSpc>
                <a:spcBef>
                  <a:spcPct val="20000"/>
                </a:spcBef>
                <a:defRPr/>
              </a:pPr>
              <a:r>
                <a:rPr lang="zh-CN" altLang="en-US" sz="1800" dirty="0">
                  <a:solidFill>
                    <a:schemeClr val="tx1"/>
                  </a:solidFill>
                  <a:cs typeface="+mn-ea"/>
                  <a:sym typeface="+mn-lt"/>
                </a:rPr>
                <a:t>此处添加介绍内容此处添加介绍内容此处添加介绍内容此处添加介绍内容</a:t>
              </a:r>
              <a:endParaRPr lang="en-US" sz="1800" dirty="0">
                <a:solidFill>
                  <a:schemeClr val="tx1"/>
                </a:solidFill>
                <a:cs typeface="+mn-ea"/>
                <a:sym typeface="+mn-lt"/>
              </a:endParaRPr>
            </a:p>
          </p:txBody>
        </p:sp>
        <p:sp>
          <p:nvSpPr>
            <p:cNvPr id="21" name="Rectangle 79"/>
            <p:cNvSpPr/>
            <p:nvPr/>
          </p:nvSpPr>
          <p:spPr>
            <a:xfrm>
              <a:off x="6027385" y="4141912"/>
              <a:ext cx="65" cy="574453"/>
            </a:xfrm>
            <a:prstGeom prst="rect">
              <a:avLst/>
            </a:prstGeom>
          </p:spPr>
          <p:txBody>
            <a:bodyPr wrap="none" lIns="0" tIns="0" rIns="0" bIns="0">
              <a:spAutoFit/>
            </a:bodyPr>
            <a:lstStyle/>
            <a:p>
              <a:endParaRPr lang="en-US" sz="3733" dirty="0">
                <a:solidFill>
                  <a:schemeClr val="tx1">
                    <a:lumMod val="75000"/>
                    <a:lumOff val="25000"/>
                  </a:schemeClr>
                </a:solidFill>
                <a:cs typeface="+mn-ea"/>
                <a:sym typeface="+mn-lt"/>
              </a:endParaRPr>
            </a:p>
          </p:txBody>
        </p:sp>
        <p:sp>
          <p:nvSpPr>
            <p:cNvPr id="34" name="Oval 77"/>
            <p:cNvSpPr>
              <a:spLocks noChangeArrowheads="1"/>
            </p:cNvSpPr>
            <p:nvPr/>
          </p:nvSpPr>
          <p:spPr bwMode="auto">
            <a:xfrm>
              <a:off x="5958515" y="3891534"/>
              <a:ext cx="402173" cy="401104"/>
            </a:xfrm>
            <a:prstGeom prst="ellipse">
              <a:avLst/>
            </a:prstGeom>
            <a:solidFill>
              <a:schemeClr val="accent3"/>
            </a:solidFill>
            <a:ln>
              <a:noFill/>
            </a:ln>
            <a:extLst/>
          </p:spPr>
          <p:txBody>
            <a:bodyPr vert="horz" wrap="square" lIns="121920" tIns="60960" rIns="121920" bIns="60960" numCol="1" anchor="t" anchorCtr="0" compatLnSpc="1">
              <a:prstTxWarp prst="textNoShape">
                <a:avLst/>
              </a:prstTxWarp>
            </a:bodyPr>
            <a:lstStyle/>
            <a:p>
              <a:endParaRPr lang="en-US" sz="2800">
                <a:solidFill>
                  <a:schemeClr val="tx1">
                    <a:lumMod val="75000"/>
                    <a:lumOff val="25000"/>
                  </a:schemeClr>
                </a:solidFill>
                <a:cs typeface="+mn-ea"/>
                <a:sym typeface="+mn-lt"/>
              </a:endParaRPr>
            </a:p>
          </p:txBody>
        </p:sp>
        <p:sp>
          <p:nvSpPr>
            <p:cNvPr id="35" name="Freeform 309"/>
            <p:cNvSpPr>
              <a:spLocks/>
            </p:cNvSpPr>
            <p:nvPr/>
          </p:nvSpPr>
          <p:spPr bwMode="auto">
            <a:xfrm>
              <a:off x="6054780" y="3986729"/>
              <a:ext cx="204296" cy="206435"/>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800">
                <a:solidFill>
                  <a:schemeClr val="tx1">
                    <a:lumMod val="75000"/>
                    <a:lumOff val="25000"/>
                  </a:schemeClr>
                </a:solidFill>
                <a:cs typeface="+mn-ea"/>
                <a:sym typeface="+mn-lt"/>
              </a:endParaRPr>
            </a:p>
          </p:txBody>
        </p:sp>
      </p:grpSp>
      <p:grpSp>
        <p:nvGrpSpPr>
          <p:cNvPr id="44" name="组合 43"/>
          <p:cNvGrpSpPr/>
          <p:nvPr/>
        </p:nvGrpSpPr>
        <p:grpSpPr>
          <a:xfrm>
            <a:off x="5958515" y="5023948"/>
            <a:ext cx="5053282" cy="1046569"/>
            <a:chOff x="5958515" y="5023948"/>
            <a:chExt cx="5053282" cy="1046569"/>
          </a:xfrm>
        </p:grpSpPr>
        <p:sp>
          <p:nvSpPr>
            <p:cNvPr id="10" name="Text Placeholder 3"/>
            <p:cNvSpPr txBox="1">
              <a:spLocks/>
            </p:cNvSpPr>
            <p:nvPr/>
          </p:nvSpPr>
          <p:spPr>
            <a:xfrm>
              <a:off x="6514561" y="5023948"/>
              <a:ext cx="1936428"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r>
                <a:rPr lang="en-US" sz="2800" b="1" dirty="0">
                  <a:solidFill>
                    <a:schemeClr val="tx1"/>
                  </a:solidFill>
                  <a:cs typeface="+mn-ea"/>
                  <a:sym typeface="+mn-lt"/>
                </a:rPr>
                <a:t> 04</a:t>
              </a:r>
            </a:p>
          </p:txBody>
        </p:sp>
        <p:sp>
          <p:nvSpPr>
            <p:cNvPr id="11" name="Text Placeholder 3"/>
            <p:cNvSpPr txBox="1">
              <a:spLocks/>
            </p:cNvSpPr>
            <p:nvPr/>
          </p:nvSpPr>
          <p:spPr>
            <a:xfrm>
              <a:off x="6514561" y="5434317"/>
              <a:ext cx="4497236" cy="63620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lnSpc>
                  <a:spcPct val="120000"/>
                </a:lnSpc>
                <a:spcBef>
                  <a:spcPct val="20000"/>
                </a:spcBef>
                <a:defRPr/>
              </a:pPr>
              <a:r>
                <a:rPr lang="zh-CN" altLang="en-US" sz="1800" dirty="0">
                  <a:solidFill>
                    <a:schemeClr val="tx1"/>
                  </a:solidFill>
                  <a:cs typeface="+mn-ea"/>
                  <a:sym typeface="+mn-lt"/>
                </a:rPr>
                <a:t>此处添加介绍内容此处添加介绍内容此处添加介绍内容此处添加介绍内容</a:t>
              </a:r>
              <a:endParaRPr lang="en-US" sz="1800" dirty="0">
                <a:solidFill>
                  <a:schemeClr val="tx1"/>
                </a:solidFill>
                <a:cs typeface="+mn-ea"/>
                <a:sym typeface="+mn-lt"/>
              </a:endParaRPr>
            </a:p>
          </p:txBody>
        </p:sp>
        <p:sp>
          <p:nvSpPr>
            <p:cNvPr id="12" name="Rectangle 63"/>
            <p:cNvSpPr/>
            <p:nvPr/>
          </p:nvSpPr>
          <p:spPr>
            <a:xfrm>
              <a:off x="6027384" y="5284264"/>
              <a:ext cx="65" cy="574453"/>
            </a:xfrm>
            <a:prstGeom prst="rect">
              <a:avLst/>
            </a:prstGeom>
          </p:spPr>
          <p:txBody>
            <a:bodyPr wrap="none" lIns="0" tIns="0" rIns="0" bIns="0">
              <a:spAutoFit/>
            </a:bodyPr>
            <a:lstStyle/>
            <a:p>
              <a:endParaRPr lang="en-US" sz="3733" dirty="0">
                <a:solidFill>
                  <a:schemeClr val="tx1">
                    <a:lumMod val="75000"/>
                    <a:lumOff val="25000"/>
                  </a:schemeClr>
                </a:solidFill>
                <a:cs typeface="+mn-ea"/>
                <a:sym typeface="+mn-lt"/>
              </a:endParaRPr>
            </a:p>
          </p:txBody>
        </p:sp>
        <p:sp>
          <p:nvSpPr>
            <p:cNvPr id="36" name="Oval 77"/>
            <p:cNvSpPr>
              <a:spLocks noChangeArrowheads="1"/>
            </p:cNvSpPr>
            <p:nvPr/>
          </p:nvSpPr>
          <p:spPr bwMode="auto">
            <a:xfrm>
              <a:off x="5958515" y="5045473"/>
              <a:ext cx="402173" cy="401104"/>
            </a:xfrm>
            <a:prstGeom prst="ellipse">
              <a:avLst/>
            </a:prstGeom>
            <a:solidFill>
              <a:schemeClr val="accent4"/>
            </a:solidFill>
            <a:ln>
              <a:noFill/>
            </a:ln>
            <a:extLst/>
          </p:spPr>
          <p:txBody>
            <a:bodyPr vert="horz" wrap="square" lIns="121920" tIns="60960" rIns="121920" bIns="60960" numCol="1" anchor="t" anchorCtr="0" compatLnSpc="1">
              <a:prstTxWarp prst="textNoShape">
                <a:avLst/>
              </a:prstTxWarp>
            </a:bodyPr>
            <a:lstStyle/>
            <a:p>
              <a:endParaRPr lang="en-US" sz="2800">
                <a:solidFill>
                  <a:schemeClr val="tx1">
                    <a:lumMod val="75000"/>
                    <a:lumOff val="25000"/>
                  </a:schemeClr>
                </a:solidFill>
                <a:cs typeface="+mn-ea"/>
                <a:sym typeface="+mn-lt"/>
              </a:endParaRPr>
            </a:p>
          </p:txBody>
        </p:sp>
        <p:sp>
          <p:nvSpPr>
            <p:cNvPr id="37" name="Freeform 309"/>
            <p:cNvSpPr>
              <a:spLocks/>
            </p:cNvSpPr>
            <p:nvPr/>
          </p:nvSpPr>
          <p:spPr bwMode="auto">
            <a:xfrm>
              <a:off x="6054780" y="5140668"/>
              <a:ext cx="204296" cy="206435"/>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800">
                <a:solidFill>
                  <a:schemeClr val="tx1">
                    <a:lumMod val="75000"/>
                    <a:lumOff val="25000"/>
                  </a:schemeClr>
                </a:solidFill>
                <a:cs typeface="+mn-ea"/>
                <a:sym typeface="+mn-lt"/>
              </a:endParaRPr>
            </a:p>
          </p:txBody>
        </p:sp>
      </p:grpSp>
      <p:sp>
        <p:nvSpPr>
          <p:cNvPr id="38" name="文本框 37"/>
          <p:cNvSpPr txBox="1">
            <a:spLocks noChangeArrowheads="1"/>
          </p:cNvSpPr>
          <p:nvPr/>
        </p:nvSpPr>
        <p:spPr bwMode="auto">
          <a:xfrm>
            <a:off x="570049" y="392648"/>
            <a:ext cx="177970" cy="409298"/>
          </a:xfrm>
          <a:custGeom>
            <a:avLst/>
            <a:gdLst/>
            <a:ahLst/>
            <a:cxnLst/>
            <a:rect l="l" t="t" r="r" b="b"/>
            <a:pathLst>
              <a:path w="846111" h="2589991">
                <a:moveTo>
                  <a:pt x="423946" y="0"/>
                </a:moveTo>
                <a:cubicBezTo>
                  <a:pt x="545073" y="0"/>
                  <a:pt x="645716" y="35329"/>
                  <a:pt x="725874" y="105987"/>
                </a:cubicBezTo>
                <a:cubicBezTo>
                  <a:pt x="806032" y="176644"/>
                  <a:pt x="846111" y="265412"/>
                  <a:pt x="846111" y="372289"/>
                </a:cubicBezTo>
                <a:lnTo>
                  <a:pt x="846111" y="883518"/>
                </a:lnTo>
                <a:cubicBezTo>
                  <a:pt x="846111" y="1042647"/>
                  <a:pt x="761203" y="1155462"/>
                  <a:pt x="591387" y="1221963"/>
                </a:cubicBezTo>
                <a:cubicBezTo>
                  <a:pt x="761203" y="1293214"/>
                  <a:pt x="846111" y="1406623"/>
                  <a:pt x="846111" y="1562188"/>
                </a:cubicBezTo>
                <a:lnTo>
                  <a:pt x="846111" y="2217702"/>
                </a:lnTo>
                <a:cubicBezTo>
                  <a:pt x="846111" y="2325767"/>
                  <a:pt x="806032" y="2414831"/>
                  <a:pt x="725874" y="2484895"/>
                </a:cubicBezTo>
                <a:cubicBezTo>
                  <a:pt x="645716" y="2554959"/>
                  <a:pt x="545073" y="2589991"/>
                  <a:pt x="423946" y="2589991"/>
                </a:cubicBezTo>
                <a:cubicBezTo>
                  <a:pt x="302819" y="2589991"/>
                  <a:pt x="201879" y="2554959"/>
                  <a:pt x="121127" y="2484895"/>
                </a:cubicBezTo>
                <a:cubicBezTo>
                  <a:pt x="40376" y="2414831"/>
                  <a:pt x="0" y="2325767"/>
                  <a:pt x="0" y="2217702"/>
                </a:cubicBezTo>
                <a:lnTo>
                  <a:pt x="0" y="1806225"/>
                </a:lnTo>
                <a:lnTo>
                  <a:pt x="292131" y="1806225"/>
                </a:lnTo>
                <a:lnTo>
                  <a:pt x="292131" y="2378018"/>
                </a:lnTo>
                <a:cubicBezTo>
                  <a:pt x="292131" y="2475395"/>
                  <a:pt x="336069" y="2524083"/>
                  <a:pt x="423946" y="2524083"/>
                </a:cubicBezTo>
                <a:cubicBezTo>
                  <a:pt x="511823" y="2524083"/>
                  <a:pt x="555761" y="2475395"/>
                  <a:pt x="555761" y="2378018"/>
                </a:cubicBezTo>
                <a:lnTo>
                  <a:pt x="555761" y="1401873"/>
                </a:lnTo>
                <a:cubicBezTo>
                  <a:pt x="555761" y="1361497"/>
                  <a:pt x="541511" y="1327059"/>
                  <a:pt x="513010" y="1298558"/>
                </a:cubicBezTo>
                <a:cubicBezTo>
                  <a:pt x="484510" y="1270058"/>
                  <a:pt x="450071" y="1255807"/>
                  <a:pt x="409696" y="1255807"/>
                </a:cubicBezTo>
                <a:lnTo>
                  <a:pt x="187035" y="1255807"/>
                </a:lnTo>
                <a:lnTo>
                  <a:pt x="187035" y="1189900"/>
                </a:lnTo>
                <a:lnTo>
                  <a:pt x="409696" y="1189900"/>
                </a:lnTo>
                <a:cubicBezTo>
                  <a:pt x="450071" y="1189900"/>
                  <a:pt x="484510" y="1175649"/>
                  <a:pt x="513010" y="1147149"/>
                </a:cubicBezTo>
                <a:cubicBezTo>
                  <a:pt x="541511" y="1118648"/>
                  <a:pt x="555761" y="1084210"/>
                  <a:pt x="555761" y="1043834"/>
                </a:cubicBezTo>
                <a:lnTo>
                  <a:pt x="555761" y="211973"/>
                </a:lnTo>
                <a:cubicBezTo>
                  <a:pt x="555761" y="114597"/>
                  <a:pt x="511823" y="65908"/>
                  <a:pt x="423946" y="65908"/>
                </a:cubicBezTo>
                <a:cubicBezTo>
                  <a:pt x="336069" y="65908"/>
                  <a:pt x="292131" y="114597"/>
                  <a:pt x="292131" y="211973"/>
                </a:cubicBezTo>
                <a:lnTo>
                  <a:pt x="292131" y="783766"/>
                </a:lnTo>
                <a:lnTo>
                  <a:pt x="0" y="783766"/>
                </a:lnTo>
                <a:lnTo>
                  <a:pt x="0" y="372289"/>
                </a:lnTo>
                <a:cubicBezTo>
                  <a:pt x="0" y="265412"/>
                  <a:pt x="40376" y="176644"/>
                  <a:pt x="121127" y="105987"/>
                </a:cubicBezTo>
                <a:cubicBezTo>
                  <a:pt x="201879" y="35329"/>
                  <a:pt x="302819" y="0"/>
                  <a:pt x="423946" y="0"/>
                </a:cubicBezTo>
                <a:close/>
                <a:moveTo>
                  <a:pt x="194160" y="117565"/>
                </a:moveTo>
                <a:cubicBezTo>
                  <a:pt x="113408" y="172191"/>
                  <a:pt x="73033" y="247599"/>
                  <a:pt x="73033" y="343789"/>
                </a:cubicBezTo>
                <a:lnTo>
                  <a:pt x="73033" y="719640"/>
                </a:lnTo>
                <a:lnTo>
                  <a:pt x="146065" y="719640"/>
                </a:lnTo>
                <a:lnTo>
                  <a:pt x="146065" y="299256"/>
                </a:lnTo>
                <a:cubicBezTo>
                  <a:pt x="146065" y="223255"/>
                  <a:pt x="162097" y="162691"/>
                  <a:pt x="194160" y="117565"/>
                </a:cubicBezTo>
                <a:close/>
                <a:moveTo>
                  <a:pt x="570012" y="80158"/>
                </a:moveTo>
                <a:cubicBezTo>
                  <a:pt x="609200" y="125284"/>
                  <a:pt x="628794" y="185254"/>
                  <a:pt x="628794" y="260068"/>
                </a:cubicBezTo>
                <a:lnTo>
                  <a:pt x="628794" y="992177"/>
                </a:lnTo>
                <a:cubicBezTo>
                  <a:pt x="628794" y="1066991"/>
                  <a:pt x="609200" y="1126961"/>
                  <a:pt x="570012" y="1172087"/>
                </a:cubicBezTo>
                <a:cubicBezTo>
                  <a:pt x="657888" y="1116273"/>
                  <a:pt x="701827" y="1039678"/>
                  <a:pt x="701827" y="942301"/>
                </a:cubicBezTo>
                <a:lnTo>
                  <a:pt x="701827" y="309944"/>
                </a:lnTo>
                <a:cubicBezTo>
                  <a:pt x="701827" y="212567"/>
                  <a:pt x="657888" y="135972"/>
                  <a:pt x="570012" y="80158"/>
                </a:cubicBezTo>
                <a:close/>
                <a:moveTo>
                  <a:pt x="570012" y="1273620"/>
                </a:moveTo>
                <a:cubicBezTo>
                  <a:pt x="609200" y="1318746"/>
                  <a:pt x="628794" y="1378122"/>
                  <a:pt x="628794" y="1451749"/>
                </a:cubicBezTo>
                <a:lnTo>
                  <a:pt x="628794" y="2331704"/>
                </a:lnTo>
                <a:cubicBezTo>
                  <a:pt x="628794" y="2405331"/>
                  <a:pt x="609200" y="2464707"/>
                  <a:pt x="570012" y="2509833"/>
                </a:cubicBezTo>
                <a:cubicBezTo>
                  <a:pt x="657888" y="2454020"/>
                  <a:pt x="701827" y="2377424"/>
                  <a:pt x="701827" y="2280047"/>
                </a:cubicBezTo>
                <a:lnTo>
                  <a:pt x="701827" y="1503406"/>
                </a:lnTo>
                <a:cubicBezTo>
                  <a:pt x="701827" y="1406029"/>
                  <a:pt x="657888" y="1329434"/>
                  <a:pt x="570012" y="1273620"/>
                </a:cubicBezTo>
                <a:close/>
                <a:moveTo>
                  <a:pt x="73033" y="1872132"/>
                </a:moveTo>
                <a:lnTo>
                  <a:pt x="73033" y="2247984"/>
                </a:lnTo>
                <a:cubicBezTo>
                  <a:pt x="73033" y="2342986"/>
                  <a:pt x="113408" y="2418394"/>
                  <a:pt x="194160" y="2474207"/>
                </a:cubicBezTo>
                <a:cubicBezTo>
                  <a:pt x="162097" y="2427894"/>
                  <a:pt x="146065" y="2366736"/>
                  <a:pt x="146065" y="2290735"/>
                </a:cubicBezTo>
                <a:lnTo>
                  <a:pt x="146065" y="1872132"/>
                </a:lnTo>
                <a:lnTo>
                  <a:pt x="73033"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14626661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500" fill="hold"/>
                                        <p:tgtEl>
                                          <p:spTgt spid="41"/>
                                        </p:tgtEl>
                                        <p:attrNameLst>
                                          <p:attrName>ppt_x</p:attrName>
                                        </p:attrNameLst>
                                      </p:cBhvr>
                                      <p:tavLst>
                                        <p:tav tm="0">
                                          <p:val>
                                            <p:strVal val="1+#ppt_w/2"/>
                                          </p:val>
                                        </p:tav>
                                        <p:tav tm="100000">
                                          <p:val>
                                            <p:strVal val="#ppt_x"/>
                                          </p:val>
                                        </p:tav>
                                      </p:tavLst>
                                    </p:anim>
                                    <p:anim calcmode="lin" valueType="num">
                                      <p:cBhvr additive="base">
                                        <p:cTn id="29" dur="500" fill="hold"/>
                                        <p:tgtEl>
                                          <p:spTgt spid="41"/>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1+#ppt_w/2"/>
                                          </p:val>
                                        </p:tav>
                                        <p:tav tm="100000">
                                          <p:val>
                                            <p:strVal val="#ppt_x"/>
                                          </p:val>
                                        </p:tav>
                                      </p:tavLst>
                                    </p:anim>
                                    <p:anim calcmode="lin" valueType="num">
                                      <p:cBhvr additive="base">
                                        <p:cTn id="34" dur="500" fill="hold"/>
                                        <p:tgtEl>
                                          <p:spTgt spid="42"/>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2"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500" fill="hold"/>
                                        <p:tgtEl>
                                          <p:spTgt spid="43"/>
                                        </p:tgtEl>
                                        <p:attrNameLst>
                                          <p:attrName>ppt_x</p:attrName>
                                        </p:attrNameLst>
                                      </p:cBhvr>
                                      <p:tavLst>
                                        <p:tav tm="0">
                                          <p:val>
                                            <p:strVal val="1+#ppt_w/2"/>
                                          </p:val>
                                        </p:tav>
                                        <p:tav tm="100000">
                                          <p:val>
                                            <p:strVal val="#ppt_x"/>
                                          </p:val>
                                        </p:tav>
                                      </p:tavLst>
                                    </p:anim>
                                    <p:anim calcmode="lin" valueType="num">
                                      <p:cBhvr additive="base">
                                        <p:cTn id="39" dur="500" fill="hold"/>
                                        <p:tgtEl>
                                          <p:spTgt spid="43"/>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1+#ppt_w/2"/>
                                          </p:val>
                                        </p:tav>
                                        <p:tav tm="100000">
                                          <p:val>
                                            <p:strVal val="#ppt_x"/>
                                          </p:val>
                                        </p:tav>
                                      </p:tavLst>
                                    </p:anim>
                                    <p:anim calcmode="lin" valueType="num">
                                      <p:cBhvr additive="base">
                                        <p:cTn id="44"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5" name="Freeform 3"/>
          <p:cNvSpPr>
            <a:spLocks noChangeArrowheads="1"/>
          </p:cNvSpPr>
          <p:nvPr/>
        </p:nvSpPr>
        <p:spPr bwMode="auto">
          <a:xfrm rot="19397468">
            <a:off x="4591125" y="1474201"/>
            <a:ext cx="2307051" cy="2340364"/>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solidFill>
          <a:ln>
            <a:noFill/>
          </a:ln>
          <a:effectLst/>
        </p:spPr>
        <p:txBody>
          <a:bodyPr wrap="none" anchor="ctr"/>
          <a:lstStyle/>
          <a:p>
            <a:endParaRPr lang="en-US" sz="2400">
              <a:cs typeface="+mn-ea"/>
              <a:sym typeface="+mn-lt"/>
            </a:endParaRPr>
          </a:p>
        </p:txBody>
      </p:sp>
      <p:sp>
        <p:nvSpPr>
          <p:cNvPr id="6" name="Freeform 3"/>
          <p:cNvSpPr>
            <a:spLocks noChangeArrowheads="1"/>
          </p:cNvSpPr>
          <p:nvPr/>
        </p:nvSpPr>
        <p:spPr bwMode="auto">
          <a:xfrm rot="3202081">
            <a:off x="6219355" y="2019515"/>
            <a:ext cx="2307051" cy="2340364"/>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2"/>
          </a:solidFill>
          <a:ln>
            <a:noFill/>
          </a:ln>
          <a:effectLst/>
        </p:spPr>
        <p:txBody>
          <a:bodyPr wrap="none" anchor="ctr"/>
          <a:lstStyle/>
          <a:p>
            <a:endParaRPr lang="en-US" sz="2400">
              <a:cs typeface="+mn-ea"/>
              <a:sym typeface="+mn-lt"/>
            </a:endParaRPr>
          </a:p>
        </p:txBody>
      </p:sp>
      <p:sp>
        <p:nvSpPr>
          <p:cNvPr id="7" name="Freeform 3"/>
          <p:cNvSpPr>
            <a:spLocks noChangeArrowheads="1"/>
          </p:cNvSpPr>
          <p:nvPr/>
        </p:nvSpPr>
        <p:spPr bwMode="auto">
          <a:xfrm rot="8579122">
            <a:off x="5670307" y="3650367"/>
            <a:ext cx="2307051" cy="2340364"/>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3"/>
          </a:solidFill>
          <a:ln>
            <a:noFill/>
          </a:ln>
          <a:effectLst/>
        </p:spPr>
        <p:txBody>
          <a:bodyPr wrap="none" anchor="ctr"/>
          <a:lstStyle/>
          <a:p>
            <a:endParaRPr lang="en-US" sz="2400">
              <a:cs typeface="+mn-ea"/>
              <a:sym typeface="+mn-lt"/>
            </a:endParaRPr>
          </a:p>
        </p:txBody>
      </p:sp>
      <p:sp>
        <p:nvSpPr>
          <p:cNvPr id="8" name="Freeform 3"/>
          <p:cNvSpPr>
            <a:spLocks noChangeArrowheads="1"/>
          </p:cNvSpPr>
          <p:nvPr/>
        </p:nvSpPr>
        <p:spPr bwMode="auto">
          <a:xfrm rot="13978264">
            <a:off x="4042935" y="3116501"/>
            <a:ext cx="2307051" cy="2340364"/>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4"/>
          </a:solidFill>
          <a:ln>
            <a:noFill/>
          </a:ln>
          <a:effectLst/>
        </p:spPr>
        <p:txBody>
          <a:bodyPr wrap="none" anchor="ctr"/>
          <a:lstStyle/>
          <a:p>
            <a:endParaRPr lang="en-US" sz="2400">
              <a:cs typeface="+mn-ea"/>
              <a:sym typeface="+mn-lt"/>
            </a:endParaRPr>
          </a:p>
        </p:txBody>
      </p:sp>
      <p:sp>
        <p:nvSpPr>
          <p:cNvPr id="9" name="TextBox 22"/>
          <p:cNvSpPr txBox="1"/>
          <p:nvPr/>
        </p:nvSpPr>
        <p:spPr>
          <a:xfrm>
            <a:off x="5011929" y="1910720"/>
            <a:ext cx="1458687" cy="1231076"/>
          </a:xfrm>
          <a:prstGeom prst="rect">
            <a:avLst/>
          </a:prstGeom>
          <a:noFill/>
        </p:spPr>
        <p:txBody>
          <a:bodyPr wrap="square" lIns="121893" tIns="60945" rIns="121893" bIns="60945" rtlCol="0">
            <a:spAutoFit/>
          </a:bodyPr>
          <a:lstStyle/>
          <a:p>
            <a:pPr algn="ctr"/>
            <a:r>
              <a:rPr lang="en-US" sz="7200" b="1" dirty="0">
                <a:solidFill>
                  <a:schemeClr val="bg1"/>
                </a:solidFill>
                <a:cs typeface="+mn-ea"/>
                <a:sym typeface="+mn-lt"/>
              </a:rPr>
              <a:t>S</a:t>
            </a:r>
            <a:endParaRPr lang="ru-RU" sz="7200" b="1" dirty="0">
              <a:solidFill>
                <a:schemeClr val="bg1"/>
              </a:solidFill>
              <a:cs typeface="+mn-ea"/>
              <a:sym typeface="+mn-lt"/>
            </a:endParaRPr>
          </a:p>
        </p:txBody>
      </p:sp>
      <p:sp>
        <p:nvSpPr>
          <p:cNvPr id="10" name="TextBox 23"/>
          <p:cNvSpPr txBox="1"/>
          <p:nvPr/>
        </p:nvSpPr>
        <p:spPr>
          <a:xfrm>
            <a:off x="6663938" y="2512721"/>
            <a:ext cx="1458687" cy="1231076"/>
          </a:xfrm>
          <a:prstGeom prst="rect">
            <a:avLst/>
          </a:prstGeom>
          <a:noFill/>
        </p:spPr>
        <p:txBody>
          <a:bodyPr wrap="square" lIns="121893" tIns="60945" rIns="121893" bIns="60945" rtlCol="0">
            <a:spAutoFit/>
          </a:bodyPr>
          <a:lstStyle/>
          <a:p>
            <a:pPr algn="ctr"/>
            <a:r>
              <a:rPr lang="en-US" sz="7200" b="1" dirty="0">
                <a:solidFill>
                  <a:schemeClr val="bg1"/>
                </a:solidFill>
                <a:cs typeface="+mn-ea"/>
                <a:sym typeface="+mn-lt"/>
              </a:rPr>
              <a:t>O</a:t>
            </a:r>
            <a:endParaRPr lang="ru-RU" sz="7200" b="1" dirty="0">
              <a:solidFill>
                <a:schemeClr val="bg1"/>
              </a:solidFill>
              <a:cs typeface="+mn-ea"/>
              <a:sym typeface="+mn-lt"/>
            </a:endParaRPr>
          </a:p>
        </p:txBody>
      </p:sp>
      <p:sp>
        <p:nvSpPr>
          <p:cNvPr id="11" name="TextBox 24"/>
          <p:cNvSpPr txBox="1"/>
          <p:nvPr/>
        </p:nvSpPr>
        <p:spPr>
          <a:xfrm>
            <a:off x="6060135" y="4220105"/>
            <a:ext cx="1458687" cy="1231076"/>
          </a:xfrm>
          <a:prstGeom prst="rect">
            <a:avLst/>
          </a:prstGeom>
          <a:noFill/>
        </p:spPr>
        <p:txBody>
          <a:bodyPr wrap="square" lIns="121893" tIns="60945" rIns="121893" bIns="60945" rtlCol="0">
            <a:spAutoFit/>
          </a:bodyPr>
          <a:lstStyle/>
          <a:p>
            <a:pPr algn="ctr"/>
            <a:r>
              <a:rPr lang="en-US" sz="7200" b="1" dirty="0">
                <a:solidFill>
                  <a:schemeClr val="bg1"/>
                </a:solidFill>
                <a:cs typeface="+mn-ea"/>
                <a:sym typeface="+mn-lt"/>
              </a:rPr>
              <a:t>T</a:t>
            </a:r>
            <a:endParaRPr lang="ru-RU" sz="7200" b="1" dirty="0">
              <a:solidFill>
                <a:schemeClr val="bg1"/>
              </a:solidFill>
              <a:cs typeface="+mn-ea"/>
              <a:sym typeface="+mn-lt"/>
            </a:endParaRPr>
          </a:p>
        </p:txBody>
      </p:sp>
      <p:sp>
        <p:nvSpPr>
          <p:cNvPr id="12" name="TextBox 25"/>
          <p:cNvSpPr txBox="1"/>
          <p:nvPr/>
        </p:nvSpPr>
        <p:spPr>
          <a:xfrm>
            <a:off x="4438242" y="3616095"/>
            <a:ext cx="1458687" cy="1231076"/>
          </a:xfrm>
          <a:prstGeom prst="rect">
            <a:avLst/>
          </a:prstGeom>
          <a:noFill/>
        </p:spPr>
        <p:txBody>
          <a:bodyPr wrap="square" lIns="121893" tIns="60945" rIns="121893" bIns="60945" rtlCol="0">
            <a:spAutoFit/>
          </a:bodyPr>
          <a:lstStyle/>
          <a:p>
            <a:pPr algn="ctr"/>
            <a:r>
              <a:rPr lang="en-US" sz="7200" b="1" dirty="0">
                <a:solidFill>
                  <a:schemeClr val="bg1"/>
                </a:solidFill>
                <a:cs typeface="+mn-ea"/>
                <a:sym typeface="+mn-lt"/>
              </a:rPr>
              <a:t>W</a:t>
            </a:r>
            <a:endParaRPr lang="ru-RU" sz="7200" b="1" dirty="0">
              <a:solidFill>
                <a:schemeClr val="bg1"/>
              </a:solidFill>
              <a:cs typeface="+mn-ea"/>
              <a:sym typeface="+mn-lt"/>
            </a:endParaRPr>
          </a:p>
        </p:txBody>
      </p:sp>
      <p:cxnSp>
        <p:nvCxnSpPr>
          <p:cNvPr id="19" name="Straight Connector 16"/>
          <p:cNvCxnSpPr/>
          <p:nvPr/>
        </p:nvCxnSpPr>
        <p:spPr>
          <a:xfrm flipV="1">
            <a:off x="5731822" y="1243481"/>
            <a:ext cx="0" cy="506832"/>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20"/>
          <p:cNvCxnSpPr/>
          <p:nvPr/>
        </p:nvCxnSpPr>
        <p:spPr>
          <a:xfrm flipH="1">
            <a:off x="1006743" y="1257209"/>
            <a:ext cx="4738807"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6"/>
          <p:cNvCxnSpPr/>
          <p:nvPr/>
        </p:nvCxnSpPr>
        <p:spPr>
          <a:xfrm>
            <a:off x="1020128" y="1243481"/>
            <a:ext cx="0" cy="751908"/>
          </a:xfrm>
          <a:prstGeom prst="line">
            <a:avLst/>
          </a:prstGeom>
          <a:ln>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23" name="Straight Connector 59"/>
          <p:cNvCxnSpPr/>
          <p:nvPr/>
        </p:nvCxnSpPr>
        <p:spPr>
          <a:xfrm flipV="1">
            <a:off x="7746444" y="1376114"/>
            <a:ext cx="0" cy="904940"/>
          </a:xfrm>
          <a:prstGeom prst="line">
            <a:avLst/>
          </a:prstGeom>
          <a:ln>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60"/>
          <p:cNvCxnSpPr/>
          <p:nvPr/>
        </p:nvCxnSpPr>
        <p:spPr>
          <a:xfrm>
            <a:off x="7746444" y="1377125"/>
            <a:ext cx="3308963" cy="0"/>
          </a:xfrm>
          <a:prstGeom prst="line">
            <a:avLst/>
          </a:prstGeom>
          <a:ln>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66"/>
          <p:cNvCxnSpPr/>
          <p:nvPr/>
        </p:nvCxnSpPr>
        <p:spPr>
          <a:xfrm flipV="1">
            <a:off x="11047969" y="1375192"/>
            <a:ext cx="0" cy="339597"/>
          </a:xfrm>
          <a:prstGeom prst="line">
            <a:avLst/>
          </a:prstGeom>
          <a:ln>
            <a:solidFill>
              <a:schemeClr val="accent2"/>
            </a:solidFill>
            <a:headEnd type="oval" w="med" len="med"/>
            <a:tailEnd type="none"/>
          </a:ln>
          <a:effectLst/>
        </p:spPr>
        <p:style>
          <a:lnRef idx="2">
            <a:schemeClr val="accent1"/>
          </a:lnRef>
          <a:fillRef idx="0">
            <a:schemeClr val="accent1"/>
          </a:fillRef>
          <a:effectRef idx="1">
            <a:schemeClr val="accent1"/>
          </a:effectRef>
          <a:fontRef idx="minor">
            <a:schemeClr val="tx1"/>
          </a:fontRef>
        </p:style>
      </p:cxnSp>
      <p:cxnSp>
        <p:nvCxnSpPr>
          <p:cNvPr id="29" name="Straight Connector 85"/>
          <p:cNvCxnSpPr/>
          <p:nvPr/>
        </p:nvCxnSpPr>
        <p:spPr>
          <a:xfrm>
            <a:off x="7899816" y="4569469"/>
            <a:ext cx="3144113" cy="0"/>
          </a:xfrm>
          <a:prstGeom prst="line">
            <a:avLst/>
          </a:prstGeom>
          <a:ln>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88"/>
          <p:cNvCxnSpPr/>
          <p:nvPr/>
        </p:nvCxnSpPr>
        <p:spPr>
          <a:xfrm flipV="1">
            <a:off x="11047969" y="4571171"/>
            <a:ext cx="0" cy="306790"/>
          </a:xfrm>
          <a:prstGeom prst="line">
            <a:avLst/>
          </a:prstGeom>
          <a:ln>
            <a:solidFill>
              <a:schemeClr val="accent3"/>
            </a:solidFill>
            <a:headEnd type="oval"/>
          </a:ln>
          <a:effectLst/>
        </p:spPr>
        <p:style>
          <a:lnRef idx="2">
            <a:schemeClr val="accent1"/>
          </a:lnRef>
          <a:fillRef idx="0">
            <a:schemeClr val="accent1"/>
          </a:fillRef>
          <a:effectRef idx="1">
            <a:schemeClr val="accent1"/>
          </a:effectRef>
          <a:fontRef idx="minor">
            <a:schemeClr val="tx1"/>
          </a:fontRef>
        </p:style>
      </p:cxnSp>
      <p:grpSp>
        <p:nvGrpSpPr>
          <p:cNvPr id="18" name="组合 17"/>
          <p:cNvGrpSpPr/>
          <p:nvPr/>
        </p:nvGrpSpPr>
        <p:grpSpPr>
          <a:xfrm>
            <a:off x="561689" y="4687340"/>
            <a:ext cx="3320425" cy="1527682"/>
            <a:chOff x="561689" y="4785017"/>
            <a:chExt cx="3320425" cy="1527682"/>
          </a:xfrm>
        </p:grpSpPr>
        <p:sp>
          <p:nvSpPr>
            <p:cNvPr id="13" name="TextBox 41"/>
            <p:cNvSpPr txBox="1"/>
            <p:nvPr/>
          </p:nvSpPr>
          <p:spPr>
            <a:xfrm>
              <a:off x="1364323" y="4785017"/>
              <a:ext cx="2517791" cy="477054"/>
            </a:xfrm>
            <a:prstGeom prst="rect">
              <a:avLst/>
            </a:prstGeom>
            <a:noFill/>
          </p:spPr>
          <p:txBody>
            <a:bodyPr wrap="square" lIns="0" rIns="0" bIns="0" rtlCol="0">
              <a:spAutoFit/>
            </a:bodyPr>
            <a:lstStyle/>
            <a:p>
              <a:r>
                <a:rPr lang="zh-CN" altLang="en-US" sz="2800" b="1" dirty="0">
                  <a:solidFill>
                    <a:schemeClr val="accent4"/>
                  </a:solidFill>
                  <a:cs typeface="+mn-ea"/>
                  <a:sym typeface="+mn-lt"/>
                </a:rPr>
                <a:t>劣势</a:t>
              </a:r>
              <a:endParaRPr lang="en-US" sz="2800" b="1" dirty="0">
                <a:solidFill>
                  <a:schemeClr val="accent4"/>
                </a:solidFill>
                <a:cs typeface="+mn-ea"/>
                <a:sym typeface="+mn-lt"/>
              </a:endParaRPr>
            </a:p>
          </p:txBody>
        </p:sp>
        <p:sp>
          <p:nvSpPr>
            <p:cNvPr id="32" name="Freeform 3"/>
            <p:cNvSpPr>
              <a:spLocks noChangeArrowheads="1"/>
            </p:cNvSpPr>
            <p:nvPr/>
          </p:nvSpPr>
          <p:spPr bwMode="auto">
            <a:xfrm>
              <a:off x="561689" y="4877960"/>
              <a:ext cx="724384" cy="556027"/>
            </a:xfrm>
            <a:custGeom>
              <a:avLst/>
              <a:gdLst>
                <a:gd name="T0" fmla="*/ 3034 w 6392"/>
                <a:gd name="T1" fmla="*/ 2260 h 4907"/>
                <a:gd name="T2" fmla="*/ 2582 w 6392"/>
                <a:gd name="T3" fmla="*/ 1937 h 4907"/>
                <a:gd name="T4" fmla="*/ 1421 w 6392"/>
                <a:gd name="T5" fmla="*/ 2196 h 4907"/>
                <a:gd name="T6" fmla="*/ 388 w 6392"/>
                <a:gd name="T7" fmla="*/ 4583 h 4907"/>
                <a:gd name="T8" fmla="*/ 2712 w 6392"/>
                <a:gd name="T9" fmla="*/ 3551 h 4907"/>
                <a:gd name="T10" fmla="*/ 3034 w 6392"/>
                <a:gd name="T11" fmla="*/ 2260 h 4907"/>
                <a:gd name="T12" fmla="*/ 2454 w 6392"/>
                <a:gd name="T13" fmla="*/ 3228 h 4907"/>
                <a:gd name="T14" fmla="*/ 711 w 6392"/>
                <a:gd name="T15" fmla="*/ 4261 h 4907"/>
                <a:gd name="T16" fmla="*/ 1679 w 6392"/>
                <a:gd name="T17" fmla="*/ 2518 h 4907"/>
                <a:gd name="T18" fmla="*/ 1874 w 6392"/>
                <a:gd name="T19" fmla="*/ 2648 h 4907"/>
                <a:gd name="T20" fmla="*/ 2260 w 6392"/>
                <a:gd name="T21" fmla="*/ 3034 h 4907"/>
                <a:gd name="T22" fmla="*/ 2454 w 6392"/>
                <a:gd name="T23" fmla="*/ 3228 h 4907"/>
                <a:gd name="T24" fmla="*/ 6197 w 6392"/>
                <a:gd name="T25" fmla="*/ 710 h 4907"/>
                <a:gd name="T26" fmla="*/ 3615 w 6392"/>
                <a:gd name="T27" fmla="*/ 646 h 4907"/>
                <a:gd name="T28" fmla="*/ 2776 w 6392"/>
                <a:gd name="T29" fmla="*/ 1679 h 4907"/>
                <a:gd name="T30" fmla="*/ 3034 w 6392"/>
                <a:gd name="T31" fmla="*/ 2196 h 4907"/>
                <a:gd name="T32" fmla="*/ 4326 w 6392"/>
                <a:gd name="T33" fmla="*/ 2454 h 4907"/>
                <a:gd name="T34" fmla="*/ 6197 w 6392"/>
                <a:gd name="T35" fmla="*/ 710 h 4907"/>
                <a:gd name="T36" fmla="*/ 5489 w 6392"/>
                <a:gd name="T37" fmla="*/ 1549 h 4907"/>
                <a:gd name="T38" fmla="*/ 3681 w 6392"/>
                <a:gd name="T39" fmla="*/ 1937 h 4907"/>
                <a:gd name="T40" fmla="*/ 4067 w 6392"/>
                <a:gd name="T41" fmla="*/ 1485 h 4907"/>
                <a:gd name="T42" fmla="*/ 3487 w 6392"/>
                <a:gd name="T43" fmla="*/ 1421 h 4907"/>
                <a:gd name="T44" fmla="*/ 5164 w 6392"/>
                <a:gd name="T45" fmla="*/ 582 h 4907"/>
                <a:gd name="T46" fmla="*/ 5489 w 6392"/>
                <a:gd name="T47" fmla="*/ 1549 h 4907"/>
                <a:gd name="T48" fmla="*/ 3165 w 6392"/>
                <a:gd name="T49" fmla="*/ 2260 h 4907"/>
                <a:gd name="T50" fmla="*/ 3423 w 6392"/>
                <a:gd name="T51" fmla="*/ 3098 h 4907"/>
                <a:gd name="T52" fmla="*/ 3423 w 6392"/>
                <a:gd name="T53" fmla="*/ 2582 h 4907"/>
                <a:gd name="T54" fmla="*/ 3165 w 6392"/>
                <a:gd name="T55" fmla="*/ 2260 h 4907"/>
                <a:gd name="T56" fmla="*/ 2196 w 6392"/>
                <a:gd name="T57" fmla="*/ 1615 h 4907"/>
                <a:gd name="T58" fmla="*/ 2066 w 6392"/>
                <a:gd name="T59" fmla="*/ 1163 h 4907"/>
                <a:gd name="T60" fmla="*/ 2518 w 6392"/>
                <a:gd name="T61" fmla="*/ 1549 h 4907"/>
                <a:gd name="T62" fmla="*/ 2582 w 6392"/>
                <a:gd name="T63" fmla="*/ 1873 h 4907"/>
                <a:gd name="T64" fmla="*/ 2196 w 6392"/>
                <a:gd name="T65" fmla="*/ 1615 h 4907"/>
                <a:gd name="T66" fmla="*/ 2196 w 6392"/>
                <a:gd name="T67" fmla="*/ 1615 h 4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92" h="4907">
                  <a:moveTo>
                    <a:pt x="3034" y="2260"/>
                  </a:moveTo>
                  <a:lnTo>
                    <a:pt x="3034" y="2260"/>
                  </a:lnTo>
                  <a:cubicBezTo>
                    <a:pt x="2776" y="2196"/>
                    <a:pt x="2776" y="2196"/>
                    <a:pt x="2776" y="2196"/>
                  </a:cubicBezTo>
                  <a:cubicBezTo>
                    <a:pt x="2582" y="1937"/>
                    <a:pt x="2582" y="1937"/>
                    <a:pt x="2582" y="1937"/>
                  </a:cubicBezTo>
                  <a:cubicBezTo>
                    <a:pt x="2454" y="2001"/>
                    <a:pt x="2454" y="2001"/>
                    <a:pt x="2454" y="2001"/>
                  </a:cubicBezTo>
                  <a:cubicBezTo>
                    <a:pt x="2132" y="1873"/>
                    <a:pt x="1679" y="1937"/>
                    <a:pt x="1421" y="2196"/>
                  </a:cubicBezTo>
                  <a:cubicBezTo>
                    <a:pt x="388" y="3228"/>
                    <a:pt x="388" y="3228"/>
                    <a:pt x="388" y="3228"/>
                  </a:cubicBezTo>
                  <a:cubicBezTo>
                    <a:pt x="0" y="3615"/>
                    <a:pt x="0" y="4197"/>
                    <a:pt x="388" y="4583"/>
                  </a:cubicBezTo>
                  <a:cubicBezTo>
                    <a:pt x="775" y="4906"/>
                    <a:pt x="1357" y="4906"/>
                    <a:pt x="1743" y="4583"/>
                  </a:cubicBezTo>
                  <a:cubicBezTo>
                    <a:pt x="2712" y="3551"/>
                    <a:pt x="2712" y="3551"/>
                    <a:pt x="2712" y="3551"/>
                  </a:cubicBezTo>
                  <a:cubicBezTo>
                    <a:pt x="3034" y="3228"/>
                    <a:pt x="3099" y="2776"/>
                    <a:pt x="2906" y="2454"/>
                  </a:cubicBezTo>
                  <a:lnTo>
                    <a:pt x="3034" y="2260"/>
                  </a:lnTo>
                  <a:close/>
                  <a:moveTo>
                    <a:pt x="2454" y="3228"/>
                  </a:moveTo>
                  <a:lnTo>
                    <a:pt x="2454" y="3228"/>
                  </a:lnTo>
                  <a:cubicBezTo>
                    <a:pt x="1421" y="4261"/>
                    <a:pt x="1421" y="4261"/>
                    <a:pt x="1421" y="4261"/>
                  </a:cubicBezTo>
                  <a:cubicBezTo>
                    <a:pt x="1227" y="4455"/>
                    <a:pt x="905" y="4455"/>
                    <a:pt x="711" y="4261"/>
                  </a:cubicBezTo>
                  <a:cubicBezTo>
                    <a:pt x="516" y="4067"/>
                    <a:pt x="516" y="3745"/>
                    <a:pt x="711" y="3551"/>
                  </a:cubicBezTo>
                  <a:cubicBezTo>
                    <a:pt x="1679" y="2518"/>
                    <a:pt x="1679" y="2518"/>
                    <a:pt x="1679" y="2518"/>
                  </a:cubicBezTo>
                  <a:cubicBezTo>
                    <a:pt x="1807" y="2390"/>
                    <a:pt x="2002" y="2324"/>
                    <a:pt x="2132" y="2390"/>
                  </a:cubicBezTo>
                  <a:cubicBezTo>
                    <a:pt x="1874" y="2648"/>
                    <a:pt x="1874" y="2648"/>
                    <a:pt x="1874" y="2648"/>
                  </a:cubicBezTo>
                  <a:cubicBezTo>
                    <a:pt x="1743" y="2776"/>
                    <a:pt x="1743" y="2970"/>
                    <a:pt x="1874" y="3034"/>
                  </a:cubicBezTo>
                  <a:cubicBezTo>
                    <a:pt x="1938" y="3164"/>
                    <a:pt x="2132" y="3164"/>
                    <a:pt x="2260" y="3034"/>
                  </a:cubicBezTo>
                  <a:cubicBezTo>
                    <a:pt x="2582" y="2776"/>
                    <a:pt x="2582" y="2776"/>
                    <a:pt x="2582" y="2776"/>
                  </a:cubicBezTo>
                  <a:cubicBezTo>
                    <a:pt x="2582" y="2906"/>
                    <a:pt x="2582" y="3098"/>
                    <a:pt x="2454" y="3228"/>
                  </a:cubicBezTo>
                  <a:close/>
                  <a:moveTo>
                    <a:pt x="6197" y="710"/>
                  </a:moveTo>
                  <a:lnTo>
                    <a:pt x="6197" y="710"/>
                  </a:lnTo>
                  <a:cubicBezTo>
                    <a:pt x="6005" y="258"/>
                    <a:pt x="5489" y="0"/>
                    <a:pt x="4972" y="194"/>
                  </a:cubicBezTo>
                  <a:cubicBezTo>
                    <a:pt x="3615" y="646"/>
                    <a:pt x="3615" y="646"/>
                    <a:pt x="3615" y="646"/>
                  </a:cubicBezTo>
                  <a:cubicBezTo>
                    <a:pt x="3229" y="841"/>
                    <a:pt x="3034" y="1163"/>
                    <a:pt x="3034" y="1549"/>
                  </a:cubicBezTo>
                  <a:cubicBezTo>
                    <a:pt x="2776" y="1679"/>
                    <a:pt x="2776" y="1679"/>
                    <a:pt x="2776" y="1679"/>
                  </a:cubicBezTo>
                  <a:cubicBezTo>
                    <a:pt x="2840" y="2001"/>
                    <a:pt x="2840" y="2001"/>
                    <a:pt x="2840" y="2001"/>
                  </a:cubicBezTo>
                  <a:cubicBezTo>
                    <a:pt x="3034" y="2196"/>
                    <a:pt x="3034" y="2196"/>
                    <a:pt x="3034" y="2196"/>
                  </a:cubicBezTo>
                  <a:cubicBezTo>
                    <a:pt x="3229" y="2132"/>
                    <a:pt x="3229" y="2132"/>
                    <a:pt x="3229" y="2132"/>
                  </a:cubicBezTo>
                  <a:cubicBezTo>
                    <a:pt x="3487" y="2454"/>
                    <a:pt x="3939" y="2582"/>
                    <a:pt x="4326" y="2454"/>
                  </a:cubicBezTo>
                  <a:cubicBezTo>
                    <a:pt x="5681" y="1937"/>
                    <a:pt x="5681" y="1937"/>
                    <a:pt x="5681" y="1937"/>
                  </a:cubicBezTo>
                  <a:cubicBezTo>
                    <a:pt x="6133" y="1743"/>
                    <a:pt x="6391" y="1227"/>
                    <a:pt x="6197" y="710"/>
                  </a:cubicBezTo>
                  <a:close/>
                  <a:moveTo>
                    <a:pt x="5489" y="1549"/>
                  </a:moveTo>
                  <a:lnTo>
                    <a:pt x="5489" y="1549"/>
                  </a:lnTo>
                  <a:cubicBezTo>
                    <a:pt x="4131" y="2065"/>
                    <a:pt x="4131" y="2065"/>
                    <a:pt x="4131" y="2065"/>
                  </a:cubicBezTo>
                  <a:cubicBezTo>
                    <a:pt x="4003" y="2132"/>
                    <a:pt x="3809" y="2065"/>
                    <a:pt x="3681" y="1937"/>
                  </a:cubicBezTo>
                  <a:cubicBezTo>
                    <a:pt x="3939" y="1873"/>
                    <a:pt x="3939" y="1873"/>
                    <a:pt x="3939" y="1873"/>
                  </a:cubicBezTo>
                  <a:cubicBezTo>
                    <a:pt x="4067" y="1807"/>
                    <a:pt x="4131" y="1679"/>
                    <a:pt x="4067" y="1485"/>
                  </a:cubicBezTo>
                  <a:cubicBezTo>
                    <a:pt x="4003" y="1357"/>
                    <a:pt x="3873" y="1291"/>
                    <a:pt x="3681" y="1291"/>
                  </a:cubicBezTo>
                  <a:cubicBezTo>
                    <a:pt x="3487" y="1421"/>
                    <a:pt x="3487" y="1421"/>
                    <a:pt x="3487" y="1421"/>
                  </a:cubicBezTo>
                  <a:cubicBezTo>
                    <a:pt x="3551" y="1227"/>
                    <a:pt x="3615" y="1163"/>
                    <a:pt x="3809" y="1099"/>
                  </a:cubicBezTo>
                  <a:cubicBezTo>
                    <a:pt x="5164" y="582"/>
                    <a:pt x="5164" y="582"/>
                    <a:pt x="5164" y="582"/>
                  </a:cubicBezTo>
                  <a:cubicBezTo>
                    <a:pt x="5422" y="452"/>
                    <a:pt x="5681" y="646"/>
                    <a:pt x="5811" y="905"/>
                  </a:cubicBezTo>
                  <a:cubicBezTo>
                    <a:pt x="5875" y="1163"/>
                    <a:pt x="5747" y="1421"/>
                    <a:pt x="5489" y="1549"/>
                  </a:cubicBezTo>
                  <a:close/>
                  <a:moveTo>
                    <a:pt x="3165" y="2260"/>
                  </a:moveTo>
                  <a:lnTo>
                    <a:pt x="3165" y="2260"/>
                  </a:lnTo>
                  <a:cubicBezTo>
                    <a:pt x="3551" y="2518"/>
                    <a:pt x="3551" y="2518"/>
                    <a:pt x="3551" y="2518"/>
                  </a:cubicBezTo>
                  <a:cubicBezTo>
                    <a:pt x="3423" y="3098"/>
                    <a:pt x="3423" y="3098"/>
                    <a:pt x="3423" y="3098"/>
                  </a:cubicBezTo>
                  <a:cubicBezTo>
                    <a:pt x="3293" y="3098"/>
                    <a:pt x="3293" y="3098"/>
                    <a:pt x="3293" y="3098"/>
                  </a:cubicBezTo>
                  <a:cubicBezTo>
                    <a:pt x="3423" y="2582"/>
                    <a:pt x="3423" y="2582"/>
                    <a:pt x="3423" y="2582"/>
                  </a:cubicBezTo>
                  <a:cubicBezTo>
                    <a:pt x="3034" y="2324"/>
                    <a:pt x="3034" y="2324"/>
                    <a:pt x="3034" y="2324"/>
                  </a:cubicBezTo>
                  <a:lnTo>
                    <a:pt x="3165" y="2260"/>
                  </a:lnTo>
                  <a:close/>
                  <a:moveTo>
                    <a:pt x="2196" y="1615"/>
                  </a:moveTo>
                  <a:lnTo>
                    <a:pt x="2196" y="1615"/>
                  </a:lnTo>
                  <a:cubicBezTo>
                    <a:pt x="1938" y="1163"/>
                    <a:pt x="1938" y="1163"/>
                    <a:pt x="1938" y="1163"/>
                  </a:cubicBezTo>
                  <a:cubicBezTo>
                    <a:pt x="2066" y="1163"/>
                    <a:pt x="2066" y="1163"/>
                    <a:pt x="2066" y="1163"/>
                  </a:cubicBezTo>
                  <a:cubicBezTo>
                    <a:pt x="2260" y="1549"/>
                    <a:pt x="2260" y="1549"/>
                    <a:pt x="2260" y="1549"/>
                  </a:cubicBezTo>
                  <a:cubicBezTo>
                    <a:pt x="2518" y="1549"/>
                    <a:pt x="2518" y="1549"/>
                    <a:pt x="2518" y="1549"/>
                  </a:cubicBezTo>
                  <a:cubicBezTo>
                    <a:pt x="2648" y="1807"/>
                    <a:pt x="2648" y="1807"/>
                    <a:pt x="2648" y="1807"/>
                  </a:cubicBezTo>
                  <a:cubicBezTo>
                    <a:pt x="2582" y="1873"/>
                    <a:pt x="2582" y="1873"/>
                    <a:pt x="2582" y="1873"/>
                  </a:cubicBezTo>
                  <a:cubicBezTo>
                    <a:pt x="2454" y="1679"/>
                    <a:pt x="2454" y="1679"/>
                    <a:pt x="2454" y="1679"/>
                  </a:cubicBezTo>
                  <a:lnTo>
                    <a:pt x="2196" y="1615"/>
                  </a:lnTo>
                  <a:close/>
                  <a:moveTo>
                    <a:pt x="2196" y="1615"/>
                  </a:moveTo>
                  <a:lnTo>
                    <a:pt x="2196" y="1615"/>
                  </a:lnTo>
                  <a:close/>
                </a:path>
              </a:pathLst>
            </a:custGeom>
            <a:solidFill>
              <a:schemeClr val="accent4"/>
            </a:solidFill>
            <a:ln>
              <a:noFill/>
            </a:ln>
            <a:effectLst/>
          </p:spPr>
          <p:txBody>
            <a:bodyPr wrap="none" anchor="ctr"/>
            <a:lstStyle/>
            <a:p>
              <a:endParaRPr lang="en-US" sz="2400">
                <a:cs typeface="+mn-ea"/>
                <a:sym typeface="+mn-lt"/>
              </a:endParaRPr>
            </a:p>
          </p:txBody>
        </p:sp>
        <p:sp>
          <p:nvSpPr>
            <p:cNvPr id="35" name="TextBox 41"/>
            <p:cNvSpPr txBox="1"/>
            <p:nvPr/>
          </p:nvSpPr>
          <p:spPr>
            <a:xfrm>
              <a:off x="1364323" y="5297934"/>
              <a:ext cx="2517791" cy="1014765"/>
            </a:xfrm>
            <a:prstGeom prst="rect">
              <a:avLst/>
            </a:prstGeom>
            <a:noFill/>
          </p:spPr>
          <p:txBody>
            <a:bodyPr wrap="square" lIns="0" rIns="0" bIns="0" rtlCol="0">
              <a:spAutoFit/>
            </a:bodyPr>
            <a:lstStyle/>
            <a:p>
              <a:pPr>
                <a:lnSpc>
                  <a:spcPct val="120000"/>
                </a:lnSpc>
              </a:pPr>
              <a:r>
                <a:rPr lang="zh-CN" altLang="en-US" dirty="0">
                  <a:cs typeface="+mn-ea"/>
                  <a:sym typeface="+mn-lt"/>
                </a:rPr>
                <a:t>此处添加介绍内容此处添加介绍内容此处添加介绍内容</a:t>
              </a:r>
              <a:endParaRPr lang="en-US" altLang="zh-CN" dirty="0">
                <a:cs typeface="+mn-ea"/>
                <a:sym typeface="+mn-lt"/>
              </a:endParaRPr>
            </a:p>
          </p:txBody>
        </p:sp>
      </p:grpSp>
      <p:grpSp>
        <p:nvGrpSpPr>
          <p:cNvPr id="3" name="组合 2"/>
          <p:cNvGrpSpPr/>
          <p:nvPr/>
        </p:nvGrpSpPr>
        <p:grpSpPr>
          <a:xfrm>
            <a:off x="722487" y="1958151"/>
            <a:ext cx="3292220" cy="1527682"/>
            <a:chOff x="722487" y="1958151"/>
            <a:chExt cx="3292220" cy="1527682"/>
          </a:xfrm>
        </p:grpSpPr>
        <p:sp>
          <p:nvSpPr>
            <p:cNvPr id="31" name="Freeform 2"/>
            <p:cNvSpPr>
              <a:spLocks noChangeArrowheads="1"/>
            </p:cNvSpPr>
            <p:nvPr/>
          </p:nvSpPr>
          <p:spPr bwMode="auto">
            <a:xfrm>
              <a:off x="722487" y="2151869"/>
              <a:ext cx="563587" cy="563587"/>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2594 h 6844"/>
                <a:gd name="T40" fmla="*/ 1250 w 6844"/>
                <a:gd name="T41" fmla="*/ 1313 h 6844"/>
                <a:gd name="T42" fmla="*/ 407 w 6844"/>
                <a:gd name="T43" fmla="*/ 2563 h 6844"/>
                <a:gd name="T44" fmla="*/ 1032 w 6844"/>
                <a:gd name="T45" fmla="*/ 32 h 6844"/>
                <a:gd name="T46" fmla="*/ 1813 w 6844"/>
                <a:gd name="T47" fmla="*/ 938 h 6844"/>
                <a:gd name="T48" fmla="*/ 2157 w 6844"/>
                <a:gd name="T49" fmla="*/ 907 h 6844"/>
                <a:gd name="T50" fmla="*/ 4718 w 6844"/>
                <a:gd name="T51" fmla="*/ 907 h 6844"/>
                <a:gd name="T52" fmla="*/ 5031 w 6844"/>
                <a:gd name="T53" fmla="*/ 938 h 6844"/>
                <a:gd name="T54" fmla="*/ 5812 w 6844"/>
                <a:gd name="T55" fmla="*/ 0 h 6844"/>
                <a:gd name="T56" fmla="*/ 4562 w 6844"/>
                <a:gd name="T57" fmla="*/ 1188 h 6844"/>
                <a:gd name="T58" fmla="*/ 3437 w 6844"/>
                <a:gd name="T59" fmla="*/ 1157 h 6844"/>
                <a:gd name="T60" fmla="*/ 2282 w 6844"/>
                <a:gd name="T61" fmla="*/ 2469 h 6844"/>
                <a:gd name="T62" fmla="*/ 3718 w 6844"/>
                <a:gd name="T63" fmla="*/ 3157 h 6844"/>
                <a:gd name="T64" fmla="*/ 4562 w 6844"/>
                <a:gd name="T65" fmla="*/ 1188 h 6844"/>
                <a:gd name="T66" fmla="*/ 4562 w 6844"/>
                <a:gd name="T67"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lnTo>
                    <a:pt x="1782" y="2750"/>
                  </a:ln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accent1"/>
            </a:solidFill>
            <a:ln>
              <a:noFill/>
            </a:ln>
            <a:effectLst/>
          </p:spPr>
          <p:txBody>
            <a:bodyPr wrap="none" anchor="ctr"/>
            <a:lstStyle/>
            <a:p>
              <a:endParaRPr lang="en-US" sz="2400">
                <a:cs typeface="+mn-ea"/>
                <a:sym typeface="+mn-lt"/>
              </a:endParaRPr>
            </a:p>
          </p:txBody>
        </p:sp>
        <p:sp>
          <p:nvSpPr>
            <p:cNvPr id="14" name="TextBox 43"/>
            <p:cNvSpPr txBox="1"/>
            <p:nvPr/>
          </p:nvSpPr>
          <p:spPr>
            <a:xfrm>
              <a:off x="1402090" y="1958151"/>
              <a:ext cx="2612617" cy="477054"/>
            </a:xfrm>
            <a:prstGeom prst="rect">
              <a:avLst/>
            </a:prstGeom>
            <a:noFill/>
          </p:spPr>
          <p:txBody>
            <a:bodyPr wrap="square" lIns="0" rIns="0" bIns="0" rtlCol="0">
              <a:spAutoFit/>
            </a:bodyPr>
            <a:lstStyle/>
            <a:p>
              <a:r>
                <a:rPr lang="zh-CN" altLang="en-US" sz="2800" b="1" dirty="0">
                  <a:solidFill>
                    <a:schemeClr val="accent1"/>
                  </a:solidFill>
                  <a:cs typeface="+mn-ea"/>
                  <a:sym typeface="+mn-lt"/>
                </a:rPr>
                <a:t>优势</a:t>
              </a:r>
              <a:endParaRPr lang="en-US" sz="2800" b="1" dirty="0">
                <a:solidFill>
                  <a:schemeClr val="accent1"/>
                </a:solidFill>
                <a:cs typeface="+mn-ea"/>
                <a:sym typeface="+mn-lt"/>
              </a:endParaRPr>
            </a:p>
          </p:txBody>
        </p:sp>
        <p:sp>
          <p:nvSpPr>
            <p:cNvPr id="36" name="TextBox 43"/>
            <p:cNvSpPr txBox="1"/>
            <p:nvPr/>
          </p:nvSpPr>
          <p:spPr>
            <a:xfrm>
              <a:off x="1402090" y="2471068"/>
              <a:ext cx="2612617" cy="1014765"/>
            </a:xfrm>
            <a:prstGeom prst="rect">
              <a:avLst/>
            </a:prstGeom>
            <a:noFill/>
          </p:spPr>
          <p:txBody>
            <a:bodyPr wrap="square" lIns="0" rIns="0" bIns="0" rtlCol="0">
              <a:spAutoFit/>
            </a:bodyPr>
            <a:lstStyle/>
            <a:p>
              <a:pPr>
                <a:lnSpc>
                  <a:spcPct val="120000"/>
                </a:lnSpc>
              </a:pPr>
              <a:r>
                <a:rPr lang="zh-CN" altLang="en-US" dirty="0">
                  <a:cs typeface="+mn-ea"/>
                  <a:sym typeface="+mn-lt"/>
                </a:rPr>
                <a:t>此处添加介绍内容此处添加介绍内容此处添加介绍内容</a:t>
              </a:r>
              <a:endParaRPr lang="en-US" dirty="0">
                <a:cs typeface="+mn-ea"/>
                <a:sym typeface="+mn-lt"/>
              </a:endParaRPr>
            </a:p>
          </p:txBody>
        </p:sp>
      </p:grpSp>
      <p:grpSp>
        <p:nvGrpSpPr>
          <p:cNvPr id="22" name="组合 21"/>
          <p:cNvGrpSpPr/>
          <p:nvPr/>
        </p:nvGrpSpPr>
        <p:grpSpPr>
          <a:xfrm>
            <a:off x="8497412" y="1768137"/>
            <a:ext cx="2852865" cy="1527682"/>
            <a:chOff x="8497412" y="1768137"/>
            <a:chExt cx="2852865" cy="1527682"/>
          </a:xfrm>
        </p:grpSpPr>
        <p:sp>
          <p:nvSpPr>
            <p:cNvPr id="15" name="TextBox 56"/>
            <p:cNvSpPr txBox="1"/>
            <p:nvPr/>
          </p:nvSpPr>
          <p:spPr>
            <a:xfrm>
              <a:off x="8497412" y="1768137"/>
              <a:ext cx="2139377" cy="477054"/>
            </a:xfrm>
            <a:prstGeom prst="rect">
              <a:avLst/>
            </a:prstGeom>
            <a:noFill/>
          </p:spPr>
          <p:txBody>
            <a:bodyPr wrap="square" lIns="0" rIns="0" bIns="0" rtlCol="0">
              <a:spAutoFit/>
            </a:bodyPr>
            <a:lstStyle/>
            <a:p>
              <a:pPr algn="r"/>
              <a:r>
                <a:rPr lang="zh-CN" altLang="en-US" sz="2800" b="1" dirty="0">
                  <a:solidFill>
                    <a:schemeClr val="accent2"/>
                  </a:solidFill>
                  <a:cs typeface="+mn-ea"/>
                  <a:sym typeface="+mn-lt"/>
                </a:rPr>
                <a:t>机会</a:t>
              </a:r>
              <a:endParaRPr lang="en-US" sz="2800" b="1" dirty="0">
                <a:solidFill>
                  <a:schemeClr val="accent2"/>
                </a:solidFill>
                <a:cs typeface="+mn-ea"/>
                <a:sym typeface="+mn-lt"/>
              </a:endParaRPr>
            </a:p>
          </p:txBody>
        </p:sp>
        <p:sp>
          <p:nvSpPr>
            <p:cNvPr id="33" name="Freeform 1"/>
            <p:cNvSpPr>
              <a:spLocks noChangeArrowheads="1"/>
            </p:cNvSpPr>
            <p:nvPr/>
          </p:nvSpPr>
          <p:spPr bwMode="auto">
            <a:xfrm>
              <a:off x="10748570" y="1900752"/>
              <a:ext cx="601707" cy="601707"/>
            </a:xfrm>
            <a:custGeom>
              <a:avLst/>
              <a:gdLst>
                <a:gd name="T0" fmla="*/ 4905 w 5031"/>
                <a:gd name="T1" fmla="*/ 0 h 5031"/>
                <a:gd name="T2" fmla="*/ 4905 w 5031"/>
                <a:gd name="T3" fmla="*/ 0 h 5031"/>
                <a:gd name="T4" fmla="*/ 125 w 5031"/>
                <a:gd name="T5" fmla="*/ 0 h 5031"/>
                <a:gd name="T6" fmla="*/ 0 w 5031"/>
                <a:gd name="T7" fmla="*/ 125 h 5031"/>
                <a:gd name="T8" fmla="*/ 0 w 5031"/>
                <a:gd name="T9" fmla="*/ 4905 h 5031"/>
                <a:gd name="T10" fmla="*/ 125 w 5031"/>
                <a:gd name="T11" fmla="*/ 5030 h 5031"/>
                <a:gd name="T12" fmla="*/ 4905 w 5031"/>
                <a:gd name="T13" fmla="*/ 5030 h 5031"/>
                <a:gd name="T14" fmla="*/ 5030 w 5031"/>
                <a:gd name="T15" fmla="*/ 4905 h 5031"/>
                <a:gd name="T16" fmla="*/ 5030 w 5031"/>
                <a:gd name="T17" fmla="*/ 125 h 5031"/>
                <a:gd name="T18" fmla="*/ 4905 w 5031"/>
                <a:gd name="T19" fmla="*/ 0 h 5031"/>
                <a:gd name="T20" fmla="*/ 3687 w 5031"/>
                <a:gd name="T21" fmla="*/ 2624 h 5031"/>
                <a:gd name="T22" fmla="*/ 3687 w 5031"/>
                <a:gd name="T23" fmla="*/ 2624 h 5031"/>
                <a:gd name="T24" fmla="*/ 3624 w 5031"/>
                <a:gd name="T25" fmla="*/ 2687 h 5031"/>
                <a:gd name="T26" fmla="*/ 3562 w 5031"/>
                <a:gd name="T27" fmla="*/ 2687 h 5031"/>
                <a:gd name="T28" fmla="*/ 3187 w 5031"/>
                <a:gd name="T29" fmla="*/ 2313 h 5031"/>
                <a:gd name="T30" fmla="*/ 1688 w 5031"/>
                <a:gd name="T31" fmla="*/ 3812 h 5031"/>
                <a:gd name="T32" fmla="*/ 1625 w 5031"/>
                <a:gd name="T33" fmla="*/ 3843 h 5031"/>
                <a:gd name="T34" fmla="*/ 1563 w 5031"/>
                <a:gd name="T35" fmla="*/ 3812 h 5031"/>
                <a:gd name="T36" fmla="*/ 1219 w 5031"/>
                <a:gd name="T37" fmla="*/ 3468 h 5031"/>
                <a:gd name="T38" fmla="*/ 1188 w 5031"/>
                <a:gd name="T39" fmla="*/ 3405 h 5031"/>
                <a:gd name="T40" fmla="*/ 1219 w 5031"/>
                <a:gd name="T41" fmla="*/ 3343 h 5031"/>
                <a:gd name="T42" fmla="*/ 2718 w 5031"/>
                <a:gd name="T43" fmla="*/ 1844 h 5031"/>
                <a:gd name="T44" fmla="*/ 2344 w 5031"/>
                <a:gd name="T45" fmla="*/ 1469 h 5031"/>
                <a:gd name="T46" fmla="*/ 2344 w 5031"/>
                <a:gd name="T47" fmla="*/ 1406 h 5031"/>
                <a:gd name="T48" fmla="*/ 2406 w 5031"/>
                <a:gd name="T49" fmla="*/ 1344 h 5031"/>
                <a:gd name="T50" fmla="*/ 3749 w 5031"/>
                <a:gd name="T51" fmla="*/ 1188 h 5031"/>
                <a:gd name="T52" fmla="*/ 3812 w 5031"/>
                <a:gd name="T53" fmla="*/ 1219 h 5031"/>
                <a:gd name="T54" fmla="*/ 3843 w 5031"/>
                <a:gd name="T55" fmla="*/ 1281 h 5031"/>
                <a:gd name="T56" fmla="*/ 3687 w 5031"/>
                <a:gd name="T57" fmla="*/ 2624 h 5031"/>
                <a:gd name="T58" fmla="*/ 3687 w 5031"/>
                <a:gd name="T59" fmla="*/ 2624 h 5031"/>
                <a:gd name="T60" fmla="*/ 3687 w 5031"/>
                <a:gd name="T61" fmla="*/ 2624 h 5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31" h="5031">
                  <a:moveTo>
                    <a:pt x="4905" y="0"/>
                  </a:moveTo>
                  <a:lnTo>
                    <a:pt x="4905" y="0"/>
                  </a:lnTo>
                  <a:cubicBezTo>
                    <a:pt x="125" y="0"/>
                    <a:pt x="125" y="0"/>
                    <a:pt x="125" y="0"/>
                  </a:cubicBezTo>
                  <a:cubicBezTo>
                    <a:pt x="62" y="0"/>
                    <a:pt x="0" y="62"/>
                    <a:pt x="0" y="125"/>
                  </a:cubicBezTo>
                  <a:cubicBezTo>
                    <a:pt x="0" y="4905"/>
                    <a:pt x="0" y="4905"/>
                    <a:pt x="0" y="4905"/>
                  </a:cubicBezTo>
                  <a:cubicBezTo>
                    <a:pt x="0" y="4968"/>
                    <a:pt x="62" y="5030"/>
                    <a:pt x="125" y="5030"/>
                  </a:cubicBezTo>
                  <a:cubicBezTo>
                    <a:pt x="4905" y="5030"/>
                    <a:pt x="4905" y="5030"/>
                    <a:pt x="4905" y="5030"/>
                  </a:cubicBezTo>
                  <a:cubicBezTo>
                    <a:pt x="4968" y="5030"/>
                    <a:pt x="5030" y="4968"/>
                    <a:pt x="5030" y="4905"/>
                  </a:cubicBezTo>
                  <a:cubicBezTo>
                    <a:pt x="5030" y="125"/>
                    <a:pt x="5030" y="125"/>
                    <a:pt x="5030" y="125"/>
                  </a:cubicBezTo>
                  <a:cubicBezTo>
                    <a:pt x="5030" y="62"/>
                    <a:pt x="4968" y="0"/>
                    <a:pt x="4905" y="0"/>
                  </a:cubicBezTo>
                  <a:close/>
                  <a:moveTo>
                    <a:pt x="3687" y="2624"/>
                  </a:moveTo>
                  <a:lnTo>
                    <a:pt x="3687" y="2624"/>
                  </a:lnTo>
                  <a:cubicBezTo>
                    <a:pt x="3687" y="2655"/>
                    <a:pt x="3655" y="2687"/>
                    <a:pt x="3624" y="2687"/>
                  </a:cubicBezTo>
                  <a:cubicBezTo>
                    <a:pt x="3593" y="2687"/>
                    <a:pt x="3562" y="2687"/>
                    <a:pt x="3562" y="2687"/>
                  </a:cubicBezTo>
                  <a:cubicBezTo>
                    <a:pt x="3187" y="2313"/>
                    <a:pt x="3187" y="2313"/>
                    <a:pt x="3187" y="2313"/>
                  </a:cubicBezTo>
                  <a:cubicBezTo>
                    <a:pt x="1688" y="3812"/>
                    <a:pt x="1688" y="3812"/>
                    <a:pt x="1688" y="3812"/>
                  </a:cubicBezTo>
                  <a:cubicBezTo>
                    <a:pt x="1656" y="3812"/>
                    <a:pt x="1625" y="3843"/>
                    <a:pt x="1625" y="3843"/>
                  </a:cubicBezTo>
                  <a:cubicBezTo>
                    <a:pt x="1594" y="3843"/>
                    <a:pt x="1594" y="3812"/>
                    <a:pt x="1563" y="3812"/>
                  </a:cubicBezTo>
                  <a:cubicBezTo>
                    <a:pt x="1219" y="3468"/>
                    <a:pt x="1219" y="3468"/>
                    <a:pt x="1219" y="3468"/>
                  </a:cubicBezTo>
                  <a:cubicBezTo>
                    <a:pt x="1219" y="3437"/>
                    <a:pt x="1188" y="3437"/>
                    <a:pt x="1188" y="3405"/>
                  </a:cubicBezTo>
                  <a:cubicBezTo>
                    <a:pt x="1188" y="3374"/>
                    <a:pt x="1219" y="3374"/>
                    <a:pt x="1219" y="3343"/>
                  </a:cubicBezTo>
                  <a:cubicBezTo>
                    <a:pt x="2718" y="1844"/>
                    <a:pt x="2718" y="1844"/>
                    <a:pt x="2718" y="1844"/>
                  </a:cubicBezTo>
                  <a:cubicBezTo>
                    <a:pt x="2344" y="1469"/>
                    <a:pt x="2344" y="1469"/>
                    <a:pt x="2344" y="1469"/>
                  </a:cubicBezTo>
                  <a:cubicBezTo>
                    <a:pt x="2344" y="1469"/>
                    <a:pt x="2313" y="1438"/>
                    <a:pt x="2344" y="1406"/>
                  </a:cubicBezTo>
                  <a:cubicBezTo>
                    <a:pt x="2344" y="1375"/>
                    <a:pt x="2375" y="1344"/>
                    <a:pt x="2406" y="1344"/>
                  </a:cubicBezTo>
                  <a:cubicBezTo>
                    <a:pt x="3749" y="1188"/>
                    <a:pt x="3749" y="1188"/>
                    <a:pt x="3749" y="1188"/>
                  </a:cubicBezTo>
                  <a:cubicBezTo>
                    <a:pt x="3780" y="1188"/>
                    <a:pt x="3780" y="1188"/>
                    <a:pt x="3812" y="1219"/>
                  </a:cubicBezTo>
                  <a:cubicBezTo>
                    <a:pt x="3812" y="1250"/>
                    <a:pt x="3843" y="1250"/>
                    <a:pt x="3843" y="1281"/>
                  </a:cubicBezTo>
                  <a:lnTo>
                    <a:pt x="3687" y="2624"/>
                  </a:lnTo>
                  <a:close/>
                  <a:moveTo>
                    <a:pt x="3687" y="2624"/>
                  </a:moveTo>
                  <a:lnTo>
                    <a:pt x="3687" y="2624"/>
                  </a:lnTo>
                  <a:close/>
                </a:path>
              </a:pathLst>
            </a:custGeom>
            <a:solidFill>
              <a:schemeClr val="accent2"/>
            </a:solidFill>
            <a:ln>
              <a:noFill/>
            </a:ln>
            <a:effectLst/>
          </p:spPr>
          <p:txBody>
            <a:bodyPr wrap="none" anchor="ctr"/>
            <a:lstStyle/>
            <a:p>
              <a:endParaRPr lang="en-US" sz="2400">
                <a:cs typeface="+mn-ea"/>
                <a:sym typeface="+mn-lt"/>
              </a:endParaRPr>
            </a:p>
          </p:txBody>
        </p:sp>
        <p:sp>
          <p:nvSpPr>
            <p:cNvPr id="37" name="TextBox 56"/>
            <p:cNvSpPr txBox="1"/>
            <p:nvPr/>
          </p:nvSpPr>
          <p:spPr>
            <a:xfrm>
              <a:off x="8615873" y="2281054"/>
              <a:ext cx="2020916" cy="1014765"/>
            </a:xfrm>
            <a:prstGeom prst="rect">
              <a:avLst/>
            </a:prstGeom>
            <a:noFill/>
          </p:spPr>
          <p:txBody>
            <a:bodyPr wrap="square" lIns="0" rIns="0" bIns="0" rtlCol="0">
              <a:spAutoFit/>
            </a:bodyPr>
            <a:lstStyle/>
            <a:p>
              <a:pPr algn="r">
                <a:lnSpc>
                  <a:spcPct val="120000"/>
                </a:lnSpc>
              </a:pPr>
              <a:r>
                <a:rPr lang="zh-CN" altLang="en-US" dirty="0">
                  <a:cs typeface="+mn-ea"/>
                  <a:sym typeface="+mn-lt"/>
                </a:rPr>
                <a:t>此处添加介绍内容此处添加介绍内容此处添加介绍内容</a:t>
              </a:r>
              <a:endParaRPr lang="en-US" dirty="0">
                <a:cs typeface="+mn-ea"/>
                <a:sym typeface="+mn-lt"/>
              </a:endParaRPr>
            </a:p>
          </p:txBody>
        </p:sp>
      </p:grpSp>
      <p:grpSp>
        <p:nvGrpSpPr>
          <p:cNvPr id="26" name="组合 25"/>
          <p:cNvGrpSpPr/>
          <p:nvPr/>
        </p:nvGrpSpPr>
        <p:grpSpPr>
          <a:xfrm>
            <a:off x="8514491" y="4847328"/>
            <a:ext cx="2846062" cy="1527682"/>
            <a:chOff x="8514491" y="4847328"/>
            <a:chExt cx="2846062" cy="1527682"/>
          </a:xfrm>
        </p:grpSpPr>
        <p:sp>
          <p:nvSpPr>
            <p:cNvPr id="16" name="TextBox 58"/>
            <p:cNvSpPr txBox="1"/>
            <p:nvPr/>
          </p:nvSpPr>
          <p:spPr>
            <a:xfrm>
              <a:off x="8514491" y="4847328"/>
              <a:ext cx="2139377" cy="477054"/>
            </a:xfrm>
            <a:prstGeom prst="rect">
              <a:avLst/>
            </a:prstGeom>
            <a:noFill/>
          </p:spPr>
          <p:txBody>
            <a:bodyPr wrap="square" lIns="0" rIns="0" bIns="0" rtlCol="0">
              <a:spAutoFit/>
            </a:bodyPr>
            <a:lstStyle/>
            <a:p>
              <a:pPr algn="r"/>
              <a:r>
                <a:rPr lang="zh-CN" altLang="en-US" sz="2800" b="1" dirty="0">
                  <a:solidFill>
                    <a:schemeClr val="accent3"/>
                  </a:solidFill>
                  <a:cs typeface="+mn-ea"/>
                  <a:sym typeface="+mn-lt"/>
                </a:rPr>
                <a:t>风险</a:t>
              </a:r>
              <a:endParaRPr lang="en-US" sz="2800" b="1" dirty="0">
                <a:solidFill>
                  <a:schemeClr val="accent3"/>
                </a:solidFill>
                <a:cs typeface="+mn-ea"/>
                <a:sym typeface="+mn-lt"/>
              </a:endParaRPr>
            </a:p>
          </p:txBody>
        </p:sp>
        <p:sp>
          <p:nvSpPr>
            <p:cNvPr id="34" name="Freeform 4"/>
            <p:cNvSpPr>
              <a:spLocks noChangeArrowheads="1"/>
            </p:cNvSpPr>
            <p:nvPr/>
          </p:nvSpPr>
          <p:spPr bwMode="auto">
            <a:xfrm>
              <a:off x="10774072" y="4951055"/>
              <a:ext cx="586481" cy="586481"/>
            </a:xfrm>
            <a:custGeom>
              <a:avLst/>
              <a:gdLst>
                <a:gd name="T0" fmla="*/ 2374 w 2594"/>
                <a:gd name="T1" fmla="*/ 0 h 2594"/>
                <a:gd name="T2" fmla="*/ 2374 w 2594"/>
                <a:gd name="T3" fmla="*/ 0 h 2594"/>
                <a:gd name="T4" fmla="*/ 219 w 2594"/>
                <a:gd name="T5" fmla="*/ 0 h 2594"/>
                <a:gd name="T6" fmla="*/ 0 w 2594"/>
                <a:gd name="T7" fmla="*/ 219 h 2594"/>
                <a:gd name="T8" fmla="*/ 0 w 2594"/>
                <a:gd name="T9" fmla="*/ 2374 h 2594"/>
                <a:gd name="T10" fmla="*/ 219 w 2594"/>
                <a:gd name="T11" fmla="*/ 2593 h 2594"/>
                <a:gd name="T12" fmla="*/ 2374 w 2594"/>
                <a:gd name="T13" fmla="*/ 2593 h 2594"/>
                <a:gd name="T14" fmla="*/ 2593 w 2594"/>
                <a:gd name="T15" fmla="*/ 2374 h 2594"/>
                <a:gd name="T16" fmla="*/ 2593 w 2594"/>
                <a:gd name="T17" fmla="*/ 219 h 2594"/>
                <a:gd name="T18" fmla="*/ 2374 w 2594"/>
                <a:gd name="T19" fmla="*/ 0 h 2594"/>
                <a:gd name="T20" fmla="*/ 2249 w 2594"/>
                <a:gd name="T21" fmla="*/ 250 h 2594"/>
                <a:gd name="T22" fmla="*/ 2249 w 2594"/>
                <a:gd name="T23" fmla="*/ 250 h 2594"/>
                <a:gd name="T24" fmla="*/ 2343 w 2594"/>
                <a:gd name="T25" fmla="*/ 313 h 2594"/>
                <a:gd name="T26" fmla="*/ 2249 w 2594"/>
                <a:gd name="T27" fmla="*/ 407 h 2594"/>
                <a:gd name="T28" fmla="*/ 2156 w 2594"/>
                <a:gd name="T29" fmla="*/ 313 h 2594"/>
                <a:gd name="T30" fmla="*/ 2249 w 2594"/>
                <a:gd name="T31" fmla="*/ 250 h 2594"/>
                <a:gd name="T32" fmla="*/ 1937 w 2594"/>
                <a:gd name="T33" fmla="*/ 250 h 2594"/>
                <a:gd name="T34" fmla="*/ 1937 w 2594"/>
                <a:gd name="T35" fmla="*/ 250 h 2594"/>
                <a:gd name="T36" fmla="*/ 2031 w 2594"/>
                <a:gd name="T37" fmla="*/ 313 h 2594"/>
                <a:gd name="T38" fmla="*/ 1937 w 2594"/>
                <a:gd name="T39" fmla="*/ 407 h 2594"/>
                <a:gd name="T40" fmla="*/ 1843 w 2594"/>
                <a:gd name="T41" fmla="*/ 313 h 2594"/>
                <a:gd name="T42" fmla="*/ 1937 w 2594"/>
                <a:gd name="T43" fmla="*/ 250 h 2594"/>
                <a:gd name="T44" fmla="*/ 2343 w 2594"/>
                <a:gd name="T45" fmla="*/ 2343 h 2594"/>
                <a:gd name="T46" fmla="*/ 2343 w 2594"/>
                <a:gd name="T47" fmla="*/ 2343 h 2594"/>
                <a:gd name="T48" fmla="*/ 250 w 2594"/>
                <a:gd name="T49" fmla="*/ 2343 h 2594"/>
                <a:gd name="T50" fmla="*/ 250 w 2594"/>
                <a:gd name="T51" fmla="*/ 625 h 2594"/>
                <a:gd name="T52" fmla="*/ 2343 w 2594"/>
                <a:gd name="T53" fmla="*/ 625 h 2594"/>
                <a:gd name="T54" fmla="*/ 2343 w 2594"/>
                <a:gd name="T55" fmla="*/ 2343 h 2594"/>
                <a:gd name="T56" fmla="*/ 594 w 2594"/>
                <a:gd name="T57" fmla="*/ 2093 h 2594"/>
                <a:gd name="T58" fmla="*/ 594 w 2594"/>
                <a:gd name="T59" fmla="*/ 2093 h 2594"/>
                <a:gd name="T60" fmla="*/ 1999 w 2594"/>
                <a:gd name="T61" fmla="*/ 2093 h 2594"/>
                <a:gd name="T62" fmla="*/ 2031 w 2594"/>
                <a:gd name="T63" fmla="*/ 2062 h 2594"/>
                <a:gd name="T64" fmla="*/ 2031 w 2594"/>
                <a:gd name="T65" fmla="*/ 2031 h 2594"/>
                <a:gd name="T66" fmla="*/ 1343 w 2594"/>
                <a:gd name="T67" fmla="*/ 844 h 2594"/>
                <a:gd name="T68" fmla="*/ 1312 w 2594"/>
                <a:gd name="T69" fmla="*/ 813 h 2594"/>
                <a:gd name="T70" fmla="*/ 1250 w 2594"/>
                <a:gd name="T71" fmla="*/ 844 h 2594"/>
                <a:gd name="T72" fmla="*/ 563 w 2594"/>
                <a:gd name="T73" fmla="*/ 2031 h 2594"/>
                <a:gd name="T74" fmla="*/ 563 w 2594"/>
                <a:gd name="T75" fmla="*/ 2093 h 2594"/>
                <a:gd name="T76" fmla="*/ 594 w 2594"/>
                <a:gd name="T77" fmla="*/ 2093 h 2594"/>
                <a:gd name="T78" fmla="*/ 1374 w 2594"/>
                <a:gd name="T79" fmla="*/ 1937 h 2594"/>
                <a:gd name="T80" fmla="*/ 1374 w 2594"/>
                <a:gd name="T81" fmla="*/ 1937 h 2594"/>
                <a:gd name="T82" fmla="*/ 1343 w 2594"/>
                <a:gd name="T83" fmla="*/ 1968 h 2594"/>
                <a:gd name="T84" fmla="*/ 1250 w 2594"/>
                <a:gd name="T85" fmla="*/ 1968 h 2594"/>
                <a:gd name="T86" fmla="*/ 1219 w 2594"/>
                <a:gd name="T87" fmla="*/ 1937 h 2594"/>
                <a:gd name="T88" fmla="*/ 1219 w 2594"/>
                <a:gd name="T89" fmla="*/ 1843 h 2594"/>
                <a:gd name="T90" fmla="*/ 1250 w 2594"/>
                <a:gd name="T91" fmla="*/ 1812 h 2594"/>
                <a:gd name="T92" fmla="*/ 1343 w 2594"/>
                <a:gd name="T93" fmla="*/ 1812 h 2594"/>
                <a:gd name="T94" fmla="*/ 1374 w 2594"/>
                <a:gd name="T95" fmla="*/ 1843 h 2594"/>
                <a:gd name="T96" fmla="*/ 1374 w 2594"/>
                <a:gd name="T97" fmla="*/ 1937 h 2594"/>
                <a:gd name="T98" fmla="*/ 1219 w 2594"/>
                <a:gd name="T99" fmla="*/ 1125 h 2594"/>
                <a:gd name="T100" fmla="*/ 1219 w 2594"/>
                <a:gd name="T101" fmla="*/ 1125 h 2594"/>
                <a:gd name="T102" fmla="*/ 1374 w 2594"/>
                <a:gd name="T103" fmla="*/ 1125 h 2594"/>
                <a:gd name="T104" fmla="*/ 1406 w 2594"/>
                <a:gd name="T105" fmla="*/ 1157 h 2594"/>
                <a:gd name="T106" fmla="*/ 1374 w 2594"/>
                <a:gd name="T107" fmla="*/ 1718 h 2594"/>
                <a:gd name="T108" fmla="*/ 1343 w 2594"/>
                <a:gd name="T109" fmla="*/ 1749 h 2594"/>
                <a:gd name="T110" fmla="*/ 1250 w 2594"/>
                <a:gd name="T111" fmla="*/ 1749 h 2594"/>
                <a:gd name="T112" fmla="*/ 1219 w 2594"/>
                <a:gd name="T113" fmla="*/ 1718 h 2594"/>
                <a:gd name="T114" fmla="*/ 1219 w 2594"/>
                <a:gd name="T115" fmla="*/ 1157 h 2594"/>
                <a:gd name="T116" fmla="*/ 1219 w 2594"/>
                <a:gd name="T117" fmla="*/ 1125 h 2594"/>
                <a:gd name="T118" fmla="*/ 1219 w 2594"/>
                <a:gd name="T119" fmla="*/ 1125 h 2594"/>
                <a:gd name="T120" fmla="*/ 1219 w 2594"/>
                <a:gd name="T121" fmla="*/ 1125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4" h="2594">
                  <a:moveTo>
                    <a:pt x="2374" y="0"/>
                  </a:moveTo>
                  <a:lnTo>
                    <a:pt x="2374" y="0"/>
                  </a:lnTo>
                  <a:cubicBezTo>
                    <a:pt x="219" y="0"/>
                    <a:pt x="219" y="0"/>
                    <a:pt x="219" y="0"/>
                  </a:cubicBezTo>
                  <a:cubicBezTo>
                    <a:pt x="94" y="0"/>
                    <a:pt x="0" y="94"/>
                    <a:pt x="0" y="219"/>
                  </a:cubicBezTo>
                  <a:cubicBezTo>
                    <a:pt x="0" y="2374"/>
                    <a:pt x="0" y="2374"/>
                    <a:pt x="0" y="2374"/>
                  </a:cubicBezTo>
                  <a:cubicBezTo>
                    <a:pt x="0" y="2499"/>
                    <a:pt x="94" y="2593"/>
                    <a:pt x="219" y="2593"/>
                  </a:cubicBezTo>
                  <a:cubicBezTo>
                    <a:pt x="2374" y="2593"/>
                    <a:pt x="2374" y="2593"/>
                    <a:pt x="2374" y="2593"/>
                  </a:cubicBezTo>
                  <a:cubicBezTo>
                    <a:pt x="2499" y="2593"/>
                    <a:pt x="2593" y="2499"/>
                    <a:pt x="2593" y="2374"/>
                  </a:cubicBezTo>
                  <a:cubicBezTo>
                    <a:pt x="2593" y="219"/>
                    <a:pt x="2593" y="219"/>
                    <a:pt x="2593" y="219"/>
                  </a:cubicBezTo>
                  <a:cubicBezTo>
                    <a:pt x="2593" y="94"/>
                    <a:pt x="2499" y="0"/>
                    <a:pt x="2374" y="0"/>
                  </a:cubicBezTo>
                  <a:close/>
                  <a:moveTo>
                    <a:pt x="2249" y="250"/>
                  </a:moveTo>
                  <a:lnTo>
                    <a:pt x="2249" y="250"/>
                  </a:lnTo>
                  <a:cubicBezTo>
                    <a:pt x="2312" y="250"/>
                    <a:pt x="2343" y="282"/>
                    <a:pt x="2343" y="313"/>
                  </a:cubicBezTo>
                  <a:cubicBezTo>
                    <a:pt x="2343" y="375"/>
                    <a:pt x="2312" y="407"/>
                    <a:pt x="2249" y="407"/>
                  </a:cubicBezTo>
                  <a:cubicBezTo>
                    <a:pt x="2187" y="407"/>
                    <a:pt x="2156" y="375"/>
                    <a:pt x="2156" y="313"/>
                  </a:cubicBezTo>
                  <a:cubicBezTo>
                    <a:pt x="2156" y="282"/>
                    <a:pt x="2187" y="250"/>
                    <a:pt x="2249" y="250"/>
                  </a:cubicBezTo>
                  <a:close/>
                  <a:moveTo>
                    <a:pt x="1937" y="250"/>
                  </a:moveTo>
                  <a:lnTo>
                    <a:pt x="1937" y="250"/>
                  </a:lnTo>
                  <a:cubicBezTo>
                    <a:pt x="1999" y="250"/>
                    <a:pt x="2031" y="282"/>
                    <a:pt x="2031" y="313"/>
                  </a:cubicBezTo>
                  <a:cubicBezTo>
                    <a:pt x="2031" y="375"/>
                    <a:pt x="1999" y="407"/>
                    <a:pt x="1937" y="407"/>
                  </a:cubicBezTo>
                  <a:cubicBezTo>
                    <a:pt x="1906" y="407"/>
                    <a:pt x="1843" y="375"/>
                    <a:pt x="1843" y="313"/>
                  </a:cubicBezTo>
                  <a:cubicBezTo>
                    <a:pt x="1843" y="282"/>
                    <a:pt x="1906" y="250"/>
                    <a:pt x="1937" y="250"/>
                  </a:cubicBezTo>
                  <a:close/>
                  <a:moveTo>
                    <a:pt x="2343" y="2343"/>
                  </a:moveTo>
                  <a:lnTo>
                    <a:pt x="2343" y="2343"/>
                  </a:lnTo>
                  <a:cubicBezTo>
                    <a:pt x="250" y="2343"/>
                    <a:pt x="250" y="2343"/>
                    <a:pt x="250" y="2343"/>
                  </a:cubicBezTo>
                  <a:cubicBezTo>
                    <a:pt x="250" y="625"/>
                    <a:pt x="250" y="625"/>
                    <a:pt x="250" y="625"/>
                  </a:cubicBezTo>
                  <a:cubicBezTo>
                    <a:pt x="2343" y="625"/>
                    <a:pt x="2343" y="625"/>
                    <a:pt x="2343" y="625"/>
                  </a:cubicBezTo>
                  <a:lnTo>
                    <a:pt x="2343" y="2343"/>
                  </a:lnTo>
                  <a:close/>
                  <a:moveTo>
                    <a:pt x="594" y="2093"/>
                  </a:moveTo>
                  <a:lnTo>
                    <a:pt x="594" y="2093"/>
                  </a:lnTo>
                  <a:cubicBezTo>
                    <a:pt x="1999" y="2093"/>
                    <a:pt x="1999" y="2093"/>
                    <a:pt x="1999" y="2093"/>
                  </a:cubicBezTo>
                  <a:cubicBezTo>
                    <a:pt x="2031" y="2093"/>
                    <a:pt x="2031" y="2093"/>
                    <a:pt x="2031" y="2062"/>
                  </a:cubicBezTo>
                  <a:lnTo>
                    <a:pt x="2031" y="2031"/>
                  </a:lnTo>
                  <a:cubicBezTo>
                    <a:pt x="1343" y="844"/>
                    <a:pt x="1343" y="844"/>
                    <a:pt x="1343" y="844"/>
                  </a:cubicBezTo>
                  <a:cubicBezTo>
                    <a:pt x="1343" y="813"/>
                    <a:pt x="1312" y="813"/>
                    <a:pt x="1312" y="813"/>
                  </a:cubicBezTo>
                  <a:cubicBezTo>
                    <a:pt x="1281" y="813"/>
                    <a:pt x="1281" y="813"/>
                    <a:pt x="1250" y="844"/>
                  </a:cubicBezTo>
                  <a:cubicBezTo>
                    <a:pt x="563" y="2031"/>
                    <a:pt x="563" y="2031"/>
                    <a:pt x="563" y="2031"/>
                  </a:cubicBezTo>
                  <a:cubicBezTo>
                    <a:pt x="563" y="2062"/>
                    <a:pt x="563" y="2062"/>
                    <a:pt x="563" y="2093"/>
                  </a:cubicBezTo>
                  <a:lnTo>
                    <a:pt x="594" y="2093"/>
                  </a:lnTo>
                  <a:close/>
                  <a:moveTo>
                    <a:pt x="1374" y="1937"/>
                  </a:moveTo>
                  <a:lnTo>
                    <a:pt x="1374" y="1937"/>
                  </a:lnTo>
                  <a:cubicBezTo>
                    <a:pt x="1374" y="1968"/>
                    <a:pt x="1374" y="1968"/>
                    <a:pt x="1343" y="1968"/>
                  </a:cubicBezTo>
                  <a:cubicBezTo>
                    <a:pt x="1250" y="1968"/>
                    <a:pt x="1250" y="1968"/>
                    <a:pt x="1250" y="1968"/>
                  </a:cubicBezTo>
                  <a:cubicBezTo>
                    <a:pt x="1219" y="1968"/>
                    <a:pt x="1219" y="1968"/>
                    <a:pt x="1219" y="1937"/>
                  </a:cubicBezTo>
                  <a:cubicBezTo>
                    <a:pt x="1219" y="1843"/>
                    <a:pt x="1219" y="1843"/>
                    <a:pt x="1219" y="1843"/>
                  </a:cubicBezTo>
                  <a:cubicBezTo>
                    <a:pt x="1219" y="1812"/>
                    <a:pt x="1219" y="1812"/>
                    <a:pt x="1250" y="1812"/>
                  </a:cubicBezTo>
                  <a:cubicBezTo>
                    <a:pt x="1343" y="1812"/>
                    <a:pt x="1343" y="1812"/>
                    <a:pt x="1343" y="1812"/>
                  </a:cubicBezTo>
                  <a:cubicBezTo>
                    <a:pt x="1374" y="1812"/>
                    <a:pt x="1374" y="1812"/>
                    <a:pt x="1374" y="1843"/>
                  </a:cubicBezTo>
                  <a:lnTo>
                    <a:pt x="1374" y="1937"/>
                  </a:lnTo>
                  <a:close/>
                  <a:moveTo>
                    <a:pt x="1219" y="1125"/>
                  </a:moveTo>
                  <a:lnTo>
                    <a:pt x="1219" y="1125"/>
                  </a:lnTo>
                  <a:cubicBezTo>
                    <a:pt x="1374" y="1125"/>
                    <a:pt x="1374" y="1125"/>
                    <a:pt x="1374" y="1125"/>
                  </a:cubicBezTo>
                  <a:lnTo>
                    <a:pt x="1406" y="1157"/>
                  </a:lnTo>
                  <a:cubicBezTo>
                    <a:pt x="1374" y="1718"/>
                    <a:pt x="1374" y="1718"/>
                    <a:pt x="1374" y="1718"/>
                  </a:cubicBezTo>
                  <a:cubicBezTo>
                    <a:pt x="1374" y="1749"/>
                    <a:pt x="1374" y="1749"/>
                    <a:pt x="1343" y="1749"/>
                  </a:cubicBezTo>
                  <a:cubicBezTo>
                    <a:pt x="1250" y="1749"/>
                    <a:pt x="1250" y="1749"/>
                    <a:pt x="1250" y="1749"/>
                  </a:cubicBezTo>
                  <a:cubicBezTo>
                    <a:pt x="1219" y="1749"/>
                    <a:pt x="1219" y="1749"/>
                    <a:pt x="1219" y="1718"/>
                  </a:cubicBezTo>
                  <a:cubicBezTo>
                    <a:pt x="1219" y="1157"/>
                    <a:pt x="1219" y="1157"/>
                    <a:pt x="1219" y="1157"/>
                  </a:cubicBezTo>
                  <a:lnTo>
                    <a:pt x="1219" y="1125"/>
                  </a:lnTo>
                  <a:close/>
                  <a:moveTo>
                    <a:pt x="1219" y="1125"/>
                  </a:moveTo>
                  <a:lnTo>
                    <a:pt x="1219" y="1125"/>
                  </a:lnTo>
                  <a:close/>
                </a:path>
              </a:pathLst>
            </a:custGeom>
            <a:solidFill>
              <a:schemeClr val="accent3"/>
            </a:solidFill>
            <a:ln>
              <a:noFill/>
            </a:ln>
            <a:effectLst/>
          </p:spPr>
          <p:txBody>
            <a:bodyPr wrap="none" anchor="ctr"/>
            <a:lstStyle/>
            <a:p>
              <a:endParaRPr lang="en-US" sz="2400">
                <a:cs typeface="+mn-ea"/>
                <a:sym typeface="+mn-lt"/>
              </a:endParaRPr>
            </a:p>
          </p:txBody>
        </p:sp>
        <p:sp>
          <p:nvSpPr>
            <p:cNvPr id="38" name="TextBox 58"/>
            <p:cNvSpPr txBox="1"/>
            <p:nvPr/>
          </p:nvSpPr>
          <p:spPr>
            <a:xfrm>
              <a:off x="8615873" y="5360245"/>
              <a:ext cx="2037995" cy="1014765"/>
            </a:xfrm>
            <a:prstGeom prst="rect">
              <a:avLst/>
            </a:prstGeom>
            <a:noFill/>
          </p:spPr>
          <p:txBody>
            <a:bodyPr wrap="square" lIns="0" rIns="0" bIns="0" rtlCol="0">
              <a:spAutoFit/>
            </a:bodyPr>
            <a:lstStyle/>
            <a:p>
              <a:pPr algn="r">
                <a:lnSpc>
                  <a:spcPct val="120000"/>
                </a:lnSpc>
              </a:pPr>
              <a:r>
                <a:rPr lang="zh-CN" altLang="en-US" dirty="0">
                  <a:cs typeface="+mn-ea"/>
                  <a:sym typeface="+mn-lt"/>
                </a:rPr>
                <a:t>此处添加介绍内容此处添加介绍内容此处添加介绍内容</a:t>
              </a:r>
              <a:endParaRPr lang="en-US" dirty="0">
                <a:cs typeface="+mn-ea"/>
                <a:sym typeface="+mn-lt"/>
              </a:endParaRPr>
            </a:p>
          </p:txBody>
        </p:sp>
      </p:grpSp>
      <p:sp>
        <p:nvSpPr>
          <p:cNvPr id="39" name="文本框 38"/>
          <p:cNvSpPr txBox="1">
            <a:spLocks noChangeArrowheads="1"/>
          </p:cNvSpPr>
          <p:nvPr/>
        </p:nvSpPr>
        <p:spPr bwMode="auto">
          <a:xfrm>
            <a:off x="570049" y="392648"/>
            <a:ext cx="177970" cy="409298"/>
          </a:xfrm>
          <a:custGeom>
            <a:avLst/>
            <a:gdLst/>
            <a:ahLst/>
            <a:cxnLst/>
            <a:rect l="l" t="t" r="r" b="b"/>
            <a:pathLst>
              <a:path w="846111" h="2589991">
                <a:moveTo>
                  <a:pt x="423946" y="0"/>
                </a:moveTo>
                <a:cubicBezTo>
                  <a:pt x="545073" y="0"/>
                  <a:pt x="645716" y="35329"/>
                  <a:pt x="725874" y="105987"/>
                </a:cubicBezTo>
                <a:cubicBezTo>
                  <a:pt x="806032" y="176644"/>
                  <a:pt x="846111" y="265412"/>
                  <a:pt x="846111" y="372289"/>
                </a:cubicBezTo>
                <a:lnTo>
                  <a:pt x="846111" y="883518"/>
                </a:lnTo>
                <a:cubicBezTo>
                  <a:pt x="846111" y="1042647"/>
                  <a:pt x="761203" y="1155462"/>
                  <a:pt x="591387" y="1221963"/>
                </a:cubicBezTo>
                <a:cubicBezTo>
                  <a:pt x="761203" y="1293214"/>
                  <a:pt x="846111" y="1406623"/>
                  <a:pt x="846111" y="1562188"/>
                </a:cubicBezTo>
                <a:lnTo>
                  <a:pt x="846111" y="2217702"/>
                </a:lnTo>
                <a:cubicBezTo>
                  <a:pt x="846111" y="2325767"/>
                  <a:pt x="806032" y="2414831"/>
                  <a:pt x="725874" y="2484895"/>
                </a:cubicBezTo>
                <a:cubicBezTo>
                  <a:pt x="645716" y="2554959"/>
                  <a:pt x="545073" y="2589991"/>
                  <a:pt x="423946" y="2589991"/>
                </a:cubicBezTo>
                <a:cubicBezTo>
                  <a:pt x="302819" y="2589991"/>
                  <a:pt x="201879" y="2554959"/>
                  <a:pt x="121127" y="2484895"/>
                </a:cubicBezTo>
                <a:cubicBezTo>
                  <a:pt x="40376" y="2414831"/>
                  <a:pt x="0" y="2325767"/>
                  <a:pt x="0" y="2217702"/>
                </a:cubicBezTo>
                <a:lnTo>
                  <a:pt x="0" y="1806225"/>
                </a:lnTo>
                <a:lnTo>
                  <a:pt x="292131" y="1806225"/>
                </a:lnTo>
                <a:lnTo>
                  <a:pt x="292131" y="2378018"/>
                </a:lnTo>
                <a:cubicBezTo>
                  <a:pt x="292131" y="2475395"/>
                  <a:pt x="336069" y="2524083"/>
                  <a:pt x="423946" y="2524083"/>
                </a:cubicBezTo>
                <a:cubicBezTo>
                  <a:pt x="511823" y="2524083"/>
                  <a:pt x="555761" y="2475395"/>
                  <a:pt x="555761" y="2378018"/>
                </a:cubicBezTo>
                <a:lnTo>
                  <a:pt x="555761" y="1401873"/>
                </a:lnTo>
                <a:cubicBezTo>
                  <a:pt x="555761" y="1361497"/>
                  <a:pt x="541511" y="1327059"/>
                  <a:pt x="513010" y="1298558"/>
                </a:cubicBezTo>
                <a:cubicBezTo>
                  <a:pt x="484510" y="1270058"/>
                  <a:pt x="450071" y="1255807"/>
                  <a:pt x="409696" y="1255807"/>
                </a:cubicBezTo>
                <a:lnTo>
                  <a:pt x="187035" y="1255807"/>
                </a:lnTo>
                <a:lnTo>
                  <a:pt x="187035" y="1189900"/>
                </a:lnTo>
                <a:lnTo>
                  <a:pt x="409696" y="1189900"/>
                </a:lnTo>
                <a:cubicBezTo>
                  <a:pt x="450071" y="1189900"/>
                  <a:pt x="484510" y="1175649"/>
                  <a:pt x="513010" y="1147149"/>
                </a:cubicBezTo>
                <a:cubicBezTo>
                  <a:pt x="541511" y="1118648"/>
                  <a:pt x="555761" y="1084210"/>
                  <a:pt x="555761" y="1043834"/>
                </a:cubicBezTo>
                <a:lnTo>
                  <a:pt x="555761" y="211973"/>
                </a:lnTo>
                <a:cubicBezTo>
                  <a:pt x="555761" y="114597"/>
                  <a:pt x="511823" y="65908"/>
                  <a:pt x="423946" y="65908"/>
                </a:cubicBezTo>
                <a:cubicBezTo>
                  <a:pt x="336069" y="65908"/>
                  <a:pt x="292131" y="114597"/>
                  <a:pt x="292131" y="211973"/>
                </a:cubicBezTo>
                <a:lnTo>
                  <a:pt x="292131" y="783766"/>
                </a:lnTo>
                <a:lnTo>
                  <a:pt x="0" y="783766"/>
                </a:lnTo>
                <a:lnTo>
                  <a:pt x="0" y="372289"/>
                </a:lnTo>
                <a:cubicBezTo>
                  <a:pt x="0" y="265412"/>
                  <a:pt x="40376" y="176644"/>
                  <a:pt x="121127" y="105987"/>
                </a:cubicBezTo>
                <a:cubicBezTo>
                  <a:pt x="201879" y="35329"/>
                  <a:pt x="302819" y="0"/>
                  <a:pt x="423946" y="0"/>
                </a:cubicBezTo>
                <a:close/>
                <a:moveTo>
                  <a:pt x="194160" y="117565"/>
                </a:moveTo>
                <a:cubicBezTo>
                  <a:pt x="113408" y="172191"/>
                  <a:pt x="73033" y="247599"/>
                  <a:pt x="73033" y="343789"/>
                </a:cubicBezTo>
                <a:lnTo>
                  <a:pt x="73033" y="719640"/>
                </a:lnTo>
                <a:lnTo>
                  <a:pt x="146065" y="719640"/>
                </a:lnTo>
                <a:lnTo>
                  <a:pt x="146065" y="299256"/>
                </a:lnTo>
                <a:cubicBezTo>
                  <a:pt x="146065" y="223255"/>
                  <a:pt x="162097" y="162691"/>
                  <a:pt x="194160" y="117565"/>
                </a:cubicBezTo>
                <a:close/>
                <a:moveTo>
                  <a:pt x="570012" y="80158"/>
                </a:moveTo>
                <a:cubicBezTo>
                  <a:pt x="609200" y="125284"/>
                  <a:pt x="628794" y="185254"/>
                  <a:pt x="628794" y="260068"/>
                </a:cubicBezTo>
                <a:lnTo>
                  <a:pt x="628794" y="992177"/>
                </a:lnTo>
                <a:cubicBezTo>
                  <a:pt x="628794" y="1066991"/>
                  <a:pt x="609200" y="1126961"/>
                  <a:pt x="570012" y="1172087"/>
                </a:cubicBezTo>
                <a:cubicBezTo>
                  <a:pt x="657888" y="1116273"/>
                  <a:pt x="701827" y="1039678"/>
                  <a:pt x="701827" y="942301"/>
                </a:cubicBezTo>
                <a:lnTo>
                  <a:pt x="701827" y="309944"/>
                </a:lnTo>
                <a:cubicBezTo>
                  <a:pt x="701827" y="212567"/>
                  <a:pt x="657888" y="135972"/>
                  <a:pt x="570012" y="80158"/>
                </a:cubicBezTo>
                <a:close/>
                <a:moveTo>
                  <a:pt x="570012" y="1273620"/>
                </a:moveTo>
                <a:cubicBezTo>
                  <a:pt x="609200" y="1318746"/>
                  <a:pt x="628794" y="1378122"/>
                  <a:pt x="628794" y="1451749"/>
                </a:cubicBezTo>
                <a:lnTo>
                  <a:pt x="628794" y="2331704"/>
                </a:lnTo>
                <a:cubicBezTo>
                  <a:pt x="628794" y="2405331"/>
                  <a:pt x="609200" y="2464707"/>
                  <a:pt x="570012" y="2509833"/>
                </a:cubicBezTo>
                <a:cubicBezTo>
                  <a:pt x="657888" y="2454020"/>
                  <a:pt x="701827" y="2377424"/>
                  <a:pt x="701827" y="2280047"/>
                </a:cubicBezTo>
                <a:lnTo>
                  <a:pt x="701827" y="1503406"/>
                </a:lnTo>
                <a:cubicBezTo>
                  <a:pt x="701827" y="1406029"/>
                  <a:pt x="657888" y="1329434"/>
                  <a:pt x="570012" y="1273620"/>
                </a:cubicBezTo>
                <a:close/>
                <a:moveTo>
                  <a:pt x="73033" y="1872132"/>
                </a:moveTo>
                <a:lnTo>
                  <a:pt x="73033" y="2247984"/>
                </a:lnTo>
                <a:cubicBezTo>
                  <a:pt x="73033" y="2342986"/>
                  <a:pt x="113408" y="2418394"/>
                  <a:pt x="194160" y="2474207"/>
                </a:cubicBezTo>
                <a:cubicBezTo>
                  <a:pt x="162097" y="2427894"/>
                  <a:pt x="146065" y="2366736"/>
                  <a:pt x="146065" y="2290735"/>
                </a:cubicBezTo>
                <a:lnTo>
                  <a:pt x="146065" y="1872132"/>
                </a:lnTo>
                <a:lnTo>
                  <a:pt x="73033"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cxnSp>
        <p:nvCxnSpPr>
          <p:cNvPr id="40" name="Straight Connector 85"/>
          <p:cNvCxnSpPr/>
          <p:nvPr/>
        </p:nvCxnSpPr>
        <p:spPr>
          <a:xfrm>
            <a:off x="1080344" y="4286683"/>
            <a:ext cx="3144113" cy="0"/>
          </a:xfrm>
          <a:prstGeom prst="line">
            <a:avLst/>
          </a:prstGeom>
          <a:ln>
            <a:solidFill>
              <a:schemeClr val="accent4"/>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2" name="Straight Connector 88"/>
          <p:cNvCxnSpPr/>
          <p:nvPr/>
        </p:nvCxnSpPr>
        <p:spPr>
          <a:xfrm flipV="1">
            <a:off x="1080344" y="4286683"/>
            <a:ext cx="0" cy="306790"/>
          </a:xfrm>
          <a:prstGeom prst="line">
            <a:avLst/>
          </a:prstGeom>
          <a:ln>
            <a:solidFill>
              <a:schemeClr val="accent3"/>
            </a:solidFill>
            <a:head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174842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10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3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childTnLst>
                                </p:cTn>
                              </p:par>
                            </p:childTnLst>
                          </p:cTn>
                        </p:par>
                        <p:par>
                          <p:cTn id="21" fill="hold">
                            <p:stCondLst>
                              <p:cond delay="8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3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1600"/>
                            </p:stCondLst>
                            <p:childTnLst>
                              <p:par>
                                <p:cTn id="35" presetID="22" presetClass="entr" presetSubtype="4"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150"/>
                                        <p:tgtEl>
                                          <p:spTgt spid="19"/>
                                        </p:tgtEl>
                                      </p:cBhvr>
                                    </p:animEffect>
                                  </p:childTnLst>
                                </p:cTn>
                              </p:par>
                            </p:childTnLst>
                          </p:cTn>
                        </p:par>
                        <p:par>
                          <p:cTn id="38" fill="hold">
                            <p:stCondLst>
                              <p:cond delay="1750"/>
                            </p:stCondLst>
                            <p:childTnLst>
                              <p:par>
                                <p:cTn id="39" presetID="22" presetClass="entr" presetSubtype="2"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right)">
                                      <p:cBhvr>
                                        <p:cTn id="41" dur="500"/>
                                        <p:tgtEl>
                                          <p:spTgt spid="20"/>
                                        </p:tgtEl>
                                      </p:cBhvr>
                                    </p:animEffect>
                                  </p:childTnLst>
                                </p:cTn>
                              </p:par>
                            </p:childTnLst>
                          </p:cTn>
                        </p:par>
                        <p:par>
                          <p:cTn id="42" fill="hold">
                            <p:stCondLst>
                              <p:cond delay="2250"/>
                            </p:stCondLst>
                            <p:childTnLst>
                              <p:par>
                                <p:cTn id="43" presetID="22" presetClass="entr" presetSubtype="1"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150"/>
                                        <p:tgtEl>
                                          <p:spTgt spid="21"/>
                                        </p:tgtEl>
                                      </p:cBhvr>
                                    </p:animEffect>
                                  </p:childTnLst>
                                </p:cTn>
                              </p:par>
                            </p:childTnLst>
                          </p:cTn>
                        </p:par>
                        <p:par>
                          <p:cTn id="46" fill="hold">
                            <p:stCondLst>
                              <p:cond delay="2400"/>
                            </p:stCondLst>
                            <p:childTnLst>
                              <p:par>
                                <p:cTn id="47" presetID="10"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childTnLst>
                                </p:cTn>
                              </p:par>
                            </p:childTnLst>
                          </p:cTn>
                        </p:par>
                        <p:par>
                          <p:cTn id="50" fill="hold">
                            <p:stCondLst>
                              <p:cond delay="2900"/>
                            </p:stCondLst>
                            <p:childTnLst>
                              <p:par>
                                <p:cTn id="51" presetID="22" presetClass="entr" presetSubtype="2"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right)">
                                      <p:cBhvr>
                                        <p:cTn id="53" dur="500"/>
                                        <p:tgtEl>
                                          <p:spTgt spid="40"/>
                                        </p:tgtEl>
                                      </p:cBhvr>
                                    </p:animEffect>
                                  </p:childTnLst>
                                </p:cTn>
                              </p:par>
                            </p:childTnLst>
                          </p:cTn>
                        </p:par>
                        <p:par>
                          <p:cTn id="54" fill="hold">
                            <p:stCondLst>
                              <p:cond delay="3400"/>
                            </p:stCondLst>
                            <p:childTnLst>
                              <p:par>
                                <p:cTn id="55" presetID="22" presetClass="entr" presetSubtype="1" fill="hold" nodeType="after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up)">
                                      <p:cBhvr>
                                        <p:cTn id="57" dur="150"/>
                                        <p:tgtEl>
                                          <p:spTgt spid="42"/>
                                        </p:tgtEl>
                                      </p:cBhvr>
                                    </p:animEffect>
                                  </p:childTnLst>
                                </p:cTn>
                              </p:par>
                            </p:childTnLst>
                          </p:cTn>
                        </p:par>
                        <p:par>
                          <p:cTn id="58" fill="hold">
                            <p:stCondLst>
                              <p:cond delay="3550"/>
                            </p:stCondLst>
                            <p:childTnLst>
                              <p:par>
                                <p:cTn id="59" presetID="10" presetClass="entr" presetSubtype="0"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par>
                          <p:cTn id="62" fill="hold">
                            <p:stCondLst>
                              <p:cond delay="4050"/>
                            </p:stCondLst>
                            <p:childTnLst>
                              <p:par>
                                <p:cTn id="63" presetID="22" presetClass="entr" presetSubtype="4" fill="hold"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down)">
                                      <p:cBhvr>
                                        <p:cTn id="65" dur="150"/>
                                        <p:tgtEl>
                                          <p:spTgt spid="23"/>
                                        </p:tgtEl>
                                      </p:cBhvr>
                                    </p:animEffect>
                                  </p:childTnLst>
                                </p:cTn>
                              </p:par>
                            </p:childTnLst>
                          </p:cTn>
                        </p:par>
                        <p:par>
                          <p:cTn id="66" fill="hold">
                            <p:stCondLst>
                              <p:cond delay="4200"/>
                            </p:stCondLst>
                            <p:childTnLst>
                              <p:par>
                                <p:cTn id="67" presetID="22" presetClass="entr" presetSubtype="8" fill="hold" nodeType="after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wipe(left)">
                                      <p:cBhvr>
                                        <p:cTn id="69" dur="500"/>
                                        <p:tgtEl>
                                          <p:spTgt spid="24"/>
                                        </p:tgtEl>
                                      </p:cBhvr>
                                    </p:animEffect>
                                  </p:childTnLst>
                                </p:cTn>
                              </p:par>
                            </p:childTnLst>
                          </p:cTn>
                        </p:par>
                        <p:par>
                          <p:cTn id="70" fill="hold">
                            <p:stCondLst>
                              <p:cond delay="4700"/>
                            </p:stCondLst>
                            <p:childTnLst>
                              <p:par>
                                <p:cTn id="71" presetID="22" presetClass="entr" presetSubtype="1"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wipe(up)">
                                      <p:cBhvr>
                                        <p:cTn id="73" dur="150"/>
                                        <p:tgtEl>
                                          <p:spTgt spid="25"/>
                                        </p:tgtEl>
                                      </p:cBhvr>
                                    </p:animEffect>
                                  </p:childTnLst>
                                </p:cTn>
                              </p:par>
                            </p:childTnLst>
                          </p:cTn>
                        </p:par>
                        <p:par>
                          <p:cTn id="74" fill="hold">
                            <p:stCondLst>
                              <p:cond delay="4850"/>
                            </p:stCondLst>
                            <p:childTnLst>
                              <p:par>
                                <p:cTn id="75" presetID="10" presetClass="entr" presetSubtype="0" fill="hold"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500"/>
                                        <p:tgtEl>
                                          <p:spTgt spid="22"/>
                                        </p:tgtEl>
                                      </p:cBhvr>
                                    </p:animEffect>
                                  </p:childTnLst>
                                </p:cTn>
                              </p:par>
                            </p:childTnLst>
                          </p:cTn>
                        </p:par>
                        <p:par>
                          <p:cTn id="78" fill="hold">
                            <p:stCondLst>
                              <p:cond delay="5350"/>
                            </p:stCondLst>
                            <p:childTnLst>
                              <p:par>
                                <p:cTn id="79" presetID="22" presetClass="entr" presetSubtype="8" fill="hold"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left)">
                                      <p:cBhvr>
                                        <p:cTn id="81" dur="500"/>
                                        <p:tgtEl>
                                          <p:spTgt spid="29"/>
                                        </p:tgtEl>
                                      </p:cBhvr>
                                    </p:animEffect>
                                  </p:childTnLst>
                                </p:cTn>
                              </p:par>
                            </p:childTnLst>
                          </p:cTn>
                        </p:par>
                        <p:par>
                          <p:cTn id="82" fill="hold">
                            <p:stCondLst>
                              <p:cond delay="5850"/>
                            </p:stCondLst>
                            <p:childTnLst>
                              <p:par>
                                <p:cTn id="83" presetID="22" presetClass="entr" presetSubtype="1" fill="hold" nodeType="after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wipe(up)">
                                      <p:cBhvr>
                                        <p:cTn id="85" dur="150"/>
                                        <p:tgtEl>
                                          <p:spTgt spid="30"/>
                                        </p:tgtEl>
                                      </p:cBhvr>
                                    </p:animEffect>
                                  </p:childTnLst>
                                </p:cTn>
                              </p:par>
                            </p:childTnLst>
                          </p:cTn>
                        </p:par>
                        <p:par>
                          <p:cTn id="86" fill="hold">
                            <p:stCondLst>
                              <p:cond delay="6000"/>
                            </p:stCondLst>
                            <p:childTnLst>
                              <p:par>
                                <p:cTn id="87" presetID="10" presetClass="entr" presetSubtype="0" fill="hold"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grpSp>
        <p:nvGrpSpPr>
          <p:cNvPr id="2" name="组合 1"/>
          <p:cNvGrpSpPr/>
          <p:nvPr/>
        </p:nvGrpSpPr>
        <p:grpSpPr>
          <a:xfrm>
            <a:off x="870054" y="1934174"/>
            <a:ext cx="5730667" cy="4166236"/>
            <a:chOff x="870054" y="1934174"/>
            <a:chExt cx="5730667" cy="4166236"/>
          </a:xfrm>
        </p:grpSpPr>
        <p:sp>
          <p:nvSpPr>
            <p:cNvPr id="5" name="Freeform 54"/>
            <p:cNvSpPr>
              <a:spLocks/>
            </p:cNvSpPr>
            <p:nvPr/>
          </p:nvSpPr>
          <p:spPr bwMode="auto">
            <a:xfrm>
              <a:off x="2788944" y="2109388"/>
              <a:ext cx="1393977" cy="1404782"/>
            </a:xfrm>
            <a:custGeom>
              <a:avLst/>
              <a:gdLst>
                <a:gd name="T0" fmla="*/ 0 w 163"/>
                <a:gd name="T1" fmla="*/ 0 h 164"/>
                <a:gd name="T2" fmla="*/ 45 w 163"/>
                <a:gd name="T3" fmla="*/ 164 h 164"/>
                <a:gd name="T4" fmla="*/ 96 w 163"/>
                <a:gd name="T5" fmla="*/ 71 h 164"/>
                <a:gd name="T6" fmla="*/ 163 w 163"/>
                <a:gd name="T7" fmla="*/ 0 h 164"/>
                <a:gd name="T8" fmla="*/ 0 w 163"/>
                <a:gd name="T9" fmla="*/ 0 h 164"/>
              </a:gdLst>
              <a:ahLst/>
              <a:cxnLst>
                <a:cxn ang="0">
                  <a:pos x="T0" y="T1"/>
                </a:cxn>
                <a:cxn ang="0">
                  <a:pos x="T2" y="T3"/>
                </a:cxn>
                <a:cxn ang="0">
                  <a:pos x="T4" y="T5"/>
                </a:cxn>
                <a:cxn ang="0">
                  <a:pos x="T6" y="T7"/>
                </a:cxn>
                <a:cxn ang="0">
                  <a:pos x="T8" y="T9"/>
                </a:cxn>
              </a:cxnLst>
              <a:rect l="0" t="0" r="r" b="b"/>
              <a:pathLst>
                <a:path w="163" h="164">
                  <a:moveTo>
                    <a:pt x="0" y="0"/>
                  </a:moveTo>
                  <a:cubicBezTo>
                    <a:pt x="45" y="164"/>
                    <a:pt x="45" y="164"/>
                    <a:pt x="45" y="164"/>
                  </a:cubicBezTo>
                  <a:cubicBezTo>
                    <a:pt x="52" y="145"/>
                    <a:pt x="87" y="87"/>
                    <a:pt x="96" y="71"/>
                  </a:cubicBezTo>
                  <a:cubicBezTo>
                    <a:pt x="126" y="16"/>
                    <a:pt x="163" y="0"/>
                    <a:pt x="163" y="0"/>
                  </a:cubicBezTo>
                  <a:cubicBezTo>
                    <a:pt x="0" y="0"/>
                    <a:pt x="0" y="0"/>
                    <a:pt x="0" y="0"/>
                  </a:cubicBezTo>
                </a:path>
              </a:pathLst>
            </a:custGeom>
            <a:gradFill flip="none" rotWithShape="1">
              <a:gsLst>
                <a:gs pos="0">
                  <a:schemeClr val="accent5">
                    <a:lumMod val="75000"/>
                  </a:schemeClr>
                </a:gs>
                <a:gs pos="38000">
                  <a:schemeClr val="accent5"/>
                </a:gs>
                <a:gs pos="100000">
                  <a:schemeClr val="accent5"/>
                </a:gs>
              </a:gsLst>
              <a:lin ang="0" scaled="0"/>
              <a:tileRect/>
            </a:gra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 name="Freeform 53"/>
            <p:cNvSpPr/>
            <p:nvPr/>
          </p:nvSpPr>
          <p:spPr>
            <a:xfrm>
              <a:off x="1992900" y="2631680"/>
              <a:ext cx="3367081" cy="1095009"/>
            </a:xfrm>
            <a:custGeom>
              <a:avLst/>
              <a:gdLst>
                <a:gd name="connsiteX0" fmla="*/ 627128 w 3918640"/>
                <a:gd name="connsiteY0" fmla="*/ 0 h 1274382"/>
                <a:gd name="connsiteX1" fmla="*/ 2311115 w 3918640"/>
                <a:gd name="connsiteY1" fmla="*/ 0 h 1274382"/>
                <a:gd name="connsiteX2" fmla="*/ 2343852 w 3918640"/>
                <a:gd name="connsiteY2" fmla="*/ 0 h 1274382"/>
                <a:gd name="connsiteX3" fmla="*/ 2510711 w 3918640"/>
                <a:gd name="connsiteY3" fmla="*/ 0 h 1274382"/>
                <a:gd name="connsiteX4" fmla="*/ 2689091 w 3918640"/>
                <a:gd name="connsiteY4" fmla="*/ 0 h 1274382"/>
                <a:gd name="connsiteX5" fmla="*/ 2839532 w 3918640"/>
                <a:gd name="connsiteY5" fmla="*/ 0 h 1274382"/>
                <a:gd name="connsiteX6" fmla="*/ 2955313 w 3918640"/>
                <a:gd name="connsiteY6" fmla="*/ 0 h 1274382"/>
                <a:gd name="connsiteX7" fmla="*/ 3029711 w 3918640"/>
                <a:gd name="connsiteY7" fmla="*/ 0 h 1274382"/>
                <a:gd name="connsiteX8" fmla="*/ 3056004 w 3918640"/>
                <a:gd name="connsiteY8" fmla="*/ 0 h 1274382"/>
                <a:gd name="connsiteX9" fmla="*/ 3918640 w 3918640"/>
                <a:gd name="connsiteY9" fmla="*/ 0 h 1274382"/>
                <a:gd name="connsiteX10" fmla="*/ 3918640 w 3918640"/>
                <a:gd name="connsiteY10" fmla="*/ 817544 h 1274382"/>
                <a:gd name="connsiteX11" fmla="*/ 2343852 w 3918640"/>
                <a:gd name="connsiteY11" fmla="*/ 817544 h 1274382"/>
                <a:gd name="connsiteX12" fmla="*/ 2343852 w 3918640"/>
                <a:gd name="connsiteY12" fmla="*/ 805669 h 1274382"/>
                <a:gd name="connsiteX13" fmla="*/ 2259651 w 3918640"/>
                <a:gd name="connsiteY13" fmla="*/ 975699 h 1274382"/>
                <a:gd name="connsiteX14" fmla="*/ 0 w 3918640"/>
                <a:gd name="connsiteY14" fmla="*/ 1274382 h 1274382"/>
                <a:gd name="connsiteX15" fmla="*/ 507675 w 3918640"/>
                <a:gd name="connsiteY15" fmla="*/ 59737 h 1274382"/>
                <a:gd name="connsiteX16" fmla="*/ 627128 w 3918640"/>
                <a:gd name="connsiteY16" fmla="*/ 0 h 127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18640" h="1274382">
                  <a:moveTo>
                    <a:pt x="627128" y="0"/>
                  </a:moveTo>
                  <a:cubicBezTo>
                    <a:pt x="683121" y="0"/>
                    <a:pt x="1617903" y="0"/>
                    <a:pt x="2311115" y="0"/>
                  </a:cubicBezTo>
                  <a:lnTo>
                    <a:pt x="2343852" y="0"/>
                  </a:lnTo>
                  <a:lnTo>
                    <a:pt x="2510711" y="0"/>
                  </a:lnTo>
                  <a:lnTo>
                    <a:pt x="2689091" y="0"/>
                  </a:lnTo>
                  <a:lnTo>
                    <a:pt x="2839532" y="0"/>
                  </a:lnTo>
                  <a:lnTo>
                    <a:pt x="2955313" y="0"/>
                  </a:lnTo>
                  <a:lnTo>
                    <a:pt x="3029711" y="0"/>
                  </a:lnTo>
                  <a:lnTo>
                    <a:pt x="3056004" y="0"/>
                  </a:lnTo>
                  <a:lnTo>
                    <a:pt x="3918640" y="0"/>
                  </a:lnTo>
                  <a:lnTo>
                    <a:pt x="3918640" y="817544"/>
                  </a:lnTo>
                  <a:lnTo>
                    <a:pt x="2343852" y="817544"/>
                  </a:lnTo>
                  <a:lnTo>
                    <a:pt x="2343852" y="805669"/>
                  </a:lnTo>
                  <a:lnTo>
                    <a:pt x="2259651" y="975699"/>
                  </a:lnTo>
                  <a:cubicBezTo>
                    <a:pt x="2170061" y="1194733"/>
                    <a:pt x="89589" y="1025479"/>
                    <a:pt x="0" y="1274382"/>
                  </a:cubicBezTo>
                  <a:cubicBezTo>
                    <a:pt x="0" y="1274382"/>
                    <a:pt x="0" y="1274382"/>
                    <a:pt x="507675" y="59737"/>
                  </a:cubicBezTo>
                  <a:cubicBezTo>
                    <a:pt x="507675" y="59737"/>
                    <a:pt x="537538" y="0"/>
                    <a:pt x="627128" y="0"/>
                  </a:cubicBezTo>
                  <a:close/>
                </a:path>
              </a:pathLst>
            </a:custGeom>
            <a:gradFill>
              <a:gsLst>
                <a:gs pos="0">
                  <a:schemeClr val="accent4">
                    <a:lumMod val="75000"/>
                  </a:schemeClr>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7" name="Freeform 56"/>
            <p:cNvSpPr>
              <a:spLocks/>
            </p:cNvSpPr>
            <p:nvPr/>
          </p:nvSpPr>
          <p:spPr bwMode="auto">
            <a:xfrm>
              <a:off x="1571467" y="3334153"/>
              <a:ext cx="3425508" cy="1087805"/>
            </a:xfrm>
            <a:custGeom>
              <a:avLst/>
              <a:gdLst>
                <a:gd name="T0" fmla="*/ 51 w 400"/>
                <a:gd name="T1" fmla="*/ 6 h 127"/>
                <a:gd name="T2" fmla="*/ 0 w 400"/>
                <a:gd name="T3" fmla="*/ 127 h 127"/>
                <a:gd name="T4" fmla="*/ 320 w 400"/>
                <a:gd name="T5" fmla="*/ 98 h 127"/>
                <a:gd name="T6" fmla="*/ 400 w 400"/>
                <a:gd name="T7" fmla="*/ 0 h 127"/>
                <a:gd name="T8" fmla="*/ 63 w 400"/>
                <a:gd name="T9" fmla="*/ 0 h 127"/>
                <a:gd name="T10" fmla="*/ 51 w 400"/>
                <a:gd name="T11" fmla="*/ 6 h 127"/>
              </a:gdLst>
              <a:ahLst/>
              <a:cxnLst>
                <a:cxn ang="0">
                  <a:pos x="T0" y="T1"/>
                </a:cxn>
                <a:cxn ang="0">
                  <a:pos x="T2" y="T3"/>
                </a:cxn>
                <a:cxn ang="0">
                  <a:pos x="T4" y="T5"/>
                </a:cxn>
                <a:cxn ang="0">
                  <a:pos x="T6" y="T7"/>
                </a:cxn>
                <a:cxn ang="0">
                  <a:pos x="T8" y="T9"/>
                </a:cxn>
                <a:cxn ang="0">
                  <a:pos x="T10" y="T11"/>
                </a:cxn>
              </a:cxnLst>
              <a:rect l="0" t="0" r="r" b="b"/>
              <a:pathLst>
                <a:path w="400" h="127">
                  <a:moveTo>
                    <a:pt x="51" y="6"/>
                  </a:moveTo>
                  <a:cubicBezTo>
                    <a:pt x="0" y="127"/>
                    <a:pt x="0" y="127"/>
                    <a:pt x="0" y="127"/>
                  </a:cubicBezTo>
                  <a:cubicBezTo>
                    <a:pt x="9" y="102"/>
                    <a:pt x="311" y="119"/>
                    <a:pt x="320" y="98"/>
                  </a:cubicBezTo>
                  <a:cubicBezTo>
                    <a:pt x="347" y="35"/>
                    <a:pt x="400" y="0"/>
                    <a:pt x="400" y="0"/>
                  </a:cubicBezTo>
                  <a:cubicBezTo>
                    <a:pt x="400" y="0"/>
                    <a:pt x="72" y="0"/>
                    <a:pt x="63" y="0"/>
                  </a:cubicBezTo>
                  <a:cubicBezTo>
                    <a:pt x="53" y="0"/>
                    <a:pt x="51" y="6"/>
                    <a:pt x="51" y="6"/>
                  </a:cubicBezTo>
                  <a:close/>
                </a:path>
              </a:pathLst>
            </a:custGeom>
            <a:gradFill>
              <a:gsLst>
                <a:gs pos="0">
                  <a:schemeClr val="accent3">
                    <a:lumMod val="75000"/>
                  </a:schemeClr>
                </a:gs>
                <a:gs pos="100000">
                  <a:schemeClr val="accent3"/>
                </a:gs>
              </a:gsLst>
              <a:lin ang="0" scaled="0"/>
            </a:gra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 name="Freeform 86"/>
            <p:cNvSpPr>
              <a:spLocks/>
            </p:cNvSpPr>
            <p:nvPr/>
          </p:nvSpPr>
          <p:spPr bwMode="auto">
            <a:xfrm>
              <a:off x="1160838" y="4061230"/>
              <a:ext cx="4761516" cy="1106259"/>
            </a:xfrm>
            <a:custGeom>
              <a:avLst/>
              <a:gdLst>
                <a:gd name="connsiteX0" fmla="*/ 4015982 w 5541497"/>
                <a:gd name="connsiteY0" fmla="*/ 0 h 1287474"/>
                <a:gd name="connsiteX1" fmla="*/ 5541497 w 5541497"/>
                <a:gd name="connsiteY1" fmla="*/ 0 h 1287474"/>
                <a:gd name="connsiteX2" fmla="*/ 5541497 w 5541497"/>
                <a:gd name="connsiteY2" fmla="*/ 809583 h 1287474"/>
                <a:gd name="connsiteX3" fmla="*/ 4162274 w 5541497"/>
                <a:gd name="connsiteY3" fmla="*/ 809583 h 1287474"/>
                <a:gd name="connsiteX4" fmla="*/ 4074241 w 5541497"/>
                <a:gd name="connsiteY4" fmla="*/ 987809 h 1287474"/>
                <a:gd name="connsiteX5" fmla="*/ 0 w 5541497"/>
                <a:gd name="connsiteY5" fmla="*/ 1287474 h 1287474"/>
                <a:gd name="connsiteX6" fmla="*/ 508035 w 5541497"/>
                <a:gd name="connsiteY6" fmla="*/ 68834 h 1287474"/>
                <a:gd name="connsiteX7" fmla="*/ 627573 w 5541497"/>
                <a:gd name="connsiteY7" fmla="*/ 8901 h 1287474"/>
                <a:gd name="connsiteX8" fmla="*/ 3904986 w 5541497"/>
                <a:gd name="connsiteY8" fmla="*/ 8901 h 1287474"/>
                <a:gd name="connsiteX9" fmla="*/ 4015982 w 5541497"/>
                <a:gd name="connsiteY9" fmla="*/ 8901 h 1287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1497" h="1287474">
                  <a:moveTo>
                    <a:pt x="4015982" y="0"/>
                  </a:moveTo>
                  <a:lnTo>
                    <a:pt x="5541497" y="0"/>
                  </a:lnTo>
                  <a:lnTo>
                    <a:pt x="5541497" y="809583"/>
                  </a:lnTo>
                  <a:lnTo>
                    <a:pt x="4162274" y="809583"/>
                  </a:lnTo>
                  <a:lnTo>
                    <a:pt x="4074241" y="987809"/>
                  </a:lnTo>
                  <a:cubicBezTo>
                    <a:pt x="3984588" y="1207563"/>
                    <a:pt x="89653" y="1037753"/>
                    <a:pt x="0" y="1287474"/>
                  </a:cubicBezTo>
                  <a:cubicBezTo>
                    <a:pt x="0" y="1287474"/>
                    <a:pt x="0" y="1287474"/>
                    <a:pt x="508035" y="68834"/>
                  </a:cubicBezTo>
                  <a:cubicBezTo>
                    <a:pt x="508035" y="68834"/>
                    <a:pt x="527958" y="8901"/>
                    <a:pt x="627573" y="8901"/>
                  </a:cubicBezTo>
                  <a:cubicBezTo>
                    <a:pt x="689210" y="8901"/>
                    <a:pt x="2671853" y="8901"/>
                    <a:pt x="3904986" y="8901"/>
                  </a:cubicBezTo>
                  <a:lnTo>
                    <a:pt x="4015982" y="8901"/>
                  </a:lnTo>
                  <a:close/>
                </a:path>
              </a:pathLst>
            </a:custGeom>
            <a:gradFill>
              <a:gsLst>
                <a:gs pos="0">
                  <a:schemeClr val="accent2">
                    <a:lumMod val="75000"/>
                  </a:schemeClr>
                </a:gs>
                <a:gs pos="100000">
                  <a:schemeClr val="accent2"/>
                </a:gs>
              </a:gsLst>
              <a:lin ang="0" scaled="0"/>
            </a:gradFill>
            <a:ln>
              <a:noFill/>
            </a:ln>
          </p:spPr>
          <p:txBody>
            <a:bodyPr vert="horz" wrap="square" lIns="91440" tIns="45720" rIns="91440" bIns="45720" numCol="1" anchor="t" anchorCtr="0" compatLnSpc="1">
              <a:prstTxWarp prst="textNoShape">
                <a:avLst/>
              </a:prstTxWarp>
              <a:noAutofit/>
            </a:bodyPr>
            <a:lstStyle/>
            <a:p>
              <a:endParaRPr lang="id-ID">
                <a:cs typeface="+mn-ea"/>
                <a:sym typeface="+mn-lt"/>
              </a:endParaRPr>
            </a:p>
          </p:txBody>
        </p:sp>
        <p:sp>
          <p:nvSpPr>
            <p:cNvPr id="9" name="Freeform 58"/>
            <p:cNvSpPr>
              <a:spLocks/>
            </p:cNvSpPr>
            <p:nvPr/>
          </p:nvSpPr>
          <p:spPr bwMode="auto">
            <a:xfrm>
              <a:off x="912299" y="4756863"/>
              <a:ext cx="4751045" cy="785237"/>
            </a:xfrm>
            <a:custGeom>
              <a:avLst/>
              <a:gdLst>
                <a:gd name="T0" fmla="*/ 46 w 555"/>
                <a:gd name="T1" fmla="*/ 0 h 92"/>
                <a:gd name="T2" fmla="*/ 34 w 555"/>
                <a:gd name="T3" fmla="*/ 6 h 92"/>
                <a:gd name="T4" fmla="*/ 0 w 555"/>
                <a:gd name="T5" fmla="*/ 84 h 92"/>
                <a:gd name="T6" fmla="*/ 238 w 555"/>
                <a:gd name="T7" fmla="*/ 92 h 92"/>
                <a:gd name="T8" fmla="*/ 478 w 555"/>
                <a:gd name="T9" fmla="*/ 92 h 92"/>
                <a:gd name="T10" fmla="*/ 555 w 555"/>
                <a:gd name="T11" fmla="*/ 0 h 92"/>
                <a:gd name="T12" fmla="*/ 46 w 555"/>
                <a:gd name="T13" fmla="*/ 0 h 92"/>
              </a:gdLst>
              <a:ahLst/>
              <a:cxnLst>
                <a:cxn ang="0">
                  <a:pos x="T0" y="T1"/>
                </a:cxn>
                <a:cxn ang="0">
                  <a:pos x="T2" y="T3"/>
                </a:cxn>
                <a:cxn ang="0">
                  <a:pos x="T4" y="T5"/>
                </a:cxn>
                <a:cxn ang="0">
                  <a:pos x="T6" y="T7"/>
                </a:cxn>
                <a:cxn ang="0">
                  <a:pos x="T8" y="T9"/>
                </a:cxn>
                <a:cxn ang="0">
                  <a:pos x="T10" y="T11"/>
                </a:cxn>
                <a:cxn ang="0">
                  <a:pos x="T12" y="T13"/>
                </a:cxn>
              </a:cxnLst>
              <a:rect l="0" t="0" r="r" b="b"/>
              <a:pathLst>
                <a:path w="555" h="92">
                  <a:moveTo>
                    <a:pt x="46" y="0"/>
                  </a:moveTo>
                  <a:cubicBezTo>
                    <a:pt x="36" y="0"/>
                    <a:pt x="34" y="6"/>
                    <a:pt x="34" y="6"/>
                  </a:cubicBezTo>
                  <a:cubicBezTo>
                    <a:pt x="0" y="84"/>
                    <a:pt x="0" y="84"/>
                    <a:pt x="0" y="84"/>
                  </a:cubicBezTo>
                  <a:cubicBezTo>
                    <a:pt x="4" y="72"/>
                    <a:pt x="151" y="84"/>
                    <a:pt x="238" y="92"/>
                  </a:cubicBezTo>
                  <a:cubicBezTo>
                    <a:pt x="478" y="92"/>
                    <a:pt x="478" y="92"/>
                    <a:pt x="478" y="92"/>
                  </a:cubicBezTo>
                  <a:cubicBezTo>
                    <a:pt x="505" y="33"/>
                    <a:pt x="555" y="0"/>
                    <a:pt x="555" y="0"/>
                  </a:cubicBezTo>
                  <a:cubicBezTo>
                    <a:pt x="555" y="0"/>
                    <a:pt x="55" y="0"/>
                    <a:pt x="46" y="0"/>
                  </a:cubicBezTo>
                  <a:close/>
                </a:path>
              </a:pathLst>
            </a:custGeom>
            <a:gradFill>
              <a:gsLst>
                <a:gs pos="0">
                  <a:schemeClr val="accent1">
                    <a:lumMod val="75000"/>
                  </a:schemeClr>
                </a:gs>
                <a:gs pos="100000">
                  <a:schemeClr val="accent1"/>
                </a:gs>
              </a:gsLst>
              <a:lin ang="0" scaled="0"/>
            </a:gra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 name="Freeform 60"/>
            <p:cNvSpPr>
              <a:spLocks/>
            </p:cNvSpPr>
            <p:nvPr/>
          </p:nvSpPr>
          <p:spPr bwMode="auto">
            <a:xfrm>
              <a:off x="3379673" y="3366489"/>
              <a:ext cx="1606494" cy="0"/>
            </a:xfrm>
            <a:custGeom>
              <a:avLst/>
              <a:gdLst>
                <a:gd name="T0" fmla="*/ 187 w 188"/>
                <a:gd name="T1" fmla="*/ 188 w 188"/>
                <a:gd name="T2" fmla="*/ 0 w 188"/>
                <a:gd name="T3" fmla="*/ 0 w 188"/>
                <a:gd name="T4" fmla="*/ 187 w 188"/>
              </a:gdLst>
              <a:ahLst/>
              <a:cxnLst>
                <a:cxn ang="0">
                  <a:pos x="T0" y="0"/>
                </a:cxn>
                <a:cxn ang="0">
                  <a:pos x="T1" y="0"/>
                </a:cxn>
                <a:cxn ang="0">
                  <a:pos x="T2" y="0"/>
                </a:cxn>
                <a:cxn ang="0">
                  <a:pos x="T3" y="0"/>
                </a:cxn>
                <a:cxn ang="0">
                  <a:pos x="T4" y="0"/>
                </a:cxn>
              </a:cxnLst>
              <a:rect l="0" t="0" r="r" b="b"/>
              <a:pathLst>
                <a:path w="188">
                  <a:moveTo>
                    <a:pt x="187" y="0"/>
                  </a:moveTo>
                  <a:cubicBezTo>
                    <a:pt x="188" y="0"/>
                    <a:pt x="188" y="0"/>
                    <a:pt x="188" y="0"/>
                  </a:cubicBezTo>
                  <a:cubicBezTo>
                    <a:pt x="0" y="0"/>
                    <a:pt x="0" y="0"/>
                    <a:pt x="0" y="0"/>
                  </a:cubicBezTo>
                  <a:cubicBezTo>
                    <a:pt x="0" y="0"/>
                    <a:pt x="0" y="0"/>
                    <a:pt x="0" y="0"/>
                  </a:cubicBezTo>
                  <a:lnTo>
                    <a:pt x="187" y="0"/>
                  </a:lnTo>
                  <a:close/>
                </a:path>
              </a:pathLst>
            </a:custGeom>
            <a:solidFill>
              <a:srgbClr val="915C5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1" name="Freeform 62"/>
            <p:cNvSpPr>
              <a:spLocks/>
            </p:cNvSpPr>
            <p:nvPr/>
          </p:nvSpPr>
          <p:spPr bwMode="auto">
            <a:xfrm>
              <a:off x="4053247" y="4764067"/>
              <a:ext cx="1610097" cy="0"/>
            </a:xfrm>
            <a:custGeom>
              <a:avLst/>
              <a:gdLst>
                <a:gd name="T0" fmla="*/ 187 w 188"/>
                <a:gd name="T1" fmla="*/ 188 w 188"/>
                <a:gd name="T2" fmla="*/ 0 w 188"/>
                <a:gd name="T3" fmla="*/ 0 w 188"/>
                <a:gd name="T4" fmla="*/ 187 w 188"/>
              </a:gdLst>
              <a:ahLst/>
              <a:cxnLst>
                <a:cxn ang="0">
                  <a:pos x="T0" y="0"/>
                </a:cxn>
                <a:cxn ang="0">
                  <a:pos x="T1" y="0"/>
                </a:cxn>
                <a:cxn ang="0">
                  <a:pos x="T2" y="0"/>
                </a:cxn>
                <a:cxn ang="0">
                  <a:pos x="T3" y="0"/>
                </a:cxn>
                <a:cxn ang="0">
                  <a:pos x="T4" y="0"/>
                </a:cxn>
              </a:cxnLst>
              <a:rect l="0" t="0" r="r" b="b"/>
              <a:pathLst>
                <a:path w="188">
                  <a:moveTo>
                    <a:pt x="187" y="0"/>
                  </a:moveTo>
                  <a:cubicBezTo>
                    <a:pt x="187" y="0"/>
                    <a:pt x="188" y="0"/>
                    <a:pt x="188" y="0"/>
                  </a:cubicBezTo>
                  <a:cubicBezTo>
                    <a:pt x="0" y="0"/>
                    <a:pt x="0" y="0"/>
                    <a:pt x="0" y="0"/>
                  </a:cubicBezTo>
                  <a:cubicBezTo>
                    <a:pt x="0" y="0"/>
                    <a:pt x="0" y="0"/>
                    <a:pt x="0" y="0"/>
                  </a:cubicBezTo>
                  <a:lnTo>
                    <a:pt x="187" y="0"/>
                  </a:lnTo>
                  <a:close/>
                </a:path>
              </a:pathLst>
            </a:custGeom>
            <a:solidFill>
              <a:srgbClr val="915C5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2" name="Freeform 63"/>
            <p:cNvSpPr>
              <a:spLocks/>
            </p:cNvSpPr>
            <p:nvPr/>
          </p:nvSpPr>
          <p:spPr bwMode="auto">
            <a:xfrm>
              <a:off x="2788944" y="2109388"/>
              <a:ext cx="1393977" cy="0"/>
            </a:xfrm>
            <a:custGeom>
              <a:avLst/>
              <a:gdLst>
                <a:gd name="T0" fmla="*/ 162 w 163"/>
                <a:gd name="T1" fmla="*/ 163 w 163"/>
                <a:gd name="T2" fmla="*/ 0 w 163"/>
                <a:gd name="T3" fmla="*/ 0 w 163"/>
                <a:gd name="T4" fmla="*/ 162 w 163"/>
              </a:gdLst>
              <a:ahLst/>
              <a:cxnLst>
                <a:cxn ang="0">
                  <a:pos x="T0" y="0"/>
                </a:cxn>
                <a:cxn ang="0">
                  <a:pos x="T1" y="0"/>
                </a:cxn>
                <a:cxn ang="0">
                  <a:pos x="T2" y="0"/>
                </a:cxn>
                <a:cxn ang="0">
                  <a:pos x="T3" y="0"/>
                </a:cxn>
                <a:cxn ang="0">
                  <a:pos x="T4" y="0"/>
                </a:cxn>
              </a:cxnLst>
              <a:rect l="0" t="0" r="r" b="b"/>
              <a:pathLst>
                <a:path w="163">
                  <a:moveTo>
                    <a:pt x="162" y="0"/>
                  </a:moveTo>
                  <a:cubicBezTo>
                    <a:pt x="163" y="0"/>
                    <a:pt x="163" y="0"/>
                    <a:pt x="163" y="0"/>
                  </a:cubicBezTo>
                  <a:cubicBezTo>
                    <a:pt x="0" y="0"/>
                    <a:pt x="0" y="0"/>
                    <a:pt x="0" y="0"/>
                  </a:cubicBezTo>
                  <a:cubicBezTo>
                    <a:pt x="0" y="0"/>
                    <a:pt x="0" y="0"/>
                    <a:pt x="0" y="0"/>
                  </a:cubicBezTo>
                  <a:lnTo>
                    <a:pt x="162" y="0"/>
                  </a:lnTo>
                  <a:close/>
                </a:path>
              </a:pathLst>
            </a:custGeom>
            <a:solidFill>
              <a:srgbClr val="915C5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3" name="Freeform 61"/>
            <p:cNvSpPr>
              <a:spLocks/>
            </p:cNvSpPr>
            <p:nvPr/>
          </p:nvSpPr>
          <p:spPr bwMode="auto">
            <a:xfrm>
              <a:off x="3711057" y="4063123"/>
              <a:ext cx="2154849" cy="7204"/>
            </a:xfrm>
            <a:custGeom>
              <a:avLst/>
              <a:gdLst>
                <a:gd name="T0" fmla="*/ 187 w 188"/>
                <a:gd name="T1" fmla="*/ 1 h 1"/>
                <a:gd name="T2" fmla="*/ 188 w 188"/>
                <a:gd name="T3" fmla="*/ 0 h 1"/>
                <a:gd name="T4" fmla="*/ 0 w 188"/>
                <a:gd name="T5" fmla="*/ 0 h 1"/>
                <a:gd name="T6" fmla="*/ 0 w 188"/>
                <a:gd name="T7" fmla="*/ 1 h 1"/>
                <a:gd name="T8" fmla="*/ 187 w 188"/>
                <a:gd name="T9" fmla="*/ 1 h 1"/>
              </a:gdLst>
              <a:ahLst/>
              <a:cxnLst>
                <a:cxn ang="0">
                  <a:pos x="T0" y="T1"/>
                </a:cxn>
                <a:cxn ang="0">
                  <a:pos x="T2" y="T3"/>
                </a:cxn>
                <a:cxn ang="0">
                  <a:pos x="T4" y="T5"/>
                </a:cxn>
                <a:cxn ang="0">
                  <a:pos x="T6" y="T7"/>
                </a:cxn>
                <a:cxn ang="0">
                  <a:pos x="T8" y="T9"/>
                </a:cxn>
              </a:cxnLst>
              <a:rect l="0" t="0" r="r" b="b"/>
              <a:pathLst>
                <a:path w="188" h="1">
                  <a:moveTo>
                    <a:pt x="187" y="1"/>
                  </a:moveTo>
                  <a:cubicBezTo>
                    <a:pt x="188" y="0"/>
                    <a:pt x="188" y="0"/>
                    <a:pt x="188" y="0"/>
                  </a:cubicBezTo>
                  <a:cubicBezTo>
                    <a:pt x="0" y="0"/>
                    <a:pt x="0" y="0"/>
                    <a:pt x="0" y="0"/>
                  </a:cubicBezTo>
                  <a:cubicBezTo>
                    <a:pt x="0" y="1"/>
                    <a:pt x="0" y="1"/>
                    <a:pt x="0" y="1"/>
                  </a:cubicBezTo>
                  <a:lnTo>
                    <a:pt x="187" y="1"/>
                  </a:ln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4" name="Freeform 59"/>
            <p:cNvSpPr>
              <a:spLocks/>
            </p:cNvSpPr>
            <p:nvPr/>
          </p:nvSpPr>
          <p:spPr bwMode="auto">
            <a:xfrm>
              <a:off x="3026677" y="2633335"/>
              <a:ext cx="2483211" cy="10805"/>
            </a:xfrm>
            <a:custGeom>
              <a:avLst/>
              <a:gdLst>
                <a:gd name="T0" fmla="*/ 185 w 185"/>
                <a:gd name="T1" fmla="*/ 0 h 1"/>
                <a:gd name="T2" fmla="*/ 0 w 185"/>
                <a:gd name="T3" fmla="*/ 0 h 1"/>
                <a:gd name="T4" fmla="*/ 0 w 185"/>
                <a:gd name="T5" fmla="*/ 1 h 1"/>
                <a:gd name="T6" fmla="*/ 184 w 185"/>
                <a:gd name="T7" fmla="*/ 1 h 1"/>
                <a:gd name="T8" fmla="*/ 185 w 185"/>
                <a:gd name="T9" fmla="*/ 0 h 1"/>
              </a:gdLst>
              <a:ahLst/>
              <a:cxnLst>
                <a:cxn ang="0">
                  <a:pos x="T0" y="T1"/>
                </a:cxn>
                <a:cxn ang="0">
                  <a:pos x="T2" y="T3"/>
                </a:cxn>
                <a:cxn ang="0">
                  <a:pos x="T4" y="T5"/>
                </a:cxn>
                <a:cxn ang="0">
                  <a:pos x="T6" y="T7"/>
                </a:cxn>
                <a:cxn ang="0">
                  <a:pos x="T8" y="T9"/>
                </a:cxn>
              </a:cxnLst>
              <a:rect l="0" t="0" r="r" b="b"/>
              <a:pathLst>
                <a:path w="185" h="1">
                  <a:moveTo>
                    <a:pt x="185" y="0"/>
                  </a:moveTo>
                  <a:cubicBezTo>
                    <a:pt x="0" y="0"/>
                    <a:pt x="0" y="0"/>
                    <a:pt x="0" y="0"/>
                  </a:cubicBezTo>
                  <a:cubicBezTo>
                    <a:pt x="0" y="1"/>
                    <a:pt x="0" y="1"/>
                    <a:pt x="0" y="1"/>
                  </a:cubicBezTo>
                  <a:cubicBezTo>
                    <a:pt x="184" y="1"/>
                    <a:pt x="184" y="1"/>
                    <a:pt x="184" y="1"/>
                  </a:cubicBezTo>
                  <a:cubicBezTo>
                    <a:pt x="184" y="0"/>
                    <a:pt x="185" y="0"/>
                    <a:pt x="185" y="0"/>
                  </a:cubicBezTo>
                </a:path>
              </a:pathLst>
            </a:custGeom>
            <a:solidFill>
              <a:srgbClr val="FFFFFF">
                <a:alpha val="50000"/>
              </a:srgb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5" name="Oval 93"/>
            <p:cNvSpPr/>
            <p:nvPr/>
          </p:nvSpPr>
          <p:spPr>
            <a:xfrm>
              <a:off x="3593046" y="1934174"/>
              <a:ext cx="957279" cy="957279"/>
            </a:xfrm>
            <a:prstGeom prst="ellipse">
              <a:avLst/>
            </a:prstGeom>
            <a:solidFill>
              <a:schemeClr val="bg1"/>
            </a:solidFill>
            <a:ln w="920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6" name="Oval 94"/>
            <p:cNvSpPr/>
            <p:nvPr/>
          </p:nvSpPr>
          <p:spPr>
            <a:xfrm>
              <a:off x="5068520" y="2526121"/>
              <a:ext cx="957279" cy="957279"/>
            </a:xfrm>
            <a:prstGeom prst="ellipse">
              <a:avLst/>
            </a:prstGeom>
            <a:solidFill>
              <a:schemeClr val="bg1"/>
            </a:solidFill>
            <a:ln w="920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7" name="Oval 95"/>
            <p:cNvSpPr/>
            <p:nvPr/>
          </p:nvSpPr>
          <p:spPr>
            <a:xfrm>
              <a:off x="4226144" y="3221971"/>
              <a:ext cx="957279" cy="957279"/>
            </a:xfrm>
            <a:prstGeom prst="ellipse">
              <a:avLst/>
            </a:prstGeom>
            <a:solidFill>
              <a:schemeClr val="bg1"/>
            </a:solidFill>
            <a:ln w="920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8" name="Oval 96"/>
            <p:cNvSpPr/>
            <p:nvPr/>
          </p:nvSpPr>
          <p:spPr>
            <a:xfrm>
              <a:off x="5643442" y="3928449"/>
              <a:ext cx="957279" cy="957279"/>
            </a:xfrm>
            <a:prstGeom prst="ellipse">
              <a:avLst/>
            </a:prstGeom>
            <a:solidFill>
              <a:schemeClr val="bg1"/>
            </a:solidFill>
            <a:ln w="920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9" name="Oval 97"/>
            <p:cNvSpPr/>
            <p:nvPr/>
          </p:nvSpPr>
          <p:spPr>
            <a:xfrm>
              <a:off x="4881341" y="4688850"/>
              <a:ext cx="957279" cy="957279"/>
            </a:xfrm>
            <a:prstGeom prst="ellipse">
              <a:avLst/>
            </a:prstGeom>
            <a:solidFill>
              <a:schemeClr val="bg1"/>
            </a:solidFill>
            <a:ln w="920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0" name="Freeform 64"/>
            <p:cNvSpPr>
              <a:spLocks/>
            </p:cNvSpPr>
            <p:nvPr/>
          </p:nvSpPr>
          <p:spPr bwMode="auto">
            <a:xfrm>
              <a:off x="2241439" y="2098583"/>
              <a:ext cx="2240447" cy="3821727"/>
            </a:xfrm>
            <a:custGeom>
              <a:avLst/>
              <a:gdLst>
                <a:gd name="T0" fmla="*/ 262 w 262"/>
                <a:gd name="T1" fmla="*/ 405 h 446"/>
                <a:gd name="T2" fmla="*/ 64 w 262"/>
                <a:gd name="T3" fmla="*/ 0 h 446"/>
                <a:gd name="T4" fmla="*/ 26 w 262"/>
                <a:gd name="T5" fmla="*/ 78 h 446"/>
                <a:gd name="T6" fmla="*/ 207 w 262"/>
                <a:gd name="T7" fmla="*/ 446 h 446"/>
                <a:gd name="T8" fmla="*/ 262 w 262"/>
                <a:gd name="T9" fmla="*/ 406 h 446"/>
                <a:gd name="T10" fmla="*/ 262 w 262"/>
                <a:gd name="T11" fmla="*/ 406 h 446"/>
                <a:gd name="T12" fmla="*/ 262 w 262"/>
                <a:gd name="T13" fmla="*/ 406 h 446"/>
                <a:gd name="T14" fmla="*/ 262 w 262"/>
                <a:gd name="T15" fmla="*/ 405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2" h="446">
                  <a:moveTo>
                    <a:pt x="262" y="405"/>
                  </a:moveTo>
                  <a:cubicBezTo>
                    <a:pt x="64" y="0"/>
                    <a:pt x="64" y="0"/>
                    <a:pt x="64" y="0"/>
                  </a:cubicBezTo>
                  <a:cubicBezTo>
                    <a:pt x="26" y="78"/>
                    <a:pt x="26" y="78"/>
                    <a:pt x="26" y="78"/>
                  </a:cubicBezTo>
                  <a:cubicBezTo>
                    <a:pt x="17" y="96"/>
                    <a:pt x="0" y="151"/>
                    <a:pt x="207" y="446"/>
                  </a:cubicBezTo>
                  <a:cubicBezTo>
                    <a:pt x="240" y="434"/>
                    <a:pt x="261" y="419"/>
                    <a:pt x="262" y="406"/>
                  </a:cubicBezTo>
                  <a:cubicBezTo>
                    <a:pt x="262" y="406"/>
                    <a:pt x="262" y="406"/>
                    <a:pt x="262" y="406"/>
                  </a:cubicBezTo>
                  <a:cubicBezTo>
                    <a:pt x="262" y="406"/>
                    <a:pt x="262" y="406"/>
                    <a:pt x="262" y="406"/>
                  </a:cubicBezTo>
                  <a:cubicBezTo>
                    <a:pt x="262" y="406"/>
                    <a:pt x="262" y="406"/>
                    <a:pt x="262" y="405"/>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1" name="Freeform 65"/>
            <p:cNvSpPr>
              <a:spLocks/>
            </p:cNvSpPr>
            <p:nvPr/>
          </p:nvSpPr>
          <p:spPr bwMode="auto">
            <a:xfrm>
              <a:off x="1787587" y="2682108"/>
              <a:ext cx="2222438" cy="3382282"/>
            </a:xfrm>
            <a:custGeom>
              <a:avLst/>
              <a:gdLst>
                <a:gd name="T0" fmla="*/ 30 w 260"/>
                <a:gd name="T1" fmla="*/ 92 h 395"/>
                <a:gd name="T2" fmla="*/ 184 w 260"/>
                <a:gd name="T3" fmla="*/ 395 h 395"/>
                <a:gd name="T4" fmla="*/ 260 w 260"/>
                <a:gd name="T5" fmla="*/ 377 h 395"/>
                <a:gd name="T6" fmla="*/ 75 w 260"/>
                <a:gd name="T7" fmla="*/ 0 h 395"/>
                <a:gd name="T8" fmla="*/ 30 w 260"/>
                <a:gd name="T9" fmla="*/ 92 h 395"/>
              </a:gdLst>
              <a:ahLst/>
              <a:cxnLst>
                <a:cxn ang="0">
                  <a:pos x="T0" y="T1"/>
                </a:cxn>
                <a:cxn ang="0">
                  <a:pos x="T2" y="T3"/>
                </a:cxn>
                <a:cxn ang="0">
                  <a:pos x="T4" y="T5"/>
                </a:cxn>
                <a:cxn ang="0">
                  <a:pos x="T6" y="T7"/>
                </a:cxn>
                <a:cxn ang="0">
                  <a:pos x="T8" y="T9"/>
                </a:cxn>
              </a:cxnLst>
              <a:rect l="0" t="0" r="r" b="b"/>
              <a:pathLst>
                <a:path w="260" h="395">
                  <a:moveTo>
                    <a:pt x="30" y="92"/>
                  </a:moveTo>
                  <a:cubicBezTo>
                    <a:pt x="0" y="151"/>
                    <a:pt x="111" y="294"/>
                    <a:pt x="184" y="395"/>
                  </a:cubicBezTo>
                  <a:cubicBezTo>
                    <a:pt x="213" y="391"/>
                    <a:pt x="239" y="384"/>
                    <a:pt x="260" y="377"/>
                  </a:cubicBezTo>
                  <a:cubicBezTo>
                    <a:pt x="108" y="98"/>
                    <a:pt x="65" y="20"/>
                    <a:pt x="75" y="0"/>
                  </a:cubicBezTo>
                  <a:lnTo>
                    <a:pt x="30" y="9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2" name="Freeform 66"/>
            <p:cNvSpPr>
              <a:spLocks/>
            </p:cNvSpPr>
            <p:nvPr/>
          </p:nvSpPr>
          <p:spPr bwMode="auto">
            <a:xfrm>
              <a:off x="1571467" y="3409713"/>
              <a:ext cx="1790198" cy="2690697"/>
            </a:xfrm>
            <a:custGeom>
              <a:avLst/>
              <a:gdLst>
                <a:gd name="T0" fmla="*/ 0 w 209"/>
                <a:gd name="T1" fmla="*/ 103 h 314"/>
                <a:gd name="T2" fmla="*/ 126 w 209"/>
                <a:gd name="T3" fmla="*/ 314 h 314"/>
                <a:gd name="T4" fmla="*/ 137 w 209"/>
                <a:gd name="T5" fmla="*/ 314 h 314"/>
                <a:gd name="T6" fmla="*/ 209 w 209"/>
                <a:gd name="T7" fmla="*/ 309 h 314"/>
                <a:gd name="T8" fmla="*/ 51 w 209"/>
                <a:gd name="T9" fmla="*/ 0 h 314"/>
                <a:gd name="T10" fmla="*/ 0 w 209"/>
                <a:gd name="T11" fmla="*/ 103 h 314"/>
              </a:gdLst>
              <a:ahLst/>
              <a:cxnLst>
                <a:cxn ang="0">
                  <a:pos x="T0" y="T1"/>
                </a:cxn>
                <a:cxn ang="0">
                  <a:pos x="T2" y="T3"/>
                </a:cxn>
                <a:cxn ang="0">
                  <a:pos x="T4" y="T5"/>
                </a:cxn>
                <a:cxn ang="0">
                  <a:pos x="T6" y="T7"/>
                </a:cxn>
                <a:cxn ang="0">
                  <a:pos x="T8" y="T9"/>
                </a:cxn>
                <a:cxn ang="0">
                  <a:pos x="T10" y="T11"/>
                </a:cxn>
              </a:cxnLst>
              <a:rect l="0" t="0" r="r" b="b"/>
              <a:pathLst>
                <a:path w="209" h="314">
                  <a:moveTo>
                    <a:pt x="0" y="103"/>
                  </a:moveTo>
                  <a:cubicBezTo>
                    <a:pt x="31" y="168"/>
                    <a:pt x="78" y="231"/>
                    <a:pt x="126" y="314"/>
                  </a:cubicBezTo>
                  <a:cubicBezTo>
                    <a:pt x="129" y="314"/>
                    <a:pt x="133" y="314"/>
                    <a:pt x="137" y="314"/>
                  </a:cubicBezTo>
                  <a:cubicBezTo>
                    <a:pt x="162" y="314"/>
                    <a:pt x="187" y="313"/>
                    <a:pt x="209" y="309"/>
                  </a:cubicBezTo>
                  <a:cubicBezTo>
                    <a:pt x="88" y="101"/>
                    <a:pt x="43" y="21"/>
                    <a:pt x="51" y="0"/>
                  </a:cubicBezTo>
                  <a:lnTo>
                    <a:pt x="0" y="10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3" name="Freeform 67"/>
            <p:cNvSpPr>
              <a:spLocks/>
            </p:cNvSpPr>
            <p:nvPr/>
          </p:nvSpPr>
          <p:spPr bwMode="auto">
            <a:xfrm>
              <a:off x="1178847" y="4112103"/>
              <a:ext cx="1473222" cy="1988307"/>
            </a:xfrm>
            <a:custGeom>
              <a:avLst/>
              <a:gdLst>
                <a:gd name="T0" fmla="*/ 0 w 172"/>
                <a:gd name="T1" fmla="*/ 100 h 232"/>
                <a:gd name="T2" fmla="*/ 78 w 172"/>
                <a:gd name="T3" fmla="*/ 222 h 232"/>
                <a:gd name="T4" fmla="*/ 172 w 172"/>
                <a:gd name="T5" fmla="*/ 232 h 232"/>
                <a:gd name="T6" fmla="*/ 49 w 172"/>
                <a:gd name="T7" fmla="*/ 0 h 232"/>
                <a:gd name="T8" fmla="*/ 0 w 172"/>
                <a:gd name="T9" fmla="*/ 100 h 232"/>
              </a:gdLst>
              <a:ahLst/>
              <a:cxnLst>
                <a:cxn ang="0">
                  <a:pos x="T0" y="T1"/>
                </a:cxn>
                <a:cxn ang="0">
                  <a:pos x="T2" y="T3"/>
                </a:cxn>
                <a:cxn ang="0">
                  <a:pos x="T4" y="T5"/>
                </a:cxn>
                <a:cxn ang="0">
                  <a:pos x="T6" y="T7"/>
                </a:cxn>
                <a:cxn ang="0">
                  <a:pos x="T8" y="T9"/>
                </a:cxn>
              </a:cxnLst>
              <a:rect l="0" t="0" r="r" b="b"/>
              <a:pathLst>
                <a:path w="172" h="232">
                  <a:moveTo>
                    <a:pt x="0" y="100"/>
                  </a:moveTo>
                  <a:cubicBezTo>
                    <a:pt x="22" y="142"/>
                    <a:pt x="51" y="175"/>
                    <a:pt x="78" y="222"/>
                  </a:cubicBezTo>
                  <a:cubicBezTo>
                    <a:pt x="106" y="228"/>
                    <a:pt x="138" y="232"/>
                    <a:pt x="172" y="232"/>
                  </a:cubicBezTo>
                  <a:cubicBezTo>
                    <a:pt x="68" y="54"/>
                    <a:pt x="43" y="13"/>
                    <a:pt x="49" y="0"/>
                  </a:cubicBezTo>
                  <a:lnTo>
                    <a:pt x="0" y="10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4" name="Freeform 68"/>
            <p:cNvSpPr>
              <a:spLocks/>
            </p:cNvSpPr>
            <p:nvPr/>
          </p:nvSpPr>
          <p:spPr bwMode="auto">
            <a:xfrm>
              <a:off x="870054" y="4825300"/>
              <a:ext cx="983348" cy="1188662"/>
            </a:xfrm>
            <a:custGeom>
              <a:avLst/>
              <a:gdLst>
                <a:gd name="T0" fmla="*/ 0 w 115"/>
                <a:gd name="T1" fmla="*/ 79 h 139"/>
                <a:gd name="T2" fmla="*/ 0 w 115"/>
                <a:gd name="T3" fmla="*/ 81 h 139"/>
                <a:gd name="T4" fmla="*/ 0 w 115"/>
                <a:gd name="T5" fmla="*/ 81 h 139"/>
                <a:gd name="T6" fmla="*/ 0 w 115"/>
                <a:gd name="T7" fmla="*/ 81 h 139"/>
                <a:gd name="T8" fmla="*/ 115 w 115"/>
                <a:gd name="T9" fmla="*/ 139 h 139"/>
                <a:gd name="T10" fmla="*/ 39 w 115"/>
                <a:gd name="T11" fmla="*/ 0 h 139"/>
                <a:gd name="T12" fmla="*/ 0 w 115"/>
                <a:gd name="T13" fmla="*/ 79 h 139"/>
              </a:gdLst>
              <a:ahLst/>
              <a:cxnLst>
                <a:cxn ang="0">
                  <a:pos x="T0" y="T1"/>
                </a:cxn>
                <a:cxn ang="0">
                  <a:pos x="T2" y="T3"/>
                </a:cxn>
                <a:cxn ang="0">
                  <a:pos x="T4" y="T5"/>
                </a:cxn>
                <a:cxn ang="0">
                  <a:pos x="T6" y="T7"/>
                </a:cxn>
                <a:cxn ang="0">
                  <a:pos x="T8" y="T9"/>
                </a:cxn>
                <a:cxn ang="0">
                  <a:pos x="T10" y="T11"/>
                </a:cxn>
                <a:cxn ang="0">
                  <a:pos x="T12" y="T13"/>
                </a:cxn>
              </a:cxnLst>
              <a:rect l="0" t="0" r="r" b="b"/>
              <a:pathLst>
                <a:path w="115" h="139">
                  <a:moveTo>
                    <a:pt x="0" y="79"/>
                  </a:moveTo>
                  <a:cubicBezTo>
                    <a:pt x="0" y="80"/>
                    <a:pt x="0" y="80"/>
                    <a:pt x="0" y="81"/>
                  </a:cubicBezTo>
                  <a:cubicBezTo>
                    <a:pt x="0" y="81"/>
                    <a:pt x="0" y="81"/>
                    <a:pt x="0" y="81"/>
                  </a:cubicBezTo>
                  <a:cubicBezTo>
                    <a:pt x="0" y="81"/>
                    <a:pt x="0" y="81"/>
                    <a:pt x="0" y="81"/>
                  </a:cubicBezTo>
                  <a:cubicBezTo>
                    <a:pt x="2" y="101"/>
                    <a:pt x="48" y="125"/>
                    <a:pt x="115" y="139"/>
                  </a:cubicBezTo>
                  <a:cubicBezTo>
                    <a:pt x="48" y="36"/>
                    <a:pt x="36" y="7"/>
                    <a:pt x="39" y="0"/>
                  </a:cubicBezTo>
                  <a:lnTo>
                    <a:pt x="0" y="7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5" name="Freeform 69"/>
            <p:cNvSpPr>
              <a:spLocks/>
            </p:cNvSpPr>
            <p:nvPr/>
          </p:nvSpPr>
          <p:spPr bwMode="auto">
            <a:xfrm>
              <a:off x="2342296" y="2682108"/>
              <a:ext cx="1667729" cy="3230998"/>
            </a:xfrm>
            <a:custGeom>
              <a:avLst/>
              <a:gdLst>
                <a:gd name="T0" fmla="*/ 9 w 195"/>
                <a:gd name="T1" fmla="*/ 2 h 377"/>
                <a:gd name="T2" fmla="*/ 194 w 195"/>
                <a:gd name="T3" fmla="*/ 377 h 377"/>
                <a:gd name="T4" fmla="*/ 195 w 195"/>
                <a:gd name="T5" fmla="*/ 377 h 377"/>
                <a:gd name="T6" fmla="*/ 10 w 195"/>
                <a:gd name="T7" fmla="*/ 0 h 377"/>
                <a:gd name="T8" fmla="*/ 9 w 195"/>
                <a:gd name="T9" fmla="*/ 2 h 377"/>
              </a:gdLst>
              <a:ahLst/>
              <a:cxnLst>
                <a:cxn ang="0">
                  <a:pos x="T0" y="T1"/>
                </a:cxn>
                <a:cxn ang="0">
                  <a:pos x="T2" y="T3"/>
                </a:cxn>
                <a:cxn ang="0">
                  <a:pos x="T4" y="T5"/>
                </a:cxn>
                <a:cxn ang="0">
                  <a:pos x="T6" y="T7"/>
                </a:cxn>
                <a:cxn ang="0">
                  <a:pos x="T8" y="T9"/>
                </a:cxn>
              </a:cxnLst>
              <a:rect l="0" t="0" r="r" b="b"/>
              <a:pathLst>
                <a:path w="195" h="377">
                  <a:moveTo>
                    <a:pt x="9" y="2"/>
                  </a:moveTo>
                  <a:cubicBezTo>
                    <a:pt x="0" y="21"/>
                    <a:pt x="43" y="99"/>
                    <a:pt x="194" y="377"/>
                  </a:cubicBezTo>
                  <a:cubicBezTo>
                    <a:pt x="195" y="377"/>
                    <a:pt x="195" y="377"/>
                    <a:pt x="195" y="377"/>
                  </a:cubicBezTo>
                  <a:cubicBezTo>
                    <a:pt x="43" y="98"/>
                    <a:pt x="0" y="20"/>
                    <a:pt x="10" y="0"/>
                  </a:cubicBezTo>
                  <a:lnTo>
                    <a:pt x="9" y="2"/>
                  </a:ln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6" name="Freeform 70"/>
            <p:cNvSpPr>
              <a:spLocks/>
            </p:cNvSpPr>
            <p:nvPr/>
          </p:nvSpPr>
          <p:spPr bwMode="auto">
            <a:xfrm>
              <a:off x="1938871" y="3409713"/>
              <a:ext cx="1422793" cy="2654676"/>
            </a:xfrm>
            <a:custGeom>
              <a:avLst/>
              <a:gdLst>
                <a:gd name="T0" fmla="*/ 7 w 166"/>
                <a:gd name="T1" fmla="*/ 1 h 310"/>
                <a:gd name="T2" fmla="*/ 166 w 166"/>
                <a:gd name="T3" fmla="*/ 310 h 310"/>
                <a:gd name="T4" fmla="*/ 166 w 166"/>
                <a:gd name="T5" fmla="*/ 309 h 310"/>
                <a:gd name="T6" fmla="*/ 8 w 166"/>
                <a:gd name="T7" fmla="*/ 0 h 310"/>
                <a:gd name="T8" fmla="*/ 7 w 166"/>
                <a:gd name="T9" fmla="*/ 1 h 310"/>
              </a:gdLst>
              <a:ahLst/>
              <a:cxnLst>
                <a:cxn ang="0">
                  <a:pos x="T0" y="T1"/>
                </a:cxn>
                <a:cxn ang="0">
                  <a:pos x="T2" y="T3"/>
                </a:cxn>
                <a:cxn ang="0">
                  <a:pos x="T4" y="T5"/>
                </a:cxn>
                <a:cxn ang="0">
                  <a:pos x="T6" y="T7"/>
                </a:cxn>
                <a:cxn ang="0">
                  <a:pos x="T8" y="T9"/>
                </a:cxn>
              </a:cxnLst>
              <a:rect l="0" t="0" r="r" b="b"/>
              <a:pathLst>
                <a:path w="166" h="310">
                  <a:moveTo>
                    <a:pt x="7" y="1"/>
                  </a:moveTo>
                  <a:cubicBezTo>
                    <a:pt x="1" y="25"/>
                    <a:pt x="47" y="105"/>
                    <a:pt x="166" y="310"/>
                  </a:cubicBezTo>
                  <a:cubicBezTo>
                    <a:pt x="166" y="309"/>
                    <a:pt x="166" y="309"/>
                    <a:pt x="166" y="309"/>
                  </a:cubicBezTo>
                  <a:cubicBezTo>
                    <a:pt x="45" y="101"/>
                    <a:pt x="0" y="21"/>
                    <a:pt x="8" y="0"/>
                  </a:cubicBezTo>
                  <a:lnTo>
                    <a:pt x="7" y="1"/>
                  </a:ln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7" name="Freeform 71"/>
            <p:cNvSpPr>
              <a:spLocks/>
            </p:cNvSpPr>
            <p:nvPr/>
          </p:nvSpPr>
          <p:spPr bwMode="auto">
            <a:xfrm>
              <a:off x="1546252" y="4112103"/>
              <a:ext cx="1105817" cy="1988307"/>
            </a:xfrm>
            <a:custGeom>
              <a:avLst/>
              <a:gdLst>
                <a:gd name="T0" fmla="*/ 6 w 129"/>
                <a:gd name="T1" fmla="*/ 1 h 232"/>
                <a:gd name="T2" fmla="*/ 128 w 129"/>
                <a:gd name="T3" fmla="*/ 232 h 232"/>
                <a:gd name="T4" fmla="*/ 129 w 129"/>
                <a:gd name="T5" fmla="*/ 232 h 232"/>
                <a:gd name="T6" fmla="*/ 6 w 129"/>
                <a:gd name="T7" fmla="*/ 0 h 232"/>
                <a:gd name="T8" fmla="*/ 6 w 129"/>
                <a:gd name="T9" fmla="*/ 1 h 232"/>
              </a:gdLst>
              <a:ahLst/>
              <a:cxnLst>
                <a:cxn ang="0">
                  <a:pos x="T0" y="T1"/>
                </a:cxn>
                <a:cxn ang="0">
                  <a:pos x="T2" y="T3"/>
                </a:cxn>
                <a:cxn ang="0">
                  <a:pos x="T4" y="T5"/>
                </a:cxn>
                <a:cxn ang="0">
                  <a:pos x="T6" y="T7"/>
                </a:cxn>
                <a:cxn ang="0">
                  <a:pos x="T8" y="T9"/>
                </a:cxn>
              </a:cxnLst>
              <a:rect l="0" t="0" r="r" b="b"/>
              <a:pathLst>
                <a:path w="129" h="232">
                  <a:moveTo>
                    <a:pt x="6" y="1"/>
                  </a:moveTo>
                  <a:cubicBezTo>
                    <a:pt x="0" y="14"/>
                    <a:pt x="25" y="55"/>
                    <a:pt x="128" y="232"/>
                  </a:cubicBezTo>
                  <a:cubicBezTo>
                    <a:pt x="129" y="232"/>
                    <a:pt x="129" y="232"/>
                    <a:pt x="129" y="232"/>
                  </a:cubicBezTo>
                  <a:cubicBezTo>
                    <a:pt x="25" y="54"/>
                    <a:pt x="0" y="13"/>
                    <a:pt x="6" y="0"/>
                  </a:cubicBezTo>
                  <a:lnTo>
                    <a:pt x="6" y="1"/>
                  </a:ln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8" name="Freeform 72"/>
            <p:cNvSpPr>
              <a:spLocks/>
            </p:cNvSpPr>
            <p:nvPr/>
          </p:nvSpPr>
          <p:spPr bwMode="auto">
            <a:xfrm>
              <a:off x="1175735" y="4825300"/>
              <a:ext cx="673576" cy="1188662"/>
            </a:xfrm>
            <a:custGeom>
              <a:avLst/>
              <a:gdLst>
                <a:gd name="T0" fmla="*/ 3 w 79"/>
                <a:gd name="T1" fmla="*/ 1 h 139"/>
                <a:gd name="T2" fmla="*/ 78 w 79"/>
                <a:gd name="T3" fmla="*/ 139 h 139"/>
                <a:gd name="T4" fmla="*/ 79 w 79"/>
                <a:gd name="T5" fmla="*/ 139 h 139"/>
                <a:gd name="T6" fmla="*/ 3 w 79"/>
                <a:gd name="T7" fmla="*/ 0 h 139"/>
                <a:gd name="T8" fmla="*/ 3 w 79"/>
                <a:gd name="T9" fmla="*/ 1 h 139"/>
              </a:gdLst>
              <a:ahLst/>
              <a:cxnLst>
                <a:cxn ang="0">
                  <a:pos x="T0" y="T1"/>
                </a:cxn>
                <a:cxn ang="0">
                  <a:pos x="T2" y="T3"/>
                </a:cxn>
                <a:cxn ang="0">
                  <a:pos x="T4" y="T5"/>
                </a:cxn>
                <a:cxn ang="0">
                  <a:pos x="T6" y="T7"/>
                </a:cxn>
                <a:cxn ang="0">
                  <a:pos x="T8" y="T9"/>
                </a:cxn>
              </a:cxnLst>
              <a:rect l="0" t="0" r="r" b="b"/>
              <a:pathLst>
                <a:path w="79" h="139">
                  <a:moveTo>
                    <a:pt x="3" y="1"/>
                  </a:moveTo>
                  <a:cubicBezTo>
                    <a:pt x="0" y="8"/>
                    <a:pt x="12" y="37"/>
                    <a:pt x="78" y="139"/>
                  </a:cubicBezTo>
                  <a:cubicBezTo>
                    <a:pt x="79" y="139"/>
                    <a:pt x="79" y="139"/>
                    <a:pt x="79" y="139"/>
                  </a:cubicBezTo>
                  <a:cubicBezTo>
                    <a:pt x="12" y="36"/>
                    <a:pt x="0" y="7"/>
                    <a:pt x="3" y="0"/>
                  </a:cubicBezTo>
                  <a:lnTo>
                    <a:pt x="3" y="1"/>
                  </a:ln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9" name="TextBox 107"/>
            <p:cNvSpPr txBox="1"/>
            <p:nvPr/>
          </p:nvSpPr>
          <p:spPr>
            <a:xfrm rot="3600000">
              <a:off x="877408" y="5335008"/>
              <a:ext cx="1000595" cy="369332"/>
            </a:xfrm>
            <a:prstGeom prst="rect">
              <a:avLst/>
            </a:prstGeom>
            <a:noFill/>
          </p:spPr>
          <p:txBody>
            <a:bodyPr wrap="none" rtlCol="0">
              <a:spAutoFit/>
            </a:bodyPr>
            <a:lstStyle/>
            <a:p>
              <a:r>
                <a:rPr lang="zh-CN" altLang="en-US" b="1" dirty="0">
                  <a:solidFill>
                    <a:schemeClr val="bg1">
                      <a:lumMod val="95000"/>
                    </a:schemeClr>
                  </a:solidFill>
                  <a:cs typeface="+mn-ea"/>
                  <a:sym typeface="+mn-lt"/>
                </a:rPr>
                <a:t>阶段</a:t>
              </a:r>
              <a:r>
                <a:rPr lang="id-ID" b="1" dirty="0">
                  <a:solidFill>
                    <a:schemeClr val="bg1">
                      <a:lumMod val="95000"/>
                    </a:schemeClr>
                  </a:solidFill>
                  <a:cs typeface="+mn-ea"/>
                  <a:sym typeface="+mn-lt"/>
                </a:rPr>
                <a:t> 01</a:t>
              </a:r>
            </a:p>
          </p:txBody>
        </p:sp>
        <p:sp>
          <p:nvSpPr>
            <p:cNvPr id="30" name="TextBox 108"/>
            <p:cNvSpPr txBox="1"/>
            <p:nvPr/>
          </p:nvSpPr>
          <p:spPr>
            <a:xfrm rot="3600000">
              <a:off x="1468328" y="5064056"/>
              <a:ext cx="1000595" cy="369332"/>
            </a:xfrm>
            <a:prstGeom prst="rect">
              <a:avLst/>
            </a:prstGeom>
            <a:noFill/>
          </p:spPr>
          <p:txBody>
            <a:bodyPr wrap="none" rtlCol="0">
              <a:spAutoFit/>
            </a:bodyPr>
            <a:lstStyle/>
            <a:p>
              <a:r>
                <a:rPr lang="zh-CN" altLang="en-US" b="1" dirty="0">
                  <a:solidFill>
                    <a:schemeClr val="bg1">
                      <a:lumMod val="95000"/>
                    </a:schemeClr>
                  </a:solidFill>
                  <a:cs typeface="+mn-ea"/>
                  <a:sym typeface="+mn-lt"/>
                </a:rPr>
                <a:t>阶段</a:t>
              </a:r>
              <a:r>
                <a:rPr lang="id-ID" b="1" dirty="0">
                  <a:solidFill>
                    <a:schemeClr val="bg1">
                      <a:lumMod val="95000"/>
                    </a:schemeClr>
                  </a:solidFill>
                  <a:cs typeface="+mn-ea"/>
                  <a:sym typeface="+mn-lt"/>
                </a:rPr>
                <a:t> 02</a:t>
              </a:r>
            </a:p>
          </p:txBody>
        </p:sp>
        <p:sp>
          <p:nvSpPr>
            <p:cNvPr id="31" name="TextBox 109"/>
            <p:cNvSpPr txBox="1"/>
            <p:nvPr/>
          </p:nvSpPr>
          <p:spPr>
            <a:xfrm rot="3600000">
              <a:off x="2034062" y="4725629"/>
              <a:ext cx="1000595" cy="369332"/>
            </a:xfrm>
            <a:prstGeom prst="rect">
              <a:avLst/>
            </a:prstGeom>
            <a:noFill/>
          </p:spPr>
          <p:txBody>
            <a:bodyPr wrap="none" rtlCol="0">
              <a:spAutoFit/>
            </a:bodyPr>
            <a:lstStyle/>
            <a:p>
              <a:r>
                <a:rPr lang="zh-CN" altLang="en-US" b="1" dirty="0">
                  <a:solidFill>
                    <a:schemeClr val="bg1">
                      <a:lumMod val="95000"/>
                    </a:schemeClr>
                  </a:solidFill>
                  <a:cs typeface="+mn-ea"/>
                  <a:sym typeface="+mn-lt"/>
                </a:rPr>
                <a:t>阶段</a:t>
              </a:r>
              <a:r>
                <a:rPr lang="id-ID" b="1" dirty="0">
                  <a:solidFill>
                    <a:schemeClr val="bg1">
                      <a:lumMod val="95000"/>
                    </a:schemeClr>
                  </a:solidFill>
                  <a:cs typeface="+mn-ea"/>
                  <a:sym typeface="+mn-lt"/>
                </a:rPr>
                <a:t> 03</a:t>
              </a:r>
            </a:p>
          </p:txBody>
        </p:sp>
        <p:sp>
          <p:nvSpPr>
            <p:cNvPr id="32" name="TextBox 110"/>
            <p:cNvSpPr txBox="1"/>
            <p:nvPr/>
          </p:nvSpPr>
          <p:spPr>
            <a:xfrm rot="3600000">
              <a:off x="2607717" y="4396962"/>
              <a:ext cx="1000595" cy="369332"/>
            </a:xfrm>
            <a:prstGeom prst="rect">
              <a:avLst/>
            </a:prstGeom>
            <a:noFill/>
          </p:spPr>
          <p:txBody>
            <a:bodyPr wrap="none" rtlCol="0">
              <a:spAutoFit/>
            </a:bodyPr>
            <a:lstStyle/>
            <a:p>
              <a:r>
                <a:rPr lang="zh-CN" altLang="en-US" b="1" dirty="0">
                  <a:solidFill>
                    <a:schemeClr val="bg1">
                      <a:lumMod val="95000"/>
                    </a:schemeClr>
                  </a:solidFill>
                  <a:cs typeface="+mn-ea"/>
                  <a:sym typeface="+mn-lt"/>
                </a:rPr>
                <a:t>阶段</a:t>
              </a:r>
              <a:r>
                <a:rPr lang="id-ID" b="1" dirty="0">
                  <a:solidFill>
                    <a:schemeClr val="bg1">
                      <a:lumMod val="95000"/>
                    </a:schemeClr>
                  </a:solidFill>
                  <a:cs typeface="+mn-ea"/>
                  <a:sym typeface="+mn-lt"/>
                </a:rPr>
                <a:t> 04</a:t>
              </a:r>
            </a:p>
          </p:txBody>
        </p:sp>
        <p:sp>
          <p:nvSpPr>
            <p:cNvPr id="33" name="TextBox 111"/>
            <p:cNvSpPr txBox="1"/>
            <p:nvPr/>
          </p:nvSpPr>
          <p:spPr>
            <a:xfrm rot="3834703">
              <a:off x="3173451" y="4093287"/>
              <a:ext cx="1000595" cy="369332"/>
            </a:xfrm>
            <a:prstGeom prst="rect">
              <a:avLst/>
            </a:prstGeom>
            <a:noFill/>
          </p:spPr>
          <p:txBody>
            <a:bodyPr wrap="none" rtlCol="0">
              <a:spAutoFit/>
            </a:bodyPr>
            <a:lstStyle/>
            <a:p>
              <a:r>
                <a:rPr lang="zh-CN" altLang="en-US" b="1" dirty="0">
                  <a:solidFill>
                    <a:schemeClr val="bg1">
                      <a:lumMod val="95000"/>
                    </a:schemeClr>
                  </a:solidFill>
                  <a:cs typeface="+mn-ea"/>
                  <a:sym typeface="+mn-lt"/>
                </a:rPr>
                <a:t>阶段</a:t>
              </a:r>
              <a:r>
                <a:rPr lang="id-ID" b="1" dirty="0">
                  <a:solidFill>
                    <a:schemeClr val="bg1">
                      <a:lumMod val="95000"/>
                    </a:schemeClr>
                  </a:solidFill>
                  <a:cs typeface="+mn-ea"/>
                  <a:sym typeface="+mn-lt"/>
                </a:rPr>
                <a:t> 05</a:t>
              </a:r>
            </a:p>
          </p:txBody>
        </p:sp>
        <p:grpSp>
          <p:nvGrpSpPr>
            <p:cNvPr id="34" name="Group 112"/>
            <p:cNvGrpSpPr/>
            <p:nvPr/>
          </p:nvGrpSpPr>
          <p:grpSpPr>
            <a:xfrm>
              <a:off x="3892169" y="2203940"/>
              <a:ext cx="400106" cy="393734"/>
              <a:chOff x="6297613" y="1392238"/>
              <a:chExt cx="498475" cy="490537"/>
            </a:xfrm>
            <a:solidFill>
              <a:schemeClr val="accent5"/>
            </a:solidFill>
          </p:grpSpPr>
          <p:sp>
            <p:nvSpPr>
              <p:cNvPr id="35" name="Freeform 113"/>
              <p:cNvSpPr>
                <a:spLocks/>
              </p:cNvSpPr>
              <p:nvPr/>
            </p:nvSpPr>
            <p:spPr bwMode="auto">
              <a:xfrm>
                <a:off x="6570663" y="1454150"/>
                <a:ext cx="160338" cy="160337"/>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6" name="Freeform 114"/>
              <p:cNvSpPr>
                <a:spLocks noEditPoints="1"/>
              </p:cNvSpPr>
              <p:nvPr/>
            </p:nvSpPr>
            <p:spPr bwMode="auto">
              <a:xfrm>
                <a:off x="6297613" y="1392238"/>
                <a:ext cx="498475" cy="490537"/>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7" name="Freeform 115"/>
              <p:cNvSpPr>
                <a:spLocks/>
              </p:cNvSpPr>
              <p:nvPr/>
            </p:nvSpPr>
            <p:spPr bwMode="auto">
              <a:xfrm>
                <a:off x="6562726" y="1392238"/>
                <a:ext cx="230188" cy="230187"/>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nvGrpSpPr>
            <p:cNvPr id="38" name="Group 116"/>
            <p:cNvGrpSpPr/>
            <p:nvPr/>
          </p:nvGrpSpPr>
          <p:grpSpPr>
            <a:xfrm>
              <a:off x="4536026" y="3502180"/>
              <a:ext cx="345315" cy="395009"/>
              <a:chOff x="8004175" y="1949450"/>
              <a:chExt cx="430213" cy="492125"/>
            </a:xfrm>
            <a:solidFill>
              <a:schemeClr val="accent3"/>
            </a:solidFill>
          </p:grpSpPr>
          <p:sp>
            <p:nvSpPr>
              <p:cNvPr id="39" name="Freeform 15"/>
              <p:cNvSpPr>
                <a:spLocks noEditPoints="1"/>
              </p:cNvSpPr>
              <p:nvPr/>
            </p:nvSpPr>
            <p:spPr bwMode="auto">
              <a:xfrm>
                <a:off x="8004175" y="1949450"/>
                <a:ext cx="430213" cy="492125"/>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0" name="Freeform 16"/>
              <p:cNvSpPr>
                <a:spLocks noEditPoints="1"/>
              </p:cNvSpPr>
              <p:nvPr/>
            </p:nvSpPr>
            <p:spPr bwMode="auto">
              <a:xfrm>
                <a:off x="8096250" y="2149475"/>
                <a:ext cx="61913"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1" name="Freeform 17"/>
              <p:cNvSpPr>
                <a:spLocks noEditPoints="1"/>
              </p:cNvSpPr>
              <p:nvPr/>
            </p:nvSpPr>
            <p:spPr bwMode="auto">
              <a:xfrm>
                <a:off x="8188325" y="2149475"/>
                <a:ext cx="61913"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2" name="Freeform 18"/>
              <p:cNvSpPr>
                <a:spLocks noEditPoints="1"/>
              </p:cNvSpPr>
              <p:nvPr/>
            </p:nvSpPr>
            <p:spPr bwMode="auto">
              <a:xfrm>
                <a:off x="8280400" y="2149475"/>
                <a:ext cx="61913"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nvGrpSpPr>
            <p:cNvPr id="43" name="Group 121"/>
            <p:cNvGrpSpPr/>
            <p:nvPr/>
          </p:nvGrpSpPr>
          <p:grpSpPr>
            <a:xfrm>
              <a:off x="5379894" y="2812006"/>
              <a:ext cx="370800" cy="393736"/>
              <a:chOff x="6881813" y="2154238"/>
              <a:chExt cx="461963" cy="490538"/>
            </a:xfrm>
            <a:solidFill>
              <a:schemeClr val="accent4"/>
            </a:solidFill>
          </p:grpSpPr>
          <p:sp>
            <p:nvSpPr>
              <p:cNvPr id="44" name="Freeform 22"/>
              <p:cNvSpPr>
                <a:spLocks noEditPoints="1"/>
              </p:cNvSpPr>
              <p:nvPr/>
            </p:nvSpPr>
            <p:spPr bwMode="auto">
              <a:xfrm>
                <a:off x="6881813" y="2154238"/>
                <a:ext cx="461963" cy="490538"/>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5" name="Freeform 23"/>
              <p:cNvSpPr>
                <a:spLocks noEditPoints="1"/>
              </p:cNvSpPr>
              <p:nvPr/>
            </p:nvSpPr>
            <p:spPr bwMode="auto">
              <a:xfrm>
                <a:off x="6942138" y="2214563"/>
                <a:ext cx="339725" cy="30797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6" name="Freeform 24"/>
              <p:cNvSpPr>
                <a:spLocks noEditPoints="1"/>
              </p:cNvSpPr>
              <p:nvPr/>
            </p:nvSpPr>
            <p:spPr bwMode="auto">
              <a:xfrm>
                <a:off x="7127875" y="2260600"/>
                <a:ext cx="92075" cy="9207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47" name="Freeform 28"/>
            <p:cNvSpPr>
              <a:spLocks noEditPoints="1"/>
            </p:cNvSpPr>
            <p:nvPr/>
          </p:nvSpPr>
          <p:spPr bwMode="auto">
            <a:xfrm>
              <a:off x="5957536" y="4179250"/>
              <a:ext cx="395010" cy="395010"/>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nvGrpSpPr>
            <p:cNvPr id="48" name="Group 126"/>
            <p:cNvGrpSpPr/>
            <p:nvPr/>
          </p:nvGrpSpPr>
          <p:grpSpPr>
            <a:xfrm>
              <a:off x="5179749" y="4994605"/>
              <a:ext cx="397558" cy="393736"/>
              <a:chOff x="7219950" y="3429000"/>
              <a:chExt cx="495300" cy="490538"/>
            </a:xfrm>
            <a:solidFill>
              <a:schemeClr val="accent1"/>
            </a:solidFill>
          </p:grpSpPr>
          <p:sp>
            <p:nvSpPr>
              <p:cNvPr id="49" name="Freeform 32"/>
              <p:cNvSpPr>
                <a:spLocks noEditPoints="1"/>
              </p:cNvSpPr>
              <p:nvPr/>
            </p:nvSpPr>
            <p:spPr bwMode="auto">
              <a:xfrm>
                <a:off x="7219950" y="3475038"/>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0" name="Freeform 33"/>
              <p:cNvSpPr>
                <a:spLocks noEditPoints="1"/>
              </p:cNvSpPr>
              <p:nvPr/>
            </p:nvSpPr>
            <p:spPr bwMode="auto">
              <a:xfrm>
                <a:off x="7439025" y="3675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1" name="Freeform 34"/>
              <p:cNvSpPr>
                <a:spLocks noEditPoints="1"/>
              </p:cNvSpPr>
              <p:nvPr/>
            </p:nvSpPr>
            <p:spPr bwMode="auto">
              <a:xfrm>
                <a:off x="7639050" y="3429000"/>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2" name="Freeform 35"/>
              <p:cNvSpPr>
                <a:spLocks noEditPoints="1"/>
              </p:cNvSpPr>
              <p:nvPr/>
            </p:nvSpPr>
            <p:spPr bwMode="auto">
              <a:xfrm>
                <a:off x="7346950" y="3659188"/>
                <a:ext cx="61913" cy="61913"/>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3" name="Oval 36"/>
              <p:cNvSpPr>
                <a:spLocks noChangeArrowheads="1"/>
              </p:cNvSpPr>
              <p:nvPr/>
            </p:nvSpPr>
            <p:spPr bwMode="auto">
              <a:xfrm>
                <a:off x="7408863" y="3767138"/>
                <a:ext cx="30163" cy="301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4" name="Oval 37"/>
              <p:cNvSpPr>
                <a:spLocks noChangeArrowheads="1"/>
              </p:cNvSpPr>
              <p:nvPr/>
            </p:nvSpPr>
            <p:spPr bwMode="auto">
              <a:xfrm>
                <a:off x="7653338" y="3536950"/>
                <a:ext cx="31750" cy="301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cxnSp>
        <p:nvCxnSpPr>
          <p:cNvPr id="55" name="Straight Connector 135"/>
          <p:cNvCxnSpPr/>
          <p:nvPr/>
        </p:nvCxnSpPr>
        <p:spPr>
          <a:xfrm>
            <a:off x="5235844" y="2381273"/>
            <a:ext cx="2714733" cy="0"/>
          </a:xfrm>
          <a:prstGeom prst="line">
            <a:avLst/>
          </a:prstGeom>
          <a:ln w="19050">
            <a:solidFill>
              <a:schemeClr val="tx1">
                <a:lumMod val="75000"/>
                <a:lumOff val="2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56" name="Straight Connector 136"/>
          <p:cNvCxnSpPr/>
          <p:nvPr/>
        </p:nvCxnSpPr>
        <p:spPr>
          <a:xfrm>
            <a:off x="6305929" y="3070914"/>
            <a:ext cx="1644648" cy="0"/>
          </a:xfrm>
          <a:prstGeom prst="line">
            <a:avLst/>
          </a:prstGeom>
          <a:ln w="19050">
            <a:solidFill>
              <a:schemeClr val="tx1">
                <a:lumMod val="75000"/>
                <a:lumOff val="2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57" name="Straight Connector 137"/>
          <p:cNvCxnSpPr/>
          <p:nvPr/>
        </p:nvCxnSpPr>
        <p:spPr>
          <a:xfrm>
            <a:off x="5725406" y="3769682"/>
            <a:ext cx="2225171" cy="0"/>
          </a:xfrm>
          <a:prstGeom prst="line">
            <a:avLst/>
          </a:prstGeom>
          <a:ln w="19050">
            <a:solidFill>
              <a:schemeClr val="tx1">
                <a:lumMod val="75000"/>
                <a:lumOff val="2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58" name="Straight Connector 138"/>
          <p:cNvCxnSpPr/>
          <p:nvPr/>
        </p:nvCxnSpPr>
        <p:spPr>
          <a:xfrm>
            <a:off x="6760810" y="4458578"/>
            <a:ext cx="1189767" cy="0"/>
          </a:xfrm>
          <a:prstGeom prst="line">
            <a:avLst/>
          </a:prstGeom>
          <a:ln w="19050">
            <a:solidFill>
              <a:schemeClr val="tx1">
                <a:lumMod val="75000"/>
                <a:lumOff val="2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59" name="Straight Connector 139"/>
          <p:cNvCxnSpPr/>
          <p:nvPr/>
        </p:nvCxnSpPr>
        <p:spPr>
          <a:xfrm>
            <a:off x="6191242" y="5262657"/>
            <a:ext cx="1759335" cy="0"/>
          </a:xfrm>
          <a:prstGeom prst="line">
            <a:avLst/>
          </a:prstGeom>
          <a:ln w="19050">
            <a:solidFill>
              <a:schemeClr val="tx1">
                <a:lumMod val="75000"/>
                <a:lumOff val="2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0" name="TextBox 141"/>
          <p:cNvSpPr txBox="1"/>
          <p:nvPr/>
        </p:nvSpPr>
        <p:spPr>
          <a:xfrm>
            <a:off x="8161446" y="2034438"/>
            <a:ext cx="2700555" cy="757130"/>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a:t>
            </a:r>
            <a:endParaRPr lang="en-US" b="1" dirty="0">
              <a:cs typeface="+mn-ea"/>
              <a:sym typeface="+mn-lt"/>
            </a:endParaRPr>
          </a:p>
        </p:txBody>
      </p:sp>
      <p:sp>
        <p:nvSpPr>
          <p:cNvPr id="61" name="TextBox 143"/>
          <p:cNvSpPr txBox="1"/>
          <p:nvPr/>
        </p:nvSpPr>
        <p:spPr>
          <a:xfrm>
            <a:off x="8161446" y="2713799"/>
            <a:ext cx="2700555" cy="757130"/>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a:t>
            </a:r>
            <a:endParaRPr lang="en-US" b="1" dirty="0">
              <a:cs typeface="+mn-ea"/>
              <a:sym typeface="+mn-lt"/>
            </a:endParaRPr>
          </a:p>
        </p:txBody>
      </p:sp>
      <p:sp>
        <p:nvSpPr>
          <p:cNvPr id="62" name="TextBox 145"/>
          <p:cNvSpPr txBox="1"/>
          <p:nvPr/>
        </p:nvSpPr>
        <p:spPr>
          <a:xfrm>
            <a:off x="8161446" y="3420281"/>
            <a:ext cx="2700555" cy="757130"/>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a:t>
            </a:r>
            <a:endParaRPr lang="en-US" b="1" dirty="0">
              <a:cs typeface="+mn-ea"/>
              <a:sym typeface="+mn-lt"/>
            </a:endParaRPr>
          </a:p>
        </p:txBody>
      </p:sp>
      <p:sp>
        <p:nvSpPr>
          <p:cNvPr id="63" name="TextBox 147"/>
          <p:cNvSpPr txBox="1"/>
          <p:nvPr/>
        </p:nvSpPr>
        <p:spPr>
          <a:xfrm>
            <a:off x="8161446" y="4126763"/>
            <a:ext cx="2700555" cy="757130"/>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a:t>
            </a:r>
            <a:endParaRPr lang="en-US" b="1" dirty="0">
              <a:cs typeface="+mn-ea"/>
              <a:sym typeface="+mn-lt"/>
            </a:endParaRPr>
          </a:p>
        </p:txBody>
      </p:sp>
      <p:sp>
        <p:nvSpPr>
          <p:cNvPr id="64" name="TextBox 149"/>
          <p:cNvSpPr txBox="1"/>
          <p:nvPr/>
        </p:nvSpPr>
        <p:spPr>
          <a:xfrm>
            <a:off x="8161446" y="4894098"/>
            <a:ext cx="2700555" cy="757130"/>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a:t>
            </a:r>
            <a:endParaRPr lang="en-US" b="1" dirty="0">
              <a:cs typeface="+mn-ea"/>
              <a:sym typeface="+mn-lt"/>
            </a:endParaRPr>
          </a:p>
        </p:txBody>
      </p:sp>
      <p:sp>
        <p:nvSpPr>
          <p:cNvPr id="65" name="文本框 64"/>
          <p:cNvSpPr txBox="1">
            <a:spLocks noChangeArrowheads="1"/>
          </p:cNvSpPr>
          <p:nvPr/>
        </p:nvSpPr>
        <p:spPr bwMode="auto">
          <a:xfrm>
            <a:off x="570049" y="392648"/>
            <a:ext cx="177970" cy="409298"/>
          </a:xfrm>
          <a:custGeom>
            <a:avLst/>
            <a:gdLst/>
            <a:ahLst/>
            <a:cxnLst/>
            <a:rect l="l" t="t" r="r" b="b"/>
            <a:pathLst>
              <a:path w="846111" h="2589991">
                <a:moveTo>
                  <a:pt x="423946" y="0"/>
                </a:moveTo>
                <a:cubicBezTo>
                  <a:pt x="545073" y="0"/>
                  <a:pt x="645716" y="35329"/>
                  <a:pt x="725874" y="105987"/>
                </a:cubicBezTo>
                <a:cubicBezTo>
                  <a:pt x="806032" y="176644"/>
                  <a:pt x="846111" y="265412"/>
                  <a:pt x="846111" y="372289"/>
                </a:cubicBezTo>
                <a:lnTo>
                  <a:pt x="846111" y="883518"/>
                </a:lnTo>
                <a:cubicBezTo>
                  <a:pt x="846111" y="1042647"/>
                  <a:pt x="761203" y="1155462"/>
                  <a:pt x="591387" y="1221963"/>
                </a:cubicBezTo>
                <a:cubicBezTo>
                  <a:pt x="761203" y="1293214"/>
                  <a:pt x="846111" y="1406623"/>
                  <a:pt x="846111" y="1562188"/>
                </a:cubicBezTo>
                <a:lnTo>
                  <a:pt x="846111" y="2217702"/>
                </a:lnTo>
                <a:cubicBezTo>
                  <a:pt x="846111" y="2325767"/>
                  <a:pt x="806032" y="2414831"/>
                  <a:pt x="725874" y="2484895"/>
                </a:cubicBezTo>
                <a:cubicBezTo>
                  <a:pt x="645716" y="2554959"/>
                  <a:pt x="545073" y="2589991"/>
                  <a:pt x="423946" y="2589991"/>
                </a:cubicBezTo>
                <a:cubicBezTo>
                  <a:pt x="302819" y="2589991"/>
                  <a:pt x="201879" y="2554959"/>
                  <a:pt x="121127" y="2484895"/>
                </a:cubicBezTo>
                <a:cubicBezTo>
                  <a:pt x="40376" y="2414831"/>
                  <a:pt x="0" y="2325767"/>
                  <a:pt x="0" y="2217702"/>
                </a:cubicBezTo>
                <a:lnTo>
                  <a:pt x="0" y="1806225"/>
                </a:lnTo>
                <a:lnTo>
                  <a:pt x="292131" y="1806225"/>
                </a:lnTo>
                <a:lnTo>
                  <a:pt x="292131" y="2378018"/>
                </a:lnTo>
                <a:cubicBezTo>
                  <a:pt x="292131" y="2475395"/>
                  <a:pt x="336069" y="2524083"/>
                  <a:pt x="423946" y="2524083"/>
                </a:cubicBezTo>
                <a:cubicBezTo>
                  <a:pt x="511823" y="2524083"/>
                  <a:pt x="555761" y="2475395"/>
                  <a:pt x="555761" y="2378018"/>
                </a:cubicBezTo>
                <a:lnTo>
                  <a:pt x="555761" y="1401873"/>
                </a:lnTo>
                <a:cubicBezTo>
                  <a:pt x="555761" y="1361497"/>
                  <a:pt x="541511" y="1327059"/>
                  <a:pt x="513010" y="1298558"/>
                </a:cubicBezTo>
                <a:cubicBezTo>
                  <a:pt x="484510" y="1270058"/>
                  <a:pt x="450071" y="1255807"/>
                  <a:pt x="409696" y="1255807"/>
                </a:cubicBezTo>
                <a:lnTo>
                  <a:pt x="187035" y="1255807"/>
                </a:lnTo>
                <a:lnTo>
                  <a:pt x="187035" y="1189900"/>
                </a:lnTo>
                <a:lnTo>
                  <a:pt x="409696" y="1189900"/>
                </a:lnTo>
                <a:cubicBezTo>
                  <a:pt x="450071" y="1189900"/>
                  <a:pt x="484510" y="1175649"/>
                  <a:pt x="513010" y="1147149"/>
                </a:cubicBezTo>
                <a:cubicBezTo>
                  <a:pt x="541511" y="1118648"/>
                  <a:pt x="555761" y="1084210"/>
                  <a:pt x="555761" y="1043834"/>
                </a:cubicBezTo>
                <a:lnTo>
                  <a:pt x="555761" y="211973"/>
                </a:lnTo>
                <a:cubicBezTo>
                  <a:pt x="555761" y="114597"/>
                  <a:pt x="511823" y="65908"/>
                  <a:pt x="423946" y="65908"/>
                </a:cubicBezTo>
                <a:cubicBezTo>
                  <a:pt x="336069" y="65908"/>
                  <a:pt x="292131" y="114597"/>
                  <a:pt x="292131" y="211973"/>
                </a:cubicBezTo>
                <a:lnTo>
                  <a:pt x="292131" y="783766"/>
                </a:lnTo>
                <a:lnTo>
                  <a:pt x="0" y="783766"/>
                </a:lnTo>
                <a:lnTo>
                  <a:pt x="0" y="372289"/>
                </a:lnTo>
                <a:cubicBezTo>
                  <a:pt x="0" y="265412"/>
                  <a:pt x="40376" y="176644"/>
                  <a:pt x="121127" y="105987"/>
                </a:cubicBezTo>
                <a:cubicBezTo>
                  <a:pt x="201879" y="35329"/>
                  <a:pt x="302819" y="0"/>
                  <a:pt x="423946" y="0"/>
                </a:cubicBezTo>
                <a:close/>
                <a:moveTo>
                  <a:pt x="194160" y="117565"/>
                </a:moveTo>
                <a:cubicBezTo>
                  <a:pt x="113408" y="172191"/>
                  <a:pt x="73033" y="247599"/>
                  <a:pt x="73033" y="343789"/>
                </a:cubicBezTo>
                <a:lnTo>
                  <a:pt x="73033" y="719640"/>
                </a:lnTo>
                <a:lnTo>
                  <a:pt x="146065" y="719640"/>
                </a:lnTo>
                <a:lnTo>
                  <a:pt x="146065" y="299256"/>
                </a:lnTo>
                <a:cubicBezTo>
                  <a:pt x="146065" y="223255"/>
                  <a:pt x="162097" y="162691"/>
                  <a:pt x="194160" y="117565"/>
                </a:cubicBezTo>
                <a:close/>
                <a:moveTo>
                  <a:pt x="570012" y="80158"/>
                </a:moveTo>
                <a:cubicBezTo>
                  <a:pt x="609200" y="125284"/>
                  <a:pt x="628794" y="185254"/>
                  <a:pt x="628794" y="260068"/>
                </a:cubicBezTo>
                <a:lnTo>
                  <a:pt x="628794" y="992177"/>
                </a:lnTo>
                <a:cubicBezTo>
                  <a:pt x="628794" y="1066991"/>
                  <a:pt x="609200" y="1126961"/>
                  <a:pt x="570012" y="1172087"/>
                </a:cubicBezTo>
                <a:cubicBezTo>
                  <a:pt x="657888" y="1116273"/>
                  <a:pt x="701827" y="1039678"/>
                  <a:pt x="701827" y="942301"/>
                </a:cubicBezTo>
                <a:lnTo>
                  <a:pt x="701827" y="309944"/>
                </a:lnTo>
                <a:cubicBezTo>
                  <a:pt x="701827" y="212567"/>
                  <a:pt x="657888" y="135972"/>
                  <a:pt x="570012" y="80158"/>
                </a:cubicBezTo>
                <a:close/>
                <a:moveTo>
                  <a:pt x="570012" y="1273620"/>
                </a:moveTo>
                <a:cubicBezTo>
                  <a:pt x="609200" y="1318746"/>
                  <a:pt x="628794" y="1378122"/>
                  <a:pt x="628794" y="1451749"/>
                </a:cubicBezTo>
                <a:lnTo>
                  <a:pt x="628794" y="2331704"/>
                </a:lnTo>
                <a:cubicBezTo>
                  <a:pt x="628794" y="2405331"/>
                  <a:pt x="609200" y="2464707"/>
                  <a:pt x="570012" y="2509833"/>
                </a:cubicBezTo>
                <a:cubicBezTo>
                  <a:pt x="657888" y="2454020"/>
                  <a:pt x="701827" y="2377424"/>
                  <a:pt x="701827" y="2280047"/>
                </a:cubicBezTo>
                <a:lnTo>
                  <a:pt x="701827" y="1503406"/>
                </a:lnTo>
                <a:cubicBezTo>
                  <a:pt x="701827" y="1406029"/>
                  <a:pt x="657888" y="1329434"/>
                  <a:pt x="570012" y="1273620"/>
                </a:cubicBezTo>
                <a:close/>
                <a:moveTo>
                  <a:pt x="73033" y="1872132"/>
                </a:moveTo>
                <a:lnTo>
                  <a:pt x="73033" y="2247984"/>
                </a:lnTo>
                <a:cubicBezTo>
                  <a:pt x="73033" y="2342986"/>
                  <a:pt x="113408" y="2418394"/>
                  <a:pt x="194160" y="2474207"/>
                </a:cubicBezTo>
                <a:cubicBezTo>
                  <a:pt x="162097" y="2427894"/>
                  <a:pt x="146065" y="2366736"/>
                  <a:pt x="146065" y="2290735"/>
                </a:cubicBezTo>
                <a:lnTo>
                  <a:pt x="146065" y="1872132"/>
                </a:lnTo>
                <a:lnTo>
                  <a:pt x="73033"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14443170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left)">
                                      <p:cBhvr>
                                        <p:cTn id="12" dur="500"/>
                                        <p:tgtEl>
                                          <p:spTgt spid="55"/>
                                        </p:tgtEl>
                                      </p:cBhvr>
                                    </p:animEffect>
                                  </p:childTnLst>
                                </p:cTn>
                              </p:par>
                              <p:par>
                                <p:cTn id="13" presetID="2" presetClass="entr" presetSubtype="2"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1+#ppt_w/2"/>
                                          </p:val>
                                        </p:tav>
                                        <p:tav tm="100000">
                                          <p:val>
                                            <p:strVal val="#ppt_x"/>
                                          </p:val>
                                        </p:tav>
                                      </p:tavLst>
                                    </p:anim>
                                    <p:anim calcmode="lin" valueType="num">
                                      <p:cBhvr additive="base">
                                        <p:cTn id="16" dur="500" fill="hold"/>
                                        <p:tgtEl>
                                          <p:spTgt spid="6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left)">
                                      <p:cBhvr>
                                        <p:cTn id="20" dur="500"/>
                                        <p:tgtEl>
                                          <p:spTgt spid="56"/>
                                        </p:tgtEl>
                                      </p:cBhvr>
                                    </p:animEffect>
                                  </p:childTnLst>
                                </p:cTn>
                              </p:par>
                              <p:par>
                                <p:cTn id="21" presetID="2" presetClass="entr" presetSubtype="2"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500" fill="hold"/>
                                        <p:tgtEl>
                                          <p:spTgt spid="61"/>
                                        </p:tgtEl>
                                        <p:attrNameLst>
                                          <p:attrName>ppt_x</p:attrName>
                                        </p:attrNameLst>
                                      </p:cBhvr>
                                      <p:tavLst>
                                        <p:tav tm="0">
                                          <p:val>
                                            <p:strVal val="1+#ppt_w/2"/>
                                          </p:val>
                                        </p:tav>
                                        <p:tav tm="100000">
                                          <p:val>
                                            <p:strVal val="#ppt_x"/>
                                          </p:val>
                                        </p:tav>
                                      </p:tavLst>
                                    </p:anim>
                                    <p:anim calcmode="lin" valueType="num">
                                      <p:cBhvr additive="base">
                                        <p:cTn id="24" dur="500" fill="hold"/>
                                        <p:tgtEl>
                                          <p:spTgt spid="61"/>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left)">
                                      <p:cBhvr>
                                        <p:cTn id="28" dur="500"/>
                                        <p:tgtEl>
                                          <p:spTgt spid="57"/>
                                        </p:tgtEl>
                                      </p:cBhvr>
                                    </p:animEffect>
                                  </p:childTnLst>
                                </p:cTn>
                              </p:par>
                              <p:par>
                                <p:cTn id="29" presetID="2" presetClass="entr" presetSubtype="2"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fill="hold"/>
                                        <p:tgtEl>
                                          <p:spTgt spid="62"/>
                                        </p:tgtEl>
                                        <p:attrNameLst>
                                          <p:attrName>ppt_x</p:attrName>
                                        </p:attrNameLst>
                                      </p:cBhvr>
                                      <p:tavLst>
                                        <p:tav tm="0">
                                          <p:val>
                                            <p:strVal val="1+#ppt_w/2"/>
                                          </p:val>
                                        </p:tav>
                                        <p:tav tm="100000">
                                          <p:val>
                                            <p:strVal val="#ppt_x"/>
                                          </p:val>
                                        </p:tav>
                                      </p:tavLst>
                                    </p:anim>
                                    <p:anim calcmode="lin" valueType="num">
                                      <p:cBhvr additive="base">
                                        <p:cTn id="32" dur="500" fill="hold"/>
                                        <p:tgtEl>
                                          <p:spTgt spid="62"/>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left)">
                                      <p:cBhvr>
                                        <p:cTn id="36" dur="500"/>
                                        <p:tgtEl>
                                          <p:spTgt spid="58"/>
                                        </p:tgtEl>
                                      </p:cBhvr>
                                    </p:animEffect>
                                  </p:childTnLst>
                                </p:cTn>
                              </p:par>
                              <p:par>
                                <p:cTn id="37" presetID="2" presetClass="entr" presetSubtype="2" fill="hold" grpId="0" nodeType="withEffect">
                                  <p:stCondLst>
                                    <p:cond delay="0"/>
                                  </p:stCondLst>
                                  <p:childTnLst>
                                    <p:set>
                                      <p:cBhvr>
                                        <p:cTn id="38" dur="1" fill="hold">
                                          <p:stCondLst>
                                            <p:cond delay="0"/>
                                          </p:stCondLst>
                                        </p:cTn>
                                        <p:tgtEl>
                                          <p:spTgt spid="63"/>
                                        </p:tgtEl>
                                        <p:attrNameLst>
                                          <p:attrName>style.visibility</p:attrName>
                                        </p:attrNameLst>
                                      </p:cBhvr>
                                      <p:to>
                                        <p:strVal val="visible"/>
                                      </p:to>
                                    </p:set>
                                    <p:anim calcmode="lin" valueType="num">
                                      <p:cBhvr additive="base">
                                        <p:cTn id="39" dur="500" fill="hold"/>
                                        <p:tgtEl>
                                          <p:spTgt spid="63"/>
                                        </p:tgtEl>
                                        <p:attrNameLst>
                                          <p:attrName>ppt_x</p:attrName>
                                        </p:attrNameLst>
                                      </p:cBhvr>
                                      <p:tavLst>
                                        <p:tav tm="0">
                                          <p:val>
                                            <p:strVal val="1+#ppt_w/2"/>
                                          </p:val>
                                        </p:tav>
                                        <p:tav tm="100000">
                                          <p:val>
                                            <p:strVal val="#ppt_x"/>
                                          </p:val>
                                        </p:tav>
                                      </p:tavLst>
                                    </p:anim>
                                    <p:anim calcmode="lin" valueType="num">
                                      <p:cBhvr additive="base">
                                        <p:cTn id="40" dur="500" fill="hold"/>
                                        <p:tgtEl>
                                          <p:spTgt spid="63"/>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22" presetClass="entr" presetSubtype="8" fill="hold"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wipe(left)">
                                      <p:cBhvr>
                                        <p:cTn id="44" dur="500"/>
                                        <p:tgtEl>
                                          <p:spTgt spid="59"/>
                                        </p:tgtEl>
                                      </p:cBhvr>
                                    </p:animEffect>
                                  </p:childTnLst>
                                </p:cTn>
                              </p:par>
                              <p:par>
                                <p:cTn id="45" presetID="2" presetClass="entr" presetSubtype="2"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1+#ppt_w/2"/>
                                          </p:val>
                                        </p:tav>
                                        <p:tav tm="100000">
                                          <p:val>
                                            <p:strVal val="#ppt_x"/>
                                          </p:val>
                                        </p:tav>
                                      </p:tavLst>
                                    </p:anim>
                                    <p:anim calcmode="lin" valueType="num">
                                      <p:cBhvr additive="base">
                                        <p:cTn id="48"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grpSp>
        <p:nvGrpSpPr>
          <p:cNvPr id="2" name="组合 1"/>
          <p:cNvGrpSpPr/>
          <p:nvPr/>
        </p:nvGrpSpPr>
        <p:grpSpPr>
          <a:xfrm>
            <a:off x="1366288" y="1638007"/>
            <a:ext cx="4494865" cy="1629464"/>
            <a:chOff x="1366288" y="1638007"/>
            <a:chExt cx="4494865" cy="1629464"/>
          </a:xfrm>
        </p:grpSpPr>
        <p:sp>
          <p:nvSpPr>
            <p:cNvPr id="8" name="Rectangle 49"/>
            <p:cNvSpPr/>
            <p:nvPr/>
          </p:nvSpPr>
          <p:spPr>
            <a:xfrm>
              <a:off x="3100134" y="2177942"/>
              <a:ext cx="2761019" cy="1089529"/>
            </a:xfrm>
            <a:prstGeom prst="rect">
              <a:avLst/>
            </a:prstGeom>
          </p:spPr>
          <p:txBody>
            <a:bodyPr wrap="square">
              <a:spAutoFit/>
            </a:bodyPr>
            <a:lstStyle/>
            <a:p>
              <a:pPr>
                <a:lnSpc>
                  <a:spcPct val="120000"/>
                </a:lnSpc>
              </a:pPr>
              <a:r>
                <a:rPr lang="zh-CN" altLang="en-US" dirty="0">
                  <a:cs typeface="+mn-ea"/>
                  <a:sym typeface="+mn-lt"/>
                </a:rPr>
                <a:t>此处添加介绍内容此处添加介绍内容此处添加介绍内容此处添加介绍内容</a:t>
              </a:r>
              <a:endParaRPr lang="id-ID" dirty="0">
                <a:cs typeface="+mn-ea"/>
                <a:sym typeface="+mn-lt"/>
              </a:endParaRPr>
            </a:p>
          </p:txBody>
        </p:sp>
        <p:sp>
          <p:nvSpPr>
            <p:cNvPr id="9" name="TextBox 54"/>
            <p:cNvSpPr txBox="1"/>
            <p:nvPr/>
          </p:nvSpPr>
          <p:spPr>
            <a:xfrm>
              <a:off x="3100135" y="1693325"/>
              <a:ext cx="1620957" cy="523220"/>
            </a:xfrm>
            <a:prstGeom prst="rect">
              <a:avLst/>
            </a:prstGeom>
            <a:noFill/>
          </p:spPr>
          <p:txBody>
            <a:bodyPr wrap="none" rtlCol="0">
              <a:spAutoFit/>
            </a:bodyPr>
            <a:lstStyle/>
            <a:p>
              <a:r>
                <a:rPr lang="zh-CN" altLang="en-US" sz="2800" b="1" dirty="0">
                  <a:cs typeface="+mn-ea"/>
                  <a:sym typeface="+mn-lt"/>
                </a:rPr>
                <a:t>添加标题</a:t>
              </a:r>
              <a:endParaRPr lang="id-ID" sz="2800" b="1" dirty="0">
                <a:cs typeface="+mn-ea"/>
                <a:sym typeface="+mn-lt"/>
              </a:endParaRPr>
            </a:p>
          </p:txBody>
        </p:sp>
        <p:sp>
          <p:nvSpPr>
            <p:cNvPr id="10" name="Rectangle 36"/>
            <p:cNvSpPr/>
            <p:nvPr/>
          </p:nvSpPr>
          <p:spPr>
            <a:xfrm>
              <a:off x="1366288" y="1638007"/>
              <a:ext cx="1620000" cy="16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cs typeface="+mn-ea"/>
                <a:sym typeface="+mn-lt"/>
              </a:endParaRPr>
            </a:p>
          </p:txBody>
        </p:sp>
        <p:grpSp>
          <p:nvGrpSpPr>
            <p:cNvPr id="11" name="Group 82"/>
            <p:cNvGrpSpPr/>
            <p:nvPr/>
          </p:nvGrpSpPr>
          <p:grpSpPr>
            <a:xfrm>
              <a:off x="1695009" y="2056310"/>
              <a:ext cx="962558" cy="783395"/>
              <a:chOff x="8332788" y="8431213"/>
              <a:chExt cx="434976" cy="354013"/>
            </a:xfrm>
            <a:solidFill>
              <a:schemeClr val="bg1"/>
            </a:solidFill>
          </p:grpSpPr>
          <p:sp>
            <p:nvSpPr>
              <p:cNvPr id="12" name="Freeform 7"/>
              <p:cNvSpPr>
                <a:spLocks noEditPoints="1"/>
              </p:cNvSpPr>
              <p:nvPr/>
            </p:nvSpPr>
            <p:spPr bwMode="auto">
              <a:xfrm>
                <a:off x="8459788" y="8694738"/>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close/>
                    <a:moveTo>
                      <a:pt x="12" y="8"/>
                    </a:moveTo>
                    <a:cubicBezTo>
                      <a:pt x="10" y="8"/>
                      <a:pt x="8" y="10"/>
                      <a:pt x="8" y="12"/>
                    </a:cubicBezTo>
                    <a:cubicBezTo>
                      <a:pt x="8" y="14"/>
                      <a:pt x="10" y="16"/>
                      <a:pt x="12" y="16"/>
                    </a:cubicBezTo>
                    <a:cubicBezTo>
                      <a:pt x="14" y="16"/>
                      <a:pt x="16" y="14"/>
                      <a:pt x="16" y="12"/>
                    </a:cubicBezTo>
                    <a:cubicBezTo>
                      <a:pt x="16" y="10"/>
                      <a:pt x="14"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3" name="Freeform 8"/>
              <p:cNvSpPr>
                <a:spLocks noEditPoints="1"/>
              </p:cNvSpPr>
              <p:nvPr/>
            </p:nvSpPr>
            <p:spPr bwMode="auto">
              <a:xfrm>
                <a:off x="8610601" y="8694738"/>
                <a:ext cx="90488" cy="90488"/>
              </a:xfrm>
              <a:custGeom>
                <a:avLst/>
                <a:gdLst>
                  <a:gd name="T0" fmla="*/ 12 w 24"/>
                  <a:gd name="T1" fmla="*/ 8 h 24"/>
                  <a:gd name="T2" fmla="*/ 16 w 24"/>
                  <a:gd name="T3" fmla="*/ 12 h 24"/>
                  <a:gd name="T4" fmla="*/ 12 w 24"/>
                  <a:gd name="T5" fmla="*/ 16 h 24"/>
                  <a:gd name="T6" fmla="*/ 8 w 24"/>
                  <a:gd name="T7" fmla="*/ 12 h 24"/>
                  <a:gd name="T8" fmla="*/ 12 w 24"/>
                  <a:gd name="T9" fmla="*/ 8 h 24"/>
                  <a:gd name="T10" fmla="*/ 12 w 24"/>
                  <a:gd name="T11" fmla="*/ 0 h 24"/>
                  <a:gd name="T12" fmla="*/ 0 w 24"/>
                  <a:gd name="T13" fmla="*/ 12 h 24"/>
                  <a:gd name="T14" fmla="*/ 12 w 24"/>
                  <a:gd name="T15" fmla="*/ 24 h 24"/>
                  <a:gd name="T16" fmla="*/ 24 w 24"/>
                  <a:gd name="T17" fmla="*/ 12 h 24"/>
                  <a:gd name="T18" fmla="*/ 12 w 24"/>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8"/>
                    </a:moveTo>
                    <a:cubicBezTo>
                      <a:pt x="14" y="8"/>
                      <a:pt x="16" y="10"/>
                      <a:pt x="16" y="12"/>
                    </a:cubicBezTo>
                    <a:cubicBezTo>
                      <a:pt x="16" y="14"/>
                      <a:pt x="14" y="16"/>
                      <a:pt x="12" y="16"/>
                    </a:cubicBezTo>
                    <a:cubicBezTo>
                      <a:pt x="10" y="16"/>
                      <a:pt x="8" y="14"/>
                      <a:pt x="8" y="12"/>
                    </a:cubicBezTo>
                    <a:cubicBezTo>
                      <a:pt x="8" y="10"/>
                      <a:pt x="10" y="8"/>
                      <a:pt x="12" y="8"/>
                    </a:cubicBezTo>
                    <a:moveTo>
                      <a:pt x="12" y="0"/>
                    </a:moveTo>
                    <a:cubicBezTo>
                      <a:pt x="5" y="0"/>
                      <a:pt x="0" y="5"/>
                      <a:pt x="0" y="12"/>
                    </a:cubicBezTo>
                    <a:cubicBezTo>
                      <a:pt x="0" y="19"/>
                      <a:pt x="5" y="24"/>
                      <a:pt x="12" y="24"/>
                    </a:cubicBezTo>
                    <a:cubicBezTo>
                      <a:pt x="19" y="24"/>
                      <a:pt x="24" y="19"/>
                      <a:pt x="24" y="12"/>
                    </a:cubicBezTo>
                    <a:cubicBezTo>
                      <a:pt x="24" y="5"/>
                      <a:pt x="19"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4" name="Freeform 9"/>
              <p:cNvSpPr>
                <a:spLocks/>
              </p:cNvSpPr>
              <p:nvPr/>
            </p:nvSpPr>
            <p:spPr bwMode="auto">
              <a:xfrm>
                <a:off x="8332788" y="8431213"/>
                <a:ext cx="404813" cy="241300"/>
              </a:xfrm>
              <a:custGeom>
                <a:avLst/>
                <a:gdLst>
                  <a:gd name="T0" fmla="*/ 37 w 108"/>
                  <a:gd name="T1" fmla="*/ 56 h 64"/>
                  <a:gd name="T2" fmla="*/ 26 w 108"/>
                  <a:gd name="T3" fmla="*/ 0 h 64"/>
                  <a:gd name="T4" fmla="*/ 16 w 108"/>
                  <a:gd name="T5" fmla="*/ 0 h 64"/>
                  <a:gd name="T6" fmla="*/ 4 w 108"/>
                  <a:gd name="T7" fmla="*/ 0 h 64"/>
                  <a:gd name="T8" fmla="*/ 4 w 108"/>
                  <a:gd name="T9" fmla="*/ 0 h 64"/>
                  <a:gd name="T10" fmla="*/ 0 w 108"/>
                  <a:gd name="T11" fmla="*/ 4 h 64"/>
                  <a:gd name="T12" fmla="*/ 4 w 108"/>
                  <a:gd name="T13" fmla="*/ 8 h 64"/>
                  <a:gd name="T14" fmla="*/ 4 w 108"/>
                  <a:gd name="T15" fmla="*/ 8 h 64"/>
                  <a:gd name="T16" fmla="*/ 19 w 108"/>
                  <a:gd name="T17" fmla="*/ 8 h 64"/>
                  <a:gd name="T18" fmla="*/ 30 w 108"/>
                  <a:gd name="T19" fmla="*/ 64 h 64"/>
                  <a:gd name="T20" fmla="*/ 42 w 108"/>
                  <a:gd name="T21" fmla="*/ 64 h 64"/>
                  <a:gd name="T22" fmla="*/ 104 w 108"/>
                  <a:gd name="T23" fmla="*/ 64 h 64"/>
                  <a:gd name="T24" fmla="*/ 104 w 108"/>
                  <a:gd name="T25" fmla="*/ 64 h 64"/>
                  <a:gd name="T26" fmla="*/ 104 w 108"/>
                  <a:gd name="T27" fmla="*/ 64 h 64"/>
                  <a:gd name="T28" fmla="*/ 104 w 108"/>
                  <a:gd name="T29" fmla="*/ 64 h 64"/>
                  <a:gd name="T30" fmla="*/ 104 w 108"/>
                  <a:gd name="T31" fmla="*/ 64 h 64"/>
                  <a:gd name="T32" fmla="*/ 108 w 108"/>
                  <a:gd name="T33" fmla="*/ 60 h 64"/>
                  <a:gd name="T34" fmla="*/ 104 w 108"/>
                  <a:gd name="T35" fmla="*/ 56 h 64"/>
                  <a:gd name="T36" fmla="*/ 37 w 108"/>
                  <a:gd name="T37"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 h="64">
                    <a:moveTo>
                      <a:pt x="37" y="56"/>
                    </a:moveTo>
                    <a:cubicBezTo>
                      <a:pt x="26" y="0"/>
                      <a:pt x="26" y="0"/>
                      <a:pt x="26" y="0"/>
                    </a:cubicBezTo>
                    <a:cubicBezTo>
                      <a:pt x="16" y="0"/>
                      <a:pt x="16" y="0"/>
                      <a:pt x="16" y="0"/>
                    </a:cubicBezTo>
                    <a:cubicBezTo>
                      <a:pt x="4" y="0"/>
                      <a:pt x="4" y="0"/>
                      <a:pt x="4" y="0"/>
                    </a:cubicBezTo>
                    <a:cubicBezTo>
                      <a:pt x="4" y="0"/>
                      <a:pt x="4" y="0"/>
                      <a:pt x="4" y="0"/>
                    </a:cubicBezTo>
                    <a:cubicBezTo>
                      <a:pt x="2" y="0"/>
                      <a:pt x="0" y="2"/>
                      <a:pt x="0" y="4"/>
                    </a:cubicBezTo>
                    <a:cubicBezTo>
                      <a:pt x="0" y="6"/>
                      <a:pt x="2" y="8"/>
                      <a:pt x="4" y="8"/>
                    </a:cubicBezTo>
                    <a:cubicBezTo>
                      <a:pt x="4" y="8"/>
                      <a:pt x="4" y="8"/>
                      <a:pt x="4" y="8"/>
                    </a:cubicBezTo>
                    <a:cubicBezTo>
                      <a:pt x="19" y="8"/>
                      <a:pt x="19" y="8"/>
                      <a:pt x="19" y="8"/>
                    </a:cubicBezTo>
                    <a:cubicBezTo>
                      <a:pt x="30" y="64"/>
                      <a:pt x="30" y="64"/>
                      <a:pt x="30" y="64"/>
                    </a:cubicBezTo>
                    <a:cubicBezTo>
                      <a:pt x="42" y="64"/>
                      <a:pt x="42" y="64"/>
                      <a:pt x="42" y="64"/>
                    </a:cubicBezTo>
                    <a:cubicBezTo>
                      <a:pt x="104" y="64"/>
                      <a:pt x="104" y="64"/>
                      <a:pt x="104" y="64"/>
                    </a:cubicBezTo>
                    <a:cubicBezTo>
                      <a:pt x="104" y="64"/>
                      <a:pt x="104" y="64"/>
                      <a:pt x="104" y="64"/>
                    </a:cubicBezTo>
                    <a:cubicBezTo>
                      <a:pt x="104" y="64"/>
                      <a:pt x="104" y="64"/>
                      <a:pt x="104" y="64"/>
                    </a:cubicBezTo>
                    <a:cubicBezTo>
                      <a:pt x="104" y="64"/>
                      <a:pt x="104" y="64"/>
                      <a:pt x="104" y="64"/>
                    </a:cubicBezTo>
                    <a:cubicBezTo>
                      <a:pt x="104" y="64"/>
                      <a:pt x="104" y="64"/>
                      <a:pt x="104" y="64"/>
                    </a:cubicBezTo>
                    <a:cubicBezTo>
                      <a:pt x="106" y="64"/>
                      <a:pt x="108" y="62"/>
                      <a:pt x="108" y="60"/>
                    </a:cubicBezTo>
                    <a:cubicBezTo>
                      <a:pt x="108" y="58"/>
                      <a:pt x="106" y="56"/>
                      <a:pt x="104" y="56"/>
                    </a:cubicBezTo>
                    <a:lnTo>
                      <a:pt x="37"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5" name="Freeform 10"/>
              <p:cNvSpPr>
                <a:spLocks noEditPoints="1"/>
              </p:cNvSpPr>
              <p:nvPr/>
            </p:nvSpPr>
            <p:spPr bwMode="auto">
              <a:xfrm>
                <a:off x="8467726" y="8461375"/>
                <a:ext cx="300038" cy="150813"/>
              </a:xfrm>
              <a:custGeom>
                <a:avLst/>
                <a:gdLst>
                  <a:gd name="T0" fmla="*/ 68 w 80"/>
                  <a:gd name="T1" fmla="*/ 32 h 40"/>
                  <a:gd name="T2" fmla="*/ 12 w 80"/>
                  <a:gd name="T3" fmla="*/ 32 h 40"/>
                  <a:gd name="T4" fmla="*/ 8 w 80"/>
                  <a:gd name="T5" fmla="*/ 36 h 40"/>
                  <a:gd name="T6" fmla="*/ 12 w 80"/>
                  <a:gd name="T7" fmla="*/ 40 h 40"/>
                  <a:gd name="T8" fmla="*/ 68 w 80"/>
                  <a:gd name="T9" fmla="*/ 40 h 40"/>
                  <a:gd name="T10" fmla="*/ 72 w 80"/>
                  <a:gd name="T11" fmla="*/ 36 h 40"/>
                  <a:gd name="T12" fmla="*/ 68 w 80"/>
                  <a:gd name="T13" fmla="*/ 32 h 40"/>
                  <a:gd name="T14" fmla="*/ 72 w 80"/>
                  <a:gd name="T15" fmla="*/ 16 h 40"/>
                  <a:gd name="T16" fmla="*/ 8 w 80"/>
                  <a:gd name="T17" fmla="*/ 16 h 40"/>
                  <a:gd name="T18" fmla="*/ 4 w 80"/>
                  <a:gd name="T19" fmla="*/ 20 h 40"/>
                  <a:gd name="T20" fmla="*/ 8 w 80"/>
                  <a:gd name="T21" fmla="*/ 24 h 40"/>
                  <a:gd name="T22" fmla="*/ 72 w 80"/>
                  <a:gd name="T23" fmla="*/ 24 h 40"/>
                  <a:gd name="T24" fmla="*/ 76 w 80"/>
                  <a:gd name="T25" fmla="*/ 20 h 40"/>
                  <a:gd name="T26" fmla="*/ 72 w 80"/>
                  <a:gd name="T27" fmla="*/ 16 h 40"/>
                  <a:gd name="T28" fmla="*/ 76 w 80"/>
                  <a:gd name="T29" fmla="*/ 0 h 40"/>
                  <a:gd name="T30" fmla="*/ 4 w 80"/>
                  <a:gd name="T31" fmla="*/ 0 h 40"/>
                  <a:gd name="T32" fmla="*/ 0 w 80"/>
                  <a:gd name="T33" fmla="*/ 4 h 40"/>
                  <a:gd name="T34" fmla="*/ 4 w 80"/>
                  <a:gd name="T35" fmla="*/ 8 h 40"/>
                  <a:gd name="T36" fmla="*/ 76 w 80"/>
                  <a:gd name="T37" fmla="*/ 8 h 40"/>
                  <a:gd name="T38" fmla="*/ 80 w 80"/>
                  <a:gd name="T39" fmla="*/ 4 h 40"/>
                  <a:gd name="T40" fmla="*/ 76 w 80"/>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40">
                    <a:moveTo>
                      <a:pt x="68" y="32"/>
                    </a:moveTo>
                    <a:cubicBezTo>
                      <a:pt x="12" y="32"/>
                      <a:pt x="12" y="32"/>
                      <a:pt x="12" y="32"/>
                    </a:cubicBezTo>
                    <a:cubicBezTo>
                      <a:pt x="10" y="32"/>
                      <a:pt x="8" y="34"/>
                      <a:pt x="8" y="36"/>
                    </a:cubicBezTo>
                    <a:cubicBezTo>
                      <a:pt x="8" y="38"/>
                      <a:pt x="10" y="40"/>
                      <a:pt x="12" y="40"/>
                    </a:cubicBezTo>
                    <a:cubicBezTo>
                      <a:pt x="68" y="40"/>
                      <a:pt x="68" y="40"/>
                      <a:pt x="68" y="40"/>
                    </a:cubicBezTo>
                    <a:cubicBezTo>
                      <a:pt x="70" y="40"/>
                      <a:pt x="72" y="38"/>
                      <a:pt x="72" y="36"/>
                    </a:cubicBezTo>
                    <a:cubicBezTo>
                      <a:pt x="72" y="34"/>
                      <a:pt x="70" y="32"/>
                      <a:pt x="68" y="32"/>
                    </a:cubicBezTo>
                    <a:close/>
                    <a:moveTo>
                      <a:pt x="72" y="16"/>
                    </a:moveTo>
                    <a:cubicBezTo>
                      <a:pt x="8" y="16"/>
                      <a:pt x="8" y="16"/>
                      <a:pt x="8" y="16"/>
                    </a:cubicBezTo>
                    <a:cubicBezTo>
                      <a:pt x="6" y="16"/>
                      <a:pt x="4" y="18"/>
                      <a:pt x="4" y="20"/>
                    </a:cubicBezTo>
                    <a:cubicBezTo>
                      <a:pt x="4" y="22"/>
                      <a:pt x="6" y="24"/>
                      <a:pt x="8" y="24"/>
                    </a:cubicBezTo>
                    <a:cubicBezTo>
                      <a:pt x="72" y="24"/>
                      <a:pt x="72" y="24"/>
                      <a:pt x="72" y="24"/>
                    </a:cubicBezTo>
                    <a:cubicBezTo>
                      <a:pt x="74" y="24"/>
                      <a:pt x="76" y="22"/>
                      <a:pt x="76" y="20"/>
                    </a:cubicBezTo>
                    <a:cubicBezTo>
                      <a:pt x="76" y="18"/>
                      <a:pt x="74" y="16"/>
                      <a:pt x="72" y="16"/>
                    </a:cubicBezTo>
                    <a:close/>
                    <a:moveTo>
                      <a:pt x="76" y="0"/>
                    </a:moveTo>
                    <a:cubicBezTo>
                      <a:pt x="4" y="0"/>
                      <a:pt x="4" y="0"/>
                      <a:pt x="4" y="0"/>
                    </a:cubicBezTo>
                    <a:cubicBezTo>
                      <a:pt x="2" y="0"/>
                      <a:pt x="0" y="2"/>
                      <a:pt x="0" y="4"/>
                    </a:cubicBezTo>
                    <a:cubicBezTo>
                      <a:pt x="0" y="6"/>
                      <a:pt x="2" y="8"/>
                      <a:pt x="4" y="8"/>
                    </a:cubicBezTo>
                    <a:cubicBezTo>
                      <a:pt x="76" y="8"/>
                      <a:pt x="76" y="8"/>
                      <a:pt x="76" y="8"/>
                    </a:cubicBezTo>
                    <a:cubicBezTo>
                      <a:pt x="78" y="8"/>
                      <a:pt x="80" y="6"/>
                      <a:pt x="80" y="4"/>
                    </a:cubicBezTo>
                    <a:cubicBezTo>
                      <a:pt x="80" y="2"/>
                      <a:pt x="78"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grpSp>
        <p:nvGrpSpPr>
          <p:cNvPr id="46" name="组合 45"/>
          <p:cNvGrpSpPr/>
          <p:nvPr/>
        </p:nvGrpSpPr>
        <p:grpSpPr>
          <a:xfrm>
            <a:off x="1401331" y="4104907"/>
            <a:ext cx="4535757" cy="1658039"/>
            <a:chOff x="1401331" y="4104907"/>
            <a:chExt cx="4535757" cy="1658039"/>
          </a:xfrm>
        </p:grpSpPr>
        <p:sp>
          <p:nvSpPr>
            <p:cNvPr id="7" name="Rectangle 34"/>
            <p:cNvSpPr/>
            <p:nvPr/>
          </p:nvSpPr>
          <p:spPr>
            <a:xfrm>
              <a:off x="1401331" y="4104907"/>
              <a:ext cx="1620000" cy="162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cs typeface="+mn-ea"/>
                <a:sym typeface="+mn-lt"/>
              </a:endParaRPr>
            </a:p>
          </p:txBody>
        </p:sp>
        <p:grpSp>
          <p:nvGrpSpPr>
            <p:cNvPr id="16" name="Group 83"/>
            <p:cNvGrpSpPr/>
            <p:nvPr/>
          </p:nvGrpSpPr>
          <p:grpSpPr>
            <a:xfrm>
              <a:off x="1698435" y="4397526"/>
              <a:ext cx="1025792" cy="1034763"/>
              <a:chOff x="2768601" y="8488363"/>
              <a:chExt cx="544513" cy="549275"/>
            </a:xfrm>
            <a:solidFill>
              <a:schemeClr val="bg1"/>
            </a:solidFill>
          </p:grpSpPr>
          <p:sp>
            <p:nvSpPr>
              <p:cNvPr id="17" name="Freeform 11"/>
              <p:cNvSpPr>
                <a:spLocks noEditPoints="1"/>
              </p:cNvSpPr>
              <p:nvPr/>
            </p:nvSpPr>
            <p:spPr bwMode="auto">
              <a:xfrm>
                <a:off x="2768601" y="8488363"/>
                <a:ext cx="544513" cy="549275"/>
              </a:xfrm>
              <a:custGeom>
                <a:avLst/>
                <a:gdLst>
                  <a:gd name="T0" fmla="*/ 96 w 145"/>
                  <a:gd name="T1" fmla="*/ 14 h 146"/>
                  <a:gd name="T2" fmla="*/ 13 w 145"/>
                  <a:gd name="T3" fmla="*/ 49 h 146"/>
                  <a:gd name="T4" fmla="*/ 49 w 145"/>
                  <a:gd name="T5" fmla="*/ 132 h 146"/>
                  <a:gd name="T6" fmla="*/ 132 w 145"/>
                  <a:gd name="T7" fmla="*/ 97 h 146"/>
                  <a:gd name="T8" fmla="*/ 96 w 145"/>
                  <a:gd name="T9" fmla="*/ 14 h 146"/>
                  <a:gd name="T10" fmla="*/ 52 w 145"/>
                  <a:gd name="T11" fmla="*/ 125 h 146"/>
                  <a:gd name="T12" fmla="*/ 20 w 145"/>
                  <a:gd name="T13" fmla="*/ 52 h 146"/>
                  <a:gd name="T14" fmla="*/ 93 w 145"/>
                  <a:gd name="T15" fmla="*/ 21 h 146"/>
                  <a:gd name="T16" fmla="*/ 124 w 145"/>
                  <a:gd name="T17" fmla="*/ 94 h 146"/>
                  <a:gd name="T18" fmla="*/ 52 w 145"/>
                  <a:gd name="T19" fmla="*/ 1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5" h="146">
                    <a:moveTo>
                      <a:pt x="96" y="14"/>
                    </a:moveTo>
                    <a:cubicBezTo>
                      <a:pt x="63" y="0"/>
                      <a:pt x="26" y="16"/>
                      <a:pt x="13" y="49"/>
                    </a:cubicBezTo>
                    <a:cubicBezTo>
                      <a:pt x="0" y="82"/>
                      <a:pt x="16" y="119"/>
                      <a:pt x="49" y="132"/>
                    </a:cubicBezTo>
                    <a:cubicBezTo>
                      <a:pt x="81" y="146"/>
                      <a:pt x="119" y="130"/>
                      <a:pt x="132" y="97"/>
                    </a:cubicBezTo>
                    <a:cubicBezTo>
                      <a:pt x="145" y="64"/>
                      <a:pt x="129" y="27"/>
                      <a:pt x="96" y="14"/>
                    </a:cubicBezTo>
                    <a:close/>
                    <a:moveTo>
                      <a:pt x="52" y="125"/>
                    </a:moveTo>
                    <a:cubicBezTo>
                      <a:pt x="23" y="114"/>
                      <a:pt x="9" y="81"/>
                      <a:pt x="20" y="52"/>
                    </a:cubicBezTo>
                    <a:cubicBezTo>
                      <a:pt x="32" y="24"/>
                      <a:pt x="65" y="10"/>
                      <a:pt x="93" y="21"/>
                    </a:cubicBezTo>
                    <a:cubicBezTo>
                      <a:pt x="122" y="33"/>
                      <a:pt x="136" y="65"/>
                      <a:pt x="124" y="94"/>
                    </a:cubicBezTo>
                    <a:cubicBezTo>
                      <a:pt x="113" y="123"/>
                      <a:pt x="80" y="136"/>
                      <a:pt x="52"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8" name="Freeform 12"/>
              <p:cNvSpPr>
                <a:spLocks noEditPoints="1"/>
              </p:cNvSpPr>
              <p:nvPr/>
            </p:nvSpPr>
            <p:spPr bwMode="auto">
              <a:xfrm>
                <a:off x="3005138" y="8729663"/>
                <a:ext cx="71438" cy="66675"/>
              </a:xfrm>
              <a:custGeom>
                <a:avLst/>
                <a:gdLst>
                  <a:gd name="T0" fmla="*/ 12 w 19"/>
                  <a:gd name="T1" fmla="*/ 2 h 18"/>
                  <a:gd name="T2" fmla="*/ 2 w 19"/>
                  <a:gd name="T3" fmla="*/ 6 h 18"/>
                  <a:gd name="T4" fmla="*/ 6 w 19"/>
                  <a:gd name="T5" fmla="*/ 16 h 18"/>
                  <a:gd name="T6" fmla="*/ 17 w 19"/>
                  <a:gd name="T7" fmla="*/ 12 h 18"/>
                  <a:gd name="T8" fmla="*/ 12 w 19"/>
                  <a:gd name="T9" fmla="*/ 2 h 18"/>
                  <a:gd name="T10" fmla="*/ 8 w 19"/>
                  <a:gd name="T11" fmla="*/ 13 h 18"/>
                  <a:gd name="T12" fmla="*/ 6 w 19"/>
                  <a:gd name="T13" fmla="*/ 8 h 18"/>
                  <a:gd name="T14" fmla="*/ 11 w 19"/>
                  <a:gd name="T15" fmla="*/ 5 h 18"/>
                  <a:gd name="T16" fmla="*/ 13 w 19"/>
                  <a:gd name="T17" fmla="*/ 11 h 18"/>
                  <a:gd name="T18" fmla="*/ 8 w 19"/>
                  <a:gd name="T1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8">
                    <a:moveTo>
                      <a:pt x="12" y="2"/>
                    </a:moveTo>
                    <a:cubicBezTo>
                      <a:pt x="8" y="0"/>
                      <a:pt x="4" y="2"/>
                      <a:pt x="2" y="6"/>
                    </a:cubicBezTo>
                    <a:cubicBezTo>
                      <a:pt x="0" y="10"/>
                      <a:pt x="2" y="15"/>
                      <a:pt x="6" y="16"/>
                    </a:cubicBezTo>
                    <a:cubicBezTo>
                      <a:pt x="11" y="18"/>
                      <a:pt x="15" y="16"/>
                      <a:pt x="17" y="12"/>
                    </a:cubicBezTo>
                    <a:cubicBezTo>
                      <a:pt x="19" y="8"/>
                      <a:pt x="17" y="3"/>
                      <a:pt x="12" y="2"/>
                    </a:cubicBezTo>
                    <a:close/>
                    <a:moveTo>
                      <a:pt x="8" y="13"/>
                    </a:moveTo>
                    <a:cubicBezTo>
                      <a:pt x="6" y="12"/>
                      <a:pt x="5" y="10"/>
                      <a:pt x="6" y="8"/>
                    </a:cubicBezTo>
                    <a:cubicBezTo>
                      <a:pt x="7" y="5"/>
                      <a:pt x="9" y="4"/>
                      <a:pt x="11" y="5"/>
                    </a:cubicBezTo>
                    <a:cubicBezTo>
                      <a:pt x="13" y="6"/>
                      <a:pt x="14" y="8"/>
                      <a:pt x="13" y="11"/>
                    </a:cubicBezTo>
                    <a:cubicBezTo>
                      <a:pt x="12" y="13"/>
                      <a:pt x="10" y="14"/>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9" name="Freeform 13"/>
              <p:cNvSpPr>
                <a:spLocks noEditPoints="1"/>
              </p:cNvSpPr>
              <p:nvPr/>
            </p:nvSpPr>
            <p:spPr bwMode="auto">
              <a:xfrm>
                <a:off x="2936876" y="8661400"/>
                <a:ext cx="206375" cy="203200"/>
              </a:xfrm>
              <a:custGeom>
                <a:avLst/>
                <a:gdLst>
                  <a:gd name="T0" fmla="*/ 36 w 55"/>
                  <a:gd name="T1" fmla="*/ 5 h 54"/>
                  <a:gd name="T2" fmla="*/ 5 w 55"/>
                  <a:gd name="T3" fmla="*/ 18 h 54"/>
                  <a:gd name="T4" fmla="*/ 19 w 55"/>
                  <a:gd name="T5" fmla="*/ 49 h 54"/>
                  <a:gd name="T6" fmla="*/ 50 w 55"/>
                  <a:gd name="T7" fmla="*/ 36 h 54"/>
                  <a:gd name="T8" fmla="*/ 36 w 55"/>
                  <a:gd name="T9" fmla="*/ 5 h 54"/>
                  <a:gd name="T10" fmla="*/ 22 w 55"/>
                  <a:gd name="T11" fmla="*/ 42 h 54"/>
                  <a:gd name="T12" fmla="*/ 13 w 55"/>
                  <a:gd name="T13" fmla="*/ 21 h 54"/>
                  <a:gd name="T14" fmla="*/ 33 w 55"/>
                  <a:gd name="T15" fmla="*/ 12 h 54"/>
                  <a:gd name="T16" fmla="*/ 42 w 55"/>
                  <a:gd name="T17" fmla="*/ 33 h 54"/>
                  <a:gd name="T18" fmla="*/ 22 w 55"/>
                  <a:gd name="T19"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4">
                    <a:moveTo>
                      <a:pt x="36" y="5"/>
                    </a:moveTo>
                    <a:cubicBezTo>
                      <a:pt x="24" y="0"/>
                      <a:pt x="10" y="6"/>
                      <a:pt x="5" y="18"/>
                    </a:cubicBezTo>
                    <a:cubicBezTo>
                      <a:pt x="0" y="30"/>
                      <a:pt x="6" y="44"/>
                      <a:pt x="19" y="49"/>
                    </a:cubicBezTo>
                    <a:cubicBezTo>
                      <a:pt x="31" y="54"/>
                      <a:pt x="45" y="48"/>
                      <a:pt x="50" y="36"/>
                    </a:cubicBezTo>
                    <a:cubicBezTo>
                      <a:pt x="55" y="24"/>
                      <a:pt x="49" y="10"/>
                      <a:pt x="36" y="5"/>
                    </a:cubicBezTo>
                    <a:close/>
                    <a:moveTo>
                      <a:pt x="22" y="42"/>
                    </a:moveTo>
                    <a:cubicBezTo>
                      <a:pt x="13" y="39"/>
                      <a:pt x="9" y="29"/>
                      <a:pt x="13" y="21"/>
                    </a:cubicBezTo>
                    <a:cubicBezTo>
                      <a:pt x="16" y="13"/>
                      <a:pt x="25" y="9"/>
                      <a:pt x="33" y="12"/>
                    </a:cubicBezTo>
                    <a:cubicBezTo>
                      <a:pt x="42" y="15"/>
                      <a:pt x="46" y="25"/>
                      <a:pt x="42" y="33"/>
                    </a:cubicBezTo>
                    <a:cubicBezTo>
                      <a:pt x="39" y="41"/>
                      <a:pt x="30" y="45"/>
                      <a:pt x="22"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0" name="Freeform 14"/>
              <p:cNvSpPr>
                <a:spLocks/>
              </p:cNvSpPr>
              <p:nvPr/>
            </p:nvSpPr>
            <p:spPr bwMode="auto">
              <a:xfrm>
                <a:off x="3076576" y="8796338"/>
                <a:ext cx="77788" cy="79375"/>
              </a:xfrm>
              <a:custGeom>
                <a:avLst/>
                <a:gdLst>
                  <a:gd name="T0" fmla="*/ 20 w 21"/>
                  <a:gd name="T1" fmla="*/ 3 h 21"/>
                  <a:gd name="T2" fmla="*/ 19 w 21"/>
                  <a:gd name="T3" fmla="*/ 0 h 21"/>
                  <a:gd name="T4" fmla="*/ 16 w 21"/>
                  <a:gd name="T5" fmla="*/ 1 h 21"/>
                  <a:gd name="T6" fmla="*/ 16 w 21"/>
                  <a:gd name="T7" fmla="*/ 1 h 21"/>
                  <a:gd name="T8" fmla="*/ 1 w 21"/>
                  <a:gd name="T9" fmla="*/ 17 h 21"/>
                  <a:gd name="T10" fmla="*/ 0 w 21"/>
                  <a:gd name="T11" fmla="*/ 19 h 21"/>
                  <a:gd name="T12" fmla="*/ 3 w 21"/>
                  <a:gd name="T13" fmla="*/ 20 h 21"/>
                  <a:gd name="T14" fmla="*/ 3 w 21"/>
                  <a:gd name="T15" fmla="*/ 20 h 21"/>
                  <a:gd name="T16" fmla="*/ 20 w 21"/>
                  <a:gd name="T17"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1">
                    <a:moveTo>
                      <a:pt x="20" y="3"/>
                    </a:moveTo>
                    <a:cubicBezTo>
                      <a:pt x="21" y="2"/>
                      <a:pt x="20" y="1"/>
                      <a:pt x="19" y="0"/>
                    </a:cubicBezTo>
                    <a:cubicBezTo>
                      <a:pt x="18" y="0"/>
                      <a:pt x="17" y="0"/>
                      <a:pt x="16" y="1"/>
                    </a:cubicBezTo>
                    <a:cubicBezTo>
                      <a:pt x="16" y="1"/>
                      <a:pt x="16" y="1"/>
                      <a:pt x="16" y="1"/>
                    </a:cubicBezTo>
                    <a:cubicBezTo>
                      <a:pt x="14" y="9"/>
                      <a:pt x="8" y="14"/>
                      <a:pt x="1" y="17"/>
                    </a:cubicBezTo>
                    <a:cubicBezTo>
                      <a:pt x="0" y="17"/>
                      <a:pt x="0" y="18"/>
                      <a:pt x="0" y="19"/>
                    </a:cubicBezTo>
                    <a:cubicBezTo>
                      <a:pt x="1" y="20"/>
                      <a:pt x="2" y="21"/>
                      <a:pt x="3" y="20"/>
                    </a:cubicBezTo>
                    <a:cubicBezTo>
                      <a:pt x="3" y="20"/>
                      <a:pt x="3" y="20"/>
                      <a:pt x="3" y="20"/>
                    </a:cubicBezTo>
                    <a:cubicBezTo>
                      <a:pt x="11" y="17"/>
                      <a:pt x="17" y="11"/>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1" name="Freeform 15"/>
              <p:cNvSpPr>
                <a:spLocks/>
              </p:cNvSpPr>
              <p:nvPr/>
            </p:nvSpPr>
            <p:spPr bwMode="auto">
              <a:xfrm>
                <a:off x="3098801" y="8818563"/>
                <a:ext cx="107950" cy="114300"/>
              </a:xfrm>
              <a:custGeom>
                <a:avLst/>
                <a:gdLst>
                  <a:gd name="T0" fmla="*/ 28 w 29"/>
                  <a:gd name="T1" fmla="*/ 0 h 30"/>
                  <a:gd name="T2" fmla="*/ 25 w 29"/>
                  <a:gd name="T3" fmla="*/ 1 h 30"/>
                  <a:gd name="T4" fmla="*/ 2 w 29"/>
                  <a:gd name="T5" fmla="*/ 25 h 30"/>
                  <a:gd name="T6" fmla="*/ 1 w 29"/>
                  <a:gd name="T7" fmla="*/ 28 h 30"/>
                  <a:gd name="T8" fmla="*/ 3 w 29"/>
                  <a:gd name="T9" fmla="*/ 29 h 30"/>
                  <a:gd name="T10" fmla="*/ 3 w 29"/>
                  <a:gd name="T11" fmla="*/ 29 h 30"/>
                  <a:gd name="T12" fmla="*/ 29 w 29"/>
                  <a:gd name="T13" fmla="*/ 3 h 30"/>
                  <a:gd name="T14" fmla="*/ 28 w 29"/>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0">
                    <a:moveTo>
                      <a:pt x="28" y="0"/>
                    </a:moveTo>
                    <a:cubicBezTo>
                      <a:pt x="27" y="0"/>
                      <a:pt x="26" y="0"/>
                      <a:pt x="25" y="1"/>
                    </a:cubicBezTo>
                    <a:cubicBezTo>
                      <a:pt x="21" y="13"/>
                      <a:pt x="12" y="21"/>
                      <a:pt x="2" y="25"/>
                    </a:cubicBezTo>
                    <a:cubicBezTo>
                      <a:pt x="1" y="26"/>
                      <a:pt x="0" y="27"/>
                      <a:pt x="1" y="28"/>
                    </a:cubicBezTo>
                    <a:cubicBezTo>
                      <a:pt x="1" y="29"/>
                      <a:pt x="2" y="30"/>
                      <a:pt x="3" y="29"/>
                    </a:cubicBezTo>
                    <a:cubicBezTo>
                      <a:pt x="3" y="29"/>
                      <a:pt x="3" y="29"/>
                      <a:pt x="3" y="29"/>
                    </a:cubicBezTo>
                    <a:cubicBezTo>
                      <a:pt x="15" y="24"/>
                      <a:pt x="24" y="15"/>
                      <a:pt x="29" y="3"/>
                    </a:cubicBezTo>
                    <a:cubicBezTo>
                      <a:pt x="29" y="2"/>
                      <a:pt x="29" y="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2" name="Freeform 16"/>
              <p:cNvSpPr>
                <a:spLocks/>
              </p:cNvSpPr>
              <p:nvPr/>
            </p:nvSpPr>
            <p:spPr bwMode="auto">
              <a:xfrm>
                <a:off x="3087688" y="8807450"/>
                <a:ext cx="93663" cy="95250"/>
              </a:xfrm>
              <a:custGeom>
                <a:avLst/>
                <a:gdLst>
                  <a:gd name="T0" fmla="*/ 23 w 25"/>
                  <a:gd name="T1" fmla="*/ 0 h 25"/>
                  <a:gd name="T2" fmla="*/ 21 w 25"/>
                  <a:gd name="T3" fmla="*/ 1 h 25"/>
                  <a:gd name="T4" fmla="*/ 2 w 25"/>
                  <a:gd name="T5" fmla="*/ 21 h 25"/>
                  <a:gd name="T6" fmla="*/ 2 w 25"/>
                  <a:gd name="T7" fmla="*/ 21 h 25"/>
                  <a:gd name="T8" fmla="*/ 1 w 25"/>
                  <a:gd name="T9" fmla="*/ 24 h 25"/>
                  <a:gd name="T10" fmla="*/ 3 w 25"/>
                  <a:gd name="T11" fmla="*/ 25 h 25"/>
                  <a:gd name="T12" fmla="*/ 3 w 25"/>
                  <a:gd name="T13" fmla="*/ 25 h 25"/>
                  <a:gd name="T14" fmla="*/ 25 w 25"/>
                  <a:gd name="T15" fmla="*/ 3 h 25"/>
                  <a:gd name="T16" fmla="*/ 2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23" y="0"/>
                    </a:moveTo>
                    <a:cubicBezTo>
                      <a:pt x="22" y="0"/>
                      <a:pt x="21" y="0"/>
                      <a:pt x="21" y="1"/>
                    </a:cubicBezTo>
                    <a:cubicBezTo>
                      <a:pt x="17" y="11"/>
                      <a:pt x="10" y="17"/>
                      <a:pt x="2" y="21"/>
                    </a:cubicBezTo>
                    <a:cubicBezTo>
                      <a:pt x="2" y="21"/>
                      <a:pt x="2" y="21"/>
                      <a:pt x="2" y="21"/>
                    </a:cubicBezTo>
                    <a:cubicBezTo>
                      <a:pt x="1" y="22"/>
                      <a:pt x="0" y="23"/>
                      <a:pt x="1" y="24"/>
                    </a:cubicBezTo>
                    <a:cubicBezTo>
                      <a:pt x="1" y="25"/>
                      <a:pt x="2" y="25"/>
                      <a:pt x="3" y="25"/>
                    </a:cubicBezTo>
                    <a:cubicBezTo>
                      <a:pt x="3" y="25"/>
                      <a:pt x="3" y="25"/>
                      <a:pt x="3" y="25"/>
                    </a:cubicBezTo>
                    <a:cubicBezTo>
                      <a:pt x="13" y="21"/>
                      <a:pt x="21" y="13"/>
                      <a:pt x="25" y="3"/>
                    </a:cubicBezTo>
                    <a:cubicBezTo>
                      <a:pt x="25" y="2"/>
                      <a:pt x="25" y="1"/>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3" name="Freeform 17"/>
              <p:cNvSpPr>
                <a:spLocks/>
              </p:cNvSpPr>
              <p:nvPr/>
            </p:nvSpPr>
            <p:spPr bwMode="auto">
              <a:xfrm>
                <a:off x="2925763" y="8650288"/>
                <a:ext cx="79375" cy="79375"/>
              </a:xfrm>
              <a:custGeom>
                <a:avLst/>
                <a:gdLst>
                  <a:gd name="T0" fmla="*/ 21 w 21"/>
                  <a:gd name="T1" fmla="*/ 2 h 21"/>
                  <a:gd name="T2" fmla="*/ 18 w 21"/>
                  <a:gd name="T3" fmla="*/ 1 h 21"/>
                  <a:gd name="T4" fmla="*/ 18 w 21"/>
                  <a:gd name="T5" fmla="*/ 1 h 21"/>
                  <a:gd name="T6" fmla="*/ 1 w 21"/>
                  <a:gd name="T7" fmla="*/ 18 h 21"/>
                  <a:gd name="T8" fmla="*/ 1 w 21"/>
                  <a:gd name="T9" fmla="*/ 18 h 21"/>
                  <a:gd name="T10" fmla="*/ 2 w 21"/>
                  <a:gd name="T11" fmla="*/ 21 h 21"/>
                  <a:gd name="T12" fmla="*/ 4 w 21"/>
                  <a:gd name="T13" fmla="*/ 20 h 21"/>
                  <a:gd name="T14" fmla="*/ 4 w 21"/>
                  <a:gd name="T15" fmla="*/ 20 h 21"/>
                  <a:gd name="T16" fmla="*/ 19 w 21"/>
                  <a:gd name="T17" fmla="*/ 4 h 21"/>
                  <a:gd name="T18" fmla="*/ 21 w 21"/>
                  <a:gd name="T19"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21" y="2"/>
                    </a:moveTo>
                    <a:cubicBezTo>
                      <a:pt x="20" y="1"/>
                      <a:pt x="19" y="0"/>
                      <a:pt x="18" y="1"/>
                    </a:cubicBezTo>
                    <a:cubicBezTo>
                      <a:pt x="18" y="1"/>
                      <a:pt x="18" y="1"/>
                      <a:pt x="18" y="1"/>
                    </a:cubicBezTo>
                    <a:cubicBezTo>
                      <a:pt x="10" y="4"/>
                      <a:pt x="4" y="10"/>
                      <a:pt x="1" y="18"/>
                    </a:cubicBezTo>
                    <a:cubicBezTo>
                      <a:pt x="1" y="18"/>
                      <a:pt x="1" y="18"/>
                      <a:pt x="1" y="18"/>
                    </a:cubicBezTo>
                    <a:cubicBezTo>
                      <a:pt x="0" y="19"/>
                      <a:pt x="1" y="20"/>
                      <a:pt x="2" y="21"/>
                    </a:cubicBezTo>
                    <a:cubicBezTo>
                      <a:pt x="3" y="21"/>
                      <a:pt x="4" y="21"/>
                      <a:pt x="4" y="20"/>
                    </a:cubicBezTo>
                    <a:cubicBezTo>
                      <a:pt x="4" y="20"/>
                      <a:pt x="4" y="20"/>
                      <a:pt x="4" y="20"/>
                    </a:cubicBezTo>
                    <a:cubicBezTo>
                      <a:pt x="7" y="12"/>
                      <a:pt x="13" y="7"/>
                      <a:pt x="19" y="4"/>
                    </a:cubicBezTo>
                    <a:cubicBezTo>
                      <a:pt x="20" y="4"/>
                      <a:pt x="21" y="3"/>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4" name="Freeform 18"/>
              <p:cNvSpPr>
                <a:spLocks/>
              </p:cNvSpPr>
              <p:nvPr/>
            </p:nvSpPr>
            <p:spPr bwMode="auto">
              <a:xfrm>
                <a:off x="2873376" y="8593138"/>
                <a:ext cx="107950" cy="112713"/>
              </a:xfrm>
              <a:custGeom>
                <a:avLst/>
                <a:gdLst>
                  <a:gd name="T0" fmla="*/ 28 w 29"/>
                  <a:gd name="T1" fmla="*/ 2 h 30"/>
                  <a:gd name="T2" fmla="*/ 26 w 29"/>
                  <a:gd name="T3" fmla="*/ 1 h 30"/>
                  <a:gd name="T4" fmla="*/ 25 w 29"/>
                  <a:gd name="T5" fmla="*/ 1 h 30"/>
                  <a:gd name="T6" fmla="*/ 0 w 29"/>
                  <a:gd name="T7" fmla="*/ 27 h 30"/>
                  <a:gd name="T8" fmla="*/ 1 w 29"/>
                  <a:gd name="T9" fmla="*/ 30 h 30"/>
                  <a:gd name="T10" fmla="*/ 4 w 29"/>
                  <a:gd name="T11" fmla="*/ 29 h 30"/>
                  <a:gd name="T12" fmla="*/ 27 w 29"/>
                  <a:gd name="T13" fmla="*/ 5 h 30"/>
                  <a:gd name="T14" fmla="*/ 28 w 29"/>
                  <a:gd name="T15" fmla="*/ 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0">
                    <a:moveTo>
                      <a:pt x="28" y="2"/>
                    </a:moveTo>
                    <a:cubicBezTo>
                      <a:pt x="28" y="1"/>
                      <a:pt x="27" y="0"/>
                      <a:pt x="26" y="1"/>
                    </a:cubicBezTo>
                    <a:cubicBezTo>
                      <a:pt x="26" y="1"/>
                      <a:pt x="25" y="1"/>
                      <a:pt x="25" y="1"/>
                    </a:cubicBezTo>
                    <a:cubicBezTo>
                      <a:pt x="14" y="6"/>
                      <a:pt x="5" y="15"/>
                      <a:pt x="0" y="27"/>
                    </a:cubicBezTo>
                    <a:cubicBezTo>
                      <a:pt x="0" y="28"/>
                      <a:pt x="0" y="29"/>
                      <a:pt x="1" y="30"/>
                    </a:cubicBezTo>
                    <a:cubicBezTo>
                      <a:pt x="2" y="30"/>
                      <a:pt x="3" y="30"/>
                      <a:pt x="4" y="29"/>
                    </a:cubicBezTo>
                    <a:cubicBezTo>
                      <a:pt x="8" y="17"/>
                      <a:pt x="17" y="9"/>
                      <a:pt x="27" y="5"/>
                    </a:cubicBezTo>
                    <a:cubicBezTo>
                      <a:pt x="28" y="4"/>
                      <a:pt x="29" y="3"/>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5" name="Freeform 19"/>
              <p:cNvSpPr>
                <a:spLocks/>
              </p:cNvSpPr>
              <p:nvPr/>
            </p:nvSpPr>
            <p:spPr bwMode="auto">
              <a:xfrm>
                <a:off x="2898776" y="8623300"/>
                <a:ext cx="95250" cy="93663"/>
              </a:xfrm>
              <a:custGeom>
                <a:avLst/>
                <a:gdLst>
                  <a:gd name="T0" fmla="*/ 23 w 25"/>
                  <a:gd name="T1" fmla="*/ 4 h 25"/>
                  <a:gd name="T2" fmla="*/ 24 w 25"/>
                  <a:gd name="T3" fmla="*/ 1 h 25"/>
                  <a:gd name="T4" fmla="*/ 22 w 25"/>
                  <a:gd name="T5" fmla="*/ 0 h 25"/>
                  <a:gd name="T6" fmla="*/ 22 w 25"/>
                  <a:gd name="T7" fmla="*/ 0 h 25"/>
                  <a:gd name="T8" fmla="*/ 0 w 25"/>
                  <a:gd name="T9" fmla="*/ 22 h 25"/>
                  <a:gd name="T10" fmla="*/ 1 w 25"/>
                  <a:gd name="T11" fmla="*/ 25 h 25"/>
                  <a:gd name="T12" fmla="*/ 4 w 25"/>
                  <a:gd name="T13" fmla="*/ 24 h 25"/>
                  <a:gd name="T14" fmla="*/ 23 w 25"/>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23" y="4"/>
                    </a:moveTo>
                    <a:cubicBezTo>
                      <a:pt x="24" y="3"/>
                      <a:pt x="25" y="2"/>
                      <a:pt x="24" y="1"/>
                    </a:cubicBezTo>
                    <a:cubicBezTo>
                      <a:pt x="24" y="0"/>
                      <a:pt x="23" y="0"/>
                      <a:pt x="22" y="0"/>
                    </a:cubicBezTo>
                    <a:cubicBezTo>
                      <a:pt x="22" y="0"/>
                      <a:pt x="22" y="0"/>
                      <a:pt x="22" y="0"/>
                    </a:cubicBezTo>
                    <a:cubicBezTo>
                      <a:pt x="12" y="4"/>
                      <a:pt x="4" y="12"/>
                      <a:pt x="0" y="22"/>
                    </a:cubicBezTo>
                    <a:cubicBezTo>
                      <a:pt x="0" y="23"/>
                      <a:pt x="0" y="24"/>
                      <a:pt x="1" y="25"/>
                    </a:cubicBezTo>
                    <a:cubicBezTo>
                      <a:pt x="2" y="25"/>
                      <a:pt x="4" y="25"/>
                      <a:pt x="4" y="24"/>
                    </a:cubicBezTo>
                    <a:cubicBezTo>
                      <a:pt x="8" y="14"/>
                      <a:pt x="15" y="8"/>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38" name="Rectangle 105"/>
            <p:cNvSpPr/>
            <p:nvPr/>
          </p:nvSpPr>
          <p:spPr>
            <a:xfrm>
              <a:off x="3176069" y="4673417"/>
              <a:ext cx="2761019" cy="1089529"/>
            </a:xfrm>
            <a:prstGeom prst="rect">
              <a:avLst/>
            </a:prstGeom>
          </p:spPr>
          <p:txBody>
            <a:bodyPr wrap="square">
              <a:spAutoFit/>
            </a:bodyPr>
            <a:lstStyle/>
            <a:p>
              <a:pPr>
                <a:lnSpc>
                  <a:spcPct val="120000"/>
                </a:lnSpc>
              </a:pPr>
              <a:r>
                <a:rPr lang="zh-CN" altLang="en-US" dirty="0">
                  <a:cs typeface="+mn-ea"/>
                  <a:sym typeface="+mn-lt"/>
                </a:rPr>
                <a:t>此处添加介绍内容此处添加介绍内容此处添加介绍内容此处添加介绍内容</a:t>
              </a:r>
              <a:endParaRPr lang="id-ID" altLang="zh-CN" dirty="0">
                <a:cs typeface="+mn-ea"/>
                <a:sym typeface="+mn-lt"/>
              </a:endParaRPr>
            </a:p>
          </p:txBody>
        </p:sp>
        <p:sp>
          <p:nvSpPr>
            <p:cNvPr id="39" name="TextBox 106"/>
            <p:cNvSpPr txBox="1"/>
            <p:nvPr/>
          </p:nvSpPr>
          <p:spPr>
            <a:xfrm>
              <a:off x="3176070" y="4188800"/>
              <a:ext cx="1620957" cy="523220"/>
            </a:xfrm>
            <a:prstGeom prst="rect">
              <a:avLst/>
            </a:prstGeom>
            <a:noFill/>
          </p:spPr>
          <p:txBody>
            <a:bodyPr wrap="none" rtlCol="0">
              <a:spAutoFit/>
            </a:bodyPr>
            <a:lstStyle/>
            <a:p>
              <a:r>
                <a:rPr lang="zh-CN" altLang="en-US" sz="2800" b="1" dirty="0">
                  <a:cs typeface="+mn-ea"/>
                  <a:sym typeface="+mn-lt"/>
                </a:rPr>
                <a:t>添加标题</a:t>
              </a:r>
              <a:endParaRPr lang="id-ID" sz="2800" b="1" dirty="0">
                <a:cs typeface="+mn-ea"/>
                <a:sym typeface="+mn-lt"/>
              </a:endParaRPr>
            </a:p>
          </p:txBody>
        </p:sp>
      </p:grpSp>
      <p:grpSp>
        <p:nvGrpSpPr>
          <p:cNvPr id="47" name="组合 46"/>
          <p:cNvGrpSpPr/>
          <p:nvPr/>
        </p:nvGrpSpPr>
        <p:grpSpPr>
          <a:xfrm>
            <a:off x="6552394" y="4104907"/>
            <a:ext cx="4583066" cy="1629441"/>
            <a:chOff x="6552394" y="4104907"/>
            <a:chExt cx="4583066" cy="1629441"/>
          </a:xfrm>
        </p:grpSpPr>
        <p:sp>
          <p:nvSpPr>
            <p:cNvPr id="6" name="Rectangle 98"/>
            <p:cNvSpPr/>
            <p:nvPr/>
          </p:nvSpPr>
          <p:spPr>
            <a:xfrm>
              <a:off x="6552394" y="4104907"/>
              <a:ext cx="1620000" cy="162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cs typeface="+mn-ea"/>
                <a:sym typeface="+mn-lt"/>
              </a:endParaRPr>
            </a:p>
          </p:txBody>
        </p:sp>
        <p:grpSp>
          <p:nvGrpSpPr>
            <p:cNvPr id="26" name="Group 85"/>
            <p:cNvGrpSpPr/>
            <p:nvPr/>
          </p:nvGrpSpPr>
          <p:grpSpPr>
            <a:xfrm>
              <a:off x="6940873" y="4519818"/>
              <a:ext cx="843043" cy="790178"/>
              <a:chOff x="3759201" y="5632450"/>
              <a:chExt cx="481013" cy="450850"/>
            </a:xfrm>
            <a:solidFill>
              <a:schemeClr val="bg1"/>
            </a:solidFill>
          </p:grpSpPr>
          <p:sp>
            <p:nvSpPr>
              <p:cNvPr id="27" name="Freeform 20"/>
              <p:cNvSpPr>
                <a:spLocks noEditPoints="1"/>
              </p:cNvSpPr>
              <p:nvPr/>
            </p:nvSpPr>
            <p:spPr bwMode="auto">
              <a:xfrm>
                <a:off x="3759201" y="5632450"/>
                <a:ext cx="481013" cy="450850"/>
              </a:xfrm>
              <a:custGeom>
                <a:avLst/>
                <a:gdLst>
                  <a:gd name="T0" fmla="*/ 126 w 128"/>
                  <a:gd name="T1" fmla="*/ 26 h 120"/>
                  <a:gd name="T2" fmla="*/ 102 w 128"/>
                  <a:gd name="T3" fmla="*/ 2 h 120"/>
                  <a:gd name="T4" fmla="*/ 96 w 128"/>
                  <a:gd name="T5" fmla="*/ 0 h 120"/>
                  <a:gd name="T6" fmla="*/ 12 w 128"/>
                  <a:gd name="T7" fmla="*/ 0 h 120"/>
                  <a:gd name="T8" fmla="*/ 0 w 128"/>
                  <a:gd name="T9" fmla="*/ 12 h 120"/>
                  <a:gd name="T10" fmla="*/ 0 w 128"/>
                  <a:gd name="T11" fmla="*/ 108 h 120"/>
                  <a:gd name="T12" fmla="*/ 12 w 128"/>
                  <a:gd name="T13" fmla="*/ 120 h 120"/>
                  <a:gd name="T14" fmla="*/ 116 w 128"/>
                  <a:gd name="T15" fmla="*/ 120 h 120"/>
                  <a:gd name="T16" fmla="*/ 128 w 128"/>
                  <a:gd name="T17" fmla="*/ 108 h 120"/>
                  <a:gd name="T18" fmla="*/ 128 w 128"/>
                  <a:gd name="T19" fmla="*/ 32 h 120"/>
                  <a:gd name="T20" fmla="*/ 126 w 128"/>
                  <a:gd name="T21" fmla="*/ 26 h 120"/>
                  <a:gd name="T22" fmla="*/ 120 w 128"/>
                  <a:gd name="T23" fmla="*/ 108 h 120"/>
                  <a:gd name="T24" fmla="*/ 116 w 128"/>
                  <a:gd name="T25" fmla="*/ 112 h 120"/>
                  <a:gd name="T26" fmla="*/ 12 w 128"/>
                  <a:gd name="T27" fmla="*/ 112 h 120"/>
                  <a:gd name="T28" fmla="*/ 8 w 128"/>
                  <a:gd name="T29" fmla="*/ 108 h 120"/>
                  <a:gd name="T30" fmla="*/ 8 w 128"/>
                  <a:gd name="T31" fmla="*/ 12 h 120"/>
                  <a:gd name="T32" fmla="*/ 12 w 128"/>
                  <a:gd name="T33" fmla="*/ 8 h 120"/>
                  <a:gd name="T34" fmla="*/ 92 w 128"/>
                  <a:gd name="T35" fmla="*/ 8 h 120"/>
                  <a:gd name="T36" fmla="*/ 92 w 128"/>
                  <a:gd name="T37" fmla="*/ 24 h 120"/>
                  <a:gd name="T38" fmla="*/ 92 w 128"/>
                  <a:gd name="T39" fmla="*/ 24 h 120"/>
                  <a:gd name="T40" fmla="*/ 104 w 128"/>
                  <a:gd name="T41" fmla="*/ 36 h 120"/>
                  <a:gd name="T42" fmla="*/ 108 w 128"/>
                  <a:gd name="T43" fmla="*/ 36 h 120"/>
                  <a:gd name="T44" fmla="*/ 120 w 128"/>
                  <a:gd name="T45" fmla="*/ 36 h 120"/>
                  <a:gd name="T46" fmla="*/ 120 w 128"/>
                  <a:gd name="T47" fmla="*/ 108 h 120"/>
                  <a:gd name="T48" fmla="*/ 108 w 128"/>
                  <a:gd name="T49" fmla="*/ 32 h 120"/>
                  <a:gd name="T50" fmla="*/ 104 w 128"/>
                  <a:gd name="T51" fmla="*/ 32 h 120"/>
                  <a:gd name="T52" fmla="*/ 96 w 128"/>
                  <a:gd name="T53" fmla="*/ 24 h 120"/>
                  <a:gd name="T54" fmla="*/ 96 w 128"/>
                  <a:gd name="T55" fmla="*/ 24 h 120"/>
                  <a:gd name="T56" fmla="*/ 96 w 128"/>
                  <a:gd name="T57" fmla="*/ 8 h 120"/>
                  <a:gd name="T58" fmla="*/ 120 w 128"/>
                  <a:gd name="T59" fmla="*/ 32 h 120"/>
                  <a:gd name="T60" fmla="*/ 108 w 128"/>
                  <a:gd name="T61"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0">
                    <a:moveTo>
                      <a:pt x="126" y="26"/>
                    </a:moveTo>
                    <a:cubicBezTo>
                      <a:pt x="102" y="2"/>
                      <a:pt x="102" y="2"/>
                      <a:pt x="102" y="2"/>
                    </a:cubicBezTo>
                    <a:cubicBezTo>
                      <a:pt x="101" y="1"/>
                      <a:pt x="99" y="0"/>
                      <a:pt x="96" y="0"/>
                    </a:cubicBezTo>
                    <a:cubicBezTo>
                      <a:pt x="12" y="0"/>
                      <a:pt x="12" y="0"/>
                      <a:pt x="12" y="0"/>
                    </a:cubicBezTo>
                    <a:cubicBezTo>
                      <a:pt x="6" y="0"/>
                      <a:pt x="0" y="5"/>
                      <a:pt x="0" y="12"/>
                    </a:cubicBezTo>
                    <a:cubicBezTo>
                      <a:pt x="0" y="108"/>
                      <a:pt x="0" y="108"/>
                      <a:pt x="0" y="108"/>
                    </a:cubicBezTo>
                    <a:cubicBezTo>
                      <a:pt x="0" y="115"/>
                      <a:pt x="6" y="120"/>
                      <a:pt x="12" y="120"/>
                    </a:cubicBezTo>
                    <a:cubicBezTo>
                      <a:pt x="116" y="120"/>
                      <a:pt x="116" y="120"/>
                      <a:pt x="116" y="120"/>
                    </a:cubicBezTo>
                    <a:cubicBezTo>
                      <a:pt x="123" y="120"/>
                      <a:pt x="128" y="115"/>
                      <a:pt x="128" y="108"/>
                    </a:cubicBezTo>
                    <a:cubicBezTo>
                      <a:pt x="128" y="32"/>
                      <a:pt x="128" y="32"/>
                      <a:pt x="128" y="32"/>
                    </a:cubicBezTo>
                    <a:cubicBezTo>
                      <a:pt x="128" y="30"/>
                      <a:pt x="128" y="28"/>
                      <a:pt x="126" y="26"/>
                    </a:cubicBezTo>
                    <a:close/>
                    <a:moveTo>
                      <a:pt x="120" y="108"/>
                    </a:moveTo>
                    <a:cubicBezTo>
                      <a:pt x="120" y="110"/>
                      <a:pt x="119" y="112"/>
                      <a:pt x="116" y="112"/>
                    </a:cubicBezTo>
                    <a:cubicBezTo>
                      <a:pt x="12" y="112"/>
                      <a:pt x="12" y="112"/>
                      <a:pt x="12" y="112"/>
                    </a:cubicBezTo>
                    <a:cubicBezTo>
                      <a:pt x="10" y="112"/>
                      <a:pt x="8" y="110"/>
                      <a:pt x="8" y="108"/>
                    </a:cubicBezTo>
                    <a:cubicBezTo>
                      <a:pt x="8" y="12"/>
                      <a:pt x="8" y="12"/>
                      <a:pt x="8" y="12"/>
                    </a:cubicBezTo>
                    <a:cubicBezTo>
                      <a:pt x="8" y="10"/>
                      <a:pt x="10" y="8"/>
                      <a:pt x="12" y="8"/>
                    </a:cubicBezTo>
                    <a:cubicBezTo>
                      <a:pt x="92" y="8"/>
                      <a:pt x="92" y="8"/>
                      <a:pt x="92" y="8"/>
                    </a:cubicBezTo>
                    <a:cubicBezTo>
                      <a:pt x="92" y="24"/>
                      <a:pt x="92" y="24"/>
                      <a:pt x="92" y="24"/>
                    </a:cubicBezTo>
                    <a:cubicBezTo>
                      <a:pt x="92" y="24"/>
                      <a:pt x="92" y="24"/>
                      <a:pt x="92" y="24"/>
                    </a:cubicBezTo>
                    <a:cubicBezTo>
                      <a:pt x="92" y="31"/>
                      <a:pt x="98" y="36"/>
                      <a:pt x="104" y="36"/>
                    </a:cubicBezTo>
                    <a:cubicBezTo>
                      <a:pt x="108" y="36"/>
                      <a:pt x="108" y="36"/>
                      <a:pt x="108" y="36"/>
                    </a:cubicBezTo>
                    <a:cubicBezTo>
                      <a:pt x="120" y="36"/>
                      <a:pt x="120" y="36"/>
                      <a:pt x="120" y="36"/>
                    </a:cubicBezTo>
                    <a:lnTo>
                      <a:pt x="120" y="108"/>
                    </a:lnTo>
                    <a:close/>
                    <a:moveTo>
                      <a:pt x="108" y="32"/>
                    </a:moveTo>
                    <a:cubicBezTo>
                      <a:pt x="104" y="32"/>
                      <a:pt x="104" y="32"/>
                      <a:pt x="104" y="32"/>
                    </a:cubicBezTo>
                    <a:cubicBezTo>
                      <a:pt x="100" y="32"/>
                      <a:pt x="96" y="28"/>
                      <a:pt x="96" y="24"/>
                    </a:cubicBezTo>
                    <a:cubicBezTo>
                      <a:pt x="96" y="24"/>
                      <a:pt x="96" y="24"/>
                      <a:pt x="96" y="24"/>
                    </a:cubicBezTo>
                    <a:cubicBezTo>
                      <a:pt x="96" y="8"/>
                      <a:pt x="96" y="8"/>
                      <a:pt x="96" y="8"/>
                    </a:cubicBezTo>
                    <a:cubicBezTo>
                      <a:pt x="120" y="32"/>
                      <a:pt x="120" y="32"/>
                      <a:pt x="120" y="32"/>
                    </a:cubicBezTo>
                    <a:lnTo>
                      <a:pt x="10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8" name="Freeform 21"/>
              <p:cNvSpPr>
                <a:spLocks/>
              </p:cNvSpPr>
              <p:nvPr/>
            </p:nvSpPr>
            <p:spPr bwMode="auto">
              <a:xfrm>
                <a:off x="3984626" y="5722938"/>
                <a:ext cx="90488" cy="14288"/>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4" y="4"/>
                      <a:pt x="24" y="3"/>
                      <a:pt x="24" y="2"/>
                    </a:cubicBezTo>
                    <a:cubicBezTo>
                      <a:pt x="24" y="1"/>
                      <a:pt x="24" y="0"/>
                      <a:pt x="22"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9" name="Freeform 22"/>
              <p:cNvSpPr>
                <a:spLocks/>
              </p:cNvSpPr>
              <p:nvPr/>
            </p:nvSpPr>
            <p:spPr bwMode="auto">
              <a:xfrm>
                <a:off x="3984626" y="5767388"/>
                <a:ext cx="90488" cy="15875"/>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4" y="4"/>
                      <a:pt x="24" y="3"/>
                      <a:pt x="24" y="2"/>
                    </a:cubicBezTo>
                    <a:cubicBezTo>
                      <a:pt x="24" y="1"/>
                      <a:pt x="24" y="0"/>
                      <a:pt x="22"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0" name="Freeform 23"/>
              <p:cNvSpPr>
                <a:spLocks/>
              </p:cNvSpPr>
              <p:nvPr/>
            </p:nvSpPr>
            <p:spPr bwMode="auto">
              <a:xfrm>
                <a:off x="3984626" y="5813425"/>
                <a:ext cx="195263" cy="14288"/>
              </a:xfrm>
              <a:custGeom>
                <a:avLst/>
                <a:gdLst>
                  <a:gd name="T0" fmla="*/ 0 w 52"/>
                  <a:gd name="T1" fmla="*/ 2 h 4"/>
                  <a:gd name="T2" fmla="*/ 2 w 52"/>
                  <a:gd name="T3" fmla="*/ 4 h 4"/>
                  <a:gd name="T4" fmla="*/ 50 w 52"/>
                  <a:gd name="T5" fmla="*/ 4 h 4"/>
                  <a:gd name="T6" fmla="*/ 52 w 52"/>
                  <a:gd name="T7" fmla="*/ 2 h 4"/>
                  <a:gd name="T8" fmla="*/ 50 w 52"/>
                  <a:gd name="T9" fmla="*/ 0 h 4"/>
                  <a:gd name="T10" fmla="*/ 2 w 52"/>
                  <a:gd name="T11" fmla="*/ 0 h 4"/>
                  <a:gd name="T12" fmla="*/ 0 w 5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52" h="4">
                    <a:moveTo>
                      <a:pt x="0" y="2"/>
                    </a:moveTo>
                    <a:cubicBezTo>
                      <a:pt x="0" y="3"/>
                      <a:pt x="1" y="4"/>
                      <a:pt x="2" y="4"/>
                    </a:cubicBezTo>
                    <a:cubicBezTo>
                      <a:pt x="50" y="4"/>
                      <a:pt x="50" y="4"/>
                      <a:pt x="50" y="4"/>
                    </a:cubicBezTo>
                    <a:cubicBezTo>
                      <a:pt x="52" y="4"/>
                      <a:pt x="52" y="3"/>
                      <a:pt x="52" y="2"/>
                    </a:cubicBezTo>
                    <a:cubicBezTo>
                      <a:pt x="52" y="1"/>
                      <a:pt x="52" y="0"/>
                      <a:pt x="50" y="0"/>
                    </a:cubicBezTo>
                    <a:cubicBezTo>
                      <a:pt x="2" y="0"/>
                      <a:pt x="2" y="0"/>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1" name="Freeform 24"/>
              <p:cNvSpPr>
                <a:spLocks/>
              </p:cNvSpPr>
              <p:nvPr/>
            </p:nvSpPr>
            <p:spPr bwMode="auto">
              <a:xfrm>
                <a:off x="3819526" y="5903913"/>
                <a:ext cx="360363"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6" y="4"/>
                      <a:pt x="96" y="3"/>
                      <a:pt x="96" y="2"/>
                    </a:cubicBezTo>
                    <a:cubicBezTo>
                      <a:pt x="96" y="1"/>
                      <a:pt x="96"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2" name="Freeform 25"/>
              <p:cNvSpPr>
                <a:spLocks/>
              </p:cNvSpPr>
              <p:nvPr/>
            </p:nvSpPr>
            <p:spPr bwMode="auto">
              <a:xfrm>
                <a:off x="3819526" y="5948363"/>
                <a:ext cx="360363" cy="15875"/>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6" y="4"/>
                      <a:pt x="96" y="3"/>
                      <a:pt x="96" y="2"/>
                    </a:cubicBezTo>
                    <a:cubicBezTo>
                      <a:pt x="96" y="1"/>
                      <a:pt x="96"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3" name="Freeform 26"/>
              <p:cNvSpPr>
                <a:spLocks/>
              </p:cNvSpPr>
              <p:nvPr/>
            </p:nvSpPr>
            <p:spPr bwMode="auto">
              <a:xfrm>
                <a:off x="3819526" y="5994400"/>
                <a:ext cx="360363"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6" y="4"/>
                      <a:pt x="96" y="3"/>
                      <a:pt x="96" y="2"/>
                    </a:cubicBezTo>
                    <a:cubicBezTo>
                      <a:pt x="96" y="1"/>
                      <a:pt x="96"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4" name="Freeform 27"/>
              <p:cNvSpPr>
                <a:spLocks/>
              </p:cNvSpPr>
              <p:nvPr/>
            </p:nvSpPr>
            <p:spPr bwMode="auto">
              <a:xfrm>
                <a:off x="3819526" y="5857875"/>
                <a:ext cx="360363" cy="15875"/>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6" y="4"/>
                      <a:pt x="96" y="3"/>
                      <a:pt x="96" y="2"/>
                    </a:cubicBezTo>
                    <a:cubicBezTo>
                      <a:pt x="96" y="1"/>
                      <a:pt x="96"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5" name="Freeform 28"/>
              <p:cNvSpPr>
                <a:spLocks noEditPoints="1"/>
              </p:cNvSpPr>
              <p:nvPr/>
            </p:nvSpPr>
            <p:spPr bwMode="auto">
              <a:xfrm>
                <a:off x="3819526" y="5707063"/>
                <a:ext cx="134938" cy="120650"/>
              </a:xfrm>
              <a:custGeom>
                <a:avLst/>
                <a:gdLst>
                  <a:gd name="T0" fmla="*/ 4 w 36"/>
                  <a:gd name="T1" fmla="*/ 32 h 32"/>
                  <a:gd name="T2" fmla="*/ 32 w 36"/>
                  <a:gd name="T3" fmla="*/ 32 h 32"/>
                  <a:gd name="T4" fmla="*/ 36 w 36"/>
                  <a:gd name="T5" fmla="*/ 28 h 32"/>
                  <a:gd name="T6" fmla="*/ 36 w 36"/>
                  <a:gd name="T7" fmla="*/ 4 h 32"/>
                  <a:gd name="T8" fmla="*/ 32 w 36"/>
                  <a:gd name="T9" fmla="*/ 0 h 32"/>
                  <a:gd name="T10" fmla="*/ 4 w 36"/>
                  <a:gd name="T11" fmla="*/ 0 h 32"/>
                  <a:gd name="T12" fmla="*/ 0 w 36"/>
                  <a:gd name="T13" fmla="*/ 4 h 32"/>
                  <a:gd name="T14" fmla="*/ 0 w 36"/>
                  <a:gd name="T15" fmla="*/ 28 h 32"/>
                  <a:gd name="T16" fmla="*/ 4 w 36"/>
                  <a:gd name="T17" fmla="*/ 32 h 32"/>
                  <a:gd name="T18" fmla="*/ 8 w 36"/>
                  <a:gd name="T19" fmla="*/ 8 h 32"/>
                  <a:gd name="T20" fmla="*/ 28 w 36"/>
                  <a:gd name="T21" fmla="*/ 8 h 32"/>
                  <a:gd name="T22" fmla="*/ 28 w 36"/>
                  <a:gd name="T23" fmla="*/ 24 h 32"/>
                  <a:gd name="T24" fmla="*/ 8 w 36"/>
                  <a:gd name="T25" fmla="*/ 24 h 32"/>
                  <a:gd name="T26" fmla="*/ 8 w 36"/>
                  <a:gd name="T2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2">
                    <a:moveTo>
                      <a:pt x="4" y="32"/>
                    </a:moveTo>
                    <a:cubicBezTo>
                      <a:pt x="32" y="32"/>
                      <a:pt x="32" y="32"/>
                      <a:pt x="32" y="32"/>
                    </a:cubicBezTo>
                    <a:cubicBezTo>
                      <a:pt x="35" y="32"/>
                      <a:pt x="36" y="30"/>
                      <a:pt x="36" y="28"/>
                    </a:cubicBezTo>
                    <a:cubicBezTo>
                      <a:pt x="36" y="4"/>
                      <a:pt x="36" y="4"/>
                      <a:pt x="36" y="4"/>
                    </a:cubicBezTo>
                    <a:cubicBezTo>
                      <a:pt x="36" y="2"/>
                      <a:pt x="35" y="0"/>
                      <a:pt x="32" y="0"/>
                    </a:cubicBezTo>
                    <a:cubicBezTo>
                      <a:pt x="4" y="0"/>
                      <a:pt x="4" y="0"/>
                      <a:pt x="4" y="0"/>
                    </a:cubicBezTo>
                    <a:cubicBezTo>
                      <a:pt x="2" y="0"/>
                      <a:pt x="0" y="2"/>
                      <a:pt x="0" y="4"/>
                    </a:cubicBezTo>
                    <a:cubicBezTo>
                      <a:pt x="0" y="28"/>
                      <a:pt x="0" y="28"/>
                      <a:pt x="0" y="28"/>
                    </a:cubicBezTo>
                    <a:cubicBezTo>
                      <a:pt x="0" y="30"/>
                      <a:pt x="2" y="32"/>
                      <a:pt x="4" y="32"/>
                    </a:cubicBezTo>
                    <a:close/>
                    <a:moveTo>
                      <a:pt x="8" y="8"/>
                    </a:moveTo>
                    <a:cubicBezTo>
                      <a:pt x="28" y="8"/>
                      <a:pt x="28" y="8"/>
                      <a:pt x="28" y="8"/>
                    </a:cubicBezTo>
                    <a:cubicBezTo>
                      <a:pt x="28" y="24"/>
                      <a:pt x="28" y="24"/>
                      <a:pt x="28" y="24"/>
                    </a:cubicBezTo>
                    <a:cubicBezTo>
                      <a:pt x="8" y="24"/>
                      <a:pt x="8" y="24"/>
                      <a:pt x="8" y="24"/>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40" name="Rectangle 108"/>
            <p:cNvSpPr/>
            <p:nvPr/>
          </p:nvSpPr>
          <p:spPr>
            <a:xfrm>
              <a:off x="8374441" y="4673417"/>
              <a:ext cx="2761019" cy="1060931"/>
            </a:xfrm>
            <a:prstGeom prst="rect">
              <a:avLst/>
            </a:prstGeom>
          </p:spPr>
          <p:txBody>
            <a:bodyPr wrap="square">
              <a:spAutoFit/>
            </a:bodyPr>
            <a:lstStyle/>
            <a:p>
              <a:pPr>
                <a:lnSpc>
                  <a:spcPct val="120000"/>
                </a:lnSpc>
              </a:pPr>
              <a:r>
                <a:rPr lang="zh-CN" altLang="en-US" dirty="0">
                  <a:cs typeface="+mn-ea"/>
                  <a:sym typeface="+mn-lt"/>
                </a:rPr>
                <a:t>此处添加介绍内容此处添加介绍内容此处添加介绍内容此处添加介绍内容</a:t>
              </a:r>
              <a:endParaRPr lang="id-ID" altLang="zh-CN" dirty="0">
                <a:cs typeface="+mn-ea"/>
                <a:sym typeface="+mn-lt"/>
              </a:endParaRPr>
            </a:p>
          </p:txBody>
        </p:sp>
        <p:sp>
          <p:nvSpPr>
            <p:cNvPr id="41" name="TextBox 109"/>
            <p:cNvSpPr txBox="1"/>
            <p:nvPr/>
          </p:nvSpPr>
          <p:spPr>
            <a:xfrm>
              <a:off x="8374442" y="4188800"/>
              <a:ext cx="1620957" cy="523220"/>
            </a:xfrm>
            <a:prstGeom prst="rect">
              <a:avLst/>
            </a:prstGeom>
            <a:noFill/>
          </p:spPr>
          <p:txBody>
            <a:bodyPr wrap="none" rtlCol="0">
              <a:spAutoFit/>
            </a:bodyPr>
            <a:lstStyle/>
            <a:p>
              <a:r>
                <a:rPr lang="zh-CN" altLang="en-US" sz="2800" b="1" dirty="0">
                  <a:cs typeface="+mn-ea"/>
                  <a:sym typeface="+mn-lt"/>
                </a:rPr>
                <a:t>添加标题</a:t>
              </a:r>
              <a:endParaRPr lang="id-ID" sz="2800" b="1" dirty="0">
                <a:cs typeface="+mn-ea"/>
                <a:sym typeface="+mn-lt"/>
              </a:endParaRPr>
            </a:p>
          </p:txBody>
        </p:sp>
      </p:grpSp>
      <p:grpSp>
        <p:nvGrpSpPr>
          <p:cNvPr id="3" name="组合 2"/>
          <p:cNvGrpSpPr/>
          <p:nvPr/>
        </p:nvGrpSpPr>
        <p:grpSpPr>
          <a:xfrm>
            <a:off x="6532888" y="1638007"/>
            <a:ext cx="4526637" cy="1629464"/>
            <a:chOff x="6532888" y="1638007"/>
            <a:chExt cx="4526637" cy="1629464"/>
          </a:xfrm>
        </p:grpSpPr>
        <p:sp>
          <p:nvSpPr>
            <p:cNvPr id="5" name="Rectangle 96"/>
            <p:cNvSpPr/>
            <p:nvPr/>
          </p:nvSpPr>
          <p:spPr>
            <a:xfrm>
              <a:off x="6532888" y="1638007"/>
              <a:ext cx="1620000" cy="162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cs typeface="+mn-ea"/>
                <a:sym typeface="+mn-lt"/>
              </a:endParaRPr>
            </a:p>
          </p:txBody>
        </p:sp>
        <p:sp>
          <p:nvSpPr>
            <p:cNvPr id="36" name="Rectangle 102"/>
            <p:cNvSpPr/>
            <p:nvPr/>
          </p:nvSpPr>
          <p:spPr>
            <a:xfrm>
              <a:off x="8298506" y="2177942"/>
              <a:ext cx="2761019" cy="1089529"/>
            </a:xfrm>
            <a:prstGeom prst="rect">
              <a:avLst/>
            </a:prstGeom>
          </p:spPr>
          <p:txBody>
            <a:bodyPr wrap="square">
              <a:spAutoFit/>
            </a:bodyPr>
            <a:lstStyle/>
            <a:p>
              <a:pPr>
                <a:lnSpc>
                  <a:spcPct val="120000"/>
                </a:lnSpc>
              </a:pPr>
              <a:r>
                <a:rPr lang="zh-CN" altLang="en-US" dirty="0">
                  <a:cs typeface="+mn-ea"/>
                  <a:sym typeface="+mn-lt"/>
                </a:rPr>
                <a:t>此处添加介绍内容此处添加介绍内容此处添加介绍内容此处添加介绍内容</a:t>
              </a:r>
              <a:endParaRPr lang="id-ID" altLang="zh-CN" dirty="0">
                <a:cs typeface="+mn-ea"/>
                <a:sym typeface="+mn-lt"/>
              </a:endParaRPr>
            </a:p>
          </p:txBody>
        </p:sp>
        <p:sp>
          <p:nvSpPr>
            <p:cNvPr id="37" name="TextBox 103"/>
            <p:cNvSpPr txBox="1"/>
            <p:nvPr/>
          </p:nvSpPr>
          <p:spPr>
            <a:xfrm>
              <a:off x="8298507" y="1693325"/>
              <a:ext cx="1620957" cy="523220"/>
            </a:xfrm>
            <a:prstGeom prst="rect">
              <a:avLst/>
            </a:prstGeom>
            <a:noFill/>
          </p:spPr>
          <p:txBody>
            <a:bodyPr wrap="none" rtlCol="0">
              <a:spAutoFit/>
            </a:bodyPr>
            <a:lstStyle/>
            <a:p>
              <a:r>
                <a:rPr lang="zh-CN" altLang="en-US" sz="2800" b="1" dirty="0">
                  <a:cs typeface="+mn-ea"/>
                  <a:sym typeface="+mn-lt"/>
                </a:rPr>
                <a:t>添加标题</a:t>
              </a:r>
              <a:endParaRPr lang="id-ID" sz="2800" b="1" dirty="0">
                <a:cs typeface="+mn-ea"/>
                <a:sym typeface="+mn-lt"/>
              </a:endParaRPr>
            </a:p>
          </p:txBody>
        </p:sp>
        <p:grpSp>
          <p:nvGrpSpPr>
            <p:cNvPr id="42" name="Group 84"/>
            <p:cNvGrpSpPr/>
            <p:nvPr/>
          </p:nvGrpSpPr>
          <p:grpSpPr>
            <a:xfrm>
              <a:off x="6939400" y="2056190"/>
              <a:ext cx="806976" cy="783635"/>
              <a:chOff x="5480051" y="8412163"/>
              <a:chExt cx="384175" cy="373063"/>
            </a:xfrm>
            <a:solidFill>
              <a:schemeClr val="bg1"/>
            </a:solidFill>
          </p:grpSpPr>
          <p:sp>
            <p:nvSpPr>
              <p:cNvPr id="43" name="Freeform 5"/>
              <p:cNvSpPr>
                <a:spLocks noEditPoints="1"/>
              </p:cNvSpPr>
              <p:nvPr/>
            </p:nvSpPr>
            <p:spPr bwMode="auto">
              <a:xfrm>
                <a:off x="5480051" y="8412163"/>
                <a:ext cx="384175" cy="373063"/>
              </a:xfrm>
              <a:custGeom>
                <a:avLst/>
                <a:gdLst>
                  <a:gd name="T0" fmla="*/ 88 w 102"/>
                  <a:gd name="T1" fmla="*/ 10 h 99"/>
                  <a:gd name="T2" fmla="*/ 64 w 102"/>
                  <a:gd name="T3" fmla="*/ 0 h 99"/>
                  <a:gd name="T4" fmla="*/ 40 w 102"/>
                  <a:gd name="T5" fmla="*/ 10 h 99"/>
                  <a:gd name="T6" fmla="*/ 32 w 102"/>
                  <a:gd name="T7" fmla="*/ 46 h 99"/>
                  <a:gd name="T8" fmla="*/ 5 w 102"/>
                  <a:gd name="T9" fmla="*/ 73 h 99"/>
                  <a:gd name="T10" fmla="*/ 0 w 102"/>
                  <a:gd name="T11" fmla="*/ 86 h 99"/>
                  <a:gd name="T12" fmla="*/ 6 w 102"/>
                  <a:gd name="T13" fmla="*/ 97 h 99"/>
                  <a:gd name="T14" fmla="*/ 8 w 102"/>
                  <a:gd name="T15" fmla="*/ 99 h 99"/>
                  <a:gd name="T16" fmla="*/ 12 w 102"/>
                  <a:gd name="T17" fmla="*/ 98 h 99"/>
                  <a:gd name="T18" fmla="*/ 31 w 102"/>
                  <a:gd name="T19" fmla="*/ 95 h 99"/>
                  <a:gd name="T20" fmla="*/ 38 w 102"/>
                  <a:gd name="T21" fmla="*/ 94 h 99"/>
                  <a:gd name="T22" fmla="*/ 38 w 102"/>
                  <a:gd name="T23" fmla="*/ 87 h 99"/>
                  <a:gd name="T24" fmla="*/ 38 w 102"/>
                  <a:gd name="T25" fmla="*/ 84 h 99"/>
                  <a:gd name="T26" fmla="*/ 42 w 102"/>
                  <a:gd name="T27" fmla="*/ 84 h 99"/>
                  <a:gd name="T28" fmla="*/ 47 w 102"/>
                  <a:gd name="T29" fmla="*/ 84 h 99"/>
                  <a:gd name="T30" fmla="*/ 49 w 102"/>
                  <a:gd name="T31" fmla="*/ 79 h 99"/>
                  <a:gd name="T32" fmla="*/ 53 w 102"/>
                  <a:gd name="T33" fmla="*/ 66 h 99"/>
                  <a:gd name="T34" fmla="*/ 64 w 102"/>
                  <a:gd name="T35" fmla="*/ 68 h 99"/>
                  <a:gd name="T36" fmla="*/ 88 w 102"/>
                  <a:gd name="T37" fmla="*/ 58 h 99"/>
                  <a:gd name="T38" fmla="*/ 88 w 102"/>
                  <a:gd name="T39" fmla="*/ 10 h 99"/>
                  <a:gd name="T40" fmla="*/ 83 w 102"/>
                  <a:gd name="T41" fmla="*/ 52 h 99"/>
                  <a:gd name="T42" fmla="*/ 64 w 102"/>
                  <a:gd name="T43" fmla="*/ 60 h 99"/>
                  <a:gd name="T44" fmla="*/ 51 w 102"/>
                  <a:gd name="T45" fmla="*/ 56 h 99"/>
                  <a:gd name="T46" fmla="*/ 47 w 102"/>
                  <a:gd name="T47" fmla="*/ 59 h 99"/>
                  <a:gd name="T48" fmla="*/ 42 w 102"/>
                  <a:gd name="T49" fmla="*/ 76 h 99"/>
                  <a:gd name="T50" fmla="*/ 30 w 102"/>
                  <a:gd name="T51" fmla="*/ 76 h 99"/>
                  <a:gd name="T52" fmla="*/ 30 w 102"/>
                  <a:gd name="T53" fmla="*/ 87 h 99"/>
                  <a:gd name="T54" fmla="*/ 11 w 102"/>
                  <a:gd name="T55" fmla="*/ 90 h 99"/>
                  <a:gd name="T56" fmla="*/ 11 w 102"/>
                  <a:gd name="T57" fmla="*/ 79 h 99"/>
                  <a:gd name="T58" fmla="*/ 42 w 102"/>
                  <a:gd name="T59" fmla="*/ 47 h 99"/>
                  <a:gd name="T60" fmla="*/ 46 w 102"/>
                  <a:gd name="T61" fmla="*/ 15 h 99"/>
                  <a:gd name="T62" fmla="*/ 64 w 102"/>
                  <a:gd name="T63" fmla="*/ 8 h 99"/>
                  <a:gd name="T64" fmla="*/ 83 w 102"/>
                  <a:gd name="T65" fmla="*/ 15 h 99"/>
                  <a:gd name="T66" fmla="*/ 83 w 102"/>
                  <a:gd name="T67" fmla="*/ 5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 h="99">
                    <a:moveTo>
                      <a:pt x="88" y="10"/>
                    </a:moveTo>
                    <a:cubicBezTo>
                      <a:pt x="82" y="3"/>
                      <a:pt x="73" y="0"/>
                      <a:pt x="64" y="0"/>
                    </a:cubicBezTo>
                    <a:cubicBezTo>
                      <a:pt x="55" y="0"/>
                      <a:pt x="47" y="3"/>
                      <a:pt x="40" y="10"/>
                    </a:cubicBezTo>
                    <a:cubicBezTo>
                      <a:pt x="31" y="19"/>
                      <a:pt x="28" y="33"/>
                      <a:pt x="32" y="46"/>
                    </a:cubicBezTo>
                    <a:cubicBezTo>
                      <a:pt x="5" y="73"/>
                      <a:pt x="5" y="73"/>
                      <a:pt x="5" y="73"/>
                    </a:cubicBezTo>
                    <a:cubicBezTo>
                      <a:pt x="0" y="78"/>
                      <a:pt x="0" y="83"/>
                      <a:pt x="0" y="86"/>
                    </a:cubicBezTo>
                    <a:cubicBezTo>
                      <a:pt x="0" y="92"/>
                      <a:pt x="5" y="96"/>
                      <a:pt x="6" y="97"/>
                    </a:cubicBezTo>
                    <a:cubicBezTo>
                      <a:pt x="8" y="99"/>
                      <a:pt x="8" y="99"/>
                      <a:pt x="8" y="99"/>
                    </a:cubicBezTo>
                    <a:cubicBezTo>
                      <a:pt x="12" y="98"/>
                      <a:pt x="12" y="98"/>
                      <a:pt x="12" y="98"/>
                    </a:cubicBezTo>
                    <a:cubicBezTo>
                      <a:pt x="31" y="95"/>
                      <a:pt x="31" y="95"/>
                      <a:pt x="31" y="95"/>
                    </a:cubicBezTo>
                    <a:cubicBezTo>
                      <a:pt x="38" y="94"/>
                      <a:pt x="38" y="94"/>
                      <a:pt x="38" y="94"/>
                    </a:cubicBezTo>
                    <a:cubicBezTo>
                      <a:pt x="38" y="87"/>
                      <a:pt x="38" y="87"/>
                      <a:pt x="38" y="87"/>
                    </a:cubicBezTo>
                    <a:cubicBezTo>
                      <a:pt x="38" y="84"/>
                      <a:pt x="38" y="84"/>
                      <a:pt x="38" y="84"/>
                    </a:cubicBezTo>
                    <a:cubicBezTo>
                      <a:pt x="42" y="84"/>
                      <a:pt x="42" y="84"/>
                      <a:pt x="42" y="84"/>
                    </a:cubicBezTo>
                    <a:cubicBezTo>
                      <a:pt x="47" y="84"/>
                      <a:pt x="47" y="84"/>
                      <a:pt x="47" y="84"/>
                    </a:cubicBezTo>
                    <a:cubicBezTo>
                      <a:pt x="49" y="79"/>
                      <a:pt x="49" y="79"/>
                      <a:pt x="49" y="79"/>
                    </a:cubicBezTo>
                    <a:cubicBezTo>
                      <a:pt x="53" y="66"/>
                      <a:pt x="53" y="66"/>
                      <a:pt x="53" y="66"/>
                    </a:cubicBezTo>
                    <a:cubicBezTo>
                      <a:pt x="57" y="67"/>
                      <a:pt x="61" y="68"/>
                      <a:pt x="64" y="68"/>
                    </a:cubicBezTo>
                    <a:cubicBezTo>
                      <a:pt x="73" y="68"/>
                      <a:pt x="82" y="64"/>
                      <a:pt x="88" y="58"/>
                    </a:cubicBezTo>
                    <a:cubicBezTo>
                      <a:pt x="102" y="45"/>
                      <a:pt x="102" y="23"/>
                      <a:pt x="88" y="10"/>
                    </a:cubicBezTo>
                    <a:close/>
                    <a:moveTo>
                      <a:pt x="83" y="52"/>
                    </a:moveTo>
                    <a:cubicBezTo>
                      <a:pt x="78" y="57"/>
                      <a:pt x="71" y="60"/>
                      <a:pt x="64" y="60"/>
                    </a:cubicBezTo>
                    <a:cubicBezTo>
                      <a:pt x="60" y="60"/>
                      <a:pt x="55" y="58"/>
                      <a:pt x="51" y="56"/>
                    </a:cubicBezTo>
                    <a:cubicBezTo>
                      <a:pt x="47" y="59"/>
                      <a:pt x="47" y="59"/>
                      <a:pt x="47" y="59"/>
                    </a:cubicBezTo>
                    <a:cubicBezTo>
                      <a:pt x="42" y="76"/>
                      <a:pt x="42" y="76"/>
                      <a:pt x="42" y="76"/>
                    </a:cubicBezTo>
                    <a:cubicBezTo>
                      <a:pt x="30" y="76"/>
                      <a:pt x="30" y="76"/>
                      <a:pt x="30" y="76"/>
                    </a:cubicBezTo>
                    <a:cubicBezTo>
                      <a:pt x="30" y="87"/>
                      <a:pt x="30" y="87"/>
                      <a:pt x="30" y="87"/>
                    </a:cubicBezTo>
                    <a:cubicBezTo>
                      <a:pt x="11" y="90"/>
                      <a:pt x="11" y="90"/>
                      <a:pt x="11" y="90"/>
                    </a:cubicBezTo>
                    <a:cubicBezTo>
                      <a:pt x="11" y="90"/>
                      <a:pt x="4" y="85"/>
                      <a:pt x="11" y="79"/>
                    </a:cubicBezTo>
                    <a:cubicBezTo>
                      <a:pt x="16" y="74"/>
                      <a:pt x="35" y="54"/>
                      <a:pt x="42" y="47"/>
                    </a:cubicBezTo>
                    <a:cubicBezTo>
                      <a:pt x="36" y="37"/>
                      <a:pt x="37" y="24"/>
                      <a:pt x="46" y="15"/>
                    </a:cubicBezTo>
                    <a:cubicBezTo>
                      <a:pt x="51" y="10"/>
                      <a:pt x="58" y="8"/>
                      <a:pt x="64" y="8"/>
                    </a:cubicBezTo>
                    <a:cubicBezTo>
                      <a:pt x="71" y="8"/>
                      <a:pt x="78" y="10"/>
                      <a:pt x="83" y="15"/>
                    </a:cubicBezTo>
                    <a:cubicBezTo>
                      <a:pt x="93" y="25"/>
                      <a:pt x="93" y="42"/>
                      <a:pt x="83"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4" name="Freeform 6"/>
              <p:cNvSpPr>
                <a:spLocks noEditPoints="1"/>
              </p:cNvSpPr>
              <p:nvPr/>
            </p:nvSpPr>
            <p:spPr bwMode="auto">
              <a:xfrm>
                <a:off x="5683251" y="8480425"/>
                <a:ext cx="98425" cy="93663"/>
              </a:xfrm>
              <a:custGeom>
                <a:avLst/>
                <a:gdLst>
                  <a:gd name="T0" fmla="*/ 4 w 26"/>
                  <a:gd name="T1" fmla="*/ 5 h 25"/>
                  <a:gd name="T2" fmla="*/ 4 w 26"/>
                  <a:gd name="T3" fmla="*/ 21 h 25"/>
                  <a:gd name="T4" fmla="*/ 13 w 26"/>
                  <a:gd name="T5" fmla="*/ 25 h 25"/>
                  <a:gd name="T6" fmla="*/ 21 w 26"/>
                  <a:gd name="T7" fmla="*/ 21 h 25"/>
                  <a:gd name="T8" fmla="*/ 21 w 26"/>
                  <a:gd name="T9" fmla="*/ 5 h 25"/>
                  <a:gd name="T10" fmla="*/ 4 w 26"/>
                  <a:gd name="T11" fmla="*/ 5 h 25"/>
                  <a:gd name="T12" fmla="*/ 19 w 26"/>
                  <a:gd name="T13" fmla="*/ 19 h 25"/>
                  <a:gd name="T14" fmla="*/ 7 w 26"/>
                  <a:gd name="T15" fmla="*/ 19 h 25"/>
                  <a:gd name="T16" fmla="*/ 7 w 26"/>
                  <a:gd name="T17" fmla="*/ 7 h 25"/>
                  <a:gd name="T18" fmla="*/ 13 w 26"/>
                  <a:gd name="T19" fmla="*/ 5 h 25"/>
                  <a:gd name="T20" fmla="*/ 19 w 26"/>
                  <a:gd name="T21" fmla="*/ 7 h 25"/>
                  <a:gd name="T22" fmla="*/ 19 w 26"/>
                  <a:gd name="T23"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4" y="5"/>
                    </a:moveTo>
                    <a:cubicBezTo>
                      <a:pt x="0" y="9"/>
                      <a:pt x="0" y="17"/>
                      <a:pt x="4" y="21"/>
                    </a:cubicBezTo>
                    <a:cubicBezTo>
                      <a:pt x="7" y="24"/>
                      <a:pt x="10" y="25"/>
                      <a:pt x="13" y="25"/>
                    </a:cubicBezTo>
                    <a:cubicBezTo>
                      <a:pt x="16" y="25"/>
                      <a:pt x="19" y="24"/>
                      <a:pt x="21" y="21"/>
                    </a:cubicBezTo>
                    <a:cubicBezTo>
                      <a:pt x="26" y="17"/>
                      <a:pt x="26" y="9"/>
                      <a:pt x="21" y="5"/>
                    </a:cubicBezTo>
                    <a:cubicBezTo>
                      <a:pt x="17" y="0"/>
                      <a:pt x="9" y="0"/>
                      <a:pt x="4" y="5"/>
                    </a:cubicBezTo>
                    <a:close/>
                    <a:moveTo>
                      <a:pt x="19" y="19"/>
                    </a:moveTo>
                    <a:cubicBezTo>
                      <a:pt x="16" y="22"/>
                      <a:pt x="10" y="22"/>
                      <a:pt x="7" y="19"/>
                    </a:cubicBezTo>
                    <a:cubicBezTo>
                      <a:pt x="4" y="16"/>
                      <a:pt x="4" y="10"/>
                      <a:pt x="7" y="7"/>
                    </a:cubicBezTo>
                    <a:cubicBezTo>
                      <a:pt x="9" y="6"/>
                      <a:pt x="11" y="5"/>
                      <a:pt x="13" y="5"/>
                    </a:cubicBezTo>
                    <a:cubicBezTo>
                      <a:pt x="15" y="5"/>
                      <a:pt x="17" y="6"/>
                      <a:pt x="19" y="7"/>
                    </a:cubicBezTo>
                    <a:cubicBezTo>
                      <a:pt x="22" y="10"/>
                      <a:pt x="22" y="16"/>
                      <a:pt x="19"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sp>
        <p:nvSpPr>
          <p:cNvPr id="45" name="文本框 44"/>
          <p:cNvSpPr txBox="1">
            <a:spLocks noChangeArrowheads="1"/>
          </p:cNvSpPr>
          <p:nvPr/>
        </p:nvSpPr>
        <p:spPr bwMode="auto">
          <a:xfrm>
            <a:off x="570049" y="392648"/>
            <a:ext cx="177970" cy="409298"/>
          </a:xfrm>
          <a:custGeom>
            <a:avLst/>
            <a:gdLst/>
            <a:ahLst/>
            <a:cxnLst/>
            <a:rect l="l" t="t" r="r" b="b"/>
            <a:pathLst>
              <a:path w="846111" h="2589991">
                <a:moveTo>
                  <a:pt x="423946" y="0"/>
                </a:moveTo>
                <a:cubicBezTo>
                  <a:pt x="545073" y="0"/>
                  <a:pt x="645716" y="35329"/>
                  <a:pt x="725874" y="105987"/>
                </a:cubicBezTo>
                <a:cubicBezTo>
                  <a:pt x="806032" y="176644"/>
                  <a:pt x="846111" y="265412"/>
                  <a:pt x="846111" y="372289"/>
                </a:cubicBezTo>
                <a:lnTo>
                  <a:pt x="846111" y="883518"/>
                </a:lnTo>
                <a:cubicBezTo>
                  <a:pt x="846111" y="1042647"/>
                  <a:pt x="761203" y="1155462"/>
                  <a:pt x="591387" y="1221963"/>
                </a:cubicBezTo>
                <a:cubicBezTo>
                  <a:pt x="761203" y="1293214"/>
                  <a:pt x="846111" y="1406623"/>
                  <a:pt x="846111" y="1562188"/>
                </a:cubicBezTo>
                <a:lnTo>
                  <a:pt x="846111" y="2217702"/>
                </a:lnTo>
                <a:cubicBezTo>
                  <a:pt x="846111" y="2325767"/>
                  <a:pt x="806032" y="2414831"/>
                  <a:pt x="725874" y="2484895"/>
                </a:cubicBezTo>
                <a:cubicBezTo>
                  <a:pt x="645716" y="2554959"/>
                  <a:pt x="545073" y="2589991"/>
                  <a:pt x="423946" y="2589991"/>
                </a:cubicBezTo>
                <a:cubicBezTo>
                  <a:pt x="302819" y="2589991"/>
                  <a:pt x="201879" y="2554959"/>
                  <a:pt x="121127" y="2484895"/>
                </a:cubicBezTo>
                <a:cubicBezTo>
                  <a:pt x="40376" y="2414831"/>
                  <a:pt x="0" y="2325767"/>
                  <a:pt x="0" y="2217702"/>
                </a:cubicBezTo>
                <a:lnTo>
                  <a:pt x="0" y="1806225"/>
                </a:lnTo>
                <a:lnTo>
                  <a:pt x="292131" y="1806225"/>
                </a:lnTo>
                <a:lnTo>
                  <a:pt x="292131" y="2378018"/>
                </a:lnTo>
                <a:cubicBezTo>
                  <a:pt x="292131" y="2475395"/>
                  <a:pt x="336069" y="2524083"/>
                  <a:pt x="423946" y="2524083"/>
                </a:cubicBezTo>
                <a:cubicBezTo>
                  <a:pt x="511823" y="2524083"/>
                  <a:pt x="555761" y="2475395"/>
                  <a:pt x="555761" y="2378018"/>
                </a:cubicBezTo>
                <a:lnTo>
                  <a:pt x="555761" y="1401873"/>
                </a:lnTo>
                <a:cubicBezTo>
                  <a:pt x="555761" y="1361497"/>
                  <a:pt x="541511" y="1327059"/>
                  <a:pt x="513010" y="1298558"/>
                </a:cubicBezTo>
                <a:cubicBezTo>
                  <a:pt x="484510" y="1270058"/>
                  <a:pt x="450071" y="1255807"/>
                  <a:pt x="409696" y="1255807"/>
                </a:cubicBezTo>
                <a:lnTo>
                  <a:pt x="187035" y="1255807"/>
                </a:lnTo>
                <a:lnTo>
                  <a:pt x="187035" y="1189900"/>
                </a:lnTo>
                <a:lnTo>
                  <a:pt x="409696" y="1189900"/>
                </a:lnTo>
                <a:cubicBezTo>
                  <a:pt x="450071" y="1189900"/>
                  <a:pt x="484510" y="1175649"/>
                  <a:pt x="513010" y="1147149"/>
                </a:cubicBezTo>
                <a:cubicBezTo>
                  <a:pt x="541511" y="1118648"/>
                  <a:pt x="555761" y="1084210"/>
                  <a:pt x="555761" y="1043834"/>
                </a:cubicBezTo>
                <a:lnTo>
                  <a:pt x="555761" y="211973"/>
                </a:lnTo>
                <a:cubicBezTo>
                  <a:pt x="555761" y="114597"/>
                  <a:pt x="511823" y="65908"/>
                  <a:pt x="423946" y="65908"/>
                </a:cubicBezTo>
                <a:cubicBezTo>
                  <a:pt x="336069" y="65908"/>
                  <a:pt x="292131" y="114597"/>
                  <a:pt x="292131" y="211973"/>
                </a:cubicBezTo>
                <a:lnTo>
                  <a:pt x="292131" y="783766"/>
                </a:lnTo>
                <a:lnTo>
                  <a:pt x="0" y="783766"/>
                </a:lnTo>
                <a:lnTo>
                  <a:pt x="0" y="372289"/>
                </a:lnTo>
                <a:cubicBezTo>
                  <a:pt x="0" y="265412"/>
                  <a:pt x="40376" y="176644"/>
                  <a:pt x="121127" y="105987"/>
                </a:cubicBezTo>
                <a:cubicBezTo>
                  <a:pt x="201879" y="35329"/>
                  <a:pt x="302819" y="0"/>
                  <a:pt x="423946" y="0"/>
                </a:cubicBezTo>
                <a:close/>
                <a:moveTo>
                  <a:pt x="194160" y="117565"/>
                </a:moveTo>
                <a:cubicBezTo>
                  <a:pt x="113408" y="172191"/>
                  <a:pt x="73033" y="247599"/>
                  <a:pt x="73033" y="343789"/>
                </a:cubicBezTo>
                <a:lnTo>
                  <a:pt x="73033" y="719640"/>
                </a:lnTo>
                <a:lnTo>
                  <a:pt x="146065" y="719640"/>
                </a:lnTo>
                <a:lnTo>
                  <a:pt x="146065" y="299256"/>
                </a:lnTo>
                <a:cubicBezTo>
                  <a:pt x="146065" y="223255"/>
                  <a:pt x="162097" y="162691"/>
                  <a:pt x="194160" y="117565"/>
                </a:cubicBezTo>
                <a:close/>
                <a:moveTo>
                  <a:pt x="570012" y="80158"/>
                </a:moveTo>
                <a:cubicBezTo>
                  <a:pt x="609200" y="125284"/>
                  <a:pt x="628794" y="185254"/>
                  <a:pt x="628794" y="260068"/>
                </a:cubicBezTo>
                <a:lnTo>
                  <a:pt x="628794" y="992177"/>
                </a:lnTo>
                <a:cubicBezTo>
                  <a:pt x="628794" y="1066991"/>
                  <a:pt x="609200" y="1126961"/>
                  <a:pt x="570012" y="1172087"/>
                </a:cubicBezTo>
                <a:cubicBezTo>
                  <a:pt x="657888" y="1116273"/>
                  <a:pt x="701827" y="1039678"/>
                  <a:pt x="701827" y="942301"/>
                </a:cubicBezTo>
                <a:lnTo>
                  <a:pt x="701827" y="309944"/>
                </a:lnTo>
                <a:cubicBezTo>
                  <a:pt x="701827" y="212567"/>
                  <a:pt x="657888" y="135972"/>
                  <a:pt x="570012" y="80158"/>
                </a:cubicBezTo>
                <a:close/>
                <a:moveTo>
                  <a:pt x="570012" y="1273620"/>
                </a:moveTo>
                <a:cubicBezTo>
                  <a:pt x="609200" y="1318746"/>
                  <a:pt x="628794" y="1378122"/>
                  <a:pt x="628794" y="1451749"/>
                </a:cubicBezTo>
                <a:lnTo>
                  <a:pt x="628794" y="2331704"/>
                </a:lnTo>
                <a:cubicBezTo>
                  <a:pt x="628794" y="2405331"/>
                  <a:pt x="609200" y="2464707"/>
                  <a:pt x="570012" y="2509833"/>
                </a:cubicBezTo>
                <a:cubicBezTo>
                  <a:pt x="657888" y="2454020"/>
                  <a:pt x="701827" y="2377424"/>
                  <a:pt x="701827" y="2280047"/>
                </a:cubicBezTo>
                <a:lnTo>
                  <a:pt x="701827" y="1503406"/>
                </a:lnTo>
                <a:cubicBezTo>
                  <a:pt x="701827" y="1406029"/>
                  <a:pt x="657888" y="1329434"/>
                  <a:pt x="570012" y="1273620"/>
                </a:cubicBezTo>
                <a:close/>
                <a:moveTo>
                  <a:pt x="73033" y="1872132"/>
                </a:moveTo>
                <a:lnTo>
                  <a:pt x="73033" y="2247984"/>
                </a:lnTo>
                <a:cubicBezTo>
                  <a:pt x="73033" y="2342986"/>
                  <a:pt x="113408" y="2418394"/>
                  <a:pt x="194160" y="2474207"/>
                </a:cubicBezTo>
                <a:cubicBezTo>
                  <a:pt x="162097" y="2427894"/>
                  <a:pt x="146065" y="2366736"/>
                  <a:pt x="146065" y="2290735"/>
                </a:cubicBezTo>
                <a:lnTo>
                  <a:pt x="146065" y="1872132"/>
                </a:lnTo>
                <a:lnTo>
                  <a:pt x="73033"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37548545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 calcmode="lin" valueType="num">
                                      <p:cBhvr>
                                        <p:cTn id="16" dur="500" fill="hold"/>
                                        <p:tgtEl>
                                          <p:spTgt spid="3"/>
                                        </p:tgtEl>
                                        <p:attrNameLst>
                                          <p:attrName>ppt_x</p:attrName>
                                        </p:attrNameLst>
                                      </p:cBhvr>
                                      <p:tavLst>
                                        <p:tav tm="0">
                                          <p:val>
                                            <p:fltVal val="0.5"/>
                                          </p:val>
                                        </p:tav>
                                        <p:tav tm="100000">
                                          <p:val>
                                            <p:strVal val="#ppt_x"/>
                                          </p:val>
                                        </p:tav>
                                      </p:tavLst>
                                    </p:anim>
                                    <p:anim calcmode="lin" valueType="num">
                                      <p:cBhvr>
                                        <p:cTn id="17" dur="500" fill="hold"/>
                                        <p:tgtEl>
                                          <p:spTgt spid="3"/>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 calcmode="lin" valueType="num">
                                      <p:cBhvr>
                                        <p:cTn id="23" dur="500" fill="hold"/>
                                        <p:tgtEl>
                                          <p:spTgt spid="46"/>
                                        </p:tgtEl>
                                        <p:attrNameLst>
                                          <p:attrName>ppt_x</p:attrName>
                                        </p:attrNameLst>
                                      </p:cBhvr>
                                      <p:tavLst>
                                        <p:tav tm="0">
                                          <p:val>
                                            <p:fltVal val="0.5"/>
                                          </p:val>
                                        </p:tav>
                                        <p:tav tm="100000">
                                          <p:val>
                                            <p:strVal val="#ppt_x"/>
                                          </p:val>
                                        </p:tav>
                                      </p:tavLst>
                                    </p:anim>
                                    <p:anim calcmode="lin" valueType="num">
                                      <p:cBhvr>
                                        <p:cTn id="24" dur="500" fill="hold"/>
                                        <p:tgtEl>
                                          <p:spTgt spid="46"/>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
                                          </p:val>
                                        </p:tav>
                                        <p:tav tm="100000">
                                          <p:val>
                                            <p:strVal val="#ppt_w"/>
                                          </p:val>
                                        </p:tav>
                                      </p:tavLst>
                                    </p:anim>
                                    <p:anim calcmode="lin" valueType="num">
                                      <p:cBhvr>
                                        <p:cTn id="29" dur="500" fill="hold"/>
                                        <p:tgtEl>
                                          <p:spTgt spid="47"/>
                                        </p:tgtEl>
                                        <p:attrNameLst>
                                          <p:attrName>ppt_h</p:attrName>
                                        </p:attrNameLst>
                                      </p:cBhvr>
                                      <p:tavLst>
                                        <p:tav tm="0">
                                          <p:val>
                                            <p:fltVal val="0"/>
                                          </p:val>
                                        </p:tav>
                                        <p:tav tm="100000">
                                          <p:val>
                                            <p:strVal val="#ppt_h"/>
                                          </p:val>
                                        </p:tav>
                                      </p:tavLst>
                                    </p:anim>
                                    <p:anim calcmode="lin" valueType="num">
                                      <p:cBhvr>
                                        <p:cTn id="30" dur="500" fill="hold"/>
                                        <p:tgtEl>
                                          <p:spTgt spid="47"/>
                                        </p:tgtEl>
                                        <p:attrNameLst>
                                          <p:attrName>ppt_x</p:attrName>
                                        </p:attrNameLst>
                                      </p:cBhvr>
                                      <p:tavLst>
                                        <p:tav tm="0">
                                          <p:val>
                                            <p:fltVal val="0.5"/>
                                          </p:val>
                                        </p:tav>
                                        <p:tav tm="100000">
                                          <p:val>
                                            <p:strVal val="#ppt_x"/>
                                          </p:val>
                                        </p:tav>
                                      </p:tavLst>
                                    </p:anim>
                                    <p:anim calcmode="lin" valueType="num">
                                      <p:cBhvr>
                                        <p:cTn id="31" dur="500" fill="hold"/>
                                        <p:tgtEl>
                                          <p:spTgt spid="4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554071" y="1719702"/>
            <a:ext cx="3083858" cy="3418596"/>
          </a:xfrm>
          <a:custGeom>
            <a:avLst/>
            <a:gdLst>
              <a:gd name="connsiteX0" fmla="*/ 1626394 w 3252788"/>
              <a:gd name="connsiteY0" fmla="*/ 0 h 3606783"/>
              <a:gd name="connsiteX1" fmla="*/ 1712840 w 3252788"/>
              <a:gd name="connsiteY1" fmla="*/ 24124 h 3606783"/>
              <a:gd name="connsiteX2" fmla="*/ 3172373 w 3252788"/>
              <a:gd name="connsiteY2" fmla="*/ 828246 h 3606783"/>
              <a:gd name="connsiteX3" fmla="*/ 3252788 w 3252788"/>
              <a:gd name="connsiteY3" fmla="*/ 1009174 h 3606783"/>
              <a:gd name="connsiteX4" fmla="*/ 3252788 w 3252788"/>
              <a:gd name="connsiteY4" fmla="*/ 2585254 h 3606783"/>
              <a:gd name="connsiteX5" fmla="*/ 3124124 w 3252788"/>
              <a:gd name="connsiteY5" fmla="*/ 2810408 h 3606783"/>
              <a:gd name="connsiteX6" fmla="*/ 1736965 w 3252788"/>
              <a:gd name="connsiteY6" fmla="*/ 3570304 h 3606783"/>
              <a:gd name="connsiteX7" fmla="*/ 1543969 w 3252788"/>
              <a:gd name="connsiteY7" fmla="*/ 3586387 h 3606783"/>
              <a:gd name="connsiteX8" fmla="*/ 72374 w 3252788"/>
              <a:gd name="connsiteY8" fmla="*/ 2770202 h 3606783"/>
              <a:gd name="connsiteX9" fmla="*/ 0 w 3252788"/>
              <a:gd name="connsiteY9" fmla="*/ 2601337 h 3606783"/>
              <a:gd name="connsiteX10" fmla="*/ 0 w 3252788"/>
              <a:gd name="connsiteY10" fmla="*/ 1841441 h 3606783"/>
              <a:gd name="connsiteX11" fmla="*/ 0 w 3252788"/>
              <a:gd name="connsiteY11" fmla="*/ 1033298 h 3606783"/>
              <a:gd name="connsiteX12" fmla="*/ 140726 w 3252788"/>
              <a:gd name="connsiteY12" fmla="*/ 792061 h 3606783"/>
              <a:gd name="connsiteX13" fmla="*/ 1539948 w 3252788"/>
              <a:gd name="connsiteY13" fmla="*/ 24124 h 3606783"/>
              <a:gd name="connsiteX14" fmla="*/ 1626394 w 3252788"/>
              <a:gd name="connsiteY14" fmla="*/ 0 h 360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2788" h="3606783">
                <a:moveTo>
                  <a:pt x="1626394" y="0"/>
                </a:moveTo>
                <a:cubicBezTo>
                  <a:pt x="1655545" y="0"/>
                  <a:pt x="1684695" y="8042"/>
                  <a:pt x="1712840" y="24124"/>
                </a:cubicBezTo>
                <a:cubicBezTo>
                  <a:pt x="2078729" y="225155"/>
                  <a:pt x="3067834" y="767937"/>
                  <a:pt x="3172373" y="828246"/>
                </a:cubicBezTo>
                <a:cubicBezTo>
                  <a:pt x="3240726" y="868453"/>
                  <a:pt x="3252788" y="936803"/>
                  <a:pt x="3252788" y="1009174"/>
                </a:cubicBezTo>
                <a:cubicBezTo>
                  <a:pt x="3252788" y="1354947"/>
                  <a:pt x="3248767" y="2404327"/>
                  <a:pt x="3252788" y="2585254"/>
                </a:cubicBezTo>
                <a:cubicBezTo>
                  <a:pt x="3252788" y="2689790"/>
                  <a:pt x="3216601" y="2762161"/>
                  <a:pt x="3124124" y="2810408"/>
                </a:cubicBezTo>
                <a:cubicBezTo>
                  <a:pt x="3011543" y="2862676"/>
                  <a:pt x="1958106" y="3449686"/>
                  <a:pt x="1736965" y="3570304"/>
                </a:cubicBezTo>
                <a:cubicBezTo>
                  <a:pt x="1672633" y="3606490"/>
                  <a:pt x="1612322" y="3622572"/>
                  <a:pt x="1543969" y="3586387"/>
                </a:cubicBezTo>
                <a:cubicBezTo>
                  <a:pt x="1194163" y="3389377"/>
                  <a:pt x="205058" y="2850615"/>
                  <a:pt x="72374" y="2770202"/>
                </a:cubicBezTo>
                <a:cubicBezTo>
                  <a:pt x="12062" y="2734017"/>
                  <a:pt x="0" y="2669687"/>
                  <a:pt x="0" y="2601337"/>
                </a:cubicBezTo>
                <a:cubicBezTo>
                  <a:pt x="4021" y="2348038"/>
                  <a:pt x="0" y="2094739"/>
                  <a:pt x="0" y="1841441"/>
                </a:cubicBezTo>
                <a:cubicBezTo>
                  <a:pt x="0" y="1572060"/>
                  <a:pt x="4021" y="1302679"/>
                  <a:pt x="0" y="1033298"/>
                </a:cubicBezTo>
                <a:cubicBezTo>
                  <a:pt x="0" y="920721"/>
                  <a:pt x="36187" y="840308"/>
                  <a:pt x="140726" y="792061"/>
                </a:cubicBezTo>
                <a:cubicBezTo>
                  <a:pt x="233204" y="751855"/>
                  <a:pt x="1174060" y="225155"/>
                  <a:pt x="1539948" y="24124"/>
                </a:cubicBezTo>
                <a:cubicBezTo>
                  <a:pt x="1568094" y="8042"/>
                  <a:pt x="1597244" y="0"/>
                  <a:pt x="1626394" y="0"/>
                </a:cubicBezTo>
                <a:close/>
              </a:path>
            </a:pathLst>
          </a:cu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800">
              <a:solidFill>
                <a:schemeClr val="bg1"/>
              </a:solidFill>
              <a:cs typeface="+mn-ea"/>
              <a:sym typeface="+mn-lt"/>
            </a:endParaRPr>
          </a:p>
        </p:txBody>
      </p:sp>
      <p:sp>
        <p:nvSpPr>
          <p:cNvPr id="3" name="文本框 50"/>
          <p:cNvSpPr txBox="1">
            <a:spLocks noChangeArrowheads="1"/>
          </p:cNvSpPr>
          <p:nvPr/>
        </p:nvSpPr>
        <p:spPr bwMode="auto">
          <a:xfrm>
            <a:off x="5200052" y="2598003"/>
            <a:ext cx="17919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en-US" altLang="zh-CN" sz="3600" b="1" dirty="0">
                <a:solidFill>
                  <a:schemeClr val="bg1"/>
                </a:solidFill>
                <a:latin typeface="+mn-lt"/>
                <a:ea typeface="+mn-ea"/>
                <a:cs typeface="+mn-ea"/>
                <a:sym typeface="+mn-lt"/>
              </a:rPr>
              <a:t>PART 1</a:t>
            </a:r>
            <a:endParaRPr lang="zh-CN" altLang="en-US" sz="3600" b="1" dirty="0">
              <a:solidFill>
                <a:schemeClr val="bg1"/>
              </a:solidFill>
              <a:latin typeface="+mn-lt"/>
              <a:ea typeface="+mn-ea"/>
              <a:cs typeface="+mn-ea"/>
              <a:sym typeface="+mn-lt"/>
            </a:endParaRPr>
          </a:p>
        </p:txBody>
      </p:sp>
      <p:sp>
        <p:nvSpPr>
          <p:cNvPr id="4" name="文本框 50"/>
          <p:cNvSpPr txBox="1">
            <a:spLocks noChangeArrowheads="1"/>
          </p:cNvSpPr>
          <p:nvPr/>
        </p:nvSpPr>
        <p:spPr bwMode="auto">
          <a:xfrm>
            <a:off x="4875155" y="3421874"/>
            <a:ext cx="244169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4400" b="1" dirty="0">
                <a:solidFill>
                  <a:schemeClr val="bg1"/>
                </a:solidFill>
                <a:latin typeface="+mn-lt"/>
                <a:ea typeface="+mn-ea"/>
                <a:cs typeface="+mn-ea"/>
                <a:sym typeface="+mn-lt"/>
              </a:rPr>
              <a:t>工作回顾</a:t>
            </a:r>
          </a:p>
        </p:txBody>
      </p:sp>
      <p:grpSp>
        <p:nvGrpSpPr>
          <p:cNvPr id="5" name="组合 4"/>
          <p:cNvGrpSpPr/>
          <p:nvPr/>
        </p:nvGrpSpPr>
        <p:grpSpPr>
          <a:xfrm>
            <a:off x="4554071" y="782109"/>
            <a:ext cx="3083858" cy="5293782"/>
            <a:chOff x="1233034" y="2292016"/>
            <a:chExt cx="1735130" cy="2978542"/>
          </a:xfrm>
        </p:grpSpPr>
        <p:cxnSp>
          <p:nvCxnSpPr>
            <p:cNvPr id="6" name="直接连接符 5"/>
            <p:cNvCxnSpPr/>
            <p:nvPr/>
          </p:nvCxnSpPr>
          <p:spPr>
            <a:xfrm flipH="1">
              <a:off x="1233034" y="4571648"/>
              <a:ext cx="495300" cy="6989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1306059" y="4520751"/>
              <a:ext cx="330200" cy="4659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2472864" y="2292016"/>
              <a:ext cx="495300" cy="6989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2604706" y="2564871"/>
              <a:ext cx="330200" cy="4659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215038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7" presetClass="entr" presetSubtype="1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4554071" y="1719702"/>
            <a:ext cx="3083858" cy="3418596"/>
          </a:xfrm>
          <a:custGeom>
            <a:avLst/>
            <a:gdLst>
              <a:gd name="connsiteX0" fmla="*/ 1626394 w 3252788"/>
              <a:gd name="connsiteY0" fmla="*/ 0 h 3606783"/>
              <a:gd name="connsiteX1" fmla="*/ 1712840 w 3252788"/>
              <a:gd name="connsiteY1" fmla="*/ 24124 h 3606783"/>
              <a:gd name="connsiteX2" fmla="*/ 3172373 w 3252788"/>
              <a:gd name="connsiteY2" fmla="*/ 828246 h 3606783"/>
              <a:gd name="connsiteX3" fmla="*/ 3252788 w 3252788"/>
              <a:gd name="connsiteY3" fmla="*/ 1009174 h 3606783"/>
              <a:gd name="connsiteX4" fmla="*/ 3252788 w 3252788"/>
              <a:gd name="connsiteY4" fmla="*/ 2585254 h 3606783"/>
              <a:gd name="connsiteX5" fmla="*/ 3124124 w 3252788"/>
              <a:gd name="connsiteY5" fmla="*/ 2810408 h 3606783"/>
              <a:gd name="connsiteX6" fmla="*/ 1736965 w 3252788"/>
              <a:gd name="connsiteY6" fmla="*/ 3570304 h 3606783"/>
              <a:gd name="connsiteX7" fmla="*/ 1543969 w 3252788"/>
              <a:gd name="connsiteY7" fmla="*/ 3586387 h 3606783"/>
              <a:gd name="connsiteX8" fmla="*/ 72374 w 3252788"/>
              <a:gd name="connsiteY8" fmla="*/ 2770202 h 3606783"/>
              <a:gd name="connsiteX9" fmla="*/ 0 w 3252788"/>
              <a:gd name="connsiteY9" fmla="*/ 2601337 h 3606783"/>
              <a:gd name="connsiteX10" fmla="*/ 0 w 3252788"/>
              <a:gd name="connsiteY10" fmla="*/ 1841441 h 3606783"/>
              <a:gd name="connsiteX11" fmla="*/ 0 w 3252788"/>
              <a:gd name="connsiteY11" fmla="*/ 1033298 h 3606783"/>
              <a:gd name="connsiteX12" fmla="*/ 140726 w 3252788"/>
              <a:gd name="connsiteY12" fmla="*/ 792061 h 3606783"/>
              <a:gd name="connsiteX13" fmla="*/ 1539948 w 3252788"/>
              <a:gd name="connsiteY13" fmla="*/ 24124 h 3606783"/>
              <a:gd name="connsiteX14" fmla="*/ 1626394 w 3252788"/>
              <a:gd name="connsiteY14" fmla="*/ 0 h 360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2788" h="3606783">
                <a:moveTo>
                  <a:pt x="1626394" y="0"/>
                </a:moveTo>
                <a:cubicBezTo>
                  <a:pt x="1655545" y="0"/>
                  <a:pt x="1684695" y="8042"/>
                  <a:pt x="1712840" y="24124"/>
                </a:cubicBezTo>
                <a:cubicBezTo>
                  <a:pt x="2078729" y="225155"/>
                  <a:pt x="3067834" y="767937"/>
                  <a:pt x="3172373" y="828246"/>
                </a:cubicBezTo>
                <a:cubicBezTo>
                  <a:pt x="3240726" y="868453"/>
                  <a:pt x="3252788" y="936803"/>
                  <a:pt x="3252788" y="1009174"/>
                </a:cubicBezTo>
                <a:cubicBezTo>
                  <a:pt x="3252788" y="1354947"/>
                  <a:pt x="3248767" y="2404327"/>
                  <a:pt x="3252788" y="2585254"/>
                </a:cubicBezTo>
                <a:cubicBezTo>
                  <a:pt x="3252788" y="2689790"/>
                  <a:pt x="3216601" y="2762161"/>
                  <a:pt x="3124124" y="2810408"/>
                </a:cubicBezTo>
                <a:cubicBezTo>
                  <a:pt x="3011543" y="2862676"/>
                  <a:pt x="1958106" y="3449686"/>
                  <a:pt x="1736965" y="3570304"/>
                </a:cubicBezTo>
                <a:cubicBezTo>
                  <a:pt x="1672633" y="3606490"/>
                  <a:pt x="1612322" y="3622572"/>
                  <a:pt x="1543969" y="3586387"/>
                </a:cubicBezTo>
                <a:cubicBezTo>
                  <a:pt x="1194163" y="3389377"/>
                  <a:pt x="205058" y="2850615"/>
                  <a:pt x="72374" y="2770202"/>
                </a:cubicBezTo>
                <a:cubicBezTo>
                  <a:pt x="12062" y="2734017"/>
                  <a:pt x="0" y="2669687"/>
                  <a:pt x="0" y="2601337"/>
                </a:cubicBezTo>
                <a:cubicBezTo>
                  <a:pt x="4021" y="2348038"/>
                  <a:pt x="0" y="2094739"/>
                  <a:pt x="0" y="1841441"/>
                </a:cubicBezTo>
                <a:cubicBezTo>
                  <a:pt x="0" y="1572060"/>
                  <a:pt x="4021" y="1302679"/>
                  <a:pt x="0" y="1033298"/>
                </a:cubicBezTo>
                <a:cubicBezTo>
                  <a:pt x="0" y="920721"/>
                  <a:pt x="36187" y="840308"/>
                  <a:pt x="140726" y="792061"/>
                </a:cubicBezTo>
                <a:cubicBezTo>
                  <a:pt x="233204" y="751855"/>
                  <a:pt x="1174060" y="225155"/>
                  <a:pt x="1539948" y="24124"/>
                </a:cubicBezTo>
                <a:cubicBezTo>
                  <a:pt x="1568094" y="8042"/>
                  <a:pt x="1597244" y="0"/>
                  <a:pt x="1626394" y="0"/>
                </a:cubicBezTo>
                <a:close/>
              </a:path>
            </a:pathLst>
          </a:custGeom>
          <a:solidFill>
            <a:schemeClr val="accent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800">
              <a:solidFill>
                <a:schemeClr val="bg1"/>
              </a:solidFill>
              <a:cs typeface="+mn-ea"/>
              <a:sym typeface="+mn-lt"/>
            </a:endParaRPr>
          </a:p>
        </p:txBody>
      </p:sp>
      <p:sp>
        <p:nvSpPr>
          <p:cNvPr id="11" name="文本框 50"/>
          <p:cNvSpPr txBox="1">
            <a:spLocks noChangeArrowheads="1"/>
          </p:cNvSpPr>
          <p:nvPr/>
        </p:nvSpPr>
        <p:spPr bwMode="auto">
          <a:xfrm>
            <a:off x="5200052" y="2598003"/>
            <a:ext cx="17919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en-US" altLang="zh-CN" sz="3600" b="1" dirty="0">
                <a:solidFill>
                  <a:schemeClr val="bg1"/>
                </a:solidFill>
                <a:latin typeface="+mn-lt"/>
                <a:ea typeface="+mn-ea"/>
                <a:cs typeface="+mn-ea"/>
                <a:sym typeface="+mn-lt"/>
              </a:rPr>
              <a:t>PART 4</a:t>
            </a:r>
            <a:endParaRPr lang="zh-CN" altLang="en-US" sz="3600" b="1" dirty="0">
              <a:solidFill>
                <a:schemeClr val="bg1"/>
              </a:solidFill>
              <a:latin typeface="+mn-lt"/>
              <a:ea typeface="+mn-ea"/>
              <a:cs typeface="+mn-ea"/>
              <a:sym typeface="+mn-lt"/>
            </a:endParaRPr>
          </a:p>
        </p:txBody>
      </p:sp>
      <p:sp>
        <p:nvSpPr>
          <p:cNvPr id="12" name="文本框 50"/>
          <p:cNvSpPr txBox="1">
            <a:spLocks noChangeArrowheads="1"/>
          </p:cNvSpPr>
          <p:nvPr/>
        </p:nvSpPr>
        <p:spPr bwMode="auto">
          <a:xfrm>
            <a:off x="4875155" y="3421874"/>
            <a:ext cx="244169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4400" b="1" dirty="0">
                <a:solidFill>
                  <a:schemeClr val="bg1"/>
                </a:solidFill>
                <a:latin typeface="+mn-lt"/>
                <a:ea typeface="+mn-ea"/>
                <a:cs typeface="+mn-ea"/>
                <a:sym typeface="+mn-lt"/>
              </a:rPr>
              <a:t>规划展望</a:t>
            </a:r>
          </a:p>
        </p:txBody>
      </p:sp>
      <p:grpSp>
        <p:nvGrpSpPr>
          <p:cNvPr id="13" name="组合 12"/>
          <p:cNvGrpSpPr/>
          <p:nvPr/>
        </p:nvGrpSpPr>
        <p:grpSpPr>
          <a:xfrm>
            <a:off x="4554071" y="782109"/>
            <a:ext cx="3083858" cy="5293782"/>
            <a:chOff x="1233034" y="2292016"/>
            <a:chExt cx="1735130" cy="2978542"/>
          </a:xfrm>
        </p:grpSpPr>
        <p:cxnSp>
          <p:nvCxnSpPr>
            <p:cNvPr id="14" name="直接连接符 13"/>
            <p:cNvCxnSpPr/>
            <p:nvPr/>
          </p:nvCxnSpPr>
          <p:spPr>
            <a:xfrm flipH="1">
              <a:off x="1233034" y="4571648"/>
              <a:ext cx="495300" cy="6989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306059" y="4520751"/>
              <a:ext cx="330200" cy="4659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2472864" y="2292016"/>
              <a:ext cx="495300" cy="6989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604706" y="2564871"/>
              <a:ext cx="330200" cy="4659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794277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anim calcmode="lin" valueType="num">
                                      <p:cBhvr>
                                        <p:cTn id="13" dur="500" fill="hold"/>
                                        <p:tgtEl>
                                          <p:spTgt spid="11"/>
                                        </p:tgtEl>
                                        <p:attrNameLst>
                                          <p:attrName>ppt_x</p:attrName>
                                        </p:attrNameLst>
                                      </p:cBhvr>
                                      <p:tavLst>
                                        <p:tav tm="0">
                                          <p:val>
                                            <p:strVal val="#ppt_x"/>
                                          </p:val>
                                        </p:tav>
                                        <p:tav tm="100000">
                                          <p:val>
                                            <p:strVal val="#ppt_x"/>
                                          </p:val>
                                        </p:tav>
                                      </p:tavLst>
                                    </p:anim>
                                    <p:anim calcmode="lin" valueType="num">
                                      <p:cBhvr>
                                        <p:cTn id="14" dur="500" fill="hold"/>
                                        <p:tgtEl>
                                          <p:spTgt spid="1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7" presetClass="entr" presetSubtype="1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3" name="文本框 2"/>
          <p:cNvSpPr txBox="1">
            <a:spLocks noChangeArrowheads="1"/>
          </p:cNvSpPr>
          <p:nvPr/>
        </p:nvSpPr>
        <p:spPr bwMode="auto">
          <a:xfrm>
            <a:off x="558350" y="395463"/>
            <a:ext cx="184339" cy="403668"/>
          </a:xfrm>
          <a:custGeom>
            <a:avLst/>
            <a:gdLst/>
            <a:ahLst/>
            <a:cxnLst/>
            <a:rect l="l" t="t" r="r" b="b"/>
            <a:pathLst>
              <a:path w="876393" h="2554365">
                <a:moveTo>
                  <a:pt x="493416" y="0"/>
                </a:moveTo>
                <a:lnTo>
                  <a:pt x="785547" y="0"/>
                </a:lnTo>
                <a:lnTo>
                  <a:pt x="785547" y="1889945"/>
                </a:lnTo>
                <a:lnTo>
                  <a:pt x="876393" y="1889945"/>
                </a:lnTo>
                <a:lnTo>
                  <a:pt x="876393" y="1966540"/>
                </a:lnTo>
                <a:lnTo>
                  <a:pt x="785547" y="1966540"/>
                </a:lnTo>
                <a:lnTo>
                  <a:pt x="785547" y="2488457"/>
                </a:lnTo>
                <a:lnTo>
                  <a:pt x="876393" y="2488457"/>
                </a:lnTo>
                <a:lnTo>
                  <a:pt x="876393" y="2554365"/>
                </a:lnTo>
                <a:lnTo>
                  <a:pt x="402571" y="2554365"/>
                </a:lnTo>
                <a:lnTo>
                  <a:pt x="402571" y="2488457"/>
                </a:lnTo>
                <a:lnTo>
                  <a:pt x="493416" y="2488457"/>
                </a:lnTo>
                <a:lnTo>
                  <a:pt x="493416" y="1966540"/>
                </a:lnTo>
                <a:lnTo>
                  <a:pt x="0" y="1966540"/>
                </a:lnTo>
                <a:lnTo>
                  <a:pt x="0" y="1889945"/>
                </a:lnTo>
                <a:lnTo>
                  <a:pt x="493416" y="0"/>
                </a:lnTo>
                <a:close/>
                <a:moveTo>
                  <a:pt x="566449" y="65908"/>
                </a:moveTo>
                <a:lnTo>
                  <a:pt x="566449" y="2488457"/>
                </a:lnTo>
                <a:lnTo>
                  <a:pt x="639482" y="2488457"/>
                </a:lnTo>
                <a:lnTo>
                  <a:pt x="639482" y="65908"/>
                </a:lnTo>
                <a:lnTo>
                  <a:pt x="566449" y="65908"/>
                </a:lnTo>
                <a:close/>
                <a:moveTo>
                  <a:pt x="493416" y="306382"/>
                </a:moveTo>
                <a:lnTo>
                  <a:pt x="83721" y="1889945"/>
                </a:lnTo>
                <a:lnTo>
                  <a:pt x="493416" y="1889945"/>
                </a:lnTo>
                <a:lnTo>
                  <a:pt x="493416" y="30638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5" name="Freeform 5"/>
          <p:cNvSpPr>
            <a:spLocks/>
          </p:cNvSpPr>
          <p:nvPr/>
        </p:nvSpPr>
        <p:spPr bwMode="auto">
          <a:xfrm>
            <a:off x="3596482" y="3263062"/>
            <a:ext cx="2422226" cy="2424605"/>
          </a:xfrm>
          <a:custGeom>
            <a:avLst/>
            <a:gdLst>
              <a:gd name="T0" fmla="*/ 646 w 861"/>
              <a:gd name="T1" fmla="*/ 430 h 861"/>
              <a:gd name="T2" fmla="*/ 430 w 861"/>
              <a:gd name="T3" fmla="*/ 645 h 861"/>
              <a:gd name="T4" fmla="*/ 215 w 861"/>
              <a:gd name="T5" fmla="*/ 430 h 861"/>
              <a:gd name="T6" fmla="*/ 430 w 861"/>
              <a:gd name="T7" fmla="*/ 215 h 861"/>
              <a:gd name="T8" fmla="*/ 488 w 861"/>
              <a:gd name="T9" fmla="*/ 223 h 861"/>
              <a:gd name="T10" fmla="*/ 418 w 861"/>
              <a:gd name="T11" fmla="*/ 0 h 861"/>
              <a:gd name="T12" fmla="*/ 0 w 861"/>
              <a:gd name="T13" fmla="*/ 430 h 861"/>
              <a:gd name="T14" fmla="*/ 430 w 861"/>
              <a:gd name="T15" fmla="*/ 861 h 861"/>
              <a:gd name="T16" fmla="*/ 861 w 861"/>
              <a:gd name="T17" fmla="*/ 430 h 861"/>
              <a:gd name="T18" fmla="*/ 742 w 861"/>
              <a:gd name="T19" fmla="*/ 133 h 861"/>
              <a:gd name="T20" fmla="*/ 590 w 861"/>
              <a:gd name="T21" fmla="*/ 286 h 861"/>
              <a:gd name="T22" fmla="*/ 646 w 861"/>
              <a:gd name="T23" fmla="*/ 43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1" h="861">
                <a:moveTo>
                  <a:pt x="646" y="430"/>
                </a:moveTo>
                <a:cubicBezTo>
                  <a:pt x="646" y="549"/>
                  <a:pt x="549" y="645"/>
                  <a:pt x="430" y="645"/>
                </a:cubicBezTo>
                <a:cubicBezTo>
                  <a:pt x="311" y="645"/>
                  <a:pt x="215" y="549"/>
                  <a:pt x="215" y="430"/>
                </a:cubicBezTo>
                <a:cubicBezTo>
                  <a:pt x="215" y="311"/>
                  <a:pt x="311" y="215"/>
                  <a:pt x="430" y="215"/>
                </a:cubicBezTo>
                <a:cubicBezTo>
                  <a:pt x="450" y="215"/>
                  <a:pt x="470" y="218"/>
                  <a:pt x="488" y="223"/>
                </a:cubicBezTo>
                <a:cubicBezTo>
                  <a:pt x="447" y="156"/>
                  <a:pt x="422" y="80"/>
                  <a:pt x="418" y="0"/>
                </a:cubicBezTo>
                <a:cubicBezTo>
                  <a:pt x="186" y="6"/>
                  <a:pt x="0" y="196"/>
                  <a:pt x="0" y="430"/>
                </a:cubicBezTo>
                <a:cubicBezTo>
                  <a:pt x="0" y="668"/>
                  <a:pt x="192" y="861"/>
                  <a:pt x="430" y="861"/>
                </a:cubicBezTo>
                <a:cubicBezTo>
                  <a:pt x="668" y="861"/>
                  <a:pt x="861" y="668"/>
                  <a:pt x="861" y="430"/>
                </a:cubicBezTo>
                <a:cubicBezTo>
                  <a:pt x="861" y="315"/>
                  <a:pt x="816" y="211"/>
                  <a:pt x="742" y="133"/>
                </a:cubicBezTo>
                <a:cubicBezTo>
                  <a:pt x="590" y="286"/>
                  <a:pt x="590" y="286"/>
                  <a:pt x="590" y="286"/>
                </a:cubicBezTo>
                <a:cubicBezTo>
                  <a:pt x="625" y="325"/>
                  <a:pt x="646" y="375"/>
                  <a:pt x="646" y="43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 name="Freeform 6"/>
          <p:cNvSpPr>
            <a:spLocks/>
          </p:cNvSpPr>
          <p:nvPr/>
        </p:nvSpPr>
        <p:spPr bwMode="auto">
          <a:xfrm>
            <a:off x="4884293" y="1977140"/>
            <a:ext cx="2422226" cy="2111867"/>
          </a:xfrm>
          <a:custGeom>
            <a:avLst/>
            <a:gdLst>
              <a:gd name="T0" fmla="*/ 739 w 861"/>
              <a:gd name="T1" fmla="*/ 731 h 750"/>
              <a:gd name="T2" fmla="*/ 739 w 861"/>
              <a:gd name="T3" fmla="*/ 730 h 750"/>
              <a:gd name="T4" fmla="*/ 861 w 861"/>
              <a:gd name="T5" fmla="*/ 431 h 750"/>
              <a:gd name="T6" fmla="*/ 430 w 861"/>
              <a:gd name="T7" fmla="*/ 0 h 750"/>
              <a:gd name="T8" fmla="*/ 0 w 861"/>
              <a:gd name="T9" fmla="*/ 431 h 750"/>
              <a:gd name="T10" fmla="*/ 120 w 861"/>
              <a:gd name="T11" fmla="*/ 729 h 750"/>
              <a:gd name="T12" fmla="*/ 120 w 861"/>
              <a:gd name="T13" fmla="*/ 730 h 750"/>
              <a:gd name="T14" fmla="*/ 132 w 861"/>
              <a:gd name="T15" fmla="*/ 742 h 750"/>
              <a:gd name="T16" fmla="*/ 284 w 861"/>
              <a:gd name="T17" fmla="*/ 589 h 750"/>
              <a:gd name="T18" fmla="*/ 278 w 861"/>
              <a:gd name="T19" fmla="*/ 583 h 750"/>
              <a:gd name="T20" fmla="*/ 277 w 861"/>
              <a:gd name="T21" fmla="*/ 582 h 750"/>
              <a:gd name="T22" fmla="*/ 215 w 861"/>
              <a:gd name="T23" fmla="*/ 431 h 750"/>
              <a:gd name="T24" fmla="*/ 430 w 861"/>
              <a:gd name="T25" fmla="*/ 215 h 750"/>
              <a:gd name="T26" fmla="*/ 645 w 861"/>
              <a:gd name="T27" fmla="*/ 431 h 750"/>
              <a:gd name="T28" fmla="*/ 584 w 861"/>
              <a:gd name="T29" fmla="*/ 581 h 750"/>
              <a:gd name="T30" fmla="*/ 584 w 861"/>
              <a:gd name="T31" fmla="*/ 581 h 750"/>
              <a:gd name="T32" fmla="*/ 584 w 861"/>
              <a:gd name="T33" fmla="*/ 581 h 750"/>
              <a:gd name="T34" fmla="*/ 563 w 861"/>
              <a:gd name="T35" fmla="*/ 603 h 750"/>
              <a:gd name="T36" fmla="*/ 721 w 861"/>
              <a:gd name="T37" fmla="*/ 750 h 750"/>
              <a:gd name="T38" fmla="*/ 739 w 861"/>
              <a:gd name="T39" fmla="*/ 731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1" h="750">
                <a:moveTo>
                  <a:pt x="739" y="731"/>
                </a:moveTo>
                <a:cubicBezTo>
                  <a:pt x="739" y="730"/>
                  <a:pt x="739" y="730"/>
                  <a:pt x="739" y="730"/>
                </a:cubicBezTo>
                <a:cubicBezTo>
                  <a:pt x="814" y="653"/>
                  <a:pt x="861" y="547"/>
                  <a:pt x="861" y="431"/>
                </a:cubicBezTo>
                <a:cubicBezTo>
                  <a:pt x="861" y="193"/>
                  <a:pt x="668" y="0"/>
                  <a:pt x="430" y="0"/>
                </a:cubicBezTo>
                <a:cubicBezTo>
                  <a:pt x="192" y="0"/>
                  <a:pt x="0" y="193"/>
                  <a:pt x="0" y="431"/>
                </a:cubicBezTo>
                <a:cubicBezTo>
                  <a:pt x="0" y="547"/>
                  <a:pt x="45" y="652"/>
                  <a:pt x="120" y="729"/>
                </a:cubicBezTo>
                <a:cubicBezTo>
                  <a:pt x="120" y="730"/>
                  <a:pt x="120" y="730"/>
                  <a:pt x="120" y="730"/>
                </a:cubicBezTo>
                <a:cubicBezTo>
                  <a:pt x="124" y="734"/>
                  <a:pt x="128" y="738"/>
                  <a:pt x="132" y="742"/>
                </a:cubicBezTo>
                <a:cubicBezTo>
                  <a:pt x="284" y="589"/>
                  <a:pt x="284" y="589"/>
                  <a:pt x="284" y="589"/>
                </a:cubicBezTo>
                <a:cubicBezTo>
                  <a:pt x="282" y="587"/>
                  <a:pt x="280" y="585"/>
                  <a:pt x="278" y="583"/>
                </a:cubicBezTo>
                <a:cubicBezTo>
                  <a:pt x="277" y="582"/>
                  <a:pt x="277" y="582"/>
                  <a:pt x="277" y="582"/>
                </a:cubicBezTo>
                <a:cubicBezTo>
                  <a:pt x="239" y="543"/>
                  <a:pt x="215" y="490"/>
                  <a:pt x="215" y="431"/>
                </a:cubicBezTo>
                <a:cubicBezTo>
                  <a:pt x="215" y="312"/>
                  <a:pt x="311" y="215"/>
                  <a:pt x="430" y="215"/>
                </a:cubicBezTo>
                <a:cubicBezTo>
                  <a:pt x="549" y="215"/>
                  <a:pt x="645" y="312"/>
                  <a:pt x="645" y="431"/>
                </a:cubicBezTo>
                <a:cubicBezTo>
                  <a:pt x="645" y="489"/>
                  <a:pt x="622" y="542"/>
                  <a:pt x="584" y="581"/>
                </a:cubicBezTo>
                <a:cubicBezTo>
                  <a:pt x="584" y="581"/>
                  <a:pt x="584" y="581"/>
                  <a:pt x="584" y="581"/>
                </a:cubicBezTo>
                <a:cubicBezTo>
                  <a:pt x="584" y="581"/>
                  <a:pt x="584" y="581"/>
                  <a:pt x="584" y="581"/>
                </a:cubicBezTo>
                <a:cubicBezTo>
                  <a:pt x="577" y="588"/>
                  <a:pt x="570" y="596"/>
                  <a:pt x="563" y="603"/>
                </a:cubicBezTo>
                <a:cubicBezTo>
                  <a:pt x="721" y="750"/>
                  <a:pt x="721" y="750"/>
                  <a:pt x="721" y="750"/>
                </a:cubicBezTo>
                <a:cubicBezTo>
                  <a:pt x="727" y="743"/>
                  <a:pt x="733" y="737"/>
                  <a:pt x="739" y="73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 name="Freeform 7"/>
          <p:cNvSpPr>
            <a:spLocks/>
          </p:cNvSpPr>
          <p:nvPr/>
        </p:nvSpPr>
        <p:spPr bwMode="auto">
          <a:xfrm>
            <a:off x="6169726" y="3263062"/>
            <a:ext cx="2425793" cy="2424605"/>
          </a:xfrm>
          <a:custGeom>
            <a:avLst/>
            <a:gdLst>
              <a:gd name="T0" fmla="*/ 443 w 862"/>
              <a:gd name="T1" fmla="*/ 0 h 861"/>
              <a:gd name="T2" fmla="*/ 373 w 862"/>
              <a:gd name="T3" fmla="*/ 223 h 861"/>
              <a:gd name="T4" fmla="*/ 431 w 862"/>
              <a:gd name="T5" fmla="*/ 215 h 861"/>
              <a:gd name="T6" fmla="*/ 646 w 862"/>
              <a:gd name="T7" fmla="*/ 430 h 861"/>
              <a:gd name="T8" fmla="*/ 431 w 862"/>
              <a:gd name="T9" fmla="*/ 645 h 861"/>
              <a:gd name="T10" fmla="*/ 216 w 862"/>
              <a:gd name="T11" fmla="*/ 430 h 861"/>
              <a:gd name="T12" fmla="*/ 264 w 862"/>
              <a:gd name="T13" fmla="*/ 294 h 861"/>
              <a:gd name="T14" fmla="*/ 106 w 862"/>
              <a:gd name="T15" fmla="*/ 147 h 861"/>
              <a:gd name="T16" fmla="*/ 0 w 862"/>
              <a:gd name="T17" fmla="*/ 430 h 861"/>
              <a:gd name="T18" fmla="*/ 431 w 862"/>
              <a:gd name="T19" fmla="*/ 861 h 861"/>
              <a:gd name="T20" fmla="*/ 862 w 862"/>
              <a:gd name="T21" fmla="*/ 430 h 861"/>
              <a:gd name="T22" fmla="*/ 443 w 862"/>
              <a:gd name="T23" fmla="*/ 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2" h="861">
                <a:moveTo>
                  <a:pt x="443" y="0"/>
                </a:moveTo>
                <a:cubicBezTo>
                  <a:pt x="439" y="80"/>
                  <a:pt x="415" y="156"/>
                  <a:pt x="373" y="223"/>
                </a:cubicBezTo>
                <a:cubicBezTo>
                  <a:pt x="391" y="218"/>
                  <a:pt x="411" y="215"/>
                  <a:pt x="431" y="215"/>
                </a:cubicBezTo>
                <a:cubicBezTo>
                  <a:pt x="550" y="215"/>
                  <a:pt x="646" y="311"/>
                  <a:pt x="646" y="430"/>
                </a:cubicBezTo>
                <a:cubicBezTo>
                  <a:pt x="646" y="549"/>
                  <a:pt x="550" y="645"/>
                  <a:pt x="431" y="645"/>
                </a:cubicBezTo>
                <a:cubicBezTo>
                  <a:pt x="312" y="645"/>
                  <a:pt x="216" y="549"/>
                  <a:pt x="216" y="430"/>
                </a:cubicBezTo>
                <a:cubicBezTo>
                  <a:pt x="216" y="378"/>
                  <a:pt x="234" y="331"/>
                  <a:pt x="264" y="294"/>
                </a:cubicBezTo>
                <a:cubicBezTo>
                  <a:pt x="106" y="147"/>
                  <a:pt x="106" y="147"/>
                  <a:pt x="106" y="147"/>
                </a:cubicBezTo>
                <a:cubicBezTo>
                  <a:pt x="40" y="223"/>
                  <a:pt x="0" y="322"/>
                  <a:pt x="0" y="430"/>
                </a:cubicBezTo>
                <a:cubicBezTo>
                  <a:pt x="0" y="668"/>
                  <a:pt x="193" y="861"/>
                  <a:pt x="431" y="861"/>
                </a:cubicBezTo>
                <a:cubicBezTo>
                  <a:pt x="669" y="861"/>
                  <a:pt x="862" y="668"/>
                  <a:pt x="862" y="430"/>
                </a:cubicBezTo>
                <a:cubicBezTo>
                  <a:pt x="862" y="196"/>
                  <a:pt x="675" y="6"/>
                  <a:pt x="443"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 name="TextBox 175"/>
          <p:cNvSpPr txBox="1"/>
          <p:nvPr/>
        </p:nvSpPr>
        <p:spPr>
          <a:xfrm>
            <a:off x="5716550" y="2779170"/>
            <a:ext cx="813043" cy="769441"/>
          </a:xfrm>
          <a:prstGeom prst="rect">
            <a:avLst/>
          </a:prstGeom>
          <a:noFill/>
        </p:spPr>
        <p:txBody>
          <a:bodyPr wrap="none" rtlCol="0">
            <a:spAutoFit/>
          </a:bodyPr>
          <a:lstStyle/>
          <a:p>
            <a:r>
              <a:rPr lang="id-ID" sz="4400" b="1" dirty="0">
                <a:cs typeface="+mn-ea"/>
                <a:sym typeface="+mn-lt"/>
              </a:rPr>
              <a:t>01</a:t>
            </a:r>
          </a:p>
        </p:txBody>
      </p:sp>
      <p:sp>
        <p:nvSpPr>
          <p:cNvPr id="9" name="TextBox 176"/>
          <p:cNvSpPr txBox="1"/>
          <p:nvPr/>
        </p:nvSpPr>
        <p:spPr>
          <a:xfrm>
            <a:off x="4429927" y="4089007"/>
            <a:ext cx="813043" cy="769441"/>
          </a:xfrm>
          <a:prstGeom prst="rect">
            <a:avLst/>
          </a:prstGeom>
          <a:noFill/>
        </p:spPr>
        <p:txBody>
          <a:bodyPr wrap="none" rtlCol="0">
            <a:spAutoFit/>
          </a:bodyPr>
          <a:lstStyle/>
          <a:p>
            <a:r>
              <a:rPr lang="id-ID" sz="4400" b="1" dirty="0">
                <a:cs typeface="+mn-ea"/>
                <a:sym typeface="+mn-lt"/>
              </a:rPr>
              <a:t>02</a:t>
            </a:r>
          </a:p>
        </p:txBody>
      </p:sp>
      <p:sp>
        <p:nvSpPr>
          <p:cNvPr id="10" name="TextBox 177"/>
          <p:cNvSpPr txBox="1"/>
          <p:nvPr/>
        </p:nvSpPr>
        <p:spPr>
          <a:xfrm>
            <a:off x="7004954" y="4089007"/>
            <a:ext cx="813043" cy="769441"/>
          </a:xfrm>
          <a:prstGeom prst="rect">
            <a:avLst/>
          </a:prstGeom>
          <a:noFill/>
        </p:spPr>
        <p:txBody>
          <a:bodyPr wrap="none" rtlCol="0">
            <a:spAutoFit/>
          </a:bodyPr>
          <a:lstStyle/>
          <a:p>
            <a:r>
              <a:rPr lang="id-ID" sz="4400" b="1" dirty="0">
                <a:cs typeface="+mn-ea"/>
                <a:sym typeface="+mn-lt"/>
              </a:rPr>
              <a:t>03</a:t>
            </a:r>
          </a:p>
        </p:txBody>
      </p:sp>
      <p:grpSp>
        <p:nvGrpSpPr>
          <p:cNvPr id="11" name="Group 178"/>
          <p:cNvGrpSpPr/>
          <p:nvPr/>
        </p:nvGrpSpPr>
        <p:grpSpPr>
          <a:xfrm>
            <a:off x="5925930" y="2158014"/>
            <a:ext cx="336574" cy="264978"/>
            <a:chOff x="-1587" y="1588"/>
            <a:chExt cx="2171700" cy="1709737"/>
          </a:xfrm>
          <a:solidFill>
            <a:schemeClr val="bg1"/>
          </a:solidFill>
        </p:grpSpPr>
        <p:sp>
          <p:nvSpPr>
            <p:cNvPr id="12" name="Freeform 11"/>
            <p:cNvSpPr>
              <a:spLocks noEditPoints="1"/>
            </p:cNvSpPr>
            <p:nvPr/>
          </p:nvSpPr>
          <p:spPr bwMode="auto">
            <a:xfrm>
              <a:off x="887413" y="555625"/>
              <a:ext cx="781050" cy="782637"/>
            </a:xfrm>
            <a:custGeom>
              <a:avLst/>
              <a:gdLst>
                <a:gd name="T0" fmla="*/ 103 w 207"/>
                <a:gd name="T1" fmla="*/ 0 h 207"/>
                <a:gd name="T2" fmla="*/ 0 w 207"/>
                <a:gd name="T3" fmla="*/ 103 h 207"/>
                <a:gd name="T4" fmla="*/ 103 w 207"/>
                <a:gd name="T5" fmla="*/ 207 h 207"/>
                <a:gd name="T6" fmla="*/ 207 w 207"/>
                <a:gd name="T7" fmla="*/ 103 h 207"/>
                <a:gd name="T8" fmla="*/ 103 w 207"/>
                <a:gd name="T9" fmla="*/ 0 h 207"/>
                <a:gd name="T10" fmla="*/ 76 w 207"/>
                <a:gd name="T11" fmla="*/ 159 h 207"/>
                <a:gd name="T12" fmla="*/ 55 w 207"/>
                <a:gd name="T13" fmla="*/ 114 h 207"/>
                <a:gd name="T14" fmla="*/ 117 w 207"/>
                <a:gd name="T15" fmla="*/ 52 h 207"/>
                <a:gd name="T16" fmla="*/ 163 w 207"/>
                <a:gd name="T17" fmla="*/ 74 h 207"/>
                <a:gd name="T18" fmla="*/ 76 w 207"/>
                <a:gd name="T1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7" h="207">
                  <a:moveTo>
                    <a:pt x="103" y="0"/>
                  </a:moveTo>
                  <a:cubicBezTo>
                    <a:pt x="46" y="0"/>
                    <a:pt x="0" y="46"/>
                    <a:pt x="0" y="103"/>
                  </a:cubicBezTo>
                  <a:cubicBezTo>
                    <a:pt x="0" y="160"/>
                    <a:pt x="46" y="207"/>
                    <a:pt x="103" y="207"/>
                  </a:cubicBezTo>
                  <a:cubicBezTo>
                    <a:pt x="161" y="207"/>
                    <a:pt x="207" y="160"/>
                    <a:pt x="207" y="103"/>
                  </a:cubicBezTo>
                  <a:cubicBezTo>
                    <a:pt x="207" y="46"/>
                    <a:pt x="161" y="0"/>
                    <a:pt x="103" y="0"/>
                  </a:cubicBezTo>
                  <a:close/>
                  <a:moveTo>
                    <a:pt x="76" y="159"/>
                  </a:moveTo>
                  <a:cubicBezTo>
                    <a:pt x="64" y="148"/>
                    <a:pt x="55" y="132"/>
                    <a:pt x="55" y="114"/>
                  </a:cubicBezTo>
                  <a:cubicBezTo>
                    <a:pt x="55" y="80"/>
                    <a:pt x="83" y="52"/>
                    <a:pt x="117" y="52"/>
                  </a:cubicBezTo>
                  <a:cubicBezTo>
                    <a:pt x="135" y="52"/>
                    <a:pt x="152" y="61"/>
                    <a:pt x="163" y="74"/>
                  </a:cubicBezTo>
                  <a:cubicBezTo>
                    <a:pt x="118" y="79"/>
                    <a:pt x="82" y="114"/>
                    <a:pt x="76" y="15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3" name="Freeform 12"/>
            <p:cNvSpPr>
              <a:spLocks noEditPoints="1"/>
            </p:cNvSpPr>
            <p:nvPr/>
          </p:nvSpPr>
          <p:spPr bwMode="auto">
            <a:xfrm>
              <a:off x="-1587" y="1588"/>
              <a:ext cx="2171700" cy="1709737"/>
            </a:xfrm>
            <a:custGeom>
              <a:avLst/>
              <a:gdLst>
                <a:gd name="T0" fmla="*/ 535 w 576"/>
                <a:gd name="T1" fmla="*/ 41 h 453"/>
                <a:gd name="T2" fmla="*/ 494 w 576"/>
                <a:gd name="T3" fmla="*/ 41 h 453"/>
                <a:gd name="T4" fmla="*/ 494 w 576"/>
                <a:gd name="T5" fmla="*/ 0 h 453"/>
                <a:gd name="T6" fmla="*/ 453 w 576"/>
                <a:gd name="T7" fmla="*/ 0 h 453"/>
                <a:gd name="T8" fmla="*/ 453 w 576"/>
                <a:gd name="T9" fmla="*/ 41 h 453"/>
                <a:gd name="T10" fmla="*/ 247 w 576"/>
                <a:gd name="T11" fmla="*/ 41 h 453"/>
                <a:gd name="T12" fmla="*/ 206 w 576"/>
                <a:gd name="T13" fmla="*/ 0 h 453"/>
                <a:gd name="T14" fmla="*/ 123 w 576"/>
                <a:gd name="T15" fmla="*/ 0 h 453"/>
                <a:gd name="T16" fmla="*/ 82 w 576"/>
                <a:gd name="T17" fmla="*/ 41 h 453"/>
                <a:gd name="T18" fmla="*/ 41 w 576"/>
                <a:gd name="T19" fmla="*/ 41 h 453"/>
                <a:gd name="T20" fmla="*/ 0 w 576"/>
                <a:gd name="T21" fmla="*/ 82 h 453"/>
                <a:gd name="T22" fmla="*/ 0 w 576"/>
                <a:gd name="T23" fmla="*/ 411 h 453"/>
                <a:gd name="T24" fmla="*/ 41 w 576"/>
                <a:gd name="T25" fmla="*/ 453 h 453"/>
                <a:gd name="T26" fmla="*/ 535 w 576"/>
                <a:gd name="T27" fmla="*/ 453 h 453"/>
                <a:gd name="T28" fmla="*/ 576 w 576"/>
                <a:gd name="T29" fmla="*/ 411 h 453"/>
                <a:gd name="T30" fmla="*/ 576 w 576"/>
                <a:gd name="T31" fmla="*/ 82 h 453"/>
                <a:gd name="T32" fmla="*/ 535 w 576"/>
                <a:gd name="T33" fmla="*/ 41 h 453"/>
                <a:gd name="T34" fmla="*/ 99 w 576"/>
                <a:gd name="T35" fmla="*/ 180 h 453"/>
                <a:gd name="T36" fmla="*/ 69 w 576"/>
                <a:gd name="T37" fmla="*/ 150 h 453"/>
                <a:gd name="T38" fmla="*/ 99 w 576"/>
                <a:gd name="T39" fmla="*/ 120 h 453"/>
                <a:gd name="T40" fmla="*/ 128 w 576"/>
                <a:gd name="T41" fmla="*/ 150 h 453"/>
                <a:gd name="T42" fmla="*/ 99 w 576"/>
                <a:gd name="T43" fmla="*/ 180 h 453"/>
                <a:gd name="T44" fmla="*/ 339 w 576"/>
                <a:gd name="T45" fmla="*/ 407 h 453"/>
                <a:gd name="T46" fmla="*/ 182 w 576"/>
                <a:gd name="T47" fmla="*/ 250 h 453"/>
                <a:gd name="T48" fmla="*/ 339 w 576"/>
                <a:gd name="T49" fmla="*/ 93 h 453"/>
                <a:gd name="T50" fmla="*/ 496 w 576"/>
                <a:gd name="T51" fmla="*/ 250 h 453"/>
                <a:gd name="T52" fmla="*/ 339 w 576"/>
                <a:gd name="T53" fmla="*/ 407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6" h="453">
                  <a:moveTo>
                    <a:pt x="535" y="41"/>
                  </a:moveTo>
                  <a:cubicBezTo>
                    <a:pt x="494" y="41"/>
                    <a:pt x="494" y="41"/>
                    <a:pt x="494" y="41"/>
                  </a:cubicBezTo>
                  <a:cubicBezTo>
                    <a:pt x="494" y="0"/>
                    <a:pt x="494" y="0"/>
                    <a:pt x="494" y="0"/>
                  </a:cubicBezTo>
                  <a:cubicBezTo>
                    <a:pt x="453" y="0"/>
                    <a:pt x="453" y="0"/>
                    <a:pt x="453" y="0"/>
                  </a:cubicBezTo>
                  <a:cubicBezTo>
                    <a:pt x="453" y="41"/>
                    <a:pt x="453" y="41"/>
                    <a:pt x="453" y="41"/>
                  </a:cubicBezTo>
                  <a:cubicBezTo>
                    <a:pt x="247" y="41"/>
                    <a:pt x="247" y="41"/>
                    <a:pt x="247" y="41"/>
                  </a:cubicBezTo>
                  <a:cubicBezTo>
                    <a:pt x="247" y="21"/>
                    <a:pt x="228" y="0"/>
                    <a:pt x="206" y="0"/>
                  </a:cubicBezTo>
                  <a:cubicBezTo>
                    <a:pt x="123" y="0"/>
                    <a:pt x="123" y="0"/>
                    <a:pt x="123" y="0"/>
                  </a:cubicBezTo>
                  <a:cubicBezTo>
                    <a:pt x="101" y="0"/>
                    <a:pt x="82" y="21"/>
                    <a:pt x="82" y="41"/>
                  </a:cubicBezTo>
                  <a:cubicBezTo>
                    <a:pt x="41" y="41"/>
                    <a:pt x="41" y="41"/>
                    <a:pt x="41" y="41"/>
                  </a:cubicBezTo>
                  <a:cubicBezTo>
                    <a:pt x="19" y="41"/>
                    <a:pt x="0" y="60"/>
                    <a:pt x="0" y="82"/>
                  </a:cubicBezTo>
                  <a:cubicBezTo>
                    <a:pt x="0" y="411"/>
                    <a:pt x="0" y="411"/>
                    <a:pt x="0" y="411"/>
                  </a:cubicBezTo>
                  <a:cubicBezTo>
                    <a:pt x="0" y="434"/>
                    <a:pt x="19" y="453"/>
                    <a:pt x="41" y="453"/>
                  </a:cubicBezTo>
                  <a:cubicBezTo>
                    <a:pt x="535" y="453"/>
                    <a:pt x="535" y="453"/>
                    <a:pt x="535" y="453"/>
                  </a:cubicBezTo>
                  <a:cubicBezTo>
                    <a:pt x="557" y="453"/>
                    <a:pt x="576" y="434"/>
                    <a:pt x="576" y="411"/>
                  </a:cubicBezTo>
                  <a:cubicBezTo>
                    <a:pt x="576" y="82"/>
                    <a:pt x="576" y="82"/>
                    <a:pt x="576" y="82"/>
                  </a:cubicBezTo>
                  <a:cubicBezTo>
                    <a:pt x="576" y="60"/>
                    <a:pt x="557" y="41"/>
                    <a:pt x="535" y="41"/>
                  </a:cubicBezTo>
                  <a:close/>
                  <a:moveTo>
                    <a:pt x="99" y="180"/>
                  </a:moveTo>
                  <a:cubicBezTo>
                    <a:pt x="82" y="180"/>
                    <a:pt x="69" y="166"/>
                    <a:pt x="69" y="150"/>
                  </a:cubicBezTo>
                  <a:cubicBezTo>
                    <a:pt x="69" y="133"/>
                    <a:pt x="82" y="120"/>
                    <a:pt x="99" y="120"/>
                  </a:cubicBezTo>
                  <a:cubicBezTo>
                    <a:pt x="115" y="120"/>
                    <a:pt x="128" y="133"/>
                    <a:pt x="128" y="150"/>
                  </a:cubicBezTo>
                  <a:cubicBezTo>
                    <a:pt x="128" y="166"/>
                    <a:pt x="115" y="180"/>
                    <a:pt x="99" y="180"/>
                  </a:cubicBezTo>
                  <a:close/>
                  <a:moveTo>
                    <a:pt x="339" y="407"/>
                  </a:moveTo>
                  <a:cubicBezTo>
                    <a:pt x="253" y="407"/>
                    <a:pt x="182" y="337"/>
                    <a:pt x="182" y="250"/>
                  </a:cubicBezTo>
                  <a:cubicBezTo>
                    <a:pt x="182" y="164"/>
                    <a:pt x="253" y="93"/>
                    <a:pt x="339" y="93"/>
                  </a:cubicBezTo>
                  <a:cubicBezTo>
                    <a:pt x="426" y="93"/>
                    <a:pt x="496" y="164"/>
                    <a:pt x="496" y="250"/>
                  </a:cubicBezTo>
                  <a:cubicBezTo>
                    <a:pt x="496" y="337"/>
                    <a:pt x="426" y="407"/>
                    <a:pt x="339" y="4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nvGrpSpPr>
          <p:cNvPr id="14" name="Group 181"/>
          <p:cNvGrpSpPr/>
          <p:nvPr/>
        </p:nvGrpSpPr>
        <p:grpSpPr>
          <a:xfrm>
            <a:off x="7240688" y="5232396"/>
            <a:ext cx="327866" cy="342215"/>
            <a:chOff x="1190625" y="1587950"/>
            <a:chExt cx="1196975" cy="1249362"/>
          </a:xfrm>
          <a:solidFill>
            <a:schemeClr val="bg1"/>
          </a:solidFill>
        </p:grpSpPr>
        <p:sp>
          <p:nvSpPr>
            <p:cNvPr id="15" name="Freeform 16"/>
            <p:cNvSpPr>
              <a:spLocks/>
            </p:cNvSpPr>
            <p:nvPr/>
          </p:nvSpPr>
          <p:spPr bwMode="auto">
            <a:xfrm>
              <a:off x="1368425" y="1587950"/>
              <a:ext cx="1019175" cy="877887"/>
            </a:xfrm>
            <a:custGeom>
              <a:avLst/>
              <a:gdLst>
                <a:gd name="T0" fmla="*/ 248 w 269"/>
                <a:gd name="T1" fmla="*/ 0 h 232"/>
                <a:gd name="T2" fmla="*/ 0 w 269"/>
                <a:gd name="T3" fmla="*/ 0 h 232"/>
                <a:gd name="T4" fmla="*/ 84 w 269"/>
                <a:gd name="T5" fmla="*/ 42 h 232"/>
                <a:gd name="T6" fmla="*/ 227 w 269"/>
                <a:gd name="T7" fmla="*/ 42 h 232"/>
                <a:gd name="T8" fmla="*/ 227 w 269"/>
                <a:gd name="T9" fmla="*/ 63 h 232"/>
                <a:gd name="T10" fmla="*/ 126 w 269"/>
                <a:gd name="T11" fmla="*/ 63 h 232"/>
                <a:gd name="T12" fmla="*/ 154 w 269"/>
                <a:gd name="T13" fmla="*/ 77 h 232"/>
                <a:gd name="T14" fmla="*/ 180 w 269"/>
                <a:gd name="T15" fmla="*/ 105 h 232"/>
                <a:gd name="T16" fmla="*/ 227 w 269"/>
                <a:gd name="T17" fmla="*/ 105 h 232"/>
                <a:gd name="T18" fmla="*/ 227 w 269"/>
                <a:gd name="T19" fmla="*/ 126 h 232"/>
                <a:gd name="T20" fmla="*/ 185 w 269"/>
                <a:gd name="T21" fmla="*/ 126 h 232"/>
                <a:gd name="T22" fmla="*/ 185 w 269"/>
                <a:gd name="T23" fmla="*/ 232 h 232"/>
                <a:gd name="T24" fmla="*/ 248 w 269"/>
                <a:gd name="T25" fmla="*/ 232 h 232"/>
                <a:gd name="T26" fmla="*/ 269 w 269"/>
                <a:gd name="T27" fmla="*/ 211 h 232"/>
                <a:gd name="T28" fmla="*/ 269 w 269"/>
                <a:gd name="T29" fmla="*/ 21 h 232"/>
                <a:gd name="T30" fmla="*/ 248 w 269"/>
                <a:gd name="T3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9" h="232">
                  <a:moveTo>
                    <a:pt x="248" y="0"/>
                  </a:moveTo>
                  <a:cubicBezTo>
                    <a:pt x="0" y="0"/>
                    <a:pt x="0" y="0"/>
                    <a:pt x="0" y="0"/>
                  </a:cubicBezTo>
                  <a:cubicBezTo>
                    <a:pt x="84" y="42"/>
                    <a:pt x="84" y="42"/>
                    <a:pt x="84" y="42"/>
                  </a:cubicBezTo>
                  <a:cubicBezTo>
                    <a:pt x="227" y="42"/>
                    <a:pt x="227" y="42"/>
                    <a:pt x="227" y="42"/>
                  </a:cubicBezTo>
                  <a:cubicBezTo>
                    <a:pt x="227" y="63"/>
                    <a:pt x="227" y="63"/>
                    <a:pt x="227" y="63"/>
                  </a:cubicBezTo>
                  <a:cubicBezTo>
                    <a:pt x="126" y="63"/>
                    <a:pt x="126" y="63"/>
                    <a:pt x="126" y="63"/>
                  </a:cubicBezTo>
                  <a:cubicBezTo>
                    <a:pt x="154" y="77"/>
                    <a:pt x="154" y="77"/>
                    <a:pt x="154" y="77"/>
                  </a:cubicBezTo>
                  <a:cubicBezTo>
                    <a:pt x="165" y="83"/>
                    <a:pt x="175" y="93"/>
                    <a:pt x="180" y="105"/>
                  </a:cubicBezTo>
                  <a:cubicBezTo>
                    <a:pt x="227" y="105"/>
                    <a:pt x="227" y="105"/>
                    <a:pt x="227" y="105"/>
                  </a:cubicBezTo>
                  <a:cubicBezTo>
                    <a:pt x="227" y="126"/>
                    <a:pt x="227" y="126"/>
                    <a:pt x="227" y="126"/>
                  </a:cubicBezTo>
                  <a:cubicBezTo>
                    <a:pt x="185" y="126"/>
                    <a:pt x="185" y="126"/>
                    <a:pt x="185" y="126"/>
                  </a:cubicBezTo>
                  <a:cubicBezTo>
                    <a:pt x="185" y="232"/>
                    <a:pt x="185" y="232"/>
                    <a:pt x="185" y="232"/>
                  </a:cubicBezTo>
                  <a:cubicBezTo>
                    <a:pt x="248" y="232"/>
                    <a:pt x="248" y="232"/>
                    <a:pt x="248" y="232"/>
                  </a:cubicBezTo>
                  <a:cubicBezTo>
                    <a:pt x="260" y="232"/>
                    <a:pt x="269" y="222"/>
                    <a:pt x="269" y="211"/>
                  </a:cubicBezTo>
                  <a:cubicBezTo>
                    <a:pt x="269" y="21"/>
                    <a:pt x="269" y="21"/>
                    <a:pt x="269" y="21"/>
                  </a:cubicBezTo>
                  <a:cubicBezTo>
                    <a:pt x="269" y="9"/>
                    <a:pt x="260" y="0"/>
                    <a:pt x="248"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6" name="Freeform 17"/>
            <p:cNvSpPr>
              <a:spLocks noEditPoints="1"/>
            </p:cNvSpPr>
            <p:nvPr/>
          </p:nvSpPr>
          <p:spPr bwMode="auto">
            <a:xfrm>
              <a:off x="1190625" y="1613350"/>
              <a:ext cx="798513" cy="1223962"/>
            </a:xfrm>
            <a:custGeom>
              <a:avLst/>
              <a:gdLst>
                <a:gd name="T0" fmla="*/ 192 w 211"/>
                <a:gd name="T1" fmla="*/ 89 h 323"/>
                <a:gd name="T2" fmla="*/ 19 w 211"/>
                <a:gd name="T3" fmla="*/ 2 h 323"/>
                <a:gd name="T4" fmla="*/ 11 w 211"/>
                <a:gd name="T5" fmla="*/ 0 h 323"/>
                <a:gd name="T6" fmla="*/ 0 w 211"/>
                <a:gd name="T7" fmla="*/ 14 h 323"/>
                <a:gd name="T8" fmla="*/ 0 w 211"/>
                <a:gd name="T9" fmla="*/ 204 h 323"/>
                <a:gd name="T10" fmla="*/ 19 w 211"/>
                <a:gd name="T11" fmla="*/ 234 h 323"/>
                <a:gd name="T12" fmla="*/ 192 w 211"/>
                <a:gd name="T13" fmla="*/ 321 h 323"/>
                <a:gd name="T14" fmla="*/ 199 w 211"/>
                <a:gd name="T15" fmla="*/ 323 h 323"/>
                <a:gd name="T16" fmla="*/ 211 w 211"/>
                <a:gd name="T17" fmla="*/ 309 h 323"/>
                <a:gd name="T18" fmla="*/ 211 w 211"/>
                <a:gd name="T19" fmla="*/ 119 h 323"/>
                <a:gd name="T20" fmla="*/ 192 w 211"/>
                <a:gd name="T21" fmla="*/ 89 h 323"/>
                <a:gd name="T22" fmla="*/ 147 w 211"/>
                <a:gd name="T23" fmla="*/ 225 h 323"/>
                <a:gd name="T24" fmla="*/ 126 w 211"/>
                <a:gd name="T25" fmla="*/ 193 h 323"/>
                <a:gd name="T26" fmla="*/ 147 w 211"/>
                <a:gd name="T27" fmla="*/ 162 h 323"/>
                <a:gd name="T28" fmla="*/ 169 w 211"/>
                <a:gd name="T29" fmla="*/ 193 h 323"/>
                <a:gd name="T30" fmla="*/ 147 w 211"/>
                <a:gd name="T31" fmla="*/ 225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1" h="323">
                  <a:moveTo>
                    <a:pt x="192" y="89"/>
                  </a:moveTo>
                  <a:cubicBezTo>
                    <a:pt x="19" y="2"/>
                    <a:pt x="19" y="2"/>
                    <a:pt x="19" y="2"/>
                  </a:cubicBezTo>
                  <a:cubicBezTo>
                    <a:pt x="16" y="1"/>
                    <a:pt x="14" y="0"/>
                    <a:pt x="11" y="0"/>
                  </a:cubicBezTo>
                  <a:cubicBezTo>
                    <a:pt x="5" y="0"/>
                    <a:pt x="0" y="6"/>
                    <a:pt x="0" y="14"/>
                  </a:cubicBezTo>
                  <a:cubicBezTo>
                    <a:pt x="0" y="204"/>
                    <a:pt x="0" y="204"/>
                    <a:pt x="0" y="204"/>
                  </a:cubicBezTo>
                  <a:cubicBezTo>
                    <a:pt x="0" y="215"/>
                    <a:pt x="8" y="229"/>
                    <a:pt x="19" y="234"/>
                  </a:cubicBezTo>
                  <a:cubicBezTo>
                    <a:pt x="192" y="321"/>
                    <a:pt x="192" y="321"/>
                    <a:pt x="192" y="321"/>
                  </a:cubicBezTo>
                  <a:cubicBezTo>
                    <a:pt x="195" y="322"/>
                    <a:pt x="197" y="323"/>
                    <a:pt x="199" y="323"/>
                  </a:cubicBezTo>
                  <a:cubicBezTo>
                    <a:pt x="206" y="323"/>
                    <a:pt x="211" y="318"/>
                    <a:pt x="211" y="309"/>
                  </a:cubicBezTo>
                  <a:cubicBezTo>
                    <a:pt x="211" y="119"/>
                    <a:pt x="211" y="119"/>
                    <a:pt x="211" y="119"/>
                  </a:cubicBezTo>
                  <a:cubicBezTo>
                    <a:pt x="211" y="108"/>
                    <a:pt x="202" y="94"/>
                    <a:pt x="192" y="89"/>
                  </a:cubicBezTo>
                  <a:close/>
                  <a:moveTo>
                    <a:pt x="147" y="225"/>
                  </a:moveTo>
                  <a:cubicBezTo>
                    <a:pt x="136" y="225"/>
                    <a:pt x="126" y="211"/>
                    <a:pt x="126" y="193"/>
                  </a:cubicBezTo>
                  <a:cubicBezTo>
                    <a:pt x="126" y="176"/>
                    <a:pt x="136" y="162"/>
                    <a:pt x="147" y="162"/>
                  </a:cubicBezTo>
                  <a:cubicBezTo>
                    <a:pt x="159" y="162"/>
                    <a:pt x="169" y="176"/>
                    <a:pt x="169" y="193"/>
                  </a:cubicBezTo>
                  <a:cubicBezTo>
                    <a:pt x="169" y="211"/>
                    <a:pt x="159" y="225"/>
                    <a:pt x="147" y="2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17" name="Freeform 21"/>
          <p:cNvSpPr>
            <a:spLocks noEditPoints="1"/>
          </p:cNvSpPr>
          <p:nvPr/>
        </p:nvSpPr>
        <p:spPr bwMode="auto">
          <a:xfrm>
            <a:off x="4646463" y="5187472"/>
            <a:ext cx="322262" cy="368089"/>
          </a:xfrm>
          <a:custGeom>
            <a:avLst/>
            <a:gdLst>
              <a:gd name="T0" fmla="*/ 432 w 504"/>
              <a:gd name="T1" fmla="*/ 541 h 577"/>
              <a:gd name="T2" fmla="*/ 407 w 504"/>
              <a:gd name="T3" fmla="*/ 541 h 577"/>
              <a:gd name="T4" fmla="*/ 504 w 504"/>
              <a:gd name="T5" fmla="*/ 361 h 577"/>
              <a:gd name="T6" fmla="*/ 341 w 504"/>
              <a:gd name="T7" fmla="*/ 152 h 577"/>
              <a:gd name="T8" fmla="*/ 382 w 504"/>
              <a:gd name="T9" fmla="*/ 75 h 577"/>
              <a:gd name="T10" fmla="*/ 374 w 504"/>
              <a:gd name="T11" fmla="*/ 50 h 577"/>
              <a:gd name="T12" fmla="*/ 277 w 504"/>
              <a:gd name="T13" fmla="*/ 3 h 577"/>
              <a:gd name="T14" fmla="*/ 263 w 504"/>
              <a:gd name="T15" fmla="*/ 2 h 577"/>
              <a:gd name="T16" fmla="*/ 252 w 504"/>
              <a:gd name="T17" fmla="*/ 12 h 577"/>
              <a:gd name="T18" fmla="*/ 137 w 504"/>
              <a:gd name="T19" fmla="*/ 230 h 577"/>
              <a:gd name="T20" fmla="*/ 153 w 504"/>
              <a:gd name="T21" fmla="*/ 280 h 577"/>
              <a:gd name="T22" fmla="*/ 137 w 504"/>
              <a:gd name="T23" fmla="*/ 313 h 577"/>
              <a:gd name="T24" fmla="*/ 202 w 504"/>
              <a:gd name="T25" fmla="*/ 344 h 577"/>
              <a:gd name="T26" fmla="*/ 217 w 504"/>
              <a:gd name="T27" fmla="*/ 312 h 577"/>
              <a:gd name="T28" fmla="*/ 217 w 504"/>
              <a:gd name="T29" fmla="*/ 312 h 577"/>
              <a:gd name="T30" fmla="*/ 267 w 504"/>
              <a:gd name="T31" fmla="*/ 293 h 577"/>
              <a:gd name="T32" fmla="*/ 306 w 504"/>
              <a:gd name="T33" fmla="*/ 219 h 577"/>
              <a:gd name="T34" fmla="*/ 432 w 504"/>
              <a:gd name="T35" fmla="*/ 361 h 577"/>
              <a:gd name="T36" fmla="*/ 288 w 504"/>
              <a:gd name="T37" fmla="*/ 505 h 577"/>
              <a:gd name="T38" fmla="*/ 180 w 504"/>
              <a:gd name="T39" fmla="*/ 469 h 577"/>
              <a:gd name="T40" fmla="*/ 180 w 504"/>
              <a:gd name="T41" fmla="*/ 451 h 577"/>
              <a:gd name="T42" fmla="*/ 198 w 504"/>
              <a:gd name="T43" fmla="*/ 433 h 577"/>
              <a:gd name="T44" fmla="*/ 288 w 504"/>
              <a:gd name="T45" fmla="*/ 433 h 577"/>
              <a:gd name="T46" fmla="*/ 288 w 504"/>
              <a:gd name="T47" fmla="*/ 397 h 577"/>
              <a:gd name="T48" fmla="*/ 149 w 504"/>
              <a:gd name="T49" fmla="*/ 397 h 577"/>
              <a:gd name="T50" fmla="*/ 75 w 504"/>
              <a:gd name="T51" fmla="*/ 397 h 577"/>
              <a:gd name="T52" fmla="*/ 0 w 504"/>
              <a:gd name="T53" fmla="*/ 397 h 577"/>
              <a:gd name="T54" fmla="*/ 0 w 504"/>
              <a:gd name="T55" fmla="*/ 433 h 577"/>
              <a:gd name="T56" fmla="*/ 85 w 504"/>
              <a:gd name="T57" fmla="*/ 433 h 577"/>
              <a:gd name="T58" fmla="*/ 90 w 504"/>
              <a:gd name="T59" fmla="*/ 433 h 577"/>
              <a:gd name="T60" fmla="*/ 108 w 504"/>
              <a:gd name="T61" fmla="*/ 451 h 577"/>
              <a:gd name="T62" fmla="*/ 108 w 504"/>
              <a:gd name="T63" fmla="*/ 469 h 577"/>
              <a:gd name="T64" fmla="*/ 108 w 504"/>
              <a:gd name="T65" fmla="*/ 541 h 577"/>
              <a:gd name="T66" fmla="*/ 36 w 504"/>
              <a:gd name="T67" fmla="*/ 577 h 577"/>
              <a:gd name="T68" fmla="*/ 504 w 504"/>
              <a:gd name="T69" fmla="*/ 577 h 577"/>
              <a:gd name="T70" fmla="*/ 432 w 504"/>
              <a:gd name="T71" fmla="*/ 541 h 577"/>
              <a:gd name="T72" fmla="*/ 306 w 504"/>
              <a:gd name="T73" fmla="*/ 49 h 577"/>
              <a:gd name="T74" fmla="*/ 294 w 504"/>
              <a:gd name="T75" fmla="*/ 61 h 577"/>
              <a:gd name="T76" fmla="*/ 212 w 504"/>
              <a:gd name="T77" fmla="*/ 217 h 577"/>
              <a:gd name="T78" fmla="*/ 180 w 504"/>
              <a:gd name="T79" fmla="*/ 202 h 577"/>
              <a:gd name="T80" fmla="*/ 182 w 504"/>
              <a:gd name="T81" fmla="*/ 195 h 577"/>
              <a:gd name="T82" fmla="*/ 261 w 504"/>
              <a:gd name="T83" fmla="*/ 48 h 577"/>
              <a:gd name="T84" fmla="*/ 272 w 504"/>
              <a:gd name="T85" fmla="*/ 38 h 577"/>
              <a:gd name="T86" fmla="*/ 286 w 504"/>
              <a:gd name="T87" fmla="*/ 39 h 577"/>
              <a:gd name="T88" fmla="*/ 306 w 504"/>
              <a:gd name="T89" fmla="*/ 49 h 577"/>
              <a:gd name="T90" fmla="*/ 306 w 504"/>
              <a:gd name="T91" fmla="*/ 4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577">
                <a:moveTo>
                  <a:pt x="432" y="541"/>
                </a:moveTo>
                <a:cubicBezTo>
                  <a:pt x="407" y="541"/>
                  <a:pt x="407" y="541"/>
                  <a:pt x="407" y="541"/>
                </a:cubicBezTo>
                <a:cubicBezTo>
                  <a:pt x="466" y="502"/>
                  <a:pt x="504" y="436"/>
                  <a:pt x="504" y="361"/>
                </a:cubicBezTo>
                <a:cubicBezTo>
                  <a:pt x="504" y="260"/>
                  <a:pt x="435" y="175"/>
                  <a:pt x="341" y="152"/>
                </a:cubicBezTo>
                <a:cubicBezTo>
                  <a:pt x="382" y="75"/>
                  <a:pt x="382" y="75"/>
                  <a:pt x="382" y="75"/>
                </a:cubicBezTo>
                <a:cubicBezTo>
                  <a:pt x="386" y="65"/>
                  <a:pt x="383" y="54"/>
                  <a:pt x="374" y="50"/>
                </a:cubicBezTo>
                <a:cubicBezTo>
                  <a:pt x="277" y="3"/>
                  <a:pt x="277" y="3"/>
                  <a:pt x="277" y="3"/>
                </a:cubicBezTo>
                <a:cubicBezTo>
                  <a:pt x="272" y="1"/>
                  <a:pt x="267" y="0"/>
                  <a:pt x="263" y="2"/>
                </a:cubicBezTo>
                <a:cubicBezTo>
                  <a:pt x="258" y="4"/>
                  <a:pt x="254" y="7"/>
                  <a:pt x="252" y="12"/>
                </a:cubicBezTo>
                <a:cubicBezTo>
                  <a:pt x="137" y="230"/>
                  <a:pt x="137" y="230"/>
                  <a:pt x="137" y="230"/>
                </a:cubicBezTo>
                <a:cubicBezTo>
                  <a:pt x="128" y="249"/>
                  <a:pt x="135" y="272"/>
                  <a:pt x="153" y="280"/>
                </a:cubicBezTo>
                <a:cubicBezTo>
                  <a:pt x="137" y="313"/>
                  <a:pt x="137" y="313"/>
                  <a:pt x="137" y="313"/>
                </a:cubicBezTo>
                <a:cubicBezTo>
                  <a:pt x="202" y="344"/>
                  <a:pt x="202" y="344"/>
                  <a:pt x="202" y="344"/>
                </a:cubicBezTo>
                <a:cubicBezTo>
                  <a:pt x="217" y="312"/>
                  <a:pt x="217" y="312"/>
                  <a:pt x="217" y="312"/>
                </a:cubicBezTo>
                <a:cubicBezTo>
                  <a:pt x="217" y="312"/>
                  <a:pt x="217" y="312"/>
                  <a:pt x="217" y="312"/>
                </a:cubicBezTo>
                <a:cubicBezTo>
                  <a:pt x="235" y="320"/>
                  <a:pt x="257" y="312"/>
                  <a:pt x="267" y="293"/>
                </a:cubicBezTo>
                <a:cubicBezTo>
                  <a:pt x="306" y="219"/>
                  <a:pt x="306" y="219"/>
                  <a:pt x="306" y="219"/>
                </a:cubicBezTo>
                <a:cubicBezTo>
                  <a:pt x="377" y="228"/>
                  <a:pt x="432" y="288"/>
                  <a:pt x="432" y="361"/>
                </a:cubicBezTo>
                <a:cubicBezTo>
                  <a:pt x="432" y="440"/>
                  <a:pt x="367" y="505"/>
                  <a:pt x="288" y="505"/>
                </a:cubicBezTo>
                <a:cubicBezTo>
                  <a:pt x="252" y="505"/>
                  <a:pt x="205" y="491"/>
                  <a:pt x="180" y="469"/>
                </a:cubicBezTo>
                <a:cubicBezTo>
                  <a:pt x="180" y="451"/>
                  <a:pt x="180" y="451"/>
                  <a:pt x="180" y="451"/>
                </a:cubicBezTo>
                <a:cubicBezTo>
                  <a:pt x="180" y="441"/>
                  <a:pt x="188" y="433"/>
                  <a:pt x="198" y="433"/>
                </a:cubicBezTo>
                <a:cubicBezTo>
                  <a:pt x="288" y="433"/>
                  <a:pt x="288" y="433"/>
                  <a:pt x="288" y="433"/>
                </a:cubicBezTo>
                <a:cubicBezTo>
                  <a:pt x="288" y="397"/>
                  <a:pt x="288" y="397"/>
                  <a:pt x="288" y="397"/>
                </a:cubicBezTo>
                <a:cubicBezTo>
                  <a:pt x="149" y="397"/>
                  <a:pt x="149" y="397"/>
                  <a:pt x="149" y="397"/>
                </a:cubicBezTo>
                <a:cubicBezTo>
                  <a:pt x="75" y="397"/>
                  <a:pt x="75" y="397"/>
                  <a:pt x="75" y="397"/>
                </a:cubicBezTo>
                <a:cubicBezTo>
                  <a:pt x="0" y="397"/>
                  <a:pt x="0" y="397"/>
                  <a:pt x="0" y="397"/>
                </a:cubicBezTo>
                <a:cubicBezTo>
                  <a:pt x="0" y="433"/>
                  <a:pt x="0" y="433"/>
                  <a:pt x="0" y="433"/>
                </a:cubicBezTo>
                <a:cubicBezTo>
                  <a:pt x="85" y="433"/>
                  <a:pt x="85" y="433"/>
                  <a:pt x="85" y="433"/>
                </a:cubicBezTo>
                <a:cubicBezTo>
                  <a:pt x="90" y="433"/>
                  <a:pt x="90" y="433"/>
                  <a:pt x="90" y="433"/>
                </a:cubicBezTo>
                <a:cubicBezTo>
                  <a:pt x="100" y="433"/>
                  <a:pt x="108" y="441"/>
                  <a:pt x="108" y="451"/>
                </a:cubicBezTo>
                <a:cubicBezTo>
                  <a:pt x="108" y="469"/>
                  <a:pt x="108" y="469"/>
                  <a:pt x="108" y="469"/>
                </a:cubicBezTo>
                <a:cubicBezTo>
                  <a:pt x="108" y="541"/>
                  <a:pt x="108" y="541"/>
                  <a:pt x="108" y="541"/>
                </a:cubicBezTo>
                <a:cubicBezTo>
                  <a:pt x="68" y="541"/>
                  <a:pt x="36" y="537"/>
                  <a:pt x="36" y="577"/>
                </a:cubicBezTo>
                <a:cubicBezTo>
                  <a:pt x="504" y="577"/>
                  <a:pt x="504" y="577"/>
                  <a:pt x="504" y="577"/>
                </a:cubicBezTo>
                <a:cubicBezTo>
                  <a:pt x="504" y="537"/>
                  <a:pt x="472" y="541"/>
                  <a:pt x="432" y="541"/>
                </a:cubicBezTo>
                <a:close/>
                <a:moveTo>
                  <a:pt x="306" y="49"/>
                </a:moveTo>
                <a:cubicBezTo>
                  <a:pt x="301" y="51"/>
                  <a:pt x="297" y="55"/>
                  <a:pt x="294" y="61"/>
                </a:cubicBezTo>
                <a:cubicBezTo>
                  <a:pt x="212" y="217"/>
                  <a:pt x="212" y="217"/>
                  <a:pt x="212" y="217"/>
                </a:cubicBezTo>
                <a:cubicBezTo>
                  <a:pt x="180" y="202"/>
                  <a:pt x="180" y="202"/>
                  <a:pt x="180" y="202"/>
                </a:cubicBezTo>
                <a:cubicBezTo>
                  <a:pt x="181" y="199"/>
                  <a:pt x="181" y="197"/>
                  <a:pt x="182" y="195"/>
                </a:cubicBezTo>
                <a:cubicBezTo>
                  <a:pt x="261" y="48"/>
                  <a:pt x="261" y="48"/>
                  <a:pt x="261" y="48"/>
                </a:cubicBezTo>
                <a:cubicBezTo>
                  <a:pt x="263" y="43"/>
                  <a:pt x="267" y="40"/>
                  <a:pt x="272" y="38"/>
                </a:cubicBezTo>
                <a:cubicBezTo>
                  <a:pt x="276" y="36"/>
                  <a:pt x="281" y="37"/>
                  <a:pt x="286" y="39"/>
                </a:cubicBezTo>
                <a:cubicBezTo>
                  <a:pt x="306" y="49"/>
                  <a:pt x="306" y="49"/>
                  <a:pt x="306" y="49"/>
                </a:cubicBezTo>
                <a:cubicBezTo>
                  <a:pt x="306" y="49"/>
                  <a:pt x="306" y="49"/>
                  <a:pt x="306" y="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cxnSp>
        <p:nvCxnSpPr>
          <p:cNvPr id="18" name="Straight Connector 185"/>
          <p:cNvCxnSpPr/>
          <p:nvPr/>
        </p:nvCxnSpPr>
        <p:spPr>
          <a:xfrm>
            <a:off x="4429927" y="2551969"/>
            <a:ext cx="929323" cy="0"/>
          </a:xfrm>
          <a:prstGeom prst="line">
            <a:avLst/>
          </a:prstGeom>
          <a:ln w="12700">
            <a:solidFill>
              <a:schemeClr val="tx1">
                <a:lumMod val="75000"/>
                <a:lumOff val="2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9" name="Straight Connector 188"/>
          <p:cNvCxnSpPr/>
          <p:nvPr/>
        </p:nvCxnSpPr>
        <p:spPr>
          <a:xfrm>
            <a:off x="3403980" y="4476019"/>
            <a:ext cx="640820" cy="0"/>
          </a:xfrm>
          <a:prstGeom prst="line">
            <a:avLst/>
          </a:prstGeom>
          <a:ln w="12700">
            <a:solidFill>
              <a:schemeClr val="tx1">
                <a:lumMod val="75000"/>
                <a:lumOff val="2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0" name="Straight Connector 189"/>
          <p:cNvCxnSpPr/>
          <p:nvPr/>
        </p:nvCxnSpPr>
        <p:spPr>
          <a:xfrm flipH="1">
            <a:off x="8166886" y="4089007"/>
            <a:ext cx="885674" cy="0"/>
          </a:xfrm>
          <a:prstGeom prst="line">
            <a:avLst/>
          </a:prstGeom>
          <a:ln w="12700">
            <a:solidFill>
              <a:schemeClr val="tx1">
                <a:lumMod val="75000"/>
                <a:lumOff val="2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981201" y="2040918"/>
            <a:ext cx="2341952" cy="1194360"/>
            <a:chOff x="1981201" y="2040918"/>
            <a:chExt cx="2341952" cy="1194360"/>
          </a:xfrm>
        </p:grpSpPr>
        <p:sp>
          <p:nvSpPr>
            <p:cNvPr id="21" name="TextBox 191"/>
            <p:cNvSpPr txBox="1"/>
            <p:nvPr/>
          </p:nvSpPr>
          <p:spPr>
            <a:xfrm>
              <a:off x="2702195" y="2040918"/>
              <a:ext cx="1620957" cy="523220"/>
            </a:xfrm>
            <a:prstGeom prst="rect">
              <a:avLst/>
            </a:prstGeom>
            <a:noFill/>
          </p:spPr>
          <p:txBody>
            <a:bodyPr wrap="none" rtlCol="0">
              <a:spAutoFit/>
            </a:bodyPr>
            <a:lstStyle/>
            <a:p>
              <a:pPr algn="r"/>
              <a:r>
                <a:rPr lang="zh-CN" altLang="en-US" sz="2800" b="1" dirty="0">
                  <a:cs typeface="+mn-ea"/>
                  <a:sym typeface="+mn-lt"/>
                </a:rPr>
                <a:t>添加标题</a:t>
              </a:r>
              <a:endParaRPr lang="id-ID" sz="2800" b="1" dirty="0">
                <a:cs typeface="+mn-ea"/>
                <a:sym typeface="+mn-lt"/>
              </a:endParaRPr>
            </a:p>
          </p:txBody>
        </p:sp>
        <p:sp>
          <p:nvSpPr>
            <p:cNvPr id="22" name="TextBox 192"/>
            <p:cNvSpPr txBox="1"/>
            <p:nvPr/>
          </p:nvSpPr>
          <p:spPr>
            <a:xfrm>
              <a:off x="1981201" y="2478148"/>
              <a:ext cx="2341952" cy="757130"/>
            </a:xfrm>
            <a:prstGeom prst="rect">
              <a:avLst/>
            </a:prstGeom>
            <a:noFill/>
          </p:spPr>
          <p:txBody>
            <a:bodyPr wrap="square" rtlCol="0">
              <a:spAutoFit/>
            </a:bodyPr>
            <a:lstStyle/>
            <a:p>
              <a:pPr algn="r">
                <a:lnSpc>
                  <a:spcPct val="120000"/>
                </a:lnSpc>
              </a:pPr>
              <a:r>
                <a:rPr lang="zh-CN" altLang="en-US" dirty="0">
                  <a:cs typeface="+mn-ea"/>
                  <a:sym typeface="+mn-lt"/>
                </a:rPr>
                <a:t>此处添加介绍内容此处添加介绍内容</a:t>
              </a:r>
              <a:endParaRPr lang="en-US" b="1" dirty="0">
                <a:cs typeface="+mn-ea"/>
                <a:sym typeface="+mn-lt"/>
              </a:endParaRPr>
            </a:p>
          </p:txBody>
        </p:sp>
      </p:grpSp>
      <p:grpSp>
        <p:nvGrpSpPr>
          <p:cNvPr id="27" name="组合 26"/>
          <p:cNvGrpSpPr/>
          <p:nvPr/>
        </p:nvGrpSpPr>
        <p:grpSpPr>
          <a:xfrm>
            <a:off x="883920" y="3992114"/>
            <a:ext cx="2351864" cy="1136610"/>
            <a:chOff x="883920" y="3992114"/>
            <a:chExt cx="2351864" cy="1136610"/>
          </a:xfrm>
        </p:grpSpPr>
        <p:sp>
          <p:nvSpPr>
            <p:cNvPr id="23" name="TextBox 194"/>
            <p:cNvSpPr txBox="1"/>
            <p:nvPr/>
          </p:nvSpPr>
          <p:spPr>
            <a:xfrm>
              <a:off x="1614827" y="3992114"/>
              <a:ext cx="1620957" cy="523220"/>
            </a:xfrm>
            <a:prstGeom prst="rect">
              <a:avLst/>
            </a:prstGeom>
            <a:noFill/>
          </p:spPr>
          <p:txBody>
            <a:bodyPr wrap="none" rtlCol="0">
              <a:spAutoFit/>
            </a:bodyPr>
            <a:lstStyle/>
            <a:p>
              <a:pPr algn="r"/>
              <a:r>
                <a:rPr lang="zh-CN" altLang="en-US" sz="2800" b="1" dirty="0">
                  <a:cs typeface="+mn-ea"/>
                  <a:sym typeface="+mn-lt"/>
                </a:rPr>
                <a:t>添加标题</a:t>
              </a:r>
              <a:endParaRPr lang="id-ID" sz="2800" b="1" dirty="0">
                <a:cs typeface="+mn-ea"/>
                <a:sym typeface="+mn-lt"/>
              </a:endParaRPr>
            </a:p>
          </p:txBody>
        </p:sp>
        <p:sp>
          <p:nvSpPr>
            <p:cNvPr id="24" name="TextBox 195"/>
            <p:cNvSpPr txBox="1"/>
            <p:nvPr/>
          </p:nvSpPr>
          <p:spPr>
            <a:xfrm>
              <a:off x="883920" y="4400191"/>
              <a:ext cx="2351864" cy="728533"/>
            </a:xfrm>
            <a:prstGeom prst="rect">
              <a:avLst/>
            </a:prstGeom>
            <a:noFill/>
          </p:spPr>
          <p:txBody>
            <a:bodyPr wrap="square" rtlCol="0">
              <a:spAutoFit/>
            </a:bodyPr>
            <a:lstStyle/>
            <a:p>
              <a:pPr algn="r">
                <a:lnSpc>
                  <a:spcPct val="120000"/>
                </a:lnSpc>
              </a:pPr>
              <a:r>
                <a:rPr lang="zh-CN" altLang="en-US" dirty="0">
                  <a:cs typeface="+mn-ea"/>
                  <a:sym typeface="+mn-lt"/>
                </a:rPr>
                <a:t>此处添加介绍内容此处添加介绍内容</a:t>
              </a:r>
              <a:endParaRPr lang="en-US" b="1" dirty="0">
                <a:cs typeface="+mn-ea"/>
                <a:sym typeface="+mn-lt"/>
              </a:endParaRPr>
            </a:p>
          </p:txBody>
        </p:sp>
      </p:grpSp>
      <p:grpSp>
        <p:nvGrpSpPr>
          <p:cNvPr id="28" name="组合 27"/>
          <p:cNvGrpSpPr/>
          <p:nvPr/>
        </p:nvGrpSpPr>
        <p:grpSpPr>
          <a:xfrm>
            <a:off x="9083040" y="3565787"/>
            <a:ext cx="2249725" cy="1206381"/>
            <a:chOff x="9083040" y="3565787"/>
            <a:chExt cx="2249725" cy="1206381"/>
          </a:xfrm>
        </p:grpSpPr>
        <p:sp>
          <p:nvSpPr>
            <p:cNvPr id="25" name="TextBox 197"/>
            <p:cNvSpPr txBox="1"/>
            <p:nvPr/>
          </p:nvSpPr>
          <p:spPr>
            <a:xfrm>
              <a:off x="9083040" y="3565787"/>
              <a:ext cx="1620957" cy="523220"/>
            </a:xfrm>
            <a:prstGeom prst="rect">
              <a:avLst/>
            </a:prstGeom>
            <a:noFill/>
          </p:spPr>
          <p:txBody>
            <a:bodyPr wrap="none" rtlCol="0">
              <a:spAutoFit/>
            </a:bodyPr>
            <a:lstStyle/>
            <a:p>
              <a:r>
                <a:rPr lang="zh-CN" altLang="en-US" sz="2800" b="1" dirty="0">
                  <a:cs typeface="+mn-ea"/>
                  <a:sym typeface="+mn-lt"/>
                </a:rPr>
                <a:t>添加标题</a:t>
              </a:r>
              <a:endParaRPr lang="id-ID" sz="2800" b="1" dirty="0">
                <a:cs typeface="+mn-ea"/>
                <a:sym typeface="+mn-lt"/>
              </a:endParaRPr>
            </a:p>
          </p:txBody>
        </p:sp>
        <p:sp>
          <p:nvSpPr>
            <p:cNvPr id="26" name="TextBox 198"/>
            <p:cNvSpPr txBox="1"/>
            <p:nvPr/>
          </p:nvSpPr>
          <p:spPr>
            <a:xfrm>
              <a:off x="9083040" y="4015038"/>
              <a:ext cx="2249725" cy="757130"/>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a:t>
              </a:r>
              <a:endParaRPr lang="en-US" b="1" dirty="0">
                <a:cs typeface="+mn-ea"/>
                <a:sym typeface="+mn-lt"/>
              </a:endParaRPr>
            </a:p>
          </p:txBody>
        </p:sp>
      </p:grpSp>
    </p:spTree>
    <p:extLst>
      <p:ext uri="{BB962C8B-B14F-4D97-AF65-F5344CB8AC3E}">
        <p14:creationId xmlns:p14="http://schemas.microsoft.com/office/powerpoint/2010/main" val="769958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2500"/>
                            </p:stCondLst>
                            <p:childTnLst>
                              <p:par>
                                <p:cTn id="45" presetID="22" presetClass="entr" presetSubtype="2"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right)">
                                      <p:cBhvr>
                                        <p:cTn id="47" dur="500"/>
                                        <p:tgtEl>
                                          <p:spTgt spid="18"/>
                                        </p:tgtEl>
                                      </p:cBhvr>
                                    </p:animEffect>
                                  </p:childTnLst>
                                </p:cTn>
                              </p:par>
                              <p:par>
                                <p:cTn id="48" presetID="2" presetClass="entr" presetSubtype="8" fill="hold" nodeType="withEffect">
                                  <p:stCondLst>
                                    <p:cond delay="0"/>
                                  </p:stCondLst>
                                  <p:childTnLst>
                                    <p:set>
                                      <p:cBhvr>
                                        <p:cTn id="49" dur="1" fill="hold">
                                          <p:stCondLst>
                                            <p:cond delay="0"/>
                                          </p:stCondLst>
                                        </p:cTn>
                                        <p:tgtEl>
                                          <p:spTgt spid="2"/>
                                        </p:tgtEl>
                                        <p:attrNameLst>
                                          <p:attrName>style.visibility</p:attrName>
                                        </p:attrNameLst>
                                      </p:cBhvr>
                                      <p:to>
                                        <p:strVal val="visible"/>
                                      </p:to>
                                    </p:set>
                                    <p:anim calcmode="lin" valueType="num">
                                      <p:cBhvr additive="base">
                                        <p:cTn id="50" dur="500" fill="hold"/>
                                        <p:tgtEl>
                                          <p:spTgt spid="2"/>
                                        </p:tgtEl>
                                        <p:attrNameLst>
                                          <p:attrName>ppt_x</p:attrName>
                                        </p:attrNameLst>
                                      </p:cBhvr>
                                      <p:tavLst>
                                        <p:tav tm="0">
                                          <p:val>
                                            <p:strVal val="0-#ppt_w/2"/>
                                          </p:val>
                                        </p:tav>
                                        <p:tav tm="100000">
                                          <p:val>
                                            <p:strVal val="#ppt_x"/>
                                          </p:val>
                                        </p:tav>
                                      </p:tavLst>
                                    </p:anim>
                                    <p:anim calcmode="lin" valueType="num">
                                      <p:cBhvr additive="base">
                                        <p:cTn id="51" dur="500" fill="hold"/>
                                        <p:tgtEl>
                                          <p:spTgt spid="2"/>
                                        </p:tgtEl>
                                        <p:attrNameLst>
                                          <p:attrName>ppt_y</p:attrName>
                                        </p:attrNameLst>
                                      </p:cBhvr>
                                      <p:tavLst>
                                        <p:tav tm="0">
                                          <p:val>
                                            <p:strVal val="#ppt_y"/>
                                          </p:val>
                                        </p:tav>
                                        <p:tav tm="100000">
                                          <p:val>
                                            <p:strVal val="#ppt_y"/>
                                          </p:val>
                                        </p:tav>
                                      </p:tavLst>
                                    </p:anim>
                                  </p:childTnLst>
                                </p:cTn>
                              </p:par>
                            </p:childTnLst>
                          </p:cTn>
                        </p:par>
                        <p:par>
                          <p:cTn id="52" fill="hold">
                            <p:stCondLst>
                              <p:cond delay="3000"/>
                            </p:stCondLst>
                            <p:childTnLst>
                              <p:par>
                                <p:cTn id="53" presetID="22" presetClass="entr" presetSubtype="2"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right)">
                                      <p:cBhvr>
                                        <p:cTn id="55" dur="500"/>
                                        <p:tgtEl>
                                          <p:spTgt spid="19"/>
                                        </p:tgtEl>
                                      </p:cBhvr>
                                    </p:animEffect>
                                  </p:childTnLst>
                                </p:cTn>
                              </p:par>
                              <p:par>
                                <p:cTn id="56" presetID="2" presetClass="entr" presetSubtype="8" fill="hold" nodeType="with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0-#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childTnLst>
                          </p:cTn>
                        </p:par>
                        <p:par>
                          <p:cTn id="60" fill="hold">
                            <p:stCondLst>
                              <p:cond delay="3500"/>
                            </p:stCondLst>
                            <p:childTnLst>
                              <p:par>
                                <p:cTn id="61" presetID="22" presetClass="entr" presetSubtype="8"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par>
                                <p:cTn id="64" presetID="2" presetClass="entr" presetSubtype="2" fill="hold" nodeType="with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fill="hold"/>
                                        <p:tgtEl>
                                          <p:spTgt spid="28"/>
                                        </p:tgtEl>
                                        <p:attrNameLst>
                                          <p:attrName>ppt_x</p:attrName>
                                        </p:attrNameLst>
                                      </p:cBhvr>
                                      <p:tavLst>
                                        <p:tav tm="0">
                                          <p:val>
                                            <p:strVal val="1+#ppt_w/2"/>
                                          </p:val>
                                        </p:tav>
                                        <p:tav tm="100000">
                                          <p:val>
                                            <p:strVal val="#ppt_x"/>
                                          </p:val>
                                        </p:tav>
                                      </p:tavLst>
                                    </p:anim>
                                    <p:anim calcmode="lin" valueType="num">
                                      <p:cBhvr additive="base">
                                        <p:cTn id="67"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graphicFrame>
        <p:nvGraphicFramePr>
          <p:cNvPr id="5" name="Diagram 15"/>
          <p:cNvGraphicFramePr>
            <a:graphicFrameLocks noChangeAspect="1"/>
          </p:cNvGraphicFramePr>
          <p:nvPr>
            <p:extLst/>
          </p:nvPr>
        </p:nvGraphicFramePr>
        <p:xfrm>
          <a:off x="607315" y="1465273"/>
          <a:ext cx="10568685" cy="24962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reeform 6"/>
          <p:cNvSpPr>
            <a:spLocks noChangeAspect="1" noEditPoints="1"/>
          </p:cNvSpPr>
          <p:nvPr/>
        </p:nvSpPr>
        <p:spPr bwMode="auto">
          <a:xfrm>
            <a:off x="1461209" y="2422791"/>
            <a:ext cx="504259" cy="537157"/>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7" name="Freeform 31"/>
          <p:cNvSpPr>
            <a:spLocks noChangeAspect="1" noEditPoints="1"/>
          </p:cNvSpPr>
          <p:nvPr/>
        </p:nvSpPr>
        <p:spPr bwMode="auto">
          <a:xfrm>
            <a:off x="4275578" y="2354862"/>
            <a:ext cx="496310" cy="676784"/>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8" name="Freeform 49"/>
          <p:cNvSpPr>
            <a:spLocks noChangeAspect="1" noEditPoints="1"/>
          </p:cNvSpPr>
          <p:nvPr/>
        </p:nvSpPr>
        <p:spPr bwMode="auto">
          <a:xfrm>
            <a:off x="6992183" y="2428459"/>
            <a:ext cx="613633" cy="522630"/>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9" name="Freeform 36"/>
          <p:cNvSpPr>
            <a:spLocks noChangeAspect="1" noEditPoints="1"/>
          </p:cNvSpPr>
          <p:nvPr/>
        </p:nvSpPr>
        <p:spPr bwMode="auto">
          <a:xfrm>
            <a:off x="9716027" y="2547231"/>
            <a:ext cx="572018" cy="387863"/>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cxnSp>
        <p:nvCxnSpPr>
          <p:cNvPr id="10" name="Straight Connector 21"/>
          <p:cNvCxnSpPr/>
          <p:nvPr/>
        </p:nvCxnSpPr>
        <p:spPr>
          <a:xfrm>
            <a:off x="1773896" y="3204862"/>
            <a:ext cx="0" cy="543901"/>
          </a:xfrm>
          <a:prstGeom prst="line">
            <a:avLst/>
          </a:prstGeom>
          <a:ln>
            <a:solidFill>
              <a:schemeClr val="accent1"/>
            </a:solidFill>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12" name="Straight Connector 24"/>
          <p:cNvCxnSpPr/>
          <p:nvPr/>
        </p:nvCxnSpPr>
        <p:spPr>
          <a:xfrm>
            <a:off x="4523733" y="3204863"/>
            <a:ext cx="0" cy="588755"/>
          </a:xfrm>
          <a:prstGeom prst="line">
            <a:avLst/>
          </a:prstGeom>
          <a:ln>
            <a:solidFill>
              <a:schemeClr val="accent2"/>
            </a:solidFill>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14" name="Straight Connector 27"/>
          <p:cNvCxnSpPr/>
          <p:nvPr/>
        </p:nvCxnSpPr>
        <p:spPr>
          <a:xfrm>
            <a:off x="7301416" y="3204863"/>
            <a:ext cx="0" cy="588755"/>
          </a:xfrm>
          <a:prstGeom prst="line">
            <a:avLst/>
          </a:prstGeom>
          <a:ln>
            <a:solidFill>
              <a:schemeClr val="accent3"/>
            </a:solidFill>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16" name="Straight Connector 31"/>
          <p:cNvCxnSpPr/>
          <p:nvPr/>
        </p:nvCxnSpPr>
        <p:spPr>
          <a:xfrm>
            <a:off x="10049802" y="3204863"/>
            <a:ext cx="0" cy="588755"/>
          </a:xfrm>
          <a:prstGeom prst="line">
            <a:avLst/>
          </a:prstGeom>
          <a:ln>
            <a:solidFill>
              <a:schemeClr val="accent4"/>
            </a:solidFill>
            <a:headEnd type="none" w="sm" len="sm"/>
            <a:tailEnd type="oval" w="sm" len="sm"/>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682404" y="3912987"/>
            <a:ext cx="2200786" cy="1379746"/>
            <a:chOff x="682404" y="3912987"/>
            <a:chExt cx="2200786" cy="1379746"/>
          </a:xfrm>
        </p:grpSpPr>
        <p:sp>
          <p:nvSpPr>
            <p:cNvPr id="11" name="Content Placeholder 2"/>
            <p:cNvSpPr txBox="1">
              <a:spLocks/>
            </p:cNvSpPr>
            <p:nvPr/>
          </p:nvSpPr>
          <p:spPr>
            <a:xfrm>
              <a:off x="682404" y="3912987"/>
              <a:ext cx="2200786" cy="4665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800" b="1" dirty="0">
                  <a:cs typeface="+mn-ea"/>
                  <a:sym typeface="+mn-lt"/>
                </a:rPr>
                <a:t>添加标题</a:t>
              </a:r>
              <a:endParaRPr lang="en-US" sz="2800" b="1" dirty="0">
                <a:cs typeface="+mn-ea"/>
                <a:sym typeface="+mn-lt"/>
              </a:endParaRPr>
            </a:p>
          </p:txBody>
        </p:sp>
        <p:sp>
          <p:nvSpPr>
            <p:cNvPr id="18" name="Content Placeholder 2"/>
            <p:cNvSpPr txBox="1">
              <a:spLocks/>
            </p:cNvSpPr>
            <p:nvPr/>
          </p:nvSpPr>
          <p:spPr>
            <a:xfrm>
              <a:off x="682404" y="4373271"/>
              <a:ext cx="2200786" cy="91946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800" dirty="0">
                  <a:cs typeface="+mn-ea"/>
                  <a:sym typeface="+mn-lt"/>
                </a:rPr>
                <a:t>此处添加介绍内容此处添加介绍内容此处添加介绍内容</a:t>
              </a:r>
              <a:endParaRPr lang="en-US" sz="1800" dirty="0">
                <a:cs typeface="+mn-ea"/>
                <a:sym typeface="+mn-lt"/>
              </a:endParaRPr>
            </a:p>
          </p:txBody>
        </p:sp>
      </p:grpSp>
      <p:grpSp>
        <p:nvGrpSpPr>
          <p:cNvPr id="3" name="组合 2"/>
          <p:cNvGrpSpPr/>
          <p:nvPr/>
        </p:nvGrpSpPr>
        <p:grpSpPr>
          <a:xfrm>
            <a:off x="3441685" y="3918557"/>
            <a:ext cx="2181744" cy="1374176"/>
            <a:chOff x="3441685" y="3918557"/>
            <a:chExt cx="2181744" cy="1374176"/>
          </a:xfrm>
        </p:grpSpPr>
        <p:sp>
          <p:nvSpPr>
            <p:cNvPr id="13" name="Content Placeholder 2"/>
            <p:cNvSpPr txBox="1">
              <a:spLocks/>
            </p:cNvSpPr>
            <p:nvPr/>
          </p:nvSpPr>
          <p:spPr>
            <a:xfrm>
              <a:off x="3441685" y="3918557"/>
              <a:ext cx="2181744" cy="4633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800" b="1" dirty="0">
                  <a:cs typeface="+mn-ea"/>
                  <a:sym typeface="+mn-lt"/>
                </a:rPr>
                <a:t>添加标题</a:t>
              </a:r>
              <a:endParaRPr lang="en-US" sz="2800" b="1" dirty="0">
                <a:cs typeface="+mn-ea"/>
                <a:sym typeface="+mn-lt"/>
              </a:endParaRPr>
            </a:p>
          </p:txBody>
        </p:sp>
        <p:sp>
          <p:nvSpPr>
            <p:cNvPr id="19" name="Content Placeholder 2"/>
            <p:cNvSpPr txBox="1">
              <a:spLocks/>
            </p:cNvSpPr>
            <p:nvPr/>
          </p:nvSpPr>
          <p:spPr>
            <a:xfrm>
              <a:off x="3441685" y="4379495"/>
              <a:ext cx="2181744" cy="913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800" dirty="0">
                  <a:cs typeface="+mn-ea"/>
                  <a:sym typeface="+mn-lt"/>
                </a:rPr>
                <a:t>此处添加介绍内容此处添加介绍内容此处添加介绍内容</a:t>
              </a:r>
              <a:endParaRPr lang="en-US" sz="1800" dirty="0">
                <a:cs typeface="+mn-ea"/>
                <a:sym typeface="+mn-lt"/>
              </a:endParaRPr>
            </a:p>
          </p:txBody>
        </p:sp>
      </p:grpSp>
      <p:grpSp>
        <p:nvGrpSpPr>
          <p:cNvPr id="23" name="组合 22"/>
          <p:cNvGrpSpPr/>
          <p:nvPr/>
        </p:nvGrpSpPr>
        <p:grpSpPr>
          <a:xfrm>
            <a:off x="6219368" y="3918557"/>
            <a:ext cx="2181744" cy="1374176"/>
            <a:chOff x="6219368" y="3918557"/>
            <a:chExt cx="2181744" cy="1374176"/>
          </a:xfrm>
        </p:grpSpPr>
        <p:sp>
          <p:nvSpPr>
            <p:cNvPr id="15" name="Content Placeholder 2"/>
            <p:cNvSpPr txBox="1">
              <a:spLocks/>
            </p:cNvSpPr>
            <p:nvPr/>
          </p:nvSpPr>
          <p:spPr>
            <a:xfrm>
              <a:off x="6219368" y="3918557"/>
              <a:ext cx="2181744" cy="4633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800" b="1" dirty="0">
                  <a:cs typeface="+mn-ea"/>
                  <a:sym typeface="+mn-lt"/>
                </a:rPr>
                <a:t>添加标题</a:t>
              </a:r>
              <a:endParaRPr lang="en-US" sz="2800" b="1" dirty="0">
                <a:cs typeface="+mn-ea"/>
                <a:sym typeface="+mn-lt"/>
              </a:endParaRPr>
            </a:p>
          </p:txBody>
        </p:sp>
        <p:sp>
          <p:nvSpPr>
            <p:cNvPr id="20" name="Content Placeholder 2"/>
            <p:cNvSpPr txBox="1">
              <a:spLocks/>
            </p:cNvSpPr>
            <p:nvPr/>
          </p:nvSpPr>
          <p:spPr>
            <a:xfrm>
              <a:off x="6219368" y="4379495"/>
              <a:ext cx="2181744" cy="913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800" dirty="0">
                  <a:cs typeface="+mn-ea"/>
                  <a:sym typeface="+mn-lt"/>
                </a:rPr>
                <a:t>此处添加介绍内容此处添加介绍内容此处添加介绍内容</a:t>
              </a:r>
              <a:endParaRPr lang="en-US" sz="1800" dirty="0">
                <a:cs typeface="+mn-ea"/>
                <a:sym typeface="+mn-lt"/>
              </a:endParaRPr>
            </a:p>
          </p:txBody>
        </p:sp>
      </p:grpSp>
      <p:grpSp>
        <p:nvGrpSpPr>
          <p:cNvPr id="24" name="组合 23"/>
          <p:cNvGrpSpPr/>
          <p:nvPr/>
        </p:nvGrpSpPr>
        <p:grpSpPr>
          <a:xfrm>
            <a:off x="8967754" y="3918557"/>
            <a:ext cx="2181744" cy="1374176"/>
            <a:chOff x="8967754" y="3918557"/>
            <a:chExt cx="2181744" cy="1374176"/>
          </a:xfrm>
        </p:grpSpPr>
        <p:sp>
          <p:nvSpPr>
            <p:cNvPr id="17" name="Content Placeholder 2"/>
            <p:cNvSpPr txBox="1">
              <a:spLocks/>
            </p:cNvSpPr>
            <p:nvPr/>
          </p:nvSpPr>
          <p:spPr>
            <a:xfrm>
              <a:off x="8967754" y="3918557"/>
              <a:ext cx="2181744" cy="4633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800" b="1" dirty="0">
                  <a:cs typeface="+mn-ea"/>
                  <a:sym typeface="+mn-lt"/>
                </a:rPr>
                <a:t>添加标题</a:t>
              </a:r>
              <a:endParaRPr lang="en-US" sz="2800" b="1" dirty="0">
                <a:cs typeface="+mn-ea"/>
                <a:sym typeface="+mn-lt"/>
              </a:endParaRPr>
            </a:p>
          </p:txBody>
        </p:sp>
        <p:sp>
          <p:nvSpPr>
            <p:cNvPr id="21" name="Content Placeholder 2"/>
            <p:cNvSpPr txBox="1">
              <a:spLocks/>
            </p:cNvSpPr>
            <p:nvPr/>
          </p:nvSpPr>
          <p:spPr>
            <a:xfrm>
              <a:off x="8967754" y="4379495"/>
              <a:ext cx="2181744" cy="913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800" dirty="0">
                  <a:cs typeface="+mn-ea"/>
                  <a:sym typeface="+mn-lt"/>
                </a:rPr>
                <a:t>此处添加介绍内容此处添加介绍内容此处添加介绍内容</a:t>
              </a:r>
              <a:endParaRPr lang="en-US" sz="1800" dirty="0">
                <a:cs typeface="+mn-ea"/>
                <a:sym typeface="+mn-lt"/>
              </a:endParaRPr>
            </a:p>
          </p:txBody>
        </p:sp>
      </p:grpSp>
      <p:sp>
        <p:nvSpPr>
          <p:cNvPr id="22" name="文本框 21"/>
          <p:cNvSpPr txBox="1">
            <a:spLocks noChangeArrowheads="1"/>
          </p:cNvSpPr>
          <p:nvPr/>
        </p:nvSpPr>
        <p:spPr bwMode="auto">
          <a:xfrm>
            <a:off x="558350" y="395463"/>
            <a:ext cx="184339" cy="403668"/>
          </a:xfrm>
          <a:custGeom>
            <a:avLst/>
            <a:gdLst/>
            <a:ahLst/>
            <a:cxnLst/>
            <a:rect l="l" t="t" r="r" b="b"/>
            <a:pathLst>
              <a:path w="876393" h="2554365">
                <a:moveTo>
                  <a:pt x="493416" y="0"/>
                </a:moveTo>
                <a:lnTo>
                  <a:pt x="785547" y="0"/>
                </a:lnTo>
                <a:lnTo>
                  <a:pt x="785547" y="1889945"/>
                </a:lnTo>
                <a:lnTo>
                  <a:pt x="876393" y="1889945"/>
                </a:lnTo>
                <a:lnTo>
                  <a:pt x="876393" y="1966540"/>
                </a:lnTo>
                <a:lnTo>
                  <a:pt x="785547" y="1966540"/>
                </a:lnTo>
                <a:lnTo>
                  <a:pt x="785547" y="2488457"/>
                </a:lnTo>
                <a:lnTo>
                  <a:pt x="876393" y="2488457"/>
                </a:lnTo>
                <a:lnTo>
                  <a:pt x="876393" y="2554365"/>
                </a:lnTo>
                <a:lnTo>
                  <a:pt x="402571" y="2554365"/>
                </a:lnTo>
                <a:lnTo>
                  <a:pt x="402571" y="2488457"/>
                </a:lnTo>
                <a:lnTo>
                  <a:pt x="493416" y="2488457"/>
                </a:lnTo>
                <a:lnTo>
                  <a:pt x="493416" y="1966540"/>
                </a:lnTo>
                <a:lnTo>
                  <a:pt x="0" y="1966540"/>
                </a:lnTo>
                <a:lnTo>
                  <a:pt x="0" y="1889945"/>
                </a:lnTo>
                <a:lnTo>
                  <a:pt x="493416" y="0"/>
                </a:lnTo>
                <a:close/>
                <a:moveTo>
                  <a:pt x="566449" y="65908"/>
                </a:moveTo>
                <a:lnTo>
                  <a:pt x="566449" y="2488457"/>
                </a:lnTo>
                <a:lnTo>
                  <a:pt x="639482" y="2488457"/>
                </a:lnTo>
                <a:lnTo>
                  <a:pt x="639482" y="65908"/>
                </a:lnTo>
                <a:lnTo>
                  <a:pt x="566449" y="65908"/>
                </a:lnTo>
                <a:close/>
                <a:moveTo>
                  <a:pt x="493416" y="306382"/>
                </a:moveTo>
                <a:lnTo>
                  <a:pt x="83721" y="1889945"/>
                </a:lnTo>
                <a:lnTo>
                  <a:pt x="493416" y="1889945"/>
                </a:lnTo>
                <a:lnTo>
                  <a:pt x="493416" y="30638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20510632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graphicEl>
                                              <a:dgm id="{E1ABCEFB-BB45-4D76-AA86-DC2165466715}"/>
                                            </p:graphicEl>
                                          </p:spTgt>
                                        </p:tgtEl>
                                        <p:attrNameLst>
                                          <p:attrName>style.visibility</p:attrName>
                                        </p:attrNameLst>
                                      </p:cBhvr>
                                      <p:to>
                                        <p:strVal val="visible"/>
                                      </p:to>
                                    </p:set>
                                    <p:anim calcmode="lin" valueType="num">
                                      <p:cBhvr additive="base">
                                        <p:cTn id="7" dur="500" fill="hold"/>
                                        <p:tgtEl>
                                          <p:spTgt spid="5">
                                            <p:graphicEl>
                                              <a:dgm id="{E1ABCEFB-BB45-4D76-AA86-DC2165466715}"/>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graphicEl>
                                              <a:dgm id="{E1ABCEFB-BB45-4D76-AA86-DC2165466715}"/>
                                            </p:graphic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graphicEl>
                                              <a:dgm id="{251F859B-0A77-4419-985E-46D0C3316017}"/>
                                            </p:graphicEl>
                                          </p:spTgt>
                                        </p:tgtEl>
                                        <p:attrNameLst>
                                          <p:attrName>style.visibility</p:attrName>
                                        </p:attrNameLst>
                                      </p:cBhvr>
                                      <p:to>
                                        <p:strVal val="visible"/>
                                      </p:to>
                                    </p:set>
                                    <p:anim calcmode="lin" valueType="num">
                                      <p:cBhvr additive="base">
                                        <p:cTn id="12" dur="500" fill="hold"/>
                                        <p:tgtEl>
                                          <p:spTgt spid="5">
                                            <p:graphicEl>
                                              <a:dgm id="{251F859B-0A77-4419-985E-46D0C3316017}"/>
                                            </p:graphic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5">
                                            <p:graphicEl>
                                              <a:dgm id="{251F859B-0A77-4419-985E-46D0C3316017}"/>
                                            </p:graphic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
                                            <p:graphicEl>
                                              <a:dgm id="{529F0E07-91EA-498C-B1AF-3A6CC4F775A4}"/>
                                            </p:graphicEl>
                                          </p:spTgt>
                                        </p:tgtEl>
                                        <p:attrNameLst>
                                          <p:attrName>style.visibility</p:attrName>
                                        </p:attrNameLst>
                                      </p:cBhvr>
                                      <p:to>
                                        <p:strVal val="visible"/>
                                      </p:to>
                                    </p:set>
                                    <p:anim calcmode="lin" valueType="num">
                                      <p:cBhvr additive="base">
                                        <p:cTn id="17" dur="500" fill="hold"/>
                                        <p:tgtEl>
                                          <p:spTgt spid="5">
                                            <p:graphicEl>
                                              <a:dgm id="{529F0E07-91EA-498C-B1AF-3A6CC4F775A4}"/>
                                            </p:graphic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5">
                                            <p:graphicEl>
                                              <a:dgm id="{529F0E07-91EA-498C-B1AF-3A6CC4F775A4}"/>
                                            </p:graphic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
                                            <p:graphicEl>
                                              <a:dgm id="{B32019F7-15C5-4CE0-AF54-B15B8A218E05}"/>
                                            </p:graphicEl>
                                          </p:spTgt>
                                        </p:tgtEl>
                                        <p:attrNameLst>
                                          <p:attrName>style.visibility</p:attrName>
                                        </p:attrNameLst>
                                      </p:cBhvr>
                                      <p:to>
                                        <p:strVal val="visible"/>
                                      </p:to>
                                    </p:set>
                                    <p:anim calcmode="lin" valueType="num">
                                      <p:cBhvr additive="base">
                                        <p:cTn id="22" dur="500" fill="hold"/>
                                        <p:tgtEl>
                                          <p:spTgt spid="5">
                                            <p:graphicEl>
                                              <a:dgm id="{B32019F7-15C5-4CE0-AF54-B15B8A218E05}"/>
                                            </p:graphic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5">
                                            <p:graphicEl>
                                              <a:dgm id="{B32019F7-15C5-4CE0-AF54-B15B8A218E05}"/>
                                            </p:graphic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5">
                                            <p:graphicEl>
                                              <a:dgm id="{298D2984-B994-41BF-94A1-E1CA4A71D3F7}"/>
                                            </p:graphicEl>
                                          </p:spTgt>
                                        </p:tgtEl>
                                        <p:attrNameLst>
                                          <p:attrName>style.visibility</p:attrName>
                                        </p:attrNameLst>
                                      </p:cBhvr>
                                      <p:to>
                                        <p:strVal val="visible"/>
                                      </p:to>
                                    </p:set>
                                    <p:anim calcmode="lin" valueType="num">
                                      <p:cBhvr additive="base">
                                        <p:cTn id="27" dur="500" fill="hold"/>
                                        <p:tgtEl>
                                          <p:spTgt spid="5">
                                            <p:graphicEl>
                                              <a:dgm id="{298D2984-B994-41BF-94A1-E1CA4A71D3F7}"/>
                                            </p:graphic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5">
                                            <p:graphicEl>
                                              <a:dgm id="{298D2984-B994-41BF-94A1-E1CA4A71D3F7}"/>
                                            </p:graphic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250"/>
                                        <p:tgtEl>
                                          <p:spTgt spid="10"/>
                                        </p:tgtEl>
                                      </p:cBhvr>
                                    </p:animEffect>
                                  </p:childTnLst>
                                </p:cTn>
                              </p:par>
                            </p:childTnLst>
                          </p:cTn>
                        </p:par>
                        <p:par>
                          <p:cTn id="37" fill="hold">
                            <p:stCondLst>
                              <p:cond delay="3250"/>
                            </p:stCondLst>
                            <p:childTnLst>
                              <p:par>
                                <p:cTn id="38" presetID="22" presetClass="entr" presetSubtype="1"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up)">
                                      <p:cBhvr>
                                        <p:cTn id="40" dur="500"/>
                                        <p:tgtEl>
                                          <p:spTgt spid="2"/>
                                        </p:tgtEl>
                                      </p:cBhvr>
                                    </p:animEffect>
                                  </p:childTnLst>
                                </p:cTn>
                              </p:par>
                            </p:childTnLst>
                          </p:cTn>
                        </p:par>
                        <p:par>
                          <p:cTn id="41" fill="hold">
                            <p:stCondLst>
                              <p:cond delay="3750"/>
                            </p:stCondLst>
                            <p:childTnLst>
                              <p:par>
                                <p:cTn id="42" presetID="10"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par>
                          <p:cTn id="45" fill="hold">
                            <p:stCondLst>
                              <p:cond delay="4250"/>
                            </p:stCondLst>
                            <p:childTnLst>
                              <p:par>
                                <p:cTn id="46" presetID="22" presetClass="entr" presetSubtype="1"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up)">
                                      <p:cBhvr>
                                        <p:cTn id="48" dur="250"/>
                                        <p:tgtEl>
                                          <p:spTgt spid="12"/>
                                        </p:tgtEl>
                                      </p:cBhvr>
                                    </p:animEffect>
                                  </p:childTnLst>
                                </p:cTn>
                              </p:par>
                            </p:childTnLst>
                          </p:cTn>
                        </p:par>
                        <p:par>
                          <p:cTn id="49" fill="hold">
                            <p:stCondLst>
                              <p:cond delay="4500"/>
                            </p:stCondLst>
                            <p:childTnLst>
                              <p:par>
                                <p:cTn id="50" presetID="22" presetClass="entr" presetSubtype="1"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up)">
                                      <p:cBhvr>
                                        <p:cTn id="52" dur="500"/>
                                        <p:tgtEl>
                                          <p:spTgt spid="3"/>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500"/>
                                        <p:tgtEl>
                                          <p:spTgt spid="8"/>
                                        </p:tgtEl>
                                      </p:cBhvr>
                                    </p:animEffect>
                                  </p:childTnLst>
                                </p:cTn>
                              </p:par>
                            </p:childTnLst>
                          </p:cTn>
                        </p:par>
                        <p:par>
                          <p:cTn id="57" fill="hold">
                            <p:stCondLst>
                              <p:cond delay="5500"/>
                            </p:stCondLst>
                            <p:childTnLst>
                              <p:par>
                                <p:cTn id="58" presetID="22" presetClass="entr" presetSubtype="1"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up)">
                                      <p:cBhvr>
                                        <p:cTn id="60" dur="250"/>
                                        <p:tgtEl>
                                          <p:spTgt spid="14"/>
                                        </p:tgtEl>
                                      </p:cBhvr>
                                    </p:animEffect>
                                  </p:childTnLst>
                                </p:cTn>
                              </p:par>
                            </p:childTnLst>
                          </p:cTn>
                        </p:par>
                        <p:par>
                          <p:cTn id="61" fill="hold">
                            <p:stCondLst>
                              <p:cond delay="5750"/>
                            </p:stCondLst>
                            <p:childTnLst>
                              <p:par>
                                <p:cTn id="62" presetID="22" presetClass="entr" presetSubtype="1"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up)">
                                      <p:cBhvr>
                                        <p:cTn id="64" dur="500"/>
                                        <p:tgtEl>
                                          <p:spTgt spid="23"/>
                                        </p:tgtEl>
                                      </p:cBhvr>
                                    </p:animEffect>
                                  </p:childTnLst>
                                </p:cTn>
                              </p:par>
                            </p:childTnLst>
                          </p:cTn>
                        </p:par>
                        <p:par>
                          <p:cTn id="65" fill="hold">
                            <p:stCondLst>
                              <p:cond delay="6250"/>
                            </p:stCondLst>
                            <p:childTnLst>
                              <p:par>
                                <p:cTn id="66" presetID="10" presetClass="entr" presetSubtype="0" fill="hold" grpId="0" nodeType="after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500"/>
                                        <p:tgtEl>
                                          <p:spTgt spid="9"/>
                                        </p:tgtEl>
                                      </p:cBhvr>
                                    </p:animEffect>
                                  </p:childTnLst>
                                </p:cTn>
                              </p:par>
                            </p:childTnLst>
                          </p:cTn>
                        </p:par>
                        <p:par>
                          <p:cTn id="69" fill="hold">
                            <p:stCondLst>
                              <p:cond delay="6750"/>
                            </p:stCondLst>
                            <p:childTnLst>
                              <p:par>
                                <p:cTn id="70" presetID="22" presetClass="entr" presetSubtype="1"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up)">
                                      <p:cBhvr>
                                        <p:cTn id="72" dur="250"/>
                                        <p:tgtEl>
                                          <p:spTgt spid="16"/>
                                        </p:tgtEl>
                                      </p:cBhvr>
                                    </p:animEffect>
                                  </p:childTnLst>
                                </p:cTn>
                              </p:par>
                            </p:childTnLst>
                          </p:cTn>
                        </p:par>
                        <p:par>
                          <p:cTn id="73" fill="hold">
                            <p:stCondLst>
                              <p:cond delay="7000"/>
                            </p:stCondLst>
                            <p:childTnLst>
                              <p:par>
                                <p:cTn id="74" presetID="22" presetClass="entr" presetSubtype="1" fill="hold"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up)">
                                      <p:cBhvr>
                                        <p:cTn id="7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P spid="6" grpId="0" animBg="1"/>
      <p:bldP spid="7" grpId="0" animBg="1"/>
      <p:bldP spid="8"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cxnSp>
        <p:nvCxnSpPr>
          <p:cNvPr id="5" name="Straight Connector 31"/>
          <p:cNvCxnSpPr/>
          <p:nvPr/>
        </p:nvCxnSpPr>
        <p:spPr>
          <a:xfrm>
            <a:off x="1337724" y="2629989"/>
            <a:ext cx="9516552" cy="0"/>
          </a:xfrm>
          <a:prstGeom prst="line">
            <a:avLst/>
          </a:prstGeom>
          <a:ln>
            <a:solidFill>
              <a:schemeClr val="tx1">
                <a:lumMod val="75000"/>
                <a:lumOff val="25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6" name="Group 26"/>
          <p:cNvGrpSpPr/>
          <p:nvPr/>
        </p:nvGrpSpPr>
        <p:grpSpPr>
          <a:xfrm>
            <a:off x="4911819" y="1527069"/>
            <a:ext cx="2304256" cy="2304256"/>
            <a:chOff x="3431835" y="1635646"/>
            <a:chExt cx="1728192" cy="1728192"/>
          </a:xfrm>
        </p:grpSpPr>
        <p:sp>
          <p:nvSpPr>
            <p:cNvPr id="7" name="Oval 16"/>
            <p:cNvSpPr/>
            <p:nvPr/>
          </p:nvSpPr>
          <p:spPr>
            <a:xfrm>
              <a:off x="3431835" y="1635646"/>
              <a:ext cx="1728192" cy="1728192"/>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467" b="1" dirty="0">
                <a:cs typeface="+mn-ea"/>
                <a:sym typeface="+mn-lt"/>
              </a:endParaRPr>
            </a:p>
            <a:p>
              <a:pPr algn="ctr"/>
              <a:endParaRPr lang="en-US" sz="1467" b="1" dirty="0">
                <a:cs typeface="+mn-ea"/>
                <a:sym typeface="+mn-lt"/>
              </a:endParaRPr>
            </a:p>
            <a:p>
              <a:pPr algn="ctr"/>
              <a:endParaRPr lang="en-US" sz="1467" b="1" dirty="0">
                <a:cs typeface="+mn-ea"/>
                <a:sym typeface="+mn-lt"/>
              </a:endParaRPr>
            </a:p>
            <a:p>
              <a:pPr algn="ctr"/>
              <a:br>
                <a:rPr lang="en-US" sz="1467" b="1" dirty="0">
                  <a:cs typeface="+mn-ea"/>
                  <a:sym typeface="+mn-lt"/>
                </a:rPr>
              </a:br>
              <a:endParaRPr lang="en-US" sz="1467" b="1" dirty="0">
                <a:cs typeface="+mn-ea"/>
                <a:sym typeface="+mn-lt"/>
              </a:endParaRPr>
            </a:p>
          </p:txBody>
        </p:sp>
        <p:sp>
          <p:nvSpPr>
            <p:cNvPr id="8" name="Freeform 6"/>
            <p:cNvSpPr>
              <a:spLocks noEditPoints="1"/>
            </p:cNvSpPr>
            <p:nvPr/>
          </p:nvSpPr>
          <p:spPr bwMode="auto">
            <a:xfrm>
              <a:off x="3993004" y="2186789"/>
              <a:ext cx="605854" cy="619396"/>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800" dirty="0">
                <a:cs typeface="+mn-ea"/>
                <a:sym typeface="+mn-lt"/>
              </a:endParaRPr>
            </a:p>
          </p:txBody>
        </p:sp>
      </p:grpSp>
      <p:grpSp>
        <p:nvGrpSpPr>
          <p:cNvPr id="9" name="Group 25"/>
          <p:cNvGrpSpPr/>
          <p:nvPr/>
        </p:nvGrpSpPr>
        <p:grpSpPr>
          <a:xfrm>
            <a:off x="2143458" y="1778706"/>
            <a:ext cx="1792303" cy="1792303"/>
            <a:chOff x="1355564" y="1824373"/>
            <a:chExt cx="1344227" cy="1344227"/>
          </a:xfrm>
        </p:grpSpPr>
        <p:sp>
          <p:nvSpPr>
            <p:cNvPr id="10" name="Oval 14"/>
            <p:cNvSpPr/>
            <p:nvPr/>
          </p:nvSpPr>
          <p:spPr>
            <a:xfrm>
              <a:off x="1355564" y="1824373"/>
              <a:ext cx="1344227" cy="13442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b="1" dirty="0">
                <a:cs typeface="+mn-ea"/>
                <a:sym typeface="+mn-lt"/>
              </a:endParaRPr>
            </a:p>
            <a:p>
              <a:pPr algn="ctr"/>
              <a:endParaRPr lang="en-US" sz="1467" b="1" dirty="0">
                <a:cs typeface="+mn-ea"/>
                <a:sym typeface="+mn-lt"/>
              </a:endParaRPr>
            </a:p>
          </p:txBody>
        </p:sp>
        <p:sp>
          <p:nvSpPr>
            <p:cNvPr id="11" name="Freeform 11"/>
            <p:cNvSpPr>
              <a:spLocks noEditPoints="1"/>
            </p:cNvSpPr>
            <p:nvPr/>
          </p:nvSpPr>
          <p:spPr bwMode="auto">
            <a:xfrm>
              <a:off x="1867010" y="2298091"/>
              <a:ext cx="321333" cy="320479"/>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800" dirty="0">
                <a:cs typeface="+mn-ea"/>
                <a:sym typeface="+mn-lt"/>
              </a:endParaRPr>
            </a:p>
          </p:txBody>
        </p:sp>
      </p:grpSp>
      <p:grpSp>
        <p:nvGrpSpPr>
          <p:cNvPr id="12" name="Group 27"/>
          <p:cNvGrpSpPr/>
          <p:nvPr/>
        </p:nvGrpSpPr>
        <p:grpSpPr>
          <a:xfrm>
            <a:off x="8256241" y="1778706"/>
            <a:ext cx="1792303" cy="1792303"/>
            <a:chOff x="5940151" y="1824373"/>
            <a:chExt cx="1344227" cy="1344227"/>
          </a:xfrm>
        </p:grpSpPr>
        <p:sp>
          <p:nvSpPr>
            <p:cNvPr id="13" name="Oval 19"/>
            <p:cNvSpPr/>
            <p:nvPr/>
          </p:nvSpPr>
          <p:spPr>
            <a:xfrm>
              <a:off x="5940151" y="1824373"/>
              <a:ext cx="1344227" cy="1344227"/>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467" b="1" dirty="0">
                <a:cs typeface="+mn-ea"/>
                <a:sym typeface="+mn-lt"/>
              </a:endParaRPr>
            </a:p>
            <a:p>
              <a:pPr algn="ctr"/>
              <a:endParaRPr lang="en-US" sz="1467" b="1" dirty="0">
                <a:cs typeface="+mn-ea"/>
                <a:sym typeface="+mn-lt"/>
              </a:endParaRPr>
            </a:p>
          </p:txBody>
        </p:sp>
        <p:sp>
          <p:nvSpPr>
            <p:cNvPr id="14" name="Freeform 16"/>
            <p:cNvSpPr>
              <a:spLocks noEditPoints="1"/>
            </p:cNvSpPr>
            <p:nvPr/>
          </p:nvSpPr>
          <p:spPr bwMode="auto">
            <a:xfrm>
              <a:off x="6456527" y="2283685"/>
              <a:ext cx="311472" cy="311472"/>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800" dirty="0">
                <a:cs typeface="+mn-ea"/>
                <a:sym typeface="+mn-lt"/>
              </a:endParaRPr>
            </a:p>
          </p:txBody>
        </p:sp>
      </p:grpSp>
      <p:grpSp>
        <p:nvGrpSpPr>
          <p:cNvPr id="3" name="组合 2"/>
          <p:cNvGrpSpPr/>
          <p:nvPr/>
        </p:nvGrpSpPr>
        <p:grpSpPr>
          <a:xfrm>
            <a:off x="4687871" y="3940533"/>
            <a:ext cx="2793037" cy="1637307"/>
            <a:chOff x="4687871" y="3940533"/>
            <a:chExt cx="2793037" cy="1637307"/>
          </a:xfrm>
        </p:grpSpPr>
        <p:sp>
          <p:nvSpPr>
            <p:cNvPr id="16" name="Content Placeholder 2"/>
            <p:cNvSpPr txBox="1">
              <a:spLocks/>
            </p:cNvSpPr>
            <p:nvPr/>
          </p:nvSpPr>
          <p:spPr>
            <a:xfrm>
              <a:off x="4775154" y="4422292"/>
              <a:ext cx="2618473" cy="115554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800" dirty="0">
                  <a:solidFill>
                    <a:schemeClr val="tx1"/>
                  </a:solidFill>
                  <a:cs typeface="+mn-ea"/>
                  <a:sym typeface="+mn-lt"/>
                </a:rPr>
                <a:t>此处添加介绍内容此处添加介绍内容此处添加介绍内容此处添加介绍内容此处添加介绍内容</a:t>
              </a:r>
              <a:endParaRPr lang="en-US" sz="1800" dirty="0">
                <a:solidFill>
                  <a:schemeClr val="tx1"/>
                </a:solidFill>
                <a:cs typeface="+mn-ea"/>
                <a:sym typeface="+mn-lt"/>
              </a:endParaRPr>
            </a:p>
          </p:txBody>
        </p:sp>
        <p:sp>
          <p:nvSpPr>
            <p:cNvPr id="17" name="Title 13"/>
            <p:cNvSpPr txBox="1">
              <a:spLocks/>
            </p:cNvSpPr>
            <p:nvPr/>
          </p:nvSpPr>
          <p:spPr>
            <a:xfrm>
              <a:off x="4687871" y="394053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800" b="1" dirty="0">
                  <a:solidFill>
                    <a:schemeClr val="tx1"/>
                  </a:solidFill>
                  <a:latin typeface="+mn-lt"/>
                  <a:ea typeface="+mn-ea"/>
                  <a:cs typeface="+mn-ea"/>
                  <a:sym typeface="+mn-lt"/>
                </a:rPr>
                <a:t>阶段</a:t>
              </a:r>
              <a:r>
                <a:rPr lang="en-US" sz="2800" b="1" dirty="0">
                  <a:solidFill>
                    <a:schemeClr val="tx1"/>
                  </a:solidFill>
                  <a:latin typeface="+mn-lt"/>
                  <a:ea typeface="+mn-ea"/>
                  <a:cs typeface="+mn-ea"/>
                  <a:sym typeface="+mn-lt"/>
                </a:rPr>
                <a:t> 2</a:t>
              </a:r>
            </a:p>
          </p:txBody>
        </p:sp>
      </p:grpSp>
      <p:grpSp>
        <p:nvGrpSpPr>
          <p:cNvPr id="22" name="组合 21"/>
          <p:cNvGrpSpPr/>
          <p:nvPr/>
        </p:nvGrpSpPr>
        <p:grpSpPr>
          <a:xfrm>
            <a:off x="7744262" y="3940533"/>
            <a:ext cx="2793037" cy="1637307"/>
            <a:chOff x="7744262" y="3940533"/>
            <a:chExt cx="2793037" cy="1637307"/>
          </a:xfrm>
        </p:grpSpPr>
        <p:sp>
          <p:nvSpPr>
            <p:cNvPr id="18" name="Content Placeholder 2"/>
            <p:cNvSpPr txBox="1">
              <a:spLocks/>
            </p:cNvSpPr>
            <p:nvPr/>
          </p:nvSpPr>
          <p:spPr>
            <a:xfrm>
              <a:off x="7831545" y="4422292"/>
              <a:ext cx="2618473" cy="115554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800" dirty="0">
                  <a:solidFill>
                    <a:schemeClr val="tx1"/>
                  </a:solidFill>
                  <a:cs typeface="+mn-ea"/>
                  <a:sym typeface="+mn-lt"/>
                </a:rPr>
                <a:t>此处添加介绍内容此处添加介绍内容此处添加介绍内容此处添加介绍内容此处添加介绍内容</a:t>
              </a:r>
              <a:endParaRPr lang="en-US" sz="1800" dirty="0">
                <a:solidFill>
                  <a:schemeClr val="tx1"/>
                </a:solidFill>
                <a:cs typeface="+mn-ea"/>
                <a:sym typeface="+mn-lt"/>
              </a:endParaRPr>
            </a:p>
          </p:txBody>
        </p:sp>
        <p:sp>
          <p:nvSpPr>
            <p:cNvPr id="19" name="Title 13"/>
            <p:cNvSpPr txBox="1">
              <a:spLocks/>
            </p:cNvSpPr>
            <p:nvPr/>
          </p:nvSpPr>
          <p:spPr>
            <a:xfrm>
              <a:off x="7744262" y="394053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800" b="1" dirty="0">
                  <a:solidFill>
                    <a:schemeClr val="tx1"/>
                  </a:solidFill>
                  <a:latin typeface="+mn-lt"/>
                  <a:ea typeface="+mn-ea"/>
                  <a:cs typeface="+mn-ea"/>
                  <a:sym typeface="+mn-lt"/>
                </a:rPr>
                <a:t>阶段</a:t>
              </a:r>
              <a:r>
                <a:rPr lang="en-US" sz="2800" b="1" dirty="0">
                  <a:solidFill>
                    <a:schemeClr val="tx1"/>
                  </a:solidFill>
                  <a:latin typeface="+mn-lt"/>
                  <a:ea typeface="+mn-ea"/>
                  <a:cs typeface="+mn-ea"/>
                  <a:sym typeface="+mn-lt"/>
                </a:rPr>
                <a:t> 3</a:t>
              </a:r>
            </a:p>
          </p:txBody>
        </p:sp>
      </p:grpSp>
      <p:grpSp>
        <p:nvGrpSpPr>
          <p:cNvPr id="2" name="组合 1"/>
          <p:cNvGrpSpPr/>
          <p:nvPr/>
        </p:nvGrpSpPr>
        <p:grpSpPr>
          <a:xfrm>
            <a:off x="1627140" y="3940533"/>
            <a:ext cx="2793037" cy="1637307"/>
            <a:chOff x="1627140" y="3940533"/>
            <a:chExt cx="2793037" cy="1637307"/>
          </a:xfrm>
        </p:grpSpPr>
        <p:sp>
          <p:nvSpPr>
            <p:cNvPr id="15" name="Title 13"/>
            <p:cNvSpPr txBox="1">
              <a:spLocks/>
            </p:cNvSpPr>
            <p:nvPr/>
          </p:nvSpPr>
          <p:spPr>
            <a:xfrm>
              <a:off x="1627140" y="394053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800" b="1" dirty="0">
                  <a:solidFill>
                    <a:schemeClr val="tx1"/>
                  </a:solidFill>
                  <a:latin typeface="+mn-lt"/>
                  <a:ea typeface="+mn-ea"/>
                  <a:cs typeface="+mn-ea"/>
                  <a:sym typeface="+mn-lt"/>
                </a:rPr>
                <a:t>阶段</a:t>
              </a:r>
              <a:r>
                <a:rPr lang="en-US" sz="2800" b="1" dirty="0">
                  <a:solidFill>
                    <a:schemeClr val="tx1"/>
                  </a:solidFill>
                  <a:latin typeface="+mn-lt"/>
                  <a:ea typeface="+mn-ea"/>
                  <a:cs typeface="+mn-ea"/>
                  <a:sym typeface="+mn-lt"/>
                </a:rPr>
                <a:t> 1</a:t>
              </a:r>
            </a:p>
          </p:txBody>
        </p:sp>
        <p:sp>
          <p:nvSpPr>
            <p:cNvPr id="20" name="Content Placeholder 2"/>
            <p:cNvSpPr txBox="1">
              <a:spLocks/>
            </p:cNvSpPr>
            <p:nvPr/>
          </p:nvSpPr>
          <p:spPr>
            <a:xfrm>
              <a:off x="1730371" y="4422292"/>
              <a:ext cx="2618473" cy="115554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800" dirty="0">
                  <a:solidFill>
                    <a:schemeClr val="tx1"/>
                  </a:solidFill>
                  <a:cs typeface="+mn-ea"/>
                  <a:sym typeface="+mn-lt"/>
                </a:rPr>
                <a:t>此处添加介绍内容此处添加介绍内容此处添加介绍内容此处添加介绍内容此处添加介绍内容</a:t>
              </a:r>
              <a:endParaRPr lang="en-US" sz="1800" dirty="0">
                <a:solidFill>
                  <a:schemeClr val="tx1"/>
                </a:solidFill>
                <a:cs typeface="+mn-ea"/>
                <a:sym typeface="+mn-lt"/>
              </a:endParaRPr>
            </a:p>
          </p:txBody>
        </p:sp>
      </p:grpSp>
      <p:sp>
        <p:nvSpPr>
          <p:cNvPr id="21" name="文本框 20"/>
          <p:cNvSpPr txBox="1">
            <a:spLocks noChangeArrowheads="1"/>
          </p:cNvSpPr>
          <p:nvPr/>
        </p:nvSpPr>
        <p:spPr bwMode="auto">
          <a:xfrm>
            <a:off x="558350" y="395463"/>
            <a:ext cx="184339" cy="403668"/>
          </a:xfrm>
          <a:custGeom>
            <a:avLst/>
            <a:gdLst/>
            <a:ahLst/>
            <a:cxnLst/>
            <a:rect l="l" t="t" r="r" b="b"/>
            <a:pathLst>
              <a:path w="876393" h="2554365">
                <a:moveTo>
                  <a:pt x="493416" y="0"/>
                </a:moveTo>
                <a:lnTo>
                  <a:pt x="785547" y="0"/>
                </a:lnTo>
                <a:lnTo>
                  <a:pt x="785547" y="1889945"/>
                </a:lnTo>
                <a:lnTo>
                  <a:pt x="876393" y="1889945"/>
                </a:lnTo>
                <a:lnTo>
                  <a:pt x="876393" y="1966540"/>
                </a:lnTo>
                <a:lnTo>
                  <a:pt x="785547" y="1966540"/>
                </a:lnTo>
                <a:lnTo>
                  <a:pt x="785547" y="2488457"/>
                </a:lnTo>
                <a:lnTo>
                  <a:pt x="876393" y="2488457"/>
                </a:lnTo>
                <a:lnTo>
                  <a:pt x="876393" y="2554365"/>
                </a:lnTo>
                <a:lnTo>
                  <a:pt x="402571" y="2554365"/>
                </a:lnTo>
                <a:lnTo>
                  <a:pt x="402571" y="2488457"/>
                </a:lnTo>
                <a:lnTo>
                  <a:pt x="493416" y="2488457"/>
                </a:lnTo>
                <a:lnTo>
                  <a:pt x="493416" y="1966540"/>
                </a:lnTo>
                <a:lnTo>
                  <a:pt x="0" y="1966540"/>
                </a:lnTo>
                <a:lnTo>
                  <a:pt x="0" y="1889945"/>
                </a:lnTo>
                <a:lnTo>
                  <a:pt x="493416" y="0"/>
                </a:lnTo>
                <a:close/>
                <a:moveTo>
                  <a:pt x="566449" y="65908"/>
                </a:moveTo>
                <a:lnTo>
                  <a:pt x="566449" y="2488457"/>
                </a:lnTo>
                <a:lnTo>
                  <a:pt x="639482" y="2488457"/>
                </a:lnTo>
                <a:lnTo>
                  <a:pt x="639482" y="65908"/>
                </a:lnTo>
                <a:lnTo>
                  <a:pt x="566449" y="65908"/>
                </a:lnTo>
                <a:close/>
                <a:moveTo>
                  <a:pt x="493416" y="306382"/>
                </a:moveTo>
                <a:lnTo>
                  <a:pt x="83721" y="1889945"/>
                </a:lnTo>
                <a:lnTo>
                  <a:pt x="493416" y="1889945"/>
                </a:lnTo>
                <a:lnTo>
                  <a:pt x="493416" y="30638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35639652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7"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17" presetClass="entr" presetSubtype="1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17" presetClass="entr" presetSubtype="1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strVal val="#ppt_h"/>
                                          </p:val>
                                        </p:tav>
                                        <p:tav tm="100000">
                                          <p:val>
                                            <p:strVal val="#ppt_h"/>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cxnSp>
        <p:nvCxnSpPr>
          <p:cNvPr id="5" name="Straight Connector 29"/>
          <p:cNvCxnSpPr/>
          <p:nvPr/>
        </p:nvCxnSpPr>
        <p:spPr>
          <a:xfrm flipH="1">
            <a:off x="1277330" y="3026667"/>
            <a:ext cx="9637341"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6" name="Group 65"/>
          <p:cNvGrpSpPr/>
          <p:nvPr/>
        </p:nvGrpSpPr>
        <p:grpSpPr>
          <a:xfrm>
            <a:off x="1595381" y="2281429"/>
            <a:ext cx="1459377" cy="1612995"/>
            <a:chOff x="3419864" y="1304397"/>
            <a:chExt cx="1094533" cy="1209746"/>
          </a:xfrm>
        </p:grpSpPr>
        <p:sp>
          <p:nvSpPr>
            <p:cNvPr id="7" name="Freeform 44"/>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cs typeface="+mn-ea"/>
                <a:sym typeface="+mn-lt"/>
              </a:endParaRPr>
            </a:p>
          </p:txBody>
        </p:sp>
        <p:sp>
          <p:nvSpPr>
            <p:cNvPr id="8" name="Rectangle 47"/>
            <p:cNvSpPr/>
            <p:nvPr/>
          </p:nvSpPr>
          <p:spPr>
            <a:xfrm>
              <a:off x="3669452" y="1468512"/>
              <a:ext cx="595355" cy="561741"/>
            </a:xfrm>
            <a:prstGeom prst="rect">
              <a:avLst/>
            </a:prstGeom>
          </p:spPr>
          <p:txBody>
            <a:bodyPr wrap="none">
              <a:spAutoFit/>
            </a:bodyPr>
            <a:lstStyle/>
            <a:p>
              <a:pPr algn="ctr"/>
              <a:r>
                <a:rPr lang="en-US" sz="4267" dirty="0">
                  <a:solidFill>
                    <a:schemeClr val="bg1"/>
                  </a:solidFill>
                  <a:cs typeface="+mn-ea"/>
                  <a:sym typeface="+mn-lt"/>
                </a:rPr>
                <a:t>01</a:t>
              </a:r>
            </a:p>
          </p:txBody>
        </p:sp>
      </p:grpSp>
      <p:grpSp>
        <p:nvGrpSpPr>
          <p:cNvPr id="9" name="Group 66"/>
          <p:cNvGrpSpPr/>
          <p:nvPr/>
        </p:nvGrpSpPr>
        <p:grpSpPr>
          <a:xfrm>
            <a:off x="4155692" y="2281429"/>
            <a:ext cx="1459377" cy="1612995"/>
            <a:chOff x="4740719" y="1304398"/>
            <a:chExt cx="1094533" cy="1209746"/>
          </a:xfrm>
        </p:grpSpPr>
        <p:sp>
          <p:nvSpPr>
            <p:cNvPr id="10" name="Freeform 53"/>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cs typeface="+mn-ea"/>
                <a:sym typeface="+mn-lt"/>
              </a:endParaRPr>
            </a:p>
          </p:txBody>
        </p:sp>
        <p:sp>
          <p:nvSpPr>
            <p:cNvPr id="11" name="Rectangle 54"/>
            <p:cNvSpPr/>
            <p:nvPr/>
          </p:nvSpPr>
          <p:spPr>
            <a:xfrm>
              <a:off x="4990307" y="1468513"/>
              <a:ext cx="595355" cy="561741"/>
            </a:xfrm>
            <a:prstGeom prst="rect">
              <a:avLst/>
            </a:prstGeom>
          </p:spPr>
          <p:txBody>
            <a:bodyPr wrap="none">
              <a:spAutoFit/>
            </a:bodyPr>
            <a:lstStyle/>
            <a:p>
              <a:pPr algn="ctr"/>
              <a:r>
                <a:rPr lang="en-US" sz="4267" dirty="0">
                  <a:solidFill>
                    <a:schemeClr val="bg1"/>
                  </a:solidFill>
                  <a:cs typeface="+mn-ea"/>
                  <a:sym typeface="+mn-lt"/>
                </a:rPr>
                <a:t>02</a:t>
              </a:r>
            </a:p>
          </p:txBody>
        </p:sp>
      </p:grpSp>
      <p:grpSp>
        <p:nvGrpSpPr>
          <p:cNvPr id="3" name="组合 2"/>
          <p:cNvGrpSpPr/>
          <p:nvPr/>
        </p:nvGrpSpPr>
        <p:grpSpPr>
          <a:xfrm>
            <a:off x="3821317" y="4112413"/>
            <a:ext cx="2128124" cy="1570374"/>
            <a:chOff x="3821317" y="4112413"/>
            <a:chExt cx="2128124" cy="1570374"/>
          </a:xfrm>
        </p:grpSpPr>
        <p:sp>
          <p:nvSpPr>
            <p:cNvPr id="12" name="Text Placeholder 3"/>
            <p:cNvSpPr txBox="1">
              <a:spLocks/>
            </p:cNvSpPr>
            <p:nvPr/>
          </p:nvSpPr>
          <p:spPr>
            <a:xfrm>
              <a:off x="4167236" y="4112413"/>
              <a:ext cx="1436291"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3" name="Text Placeholder 3"/>
            <p:cNvSpPr txBox="1">
              <a:spLocks/>
            </p:cNvSpPr>
            <p:nvPr/>
          </p:nvSpPr>
          <p:spPr>
            <a:xfrm>
              <a:off x="3821317" y="4574791"/>
              <a:ext cx="2128124" cy="11079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800" dirty="0">
                  <a:solidFill>
                    <a:schemeClr val="tx1"/>
                  </a:solidFill>
                  <a:cs typeface="+mn-ea"/>
                  <a:sym typeface="+mn-lt"/>
                </a:rPr>
                <a:t>此处添加介绍内容此处添加介绍内容此处添加介绍内容此处添加介绍内容</a:t>
              </a:r>
              <a:endParaRPr lang="en-US" sz="1800" dirty="0">
                <a:solidFill>
                  <a:schemeClr val="tx1"/>
                </a:solidFill>
                <a:cs typeface="+mn-ea"/>
                <a:sym typeface="+mn-lt"/>
              </a:endParaRPr>
            </a:p>
          </p:txBody>
        </p:sp>
      </p:grpSp>
      <p:grpSp>
        <p:nvGrpSpPr>
          <p:cNvPr id="2" name="组合 1"/>
          <p:cNvGrpSpPr/>
          <p:nvPr/>
        </p:nvGrpSpPr>
        <p:grpSpPr>
          <a:xfrm>
            <a:off x="1271055" y="4111107"/>
            <a:ext cx="2108026" cy="1572987"/>
            <a:chOff x="1271055" y="4111107"/>
            <a:chExt cx="2108026" cy="1572987"/>
          </a:xfrm>
        </p:grpSpPr>
        <p:sp>
          <p:nvSpPr>
            <p:cNvPr id="14" name="Text Placeholder 3"/>
            <p:cNvSpPr txBox="1">
              <a:spLocks/>
            </p:cNvSpPr>
            <p:nvPr/>
          </p:nvSpPr>
          <p:spPr>
            <a:xfrm>
              <a:off x="1606925" y="4111107"/>
              <a:ext cx="1436290" cy="43088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5" name="Text Placeholder 3"/>
            <p:cNvSpPr txBox="1">
              <a:spLocks/>
            </p:cNvSpPr>
            <p:nvPr/>
          </p:nvSpPr>
          <p:spPr>
            <a:xfrm>
              <a:off x="1271055" y="4576098"/>
              <a:ext cx="2108026" cy="11079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800" dirty="0">
                  <a:solidFill>
                    <a:schemeClr val="tx1"/>
                  </a:solidFill>
                  <a:cs typeface="+mn-ea"/>
                  <a:sym typeface="+mn-lt"/>
                </a:rPr>
                <a:t>此处添加介绍内容此处添加介绍内容此处添加介绍内容此处添加介绍内容</a:t>
              </a:r>
              <a:endParaRPr lang="en-US" sz="1800" dirty="0">
                <a:solidFill>
                  <a:schemeClr val="tx1"/>
                </a:solidFill>
                <a:cs typeface="+mn-ea"/>
                <a:sym typeface="+mn-lt"/>
              </a:endParaRPr>
            </a:p>
          </p:txBody>
        </p:sp>
      </p:grpSp>
      <p:grpSp>
        <p:nvGrpSpPr>
          <p:cNvPr id="16" name="Group 67"/>
          <p:cNvGrpSpPr/>
          <p:nvPr/>
        </p:nvGrpSpPr>
        <p:grpSpPr>
          <a:xfrm>
            <a:off x="6716002" y="2281428"/>
            <a:ext cx="1459377" cy="1612995"/>
            <a:chOff x="3419864" y="1304397"/>
            <a:chExt cx="1094533" cy="1209746"/>
          </a:xfrm>
          <a:solidFill>
            <a:schemeClr val="accent1"/>
          </a:solidFill>
        </p:grpSpPr>
        <p:sp>
          <p:nvSpPr>
            <p:cNvPr id="17" name="Freeform 68"/>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cs typeface="+mn-ea"/>
                <a:sym typeface="+mn-lt"/>
              </a:endParaRPr>
            </a:p>
          </p:txBody>
        </p:sp>
        <p:sp>
          <p:nvSpPr>
            <p:cNvPr id="18" name="Rectangle 69"/>
            <p:cNvSpPr/>
            <p:nvPr/>
          </p:nvSpPr>
          <p:spPr>
            <a:xfrm>
              <a:off x="3669452" y="1468512"/>
              <a:ext cx="595355" cy="561741"/>
            </a:xfrm>
            <a:prstGeom prst="rect">
              <a:avLst/>
            </a:prstGeom>
            <a:noFill/>
          </p:spPr>
          <p:txBody>
            <a:bodyPr wrap="none">
              <a:spAutoFit/>
            </a:bodyPr>
            <a:lstStyle/>
            <a:p>
              <a:pPr algn="ctr"/>
              <a:r>
                <a:rPr lang="en-US" sz="4267" dirty="0">
                  <a:solidFill>
                    <a:schemeClr val="bg1"/>
                  </a:solidFill>
                  <a:cs typeface="+mn-ea"/>
                  <a:sym typeface="+mn-lt"/>
                </a:rPr>
                <a:t>03</a:t>
              </a:r>
            </a:p>
          </p:txBody>
        </p:sp>
      </p:grpSp>
      <p:grpSp>
        <p:nvGrpSpPr>
          <p:cNvPr id="19" name="Group 70"/>
          <p:cNvGrpSpPr/>
          <p:nvPr/>
        </p:nvGrpSpPr>
        <p:grpSpPr>
          <a:xfrm>
            <a:off x="9276314" y="2281427"/>
            <a:ext cx="1459377" cy="1612995"/>
            <a:chOff x="4740719" y="1304398"/>
            <a:chExt cx="1094533" cy="1209746"/>
          </a:xfrm>
          <a:solidFill>
            <a:schemeClr val="accent3"/>
          </a:solidFill>
        </p:grpSpPr>
        <p:sp>
          <p:nvSpPr>
            <p:cNvPr id="20" name="Freeform 71"/>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cs typeface="+mn-ea"/>
                <a:sym typeface="+mn-lt"/>
              </a:endParaRPr>
            </a:p>
          </p:txBody>
        </p:sp>
        <p:sp>
          <p:nvSpPr>
            <p:cNvPr id="21" name="Rectangle 73"/>
            <p:cNvSpPr/>
            <p:nvPr/>
          </p:nvSpPr>
          <p:spPr>
            <a:xfrm>
              <a:off x="4990307" y="1468513"/>
              <a:ext cx="595355" cy="561741"/>
            </a:xfrm>
            <a:prstGeom prst="rect">
              <a:avLst/>
            </a:prstGeom>
            <a:noFill/>
          </p:spPr>
          <p:txBody>
            <a:bodyPr wrap="none">
              <a:spAutoFit/>
            </a:bodyPr>
            <a:lstStyle/>
            <a:p>
              <a:pPr algn="ctr"/>
              <a:r>
                <a:rPr lang="en-US" sz="4267" dirty="0">
                  <a:solidFill>
                    <a:schemeClr val="bg1"/>
                  </a:solidFill>
                  <a:cs typeface="+mn-ea"/>
                  <a:sym typeface="+mn-lt"/>
                </a:rPr>
                <a:t>04</a:t>
              </a:r>
            </a:p>
          </p:txBody>
        </p:sp>
      </p:grpSp>
      <p:grpSp>
        <p:nvGrpSpPr>
          <p:cNvPr id="31" name="组合 30"/>
          <p:cNvGrpSpPr/>
          <p:nvPr/>
        </p:nvGrpSpPr>
        <p:grpSpPr>
          <a:xfrm>
            <a:off x="8962035" y="4112413"/>
            <a:ext cx="2087932" cy="1570374"/>
            <a:chOff x="8962035" y="4112413"/>
            <a:chExt cx="2087932" cy="1570374"/>
          </a:xfrm>
        </p:grpSpPr>
        <p:sp>
          <p:nvSpPr>
            <p:cNvPr id="22" name="Text Placeholder 3"/>
            <p:cNvSpPr txBox="1">
              <a:spLocks/>
            </p:cNvSpPr>
            <p:nvPr/>
          </p:nvSpPr>
          <p:spPr>
            <a:xfrm>
              <a:off x="9287858" y="4112413"/>
              <a:ext cx="1436290"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23" name="Text Placeholder 3"/>
            <p:cNvSpPr txBox="1">
              <a:spLocks/>
            </p:cNvSpPr>
            <p:nvPr/>
          </p:nvSpPr>
          <p:spPr>
            <a:xfrm>
              <a:off x="8962035" y="4574791"/>
              <a:ext cx="2087932" cy="11079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800" dirty="0">
                  <a:solidFill>
                    <a:schemeClr val="tx1"/>
                  </a:solidFill>
                  <a:cs typeface="+mn-ea"/>
                  <a:sym typeface="+mn-lt"/>
                </a:rPr>
                <a:t>此处添加介绍内容此处添加介绍内容此处添加介绍内容此处添加介绍内容</a:t>
              </a:r>
              <a:endParaRPr lang="en-US" sz="1800" dirty="0">
                <a:solidFill>
                  <a:schemeClr val="tx1"/>
                </a:solidFill>
                <a:cs typeface="+mn-ea"/>
                <a:sym typeface="+mn-lt"/>
              </a:endParaRPr>
            </a:p>
          </p:txBody>
        </p:sp>
      </p:grpSp>
      <p:grpSp>
        <p:nvGrpSpPr>
          <p:cNvPr id="30" name="组合 29"/>
          <p:cNvGrpSpPr/>
          <p:nvPr/>
        </p:nvGrpSpPr>
        <p:grpSpPr>
          <a:xfrm>
            <a:off x="6391676" y="4111107"/>
            <a:ext cx="2108026" cy="1572987"/>
            <a:chOff x="6391676" y="4111107"/>
            <a:chExt cx="2108026" cy="1572987"/>
          </a:xfrm>
        </p:grpSpPr>
        <p:sp>
          <p:nvSpPr>
            <p:cNvPr id="24" name="Text Placeholder 3"/>
            <p:cNvSpPr txBox="1">
              <a:spLocks/>
            </p:cNvSpPr>
            <p:nvPr/>
          </p:nvSpPr>
          <p:spPr>
            <a:xfrm>
              <a:off x="6727546" y="4111107"/>
              <a:ext cx="1436290" cy="43088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25" name="Text Placeholder 3"/>
            <p:cNvSpPr txBox="1">
              <a:spLocks/>
            </p:cNvSpPr>
            <p:nvPr/>
          </p:nvSpPr>
          <p:spPr>
            <a:xfrm>
              <a:off x="6391676" y="4576098"/>
              <a:ext cx="2108026" cy="11079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800" dirty="0">
                  <a:solidFill>
                    <a:schemeClr val="tx1"/>
                  </a:solidFill>
                  <a:cs typeface="+mn-ea"/>
                  <a:sym typeface="+mn-lt"/>
                </a:rPr>
                <a:t>此处添加介绍内容此处添加介绍内容此处添加介绍内容此处添加介绍内容</a:t>
              </a:r>
              <a:endParaRPr lang="en-US" sz="1800" dirty="0">
                <a:solidFill>
                  <a:schemeClr val="tx1"/>
                </a:solidFill>
                <a:cs typeface="+mn-ea"/>
                <a:sym typeface="+mn-lt"/>
              </a:endParaRPr>
            </a:p>
          </p:txBody>
        </p:sp>
      </p:grpSp>
      <p:sp>
        <p:nvSpPr>
          <p:cNvPr id="26" name="Arc 30"/>
          <p:cNvSpPr/>
          <p:nvPr/>
        </p:nvSpPr>
        <p:spPr>
          <a:xfrm rot="19051047">
            <a:off x="2724056" y="1787232"/>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cs typeface="+mn-ea"/>
              <a:sym typeface="+mn-lt"/>
            </a:endParaRPr>
          </a:p>
        </p:txBody>
      </p:sp>
      <p:sp>
        <p:nvSpPr>
          <p:cNvPr id="27" name="Arc 31"/>
          <p:cNvSpPr/>
          <p:nvPr/>
        </p:nvSpPr>
        <p:spPr>
          <a:xfrm rot="19051047">
            <a:off x="5188672" y="1787233"/>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cs typeface="+mn-ea"/>
              <a:sym typeface="+mn-lt"/>
            </a:endParaRPr>
          </a:p>
        </p:txBody>
      </p:sp>
      <p:sp>
        <p:nvSpPr>
          <p:cNvPr id="28" name="Arc 32"/>
          <p:cNvSpPr/>
          <p:nvPr/>
        </p:nvSpPr>
        <p:spPr>
          <a:xfrm rot="19051047">
            <a:off x="7653288" y="1787233"/>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cs typeface="+mn-ea"/>
              <a:sym typeface="+mn-lt"/>
            </a:endParaRPr>
          </a:p>
        </p:txBody>
      </p:sp>
      <p:sp>
        <p:nvSpPr>
          <p:cNvPr id="29" name="文本框 28"/>
          <p:cNvSpPr txBox="1">
            <a:spLocks noChangeArrowheads="1"/>
          </p:cNvSpPr>
          <p:nvPr/>
        </p:nvSpPr>
        <p:spPr bwMode="auto">
          <a:xfrm>
            <a:off x="558350" y="395463"/>
            <a:ext cx="184339" cy="403668"/>
          </a:xfrm>
          <a:custGeom>
            <a:avLst/>
            <a:gdLst/>
            <a:ahLst/>
            <a:cxnLst/>
            <a:rect l="l" t="t" r="r" b="b"/>
            <a:pathLst>
              <a:path w="876393" h="2554365">
                <a:moveTo>
                  <a:pt x="493416" y="0"/>
                </a:moveTo>
                <a:lnTo>
                  <a:pt x="785547" y="0"/>
                </a:lnTo>
                <a:lnTo>
                  <a:pt x="785547" y="1889945"/>
                </a:lnTo>
                <a:lnTo>
                  <a:pt x="876393" y="1889945"/>
                </a:lnTo>
                <a:lnTo>
                  <a:pt x="876393" y="1966540"/>
                </a:lnTo>
                <a:lnTo>
                  <a:pt x="785547" y="1966540"/>
                </a:lnTo>
                <a:lnTo>
                  <a:pt x="785547" y="2488457"/>
                </a:lnTo>
                <a:lnTo>
                  <a:pt x="876393" y="2488457"/>
                </a:lnTo>
                <a:lnTo>
                  <a:pt x="876393" y="2554365"/>
                </a:lnTo>
                <a:lnTo>
                  <a:pt x="402571" y="2554365"/>
                </a:lnTo>
                <a:lnTo>
                  <a:pt x="402571" y="2488457"/>
                </a:lnTo>
                <a:lnTo>
                  <a:pt x="493416" y="2488457"/>
                </a:lnTo>
                <a:lnTo>
                  <a:pt x="493416" y="1966540"/>
                </a:lnTo>
                <a:lnTo>
                  <a:pt x="0" y="1966540"/>
                </a:lnTo>
                <a:lnTo>
                  <a:pt x="0" y="1889945"/>
                </a:lnTo>
                <a:lnTo>
                  <a:pt x="493416" y="0"/>
                </a:lnTo>
                <a:close/>
                <a:moveTo>
                  <a:pt x="566449" y="65908"/>
                </a:moveTo>
                <a:lnTo>
                  <a:pt x="566449" y="2488457"/>
                </a:lnTo>
                <a:lnTo>
                  <a:pt x="639482" y="2488457"/>
                </a:lnTo>
                <a:lnTo>
                  <a:pt x="639482" y="65908"/>
                </a:lnTo>
                <a:lnTo>
                  <a:pt x="566449" y="65908"/>
                </a:lnTo>
                <a:close/>
                <a:moveTo>
                  <a:pt x="493416" y="306382"/>
                </a:moveTo>
                <a:lnTo>
                  <a:pt x="83721" y="1889945"/>
                </a:lnTo>
                <a:lnTo>
                  <a:pt x="493416" y="1889945"/>
                </a:lnTo>
                <a:lnTo>
                  <a:pt x="493416" y="30638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26095436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right)">
                                      <p:cBhvr>
                                        <p:cTn id="12" dur="500"/>
                                        <p:tgtEl>
                                          <p:spTgt spid="6"/>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ppt_x</p:attrName>
                                        </p:attrNameLst>
                                      </p:cBhvr>
                                      <p:tavLst>
                                        <p:tav tm="0">
                                          <p:val>
                                            <p:strVal val="#ppt_x-#ppt_w*1.125000"/>
                                          </p:val>
                                        </p:tav>
                                        <p:tav tm="100000">
                                          <p:val>
                                            <p:strVal val="#ppt_x"/>
                                          </p:val>
                                        </p:tav>
                                      </p:tavLst>
                                    </p:anim>
                                    <p:animEffect transition="in" filter="wipe(right)">
                                      <p:cBhvr>
                                        <p:cTn id="26" dur="500"/>
                                        <p:tgtEl>
                                          <p:spTgt spid="9"/>
                                        </p:tgtEl>
                                      </p:cBhvr>
                                    </p:animEffect>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500"/>
                                        <p:tgtEl>
                                          <p:spTgt spid="27"/>
                                        </p:tgtEl>
                                      </p:cBhvr>
                                    </p:animEffect>
                                  </p:childTnLst>
                                </p:cTn>
                              </p:par>
                            </p:childTnLst>
                          </p:cTn>
                        </p:par>
                        <p:par>
                          <p:cTn id="36" fill="hold">
                            <p:stCondLst>
                              <p:cond delay="3500"/>
                            </p:stCondLst>
                            <p:childTnLst>
                              <p:par>
                                <p:cTn id="37" presetID="12" presetClass="entr" presetSubtype="8"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p:tgtEl>
                                          <p:spTgt spid="16"/>
                                        </p:tgtEl>
                                        <p:attrNameLst>
                                          <p:attrName>ppt_x</p:attrName>
                                        </p:attrNameLst>
                                      </p:cBhvr>
                                      <p:tavLst>
                                        <p:tav tm="0">
                                          <p:val>
                                            <p:strVal val="#ppt_x-#ppt_w*1.125000"/>
                                          </p:val>
                                        </p:tav>
                                        <p:tav tm="100000">
                                          <p:val>
                                            <p:strVal val="#ppt_x"/>
                                          </p:val>
                                        </p:tav>
                                      </p:tavLst>
                                    </p:anim>
                                    <p:animEffect transition="in" filter="wipe(right)">
                                      <p:cBhvr>
                                        <p:cTn id="40" dur="500"/>
                                        <p:tgtEl>
                                          <p:spTgt spid="16"/>
                                        </p:tgtEl>
                                      </p:cBhvr>
                                    </p:animEffect>
                                  </p:childTnLst>
                                </p:cTn>
                              </p:par>
                            </p:childTnLst>
                          </p:cTn>
                        </p:par>
                        <p:par>
                          <p:cTn id="41" fill="hold">
                            <p:stCondLst>
                              <p:cond delay="4000"/>
                            </p:stCondLst>
                            <p:childTnLst>
                              <p:par>
                                <p:cTn id="42" presetID="2" presetClass="entr" presetSubtype="4"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500" fill="hold"/>
                                        <p:tgtEl>
                                          <p:spTgt spid="30"/>
                                        </p:tgtEl>
                                        <p:attrNameLst>
                                          <p:attrName>ppt_x</p:attrName>
                                        </p:attrNameLst>
                                      </p:cBhvr>
                                      <p:tavLst>
                                        <p:tav tm="0">
                                          <p:val>
                                            <p:strVal val="#ppt_x"/>
                                          </p:val>
                                        </p:tav>
                                        <p:tav tm="100000">
                                          <p:val>
                                            <p:strVal val="#ppt_x"/>
                                          </p:val>
                                        </p:tav>
                                      </p:tavLst>
                                    </p:anim>
                                    <p:anim calcmode="lin" valueType="num">
                                      <p:cBhvr additive="base">
                                        <p:cTn id="45" dur="500" fill="hold"/>
                                        <p:tgtEl>
                                          <p:spTgt spid="30"/>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5000"/>
                            </p:stCondLst>
                            <p:childTnLst>
                              <p:par>
                                <p:cTn id="51" presetID="12" presetClass="entr" presetSubtype="8"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p:tgtEl>
                                          <p:spTgt spid="19"/>
                                        </p:tgtEl>
                                        <p:attrNameLst>
                                          <p:attrName>ppt_x</p:attrName>
                                        </p:attrNameLst>
                                      </p:cBhvr>
                                      <p:tavLst>
                                        <p:tav tm="0">
                                          <p:val>
                                            <p:strVal val="#ppt_x-#ppt_w*1.125000"/>
                                          </p:val>
                                        </p:tav>
                                        <p:tav tm="100000">
                                          <p:val>
                                            <p:strVal val="#ppt_x"/>
                                          </p:val>
                                        </p:tav>
                                      </p:tavLst>
                                    </p:anim>
                                    <p:animEffect transition="in" filter="wipe(right)">
                                      <p:cBhvr>
                                        <p:cTn id="54" dur="500"/>
                                        <p:tgtEl>
                                          <p:spTgt spid="19"/>
                                        </p:tgtEl>
                                      </p:cBhvr>
                                    </p:animEffect>
                                  </p:childTnLst>
                                </p:cTn>
                              </p:par>
                            </p:childTnLst>
                          </p:cTn>
                        </p:par>
                        <p:par>
                          <p:cTn id="55" fill="hold">
                            <p:stCondLst>
                              <p:cond delay="5500"/>
                            </p:stCondLst>
                            <p:childTnLst>
                              <p:par>
                                <p:cTn id="56" presetID="2" presetClass="entr" presetSubtype="4"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9" name="L-Shape 28"/>
          <p:cNvSpPr/>
          <p:nvPr/>
        </p:nvSpPr>
        <p:spPr>
          <a:xfrm rot="5400000">
            <a:off x="1519018" y="4671793"/>
            <a:ext cx="1443823" cy="2428691"/>
          </a:xfrm>
          <a:prstGeom prst="corner">
            <a:avLst>
              <a:gd name="adj1" fmla="val 23898"/>
              <a:gd name="adj2" fmla="val 2234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cs typeface="+mn-ea"/>
              <a:sym typeface="+mn-lt"/>
            </a:endParaRPr>
          </a:p>
        </p:txBody>
      </p:sp>
      <p:sp>
        <p:nvSpPr>
          <p:cNvPr id="11" name="L-Shape 48"/>
          <p:cNvSpPr/>
          <p:nvPr/>
        </p:nvSpPr>
        <p:spPr>
          <a:xfrm rot="5400000">
            <a:off x="4089065" y="3571734"/>
            <a:ext cx="1443823" cy="2428691"/>
          </a:xfrm>
          <a:prstGeom prst="corner">
            <a:avLst>
              <a:gd name="adj1" fmla="val 23898"/>
              <a:gd name="adj2" fmla="val 2234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cs typeface="+mn-ea"/>
              <a:sym typeface="+mn-lt"/>
            </a:endParaRPr>
          </a:p>
        </p:txBody>
      </p:sp>
      <p:sp>
        <p:nvSpPr>
          <p:cNvPr id="13" name="L-Shape 49"/>
          <p:cNvSpPr/>
          <p:nvPr/>
        </p:nvSpPr>
        <p:spPr>
          <a:xfrm rot="5400000">
            <a:off x="6659111" y="2479257"/>
            <a:ext cx="1443823" cy="2428691"/>
          </a:xfrm>
          <a:prstGeom prst="corner">
            <a:avLst>
              <a:gd name="adj1" fmla="val 23898"/>
              <a:gd name="adj2" fmla="val 2234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cs typeface="+mn-ea"/>
              <a:sym typeface="+mn-lt"/>
            </a:endParaRPr>
          </a:p>
        </p:txBody>
      </p:sp>
      <p:sp>
        <p:nvSpPr>
          <p:cNvPr id="15" name="L-Shape 51"/>
          <p:cNvSpPr/>
          <p:nvPr/>
        </p:nvSpPr>
        <p:spPr>
          <a:xfrm rot="5400000">
            <a:off x="9229159" y="1379198"/>
            <a:ext cx="1443823" cy="2428691"/>
          </a:xfrm>
          <a:prstGeom prst="corner">
            <a:avLst>
              <a:gd name="adj1" fmla="val 23898"/>
              <a:gd name="adj2" fmla="val 2234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cs typeface="+mn-ea"/>
              <a:sym typeface="+mn-lt"/>
            </a:endParaRPr>
          </a:p>
        </p:txBody>
      </p:sp>
      <p:grpSp>
        <p:nvGrpSpPr>
          <p:cNvPr id="2" name="组合 1"/>
          <p:cNvGrpSpPr/>
          <p:nvPr/>
        </p:nvGrpSpPr>
        <p:grpSpPr>
          <a:xfrm>
            <a:off x="1100678" y="4093102"/>
            <a:ext cx="2354597" cy="2480083"/>
            <a:chOff x="1100678" y="4093102"/>
            <a:chExt cx="2354597" cy="2480083"/>
          </a:xfrm>
        </p:grpSpPr>
        <p:sp>
          <p:nvSpPr>
            <p:cNvPr id="5" name="TextBox 53"/>
            <p:cNvSpPr txBox="1"/>
            <p:nvPr/>
          </p:nvSpPr>
          <p:spPr>
            <a:xfrm>
              <a:off x="1100678" y="4093102"/>
              <a:ext cx="2354597" cy="1089529"/>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此处添加介绍内容此处添加介绍内容此处添加介绍内容</a:t>
              </a:r>
              <a:endParaRPr lang="en-US" dirty="0">
                <a:cs typeface="+mn-ea"/>
                <a:sym typeface="+mn-lt"/>
              </a:endParaRPr>
            </a:p>
          </p:txBody>
        </p:sp>
        <p:sp>
          <p:nvSpPr>
            <p:cNvPr id="10" name="Text Placeholder 3"/>
            <p:cNvSpPr txBox="1">
              <a:spLocks/>
            </p:cNvSpPr>
            <p:nvPr/>
          </p:nvSpPr>
          <p:spPr>
            <a:xfrm>
              <a:off x="1551329" y="6142299"/>
              <a:ext cx="1436292" cy="43088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7" name="Freeform 143"/>
            <p:cNvSpPr>
              <a:spLocks noEditPoints="1"/>
            </p:cNvSpPr>
            <p:nvPr/>
          </p:nvSpPr>
          <p:spPr bwMode="auto">
            <a:xfrm>
              <a:off x="1961742" y="5540841"/>
              <a:ext cx="615465" cy="56687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25" name="组合 24"/>
          <p:cNvGrpSpPr/>
          <p:nvPr/>
        </p:nvGrpSpPr>
        <p:grpSpPr>
          <a:xfrm>
            <a:off x="6126038" y="1942442"/>
            <a:ext cx="2354597" cy="2439443"/>
            <a:chOff x="6126038" y="1942442"/>
            <a:chExt cx="2354597" cy="2439443"/>
          </a:xfrm>
        </p:grpSpPr>
        <p:sp>
          <p:nvSpPr>
            <p:cNvPr id="7" name="TextBox 55"/>
            <p:cNvSpPr txBox="1"/>
            <p:nvPr/>
          </p:nvSpPr>
          <p:spPr>
            <a:xfrm>
              <a:off x="6126038" y="1942442"/>
              <a:ext cx="2354597" cy="1060931"/>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此处添加介绍内容此处添加介绍内容此处添加介绍内容</a:t>
              </a:r>
              <a:endParaRPr lang="en-US" dirty="0">
                <a:cs typeface="+mn-ea"/>
                <a:sym typeface="+mn-lt"/>
              </a:endParaRPr>
            </a:p>
          </p:txBody>
        </p:sp>
        <p:sp>
          <p:nvSpPr>
            <p:cNvPr id="14" name="Text Placeholder 3"/>
            <p:cNvSpPr txBox="1">
              <a:spLocks/>
            </p:cNvSpPr>
            <p:nvPr/>
          </p:nvSpPr>
          <p:spPr>
            <a:xfrm>
              <a:off x="6690582" y="3950999"/>
              <a:ext cx="1436292" cy="43088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8" name="Freeform 92"/>
            <p:cNvSpPr>
              <a:spLocks noEditPoints="1"/>
            </p:cNvSpPr>
            <p:nvPr/>
          </p:nvSpPr>
          <p:spPr bwMode="auto">
            <a:xfrm>
              <a:off x="7090835" y="3405805"/>
              <a:ext cx="580375" cy="591172"/>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3" name="组合 2"/>
          <p:cNvGrpSpPr/>
          <p:nvPr/>
        </p:nvGrpSpPr>
        <p:grpSpPr>
          <a:xfrm>
            <a:off x="3648282" y="3017772"/>
            <a:ext cx="2354597" cy="2480082"/>
            <a:chOff x="3648282" y="3017772"/>
            <a:chExt cx="2354597" cy="2480082"/>
          </a:xfrm>
        </p:grpSpPr>
        <p:sp>
          <p:nvSpPr>
            <p:cNvPr id="6" name="TextBox 54"/>
            <p:cNvSpPr txBox="1"/>
            <p:nvPr/>
          </p:nvSpPr>
          <p:spPr>
            <a:xfrm>
              <a:off x="3648282" y="3017772"/>
              <a:ext cx="2354597" cy="1060931"/>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此处添加介绍内容此处添加介绍内容此处添加介绍内容</a:t>
              </a:r>
              <a:endParaRPr lang="en-US" dirty="0">
                <a:cs typeface="+mn-ea"/>
                <a:sym typeface="+mn-lt"/>
              </a:endParaRPr>
            </a:p>
          </p:txBody>
        </p:sp>
        <p:sp>
          <p:nvSpPr>
            <p:cNvPr id="12" name="Text Placeholder 3"/>
            <p:cNvSpPr txBox="1">
              <a:spLocks/>
            </p:cNvSpPr>
            <p:nvPr/>
          </p:nvSpPr>
          <p:spPr>
            <a:xfrm>
              <a:off x="4155876" y="5066968"/>
              <a:ext cx="1436292" cy="43088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9" name="Freeform 153"/>
            <p:cNvSpPr>
              <a:spLocks/>
            </p:cNvSpPr>
            <p:nvPr/>
          </p:nvSpPr>
          <p:spPr bwMode="auto">
            <a:xfrm>
              <a:off x="4532797" y="4670301"/>
              <a:ext cx="134971" cy="318531"/>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20" name="Freeform 154"/>
            <p:cNvSpPr>
              <a:spLocks/>
            </p:cNvSpPr>
            <p:nvPr/>
          </p:nvSpPr>
          <p:spPr bwMode="auto">
            <a:xfrm>
              <a:off x="4713659" y="4529931"/>
              <a:ext cx="132272" cy="458901"/>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21" name="Freeform 155"/>
            <p:cNvSpPr>
              <a:spLocks/>
            </p:cNvSpPr>
            <p:nvPr/>
          </p:nvSpPr>
          <p:spPr bwMode="auto">
            <a:xfrm>
              <a:off x="4889121" y="4743186"/>
              <a:ext cx="134971" cy="245648"/>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22" name="Rectangle 156"/>
            <p:cNvSpPr>
              <a:spLocks noChangeArrowheads="1"/>
            </p:cNvSpPr>
            <p:nvPr/>
          </p:nvSpPr>
          <p:spPr bwMode="auto">
            <a:xfrm>
              <a:off x="4505803" y="5005029"/>
              <a:ext cx="545283" cy="35093"/>
            </a:xfrm>
            <a:prstGeom prst="rect">
              <a:avLst/>
            </a:prstGeom>
            <a:solidFill>
              <a:schemeClr val="accent2"/>
            </a:solidFill>
            <a:ln>
              <a:noFill/>
            </a:ln>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grpSp>
        <p:nvGrpSpPr>
          <p:cNvPr id="26" name="组合 25"/>
          <p:cNvGrpSpPr/>
          <p:nvPr/>
        </p:nvGrpSpPr>
        <p:grpSpPr>
          <a:xfrm>
            <a:off x="8668993" y="800539"/>
            <a:ext cx="2354597" cy="2497247"/>
            <a:chOff x="8668993" y="800539"/>
            <a:chExt cx="2354597" cy="2497247"/>
          </a:xfrm>
        </p:grpSpPr>
        <p:sp>
          <p:nvSpPr>
            <p:cNvPr id="8" name="TextBox 56"/>
            <p:cNvSpPr txBox="1"/>
            <p:nvPr/>
          </p:nvSpPr>
          <p:spPr>
            <a:xfrm>
              <a:off x="8668993" y="800539"/>
              <a:ext cx="2354597" cy="1060931"/>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此处添加介绍内容此处添加介绍内容此处添加介绍内容</a:t>
              </a:r>
              <a:endParaRPr lang="en-US" dirty="0">
                <a:cs typeface="+mn-ea"/>
                <a:sym typeface="+mn-lt"/>
              </a:endParaRPr>
            </a:p>
          </p:txBody>
        </p:sp>
        <p:sp>
          <p:nvSpPr>
            <p:cNvPr id="16" name="Text Placeholder 3"/>
            <p:cNvSpPr txBox="1">
              <a:spLocks/>
            </p:cNvSpPr>
            <p:nvPr/>
          </p:nvSpPr>
          <p:spPr>
            <a:xfrm>
              <a:off x="9378910" y="2866900"/>
              <a:ext cx="1436292" cy="43088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23" name="Freeform 140"/>
            <p:cNvSpPr>
              <a:spLocks noEditPoints="1"/>
            </p:cNvSpPr>
            <p:nvPr/>
          </p:nvSpPr>
          <p:spPr bwMode="auto">
            <a:xfrm>
              <a:off x="9794433" y="2237048"/>
              <a:ext cx="605161" cy="6051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24" name="文本框 23"/>
          <p:cNvSpPr txBox="1">
            <a:spLocks noChangeArrowheads="1"/>
          </p:cNvSpPr>
          <p:nvPr/>
        </p:nvSpPr>
        <p:spPr bwMode="auto">
          <a:xfrm>
            <a:off x="558350" y="395463"/>
            <a:ext cx="184339" cy="403668"/>
          </a:xfrm>
          <a:custGeom>
            <a:avLst/>
            <a:gdLst/>
            <a:ahLst/>
            <a:cxnLst/>
            <a:rect l="l" t="t" r="r" b="b"/>
            <a:pathLst>
              <a:path w="876393" h="2554365">
                <a:moveTo>
                  <a:pt x="493416" y="0"/>
                </a:moveTo>
                <a:lnTo>
                  <a:pt x="785547" y="0"/>
                </a:lnTo>
                <a:lnTo>
                  <a:pt x="785547" y="1889945"/>
                </a:lnTo>
                <a:lnTo>
                  <a:pt x="876393" y="1889945"/>
                </a:lnTo>
                <a:lnTo>
                  <a:pt x="876393" y="1966540"/>
                </a:lnTo>
                <a:lnTo>
                  <a:pt x="785547" y="1966540"/>
                </a:lnTo>
                <a:lnTo>
                  <a:pt x="785547" y="2488457"/>
                </a:lnTo>
                <a:lnTo>
                  <a:pt x="876393" y="2488457"/>
                </a:lnTo>
                <a:lnTo>
                  <a:pt x="876393" y="2554365"/>
                </a:lnTo>
                <a:lnTo>
                  <a:pt x="402571" y="2554365"/>
                </a:lnTo>
                <a:lnTo>
                  <a:pt x="402571" y="2488457"/>
                </a:lnTo>
                <a:lnTo>
                  <a:pt x="493416" y="2488457"/>
                </a:lnTo>
                <a:lnTo>
                  <a:pt x="493416" y="1966540"/>
                </a:lnTo>
                <a:lnTo>
                  <a:pt x="0" y="1966540"/>
                </a:lnTo>
                <a:lnTo>
                  <a:pt x="0" y="1889945"/>
                </a:lnTo>
                <a:lnTo>
                  <a:pt x="493416" y="0"/>
                </a:lnTo>
                <a:close/>
                <a:moveTo>
                  <a:pt x="566449" y="65908"/>
                </a:moveTo>
                <a:lnTo>
                  <a:pt x="566449" y="2488457"/>
                </a:lnTo>
                <a:lnTo>
                  <a:pt x="639482" y="2488457"/>
                </a:lnTo>
                <a:lnTo>
                  <a:pt x="639482" y="65908"/>
                </a:lnTo>
                <a:lnTo>
                  <a:pt x="566449" y="65908"/>
                </a:lnTo>
                <a:close/>
                <a:moveTo>
                  <a:pt x="493416" y="306382"/>
                </a:moveTo>
                <a:lnTo>
                  <a:pt x="83721" y="1889945"/>
                </a:lnTo>
                <a:lnTo>
                  <a:pt x="493416" y="1889945"/>
                </a:lnTo>
                <a:lnTo>
                  <a:pt x="493416" y="30638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4193416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4"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down)">
                                      <p:cBhvr>
                                        <p:cTn id="24" dur="500"/>
                                        <p:tgtEl>
                                          <p:spTgt spid="2"/>
                                        </p:tgtEl>
                                      </p:cBhvr>
                                    </p:animEffect>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down)">
                                      <p:cBhvr>
                                        <p:cTn id="28" dur="500"/>
                                        <p:tgtEl>
                                          <p:spTgt spid="3"/>
                                        </p:tgtEl>
                                      </p:cBhvr>
                                    </p:animEffect>
                                  </p:childTnLst>
                                </p:cTn>
                              </p:par>
                            </p:childTnLst>
                          </p:cTn>
                        </p:par>
                        <p:par>
                          <p:cTn id="29" fill="hold">
                            <p:stCondLst>
                              <p:cond delay="1500"/>
                            </p:stCondLst>
                            <p:childTnLst>
                              <p:par>
                                <p:cTn id="30" presetID="22" presetClass="entr" presetSubtype="4"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childTnLst>
                          </p:cTn>
                        </p:par>
                        <p:par>
                          <p:cTn id="33" fill="hold">
                            <p:stCondLst>
                              <p:cond delay="2000"/>
                            </p:stCondLst>
                            <p:childTnLst>
                              <p:par>
                                <p:cTn id="34" presetID="22" presetClass="entr" presetSubtype="4"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down)">
                                      <p:cBhvr>
                                        <p:cTn id="3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3" grpId="0" animBg="1"/>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3" name="文本框 2"/>
          <p:cNvSpPr txBox="1">
            <a:spLocks noChangeArrowheads="1"/>
          </p:cNvSpPr>
          <p:nvPr/>
        </p:nvSpPr>
        <p:spPr bwMode="auto">
          <a:xfrm>
            <a:off x="558350" y="395463"/>
            <a:ext cx="184339" cy="403668"/>
          </a:xfrm>
          <a:custGeom>
            <a:avLst/>
            <a:gdLst/>
            <a:ahLst/>
            <a:cxnLst/>
            <a:rect l="l" t="t" r="r" b="b"/>
            <a:pathLst>
              <a:path w="876393" h="2554365">
                <a:moveTo>
                  <a:pt x="493416" y="0"/>
                </a:moveTo>
                <a:lnTo>
                  <a:pt x="785547" y="0"/>
                </a:lnTo>
                <a:lnTo>
                  <a:pt x="785547" y="1889945"/>
                </a:lnTo>
                <a:lnTo>
                  <a:pt x="876393" y="1889945"/>
                </a:lnTo>
                <a:lnTo>
                  <a:pt x="876393" y="1966540"/>
                </a:lnTo>
                <a:lnTo>
                  <a:pt x="785547" y="1966540"/>
                </a:lnTo>
                <a:lnTo>
                  <a:pt x="785547" y="2488457"/>
                </a:lnTo>
                <a:lnTo>
                  <a:pt x="876393" y="2488457"/>
                </a:lnTo>
                <a:lnTo>
                  <a:pt x="876393" y="2554365"/>
                </a:lnTo>
                <a:lnTo>
                  <a:pt x="402571" y="2554365"/>
                </a:lnTo>
                <a:lnTo>
                  <a:pt x="402571" y="2488457"/>
                </a:lnTo>
                <a:lnTo>
                  <a:pt x="493416" y="2488457"/>
                </a:lnTo>
                <a:lnTo>
                  <a:pt x="493416" y="1966540"/>
                </a:lnTo>
                <a:lnTo>
                  <a:pt x="0" y="1966540"/>
                </a:lnTo>
                <a:lnTo>
                  <a:pt x="0" y="1889945"/>
                </a:lnTo>
                <a:lnTo>
                  <a:pt x="493416" y="0"/>
                </a:lnTo>
                <a:close/>
                <a:moveTo>
                  <a:pt x="566449" y="65908"/>
                </a:moveTo>
                <a:lnTo>
                  <a:pt x="566449" y="2488457"/>
                </a:lnTo>
                <a:lnTo>
                  <a:pt x="639482" y="2488457"/>
                </a:lnTo>
                <a:lnTo>
                  <a:pt x="639482" y="65908"/>
                </a:lnTo>
                <a:lnTo>
                  <a:pt x="566449" y="65908"/>
                </a:lnTo>
                <a:close/>
                <a:moveTo>
                  <a:pt x="493416" y="306382"/>
                </a:moveTo>
                <a:lnTo>
                  <a:pt x="83721" y="1889945"/>
                </a:lnTo>
                <a:lnTo>
                  <a:pt x="493416" y="1889945"/>
                </a:lnTo>
                <a:lnTo>
                  <a:pt x="493416" y="30638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5" name="Rectangle 32"/>
          <p:cNvSpPr/>
          <p:nvPr/>
        </p:nvSpPr>
        <p:spPr>
          <a:xfrm>
            <a:off x="3900890" y="1625250"/>
            <a:ext cx="2381089" cy="23810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333" dirty="0">
                <a:cs typeface="+mn-ea"/>
                <a:sym typeface="+mn-lt"/>
              </a:rPr>
              <a:t>01</a:t>
            </a:r>
          </a:p>
        </p:txBody>
      </p:sp>
      <p:sp>
        <p:nvSpPr>
          <p:cNvPr id="6" name="Rectangle 33"/>
          <p:cNvSpPr/>
          <p:nvPr/>
        </p:nvSpPr>
        <p:spPr>
          <a:xfrm>
            <a:off x="6447688" y="4144688"/>
            <a:ext cx="1843424" cy="18434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333" dirty="0">
                <a:solidFill>
                  <a:schemeClr val="bg1"/>
                </a:solidFill>
                <a:cs typeface="+mn-ea"/>
                <a:sym typeface="+mn-lt"/>
              </a:rPr>
              <a:t>03</a:t>
            </a:r>
            <a:endParaRPr lang="en-US" sz="2400" dirty="0">
              <a:cs typeface="+mn-ea"/>
              <a:sym typeface="+mn-lt"/>
            </a:endParaRPr>
          </a:p>
        </p:txBody>
      </p:sp>
      <p:sp>
        <p:nvSpPr>
          <p:cNvPr id="7" name="Rectangle 34"/>
          <p:cNvSpPr/>
          <p:nvPr/>
        </p:nvSpPr>
        <p:spPr>
          <a:xfrm>
            <a:off x="6447689" y="2364127"/>
            <a:ext cx="1642212" cy="1642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67" dirty="0">
                <a:solidFill>
                  <a:schemeClr val="bg1"/>
                </a:solidFill>
                <a:cs typeface="+mn-ea"/>
                <a:sym typeface="+mn-lt"/>
              </a:rPr>
              <a:t>02</a:t>
            </a:r>
            <a:endParaRPr lang="en-US" sz="2400" dirty="0">
              <a:cs typeface="+mn-ea"/>
              <a:sym typeface="+mn-lt"/>
            </a:endParaRPr>
          </a:p>
        </p:txBody>
      </p:sp>
      <p:sp>
        <p:nvSpPr>
          <p:cNvPr id="8" name="Rectangle 37"/>
          <p:cNvSpPr/>
          <p:nvPr/>
        </p:nvSpPr>
        <p:spPr>
          <a:xfrm>
            <a:off x="4648201" y="4127464"/>
            <a:ext cx="1633779" cy="16337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dirty="0">
                <a:solidFill>
                  <a:schemeClr val="bg1"/>
                </a:solidFill>
                <a:cs typeface="+mn-ea"/>
                <a:sym typeface="+mn-lt"/>
              </a:rPr>
              <a:t>04</a:t>
            </a:r>
            <a:endParaRPr lang="en-US" sz="2400" dirty="0">
              <a:cs typeface="+mn-ea"/>
              <a:sym typeface="+mn-lt"/>
            </a:endParaRPr>
          </a:p>
        </p:txBody>
      </p:sp>
      <p:grpSp>
        <p:nvGrpSpPr>
          <p:cNvPr id="9" name="Group 65"/>
          <p:cNvGrpSpPr/>
          <p:nvPr/>
        </p:nvGrpSpPr>
        <p:grpSpPr>
          <a:xfrm>
            <a:off x="5513276" y="3222367"/>
            <a:ext cx="1689805" cy="1689805"/>
            <a:chOff x="4134957" y="2225651"/>
            <a:chExt cx="1267354" cy="1267354"/>
          </a:xfrm>
        </p:grpSpPr>
        <p:sp>
          <p:nvSpPr>
            <p:cNvPr id="10" name="Frame 39"/>
            <p:cNvSpPr/>
            <p:nvPr/>
          </p:nvSpPr>
          <p:spPr>
            <a:xfrm>
              <a:off x="4134957" y="2225651"/>
              <a:ext cx="1267354" cy="1267354"/>
            </a:xfrm>
            <a:prstGeom prst="frame">
              <a:avLst>
                <a:gd name="adj1" fmla="val 2001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cs typeface="+mn-ea"/>
                <a:sym typeface="+mn-lt"/>
              </a:endParaRPr>
            </a:p>
          </p:txBody>
        </p:sp>
        <p:sp>
          <p:nvSpPr>
            <p:cNvPr id="11" name="Rectangle 40"/>
            <p:cNvSpPr/>
            <p:nvPr/>
          </p:nvSpPr>
          <p:spPr>
            <a:xfrm>
              <a:off x="4376473" y="2467167"/>
              <a:ext cx="784322" cy="784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bg1">
                    <a:lumMod val="65000"/>
                  </a:schemeClr>
                </a:solidFill>
                <a:cs typeface="+mn-ea"/>
                <a:sym typeface="+mn-lt"/>
              </a:endParaRPr>
            </a:p>
          </p:txBody>
        </p:sp>
      </p:grpSp>
      <p:grpSp>
        <p:nvGrpSpPr>
          <p:cNvPr id="2" name="组合 1"/>
          <p:cNvGrpSpPr/>
          <p:nvPr/>
        </p:nvGrpSpPr>
        <p:grpSpPr>
          <a:xfrm>
            <a:off x="719347" y="1871945"/>
            <a:ext cx="3104733" cy="1516334"/>
            <a:chOff x="719347" y="1871945"/>
            <a:chExt cx="3104733" cy="1516334"/>
          </a:xfrm>
        </p:grpSpPr>
        <p:sp>
          <p:nvSpPr>
            <p:cNvPr id="12" name="TextBox 60"/>
            <p:cNvSpPr txBox="1"/>
            <p:nvPr/>
          </p:nvSpPr>
          <p:spPr>
            <a:xfrm>
              <a:off x="719347" y="1871945"/>
              <a:ext cx="3104733" cy="523220"/>
            </a:xfrm>
            <a:prstGeom prst="rect">
              <a:avLst/>
            </a:prstGeom>
            <a:noFill/>
          </p:spPr>
          <p:txBody>
            <a:bodyPr wrap="square" rtlCol="0">
              <a:spAutoFit/>
            </a:bodyPr>
            <a:lstStyle/>
            <a:p>
              <a:pPr algn="r"/>
              <a:r>
                <a:rPr lang="zh-CN" altLang="en-US" sz="2800" b="1" dirty="0">
                  <a:cs typeface="+mn-ea"/>
                  <a:sym typeface="+mn-lt"/>
                </a:rPr>
                <a:t>添加标题</a:t>
              </a:r>
              <a:endParaRPr lang="en-US" sz="2800" b="1" dirty="0">
                <a:cs typeface="+mn-ea"/>
                <a:sym typeface="+mn-lt"/>
              </a:endParaRPr>
            </a:p>
          </p:txBody>
        </p:sp>
        <p:sp>
          <p:nvSpPr>
            <p:cNvPr id="16" name="TextBox 60"/>
            <p:cNvSpPr txBox="1"/>
            <p:nvPr/>
          </p:nvSpPr>
          <p:spPr>
            <a:xfrm>
              <a:off x="719347" y="2298750"/>
              <a:ext cx="3104733" cy="1089529"/>
            </a:xfrm>
            <a:prstGeom prst="rect">
              <a:avLst/>
            </a:prstGeom>
            <a:noFill/>
          </p:spPr>
          <p:txBody>
            <a:bodyPr wrap="square" rtlCol="0">
              <a:spAutoFit/>
            </a:bodyPr>
            <a:lstStyle/>
            <a:p>
              <a:pPr algn="r">
                <a:lnSpc>
                  <a:spcPct val="120000"/>
                </a:lnSpc>
              </a:pPr>
              <a:r>
                <a:rPr lang="zh-CN" altLang="en-US" dirty="0">
                  <a:cs typeface="+mn-ea"/>
                  <a:sym typeface="+mn-lt"/>
                </a:rPr>
                <a:t>此处添加介绍内容此处添加介绍内容此处添加介绍内容此处添加介绍内容</a:t>
              </a:r>
              <a:endParaRPr lang="en-US" dirty="0">
                <a:cs typeface="+mn-ea"/>
                <a:sym typeface="+mn-lt"/>
              </a:endParaRPr>
            </a:p>
          </p:txBody>
        </p:sp>
      </p:grpSp>
      <p:grpSp>
        <p:nvGrpSpPr>
          <p:cNvPr id="22" name="组合 21"/>
          <p:cNvGrpSpPr/>
          <p:nvPr/>
        </p:nvGrpSpPr>
        <p:grpSpPr>
          <a:xfrm>
            <a:off x="1455080" y="4103097"/>
            <a:ext cx="3104733" cy="1516334"/>
            <a:chOff x="1455080" y="4103097"/>
            <a:chExt cx="3104733" cy="1516334"/>
          </a:xfrm>
        </p:grpSpPr>
        <p:sp>
          <p:nvSpPr>
            <p:cNvPr id="13" name="TextBox 61"/>
            <p:cNvSpPr txBox="1"/>
            <p:nvPr/>
          </p:nvSpPr>
          <p:spPr>
            <a:xfrm>
              <a:off x="1455080" y="4103097"/>
              <a:ext cx="3104733" cy="523220"/>
            </a:xfrm>
            <a:prstGeom prst="rect">
              <a:avLst/>
            </a:prstGeom>
            <a:noFill/>
          </p:spPr>
          <p:txBody>
            <a:bodyPr wrap="square" rtlCol="0">
              <a:spAutoFit/>
            </a:bodyPr>
            <a:lstStyle/>
            <a:p>
              <a:pPr algn="r"/>
              <a:r>
                <a:rPr lang="zh-CN" altLang="en-US" sz="2800" b="1" dirty="0">
                  <a:cs typeface="+mn-ea"/>
                  <a:sym typeface="+mn-lt"/>
                </a:rPr>
                <a:t>添加标题</a:t>
              </a:r>
              <a:endParaRPr lang="en-US" altLang="zh-CN" sz="2800" b="1" dirty="0">
                <a:cs typeface="+mn-ea"/>
                <a:sym typeface="+mn-lt"/>
              </a:endParaRPr>
            </a:p>
          </p:txBody>
        </p:sp>
        <p:sp>
          <p:nvSpPr>
            <p:cNvPr id="17" name="TextBox 61"/>
            <p:cNvSpPr txBox="1"/>
            <p:nvPr/>
          </p:nvSpPr>
          <p:spPr>
            <a:xfrm>
              <a:off x="1455080" y="4529902"/>
              <a:ext cx="3104733" cy="1089529"/>
            </a:xfrm>
            <a:prstGeom prst="rect">
              <a:avLst/>
            </a:prstGeom>
            <a:noFill/>
          </p:spPr>
          <p:txBody>
            <a:bodyPr wrap="square" rtlCol="0">
              <a:spAutoFit/>
            </a:bodyPr>
            <a:lstStyle/>
            <a:p>
              <a:pPr algn="r">
                <a:lnSpc>
                  <a:spcPct val="120000"/>
                </a:lnSpc>
              </a:pPr>
              <a:r>
                <a:rPr lang="zh-CN" altLang="en-US" dirty="0">
                  <a:cs typeface="+mn-ea"/>
                  <a:sym typeface="+mn-lt"/>
                </a:rPr>
                <a:t>此处添加介绍内容此处添加介绍内容此处添加介绍内容此处添加介绍内容</a:t>
              </a:r>
              <a:endParaRPr lang="en-US" altLang="zh-CN" dirty="0">
                <a:cs typeface="+mn-ea"/>
                <a:sym typeface="+mn-lt"/>
              </a:endParaRPr>
            </a:p>
          </p:txBody>
        </p:sp>
      </p:grpSp>
      <p:grpSp>
        <p:nvGrpSpPr>
          <p:cNvPr id="21" name="组合 20"/>
          <p:cNvGrpSpPr/>
          <p:nvPr/>
        </p:nvGrpSpPr>
        <p:grpSpPr>
          <a:xfrm>
            <a:off x="8367920" y="4225144"/>
            <a:ext cx="3104733" cy="1516334"/>
            <a:chOff x="8367920" y="4225144"/>
            <a:chExt cx="3104733" cy="1516334"/>
          </a:xfrm>
        </p:grpSpPr>
        <p:sp>
          <p:nvSpPr>
            <p:cNvPr id="14" name="TextBox 63"/>
            <p:cNvSpPr txBox="1"/>
            <p:nvPr/>
          </p:nvSpPr>
          <p:spPr>
            <a:xfrm>
              <a:off x="8367920" y="4225144"/>
              <a:ext cx="3104733" cy="523220"/>
            </a:xfrm>
            <a:prstGeom prst="rect">
              <a:avLst/>
            </a:prstGeom>
            <a:noFill/>
          </p:spPr>
          <p:txBody>
            <a:bodyPr wrap="square" rtlCol="0">
              <a:spAutoFit/>
            </a:bodyPr>
            <a:lstStyle/>
            <a:p>
              <a:r>
                <a:rPr lang="zh-CN" altLang="en-US" sz="2800" b="1" dirty="0">
                  <a:cs typeface="+mn-ea"/>
                  <a:sym typeface="+mn-lt"/>
                </a:rPr>
                <a:t>添加标题</a:t>
              </a:r>
            </a:p>
          </p:txBody>
        </p:sp>
        <p:sp>
          <p:nvSpPr>
            <p:cNvPr id="18" name="TextBox 63"/>
            <p:cNvSpPr txBox="1"/>
            <p:nvPr/>
          </p:nvSpPr>
          <p:spPr>
            <a:xfrm>
              <a:off x="8367920" y="4651949"/>
              <a:ext cx="3104733" cy="1089529"/>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此处添加介绍内容此处添加介绍内容此处添加介绍内容此处添加介绍内容</a:t>
              </a:r>
            </a:p>
          </p:txBody>
        </p:sp>
      </p:grpSp>
      <p:grpSp>
        <p:nvGrpSpPr>
          <p:cNvPr id="20" name="组合 19"/>
          <p:cNvGrpSpPr/>
          <p:nvPr/>
        </p:nvGrpSpPr>
        <p:grpSpPr>
          <a:xfrm>
            <a:off x="8169852" y="2446568"/>
            <a:ext cx="3104733" cy="1516334"/>
            <a:chOff x="8169852" y="2446568"/>
            <a:chExt cx="3104733" cy="1516334"/>
          </a:xfrm>
        </p:grpSpPr>
        <p:sp>
          <p:nvSpPr>
            <p:cNvPr id="15" name="TextBox 64"/>
            <p:cNvSpPr txBox="1"/>
            <p:nvPr/>
          </p:nvSpPr>
          <p:spPr>
            <a:xfrm>
              <a:off x="8169852" y="2446568"/>
              <a:ext cx="3104733" cy="523220"/>
            </a:xfrm>
            <a:prstGeom prst="rect">
              <a:avLst/>
            </a:prstGeom>
            <a:noFill/>
          </p:spPr>
          <p:txBody>
            <a:bodyPr wrap="square" rtlCol="0">
              <a:spAutoFit/>
            </a:bodyPr>
            <a:lstStyle/>
            <a:p>
              <a:r>
                <a:rPr lang="zh-CN" altLang="en-US" sz="2800" b="1" dirty="0">
                  <a:cs typeface="+mn-ea"/>
                  <a:sym typeface="+mn-lt"/>
                </a:rPr>
                <a:t>添加标题</a:t>
              </a:r>
            </a:p>
          </p:txBody>
        </p:sp>
        <p:sp>
          <p:nvSpPr>
            <p:cNvPr id="19" name="TextBox 64"/>
            <p:cNvSpPr txBox="1"/>
            <p:nvPr/>
          </p:nvSpPr>
          <p:spPr>
            <a:xfrm>
              <a:off x="8169852" y="2873373"/>
              <a:ext cx="3104733" cy="1089529"/>
            </a:xfrm>
            <a:prstGeom prst="rect">
              <a:avLst/>
            </a:prstGeom>
            <a:noFill/>
          </p:spPr>
          <p:txBody>
            <a:bodyPr wrap="square" rtlCol="0">
              <a:spAutoFit/>
            </a:bodyPr>
            <a:lstStyle/>
            <a:p>
              <a:pPr>
                <a:lnSpc>
                  <a:spcPct val="120000"/>
                </a:lnSpc>
              </a:pPr>
              <a:r>
                <a:rPr lang="zh-CN" altLang="en-US" dirty="0">
                  <a:cs typeface="+mn-ea"/>
                  <a:sym typeface="+mn-lt"/>
                </a:rPr>
                <a:t>此处添加介绍内容此处添加介绍内容此处添加介绍内容此处添加介绍内容</a:t>
              </a:r>
            </a:p>
          </p:txBody>
        </p:sp>
      </p:grpSp>
    </p:spTree>
    <p:extLst>
      <p:ext uri="{BB962C8B-B14F-4D97-AF65-F5344CB8AC3E}">
        <p14:creationId xmlns:p14="http://schemas.microsoft.com/office/powerpoint/2010/main" val="29255247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ppt_x</p:attrName>
                                        </p:attrNameLst>
                                      </p:cBhvr>
                                      <p:tavLst>
                                        <p:tav tm="0">
                                          <p:val>
                                            <p:fltVal val="0.5"/>
                                          </p:val>
                                        </p:tav>
                                        <p:tav tm="100000">
                                          <p:val>
                                            <p:strVal val="#ppt_x"/>
                                          </p:val>
                                        </p:tav>
                                      </p:tavLst>
                                    </p:anim>
                                    <p:anim calcmode="lin" valueType="num">
                                      <p:cBhvr>
                                        <p:cTn id="10" dur="500" fill="hold"/>
                                        <p:tgtEl>
                                          <p:spTgt spid="5"/>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ppt_x</p:attrName>
                                        </p:attrNameLst>
                                      </p:cBhvr>
                                      <p:tavLst>
                                        <p:tav tm="0">
                                          <p:val>
                                            <p:fltVal val="0.5"/>
                                          </p:val>
                                        </p:tav>
                                        <p:tav tm="100000">
                                          <p:val>
                                            <p:strVal val="#ppt_x"/>
                                          </p:val>
                                        </p:tav>
                                      </p:tavLst>
                                    </p:anim>
                                    <p:anim calcmode="lin" valueType="num">
                                      <p:cBhvr>
                                        <p:cTn id="16" dur="500" fill="hold"/>
                                        <p:tgtEl>
                                          <p:spTgt spid="7"/>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 calcmode="lin" valueType="num">
                                      <p:cBhvr>
                                        <p:cTn id="21" dur="500" fill="hold"/>
                                        <p:tgtEl>
                                          <p:spTgt spid="6"/>
                                        </p:tgtEl>
                                        <p:attrNameLst>
                                          <p:attrName>ppt_x</p:attrName>
                                        </p:attrNameLst>
                                      </p:cBhvr>
                                      <p:tavLst>
                                        <p:tav tm="0">
                                          <p:val>
                                            <p:fltVal val="0.5"/>
                                          </p:val>
                                        </p:tav>
                                        <p:tav tm="100000">
                                          <p:val>
                                            <p:strVal val="#ppt_x"/>
                                          </p:val>
                                        </p:tav>
                                      </p:tavLst>
                                    </p:anim>
                                    <p:anim calcmode="lin" valueType="num">
                                      <p:cBhvr>
                                        <p:cTn id="22" dur="500" fill="hold"/>
                                        <p:tgtEl>
                                          <p:spTgt spid="6"/>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3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 calcmode="lin" valueType="num">
                                      <p:cBhvr>
                                        <p:cTn id="27" dur="500" fill="hold"/>
                                        <p:tgtEl>
                                          <p:spTgt spid="8"/>
                                        </p:tgtEl>
                                        <p:attrNameLst>
                                          <p:attrName>ppt_x</p:attrName>
                                        </p:attrNameLst>
                                      </p:cBhvr>
                                      <p:tavLst>
                                        <p:tav tm="0">
                                          <p:val>
                                            <p:fltVal val="0.5"/>
                                          </p:val>
                                        </p:tav>
                                        <p:tav tm="100000">
                                          <p:val>
                                            <p:strVal val="#ppt_x"/>
                                          </p:val>
                                        </p:tav>
                                      </p:tavLst>
                                    </p:anim>
                                    <p:anim calcmode="lin" valueType="num">
                                      <p:cBhvr>
                                        <p:cTn id="28" dur="500" fill="hold"/>
                                        <p:tgtEl>
                                          <p:spTgt spid="8"/>
                                        </p:tgtEl>
                                        <p:attrNameLst>
                                          <p:attrName>ppt_y</p:attrName>
                                        </p:attrNameLst>
                                      </p:cBhvr>
                                      <p:tavLst>
                                        <p:tav tm="0">
                                          <p:val>
                                            <p:fltVal val="0.5"/>
                                          </p:val>
                                        </p:tav>
                                        <p:tav tm="100000">
                                          <p:val>
                                            <p:strVal val="#ppt_y"/>
                                          </p:val>
                                        </p:tav>
                                      </p:tavLst>
                                    </p:anim>
                                  </p:childTnLst>
                                </p:cTn>
                              </p:par>
                            </p:childTnLst>
                          </p:cTn>
                        </p:par>
                        <p:par>
                          <p:cTn id="29" fill="hold">
                            <p:stCondLst>
                              <p:cond delay="800"/>
                            </p:stCondLst>
                            <p:childTnLst>
                              <p:par>
                                <p:cTn id="30" presetID="23" presetClass="entr" presetSubtype="16"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childTnLst>
                                </p:cTn>
                              </p:par>
                            </p:childTnLst>
                          </p:cTn>
                        </p:par>
                        <p:par>
                          <p:cTn id="34" fill="hold">
                            <p:stCondLst>
                              <p:cond delay="1300"/>
                            </p:stCondLst>
                            <p:childTnLst>
                              <p:par>
                                <p:cTn id="35" presetID="12" presetClass="entr" presetSubtype="4"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p:tgtEl>
                                          <p:spTgt spid="2"/>
                                        </p:tgtEl>
                                        <p:attrNameLst>
                                          <p:attrName>ppt_y</p:attrName>
                                        </p:attrNameLst>
                                      </p:cBhvr>
                                      <p:tavLst>
                                        <p:tav tm="0">
                                          <p:val>
                                            <p:strVal val="#ppt_y+#ppt_h*1.125000"/>
                                          </p:val>
                                        </p:tav>
                                        <p:tav tm="100000">
                                          <p:val>
                                            <p:strVal val="#ppt_y"/>
                                          </p:val>
                                        </p:tav>
                                      </p:tavLst>
                                    </p:anim>
                                    <p:animEffect transition="in" filter="wipe(up)">
                                      <p:cBhvr>
                                        <p:cTn id="38" dur="500"/>
                                        <p:tgtEl>
                                          <p:spTgt spid="2"/>
                                        </p:tgtEl>
                                      </p:cBhvr>
                                    </p:animEffect>
                                  </p:childTnLst>
                                </p:cTn>
                              </p:par>
                            </p:childTnLst>
                          </p:cTn>
                        </p:par>
                        <p:par>
                          <p:cTn id="39" fill="hold">
                            <p:stCondLst>
                              <p:cond delay="1800"/>
                            </p:stCondLst>
                            <p:childTnLst>
                              <p:par>
                                <p:cTn id="40" presetID="12" presetClass="entr" presetSubtype="4"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p:tgtEl>
                                          <p:spTgt spid="20"/>
                                        </p:tgtEl>
                                        <p:attrNameLst>
                                          <p:attrName>ppt_y</p:attrName>
                                        </p:attrNameLst>
                                      </p:cBhvr>
                                      <p:tavLst>
                                        <p:tav tm="0">
                                          <p:val>
                                            <p:strVal val="#ppt_y+#ppt_h*1.125000"/>
                                          </p:val>
                                        </p:tav>
                                        <p:tav tm="100000">
                                          <p:val>
                                            <p:strVal val="#ppt_y"/>
                                          </p:val>
                                        </p:tav>
                                      </p:tavLst>
                                    </p:anim>
                                    <p:animEffect transition="in" filter="wipe(up)">
                                      <p:cBhvr>
                                        <p:cTn id="43" dur="500"/>
                                        <p:tgtEl>
                                          <p:spTgt spid="20"/>
                                        </p:tgtEl>
                                      </p:cBhvr>
                                    </p:animEffect>
                                  </p:childTnLst>
                                </p:cTn>
                              </p:par>
                            </p:childTnLst>
                          </p:cTn>
                        </p:par>
                        <p:par>
                          <p:cTn id="44" fill="hold">
                            <p:stCondLst>
                              <p:cond delay="2300"/>
                            </p:stCondLst>
                            <p:childTnLst>
                              <p:par>
                                <p:cTn id="45" presetID="12" presetClass="entr" presetSubtype="4"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p:tgtEl>
                                          <p:spTgt spid="21"/>
                                        </p:tgtEl>
                                        <p:attrNameLst>
                                          <p:attrName>ppt_y</p:attrName>
                                        </p:attrNameLst>
                                      </p:cBhvr>
                                      <p:tavLst>
                                        <p:tav tm="0">
                                          <p:val>
                                            <p:strVal val="#ppt_y+#ppt_h*1.125000"/>
                                          </p:val>
                                        </p:tav>
                                        <p:tav tm="100000">
                                          <p:val>
                                            <p:strVal val="#ppt_y"/>
                                          </p:val>
                                        </p:tav>
                                      </p:tavLst>
                                    </p:anim>
                                    <p:animEffect transition="in" filter="wipe(up)">
                                      <p:cBhvr>
                                        <p:cTn id="48" dur="500"/>
                                        <p:tgtEl>
                                          <p:spTgt spid="21"/>
                                        </p:tgtEl>
                                      </p:cBhvr>
                                    </p:animEffect>
                                  </p:childTnLst>
                                </p:cTn>
                              </p:par>
                            </p:childTnLst>
                          </p:cTn>
                        </p:par>
                        <p:par>
                          <p:cTn id="49" fill="hold">
                            <p:stCondLst>
                              <p:cond delay="2800"/>
                            </p:stCondLst>
                            <p:childTnLst>
                              <p:par>
                                <p:cTn id="50" presetID="12" presetClass="entr" presetSubtype="4"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up)">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占位符 36"/>
          <p:cNvPicPr>
            <a:picLocks noGrp="1" noChangeAspect="1"/>
          </p:cNvPicPr>
          <p:nvPr>
            <p:ph type="pic" sz="quarter" idx="13"/>
          </p:nvPr>
        </p:nvPicPr>
        <p:blipFill rotWithShape="1">
          <a:blip r:embed="rId15">
            <a:extLst>
              <a:ext uri="{28A0092B-C50C-407E-A947-70E740481C1C}">
                <a14:useLocalDpi xmlns:a14="http://schemas.microsoft.com/office/drawing/2010/main" val="0"/>
              </a:ext>
            </a:extLst>
          </a:blip>
          <a:srcRect t="467" b="15159"/>
          <a:stretch/>
        </p:blipFill>
        <p:spPr/>
      </p:pic>
      <p:sp>
        <p:nvSpPr>
          <p:cNvPr id="6" name="矩形 5"/>
          <p:cNvSpPr/>
          <p:nvPr/>
        </p:nvSpPr>
        <p:spPr>
          <a:xfrm>
            <a:off x="0" y="0"/>
            <a:ext cx="12192000" cy="6858000"/>
          </a:xfrm>
          <a:prstGeom prst="rect">
            <a:avLst/>
          </a:prstGeom>
          <a:gradFill flip="none" rotWithShape="1">
            <a:gsLst>
              <a:gs pos="0">
                <a:schemeClr val="accent1">
                  <a:alpha val="80000"/>
                </a:schemeClr>
              </a:gs>
              <a:gs pos="100000">
                <a:schemeClr val="accent2">
                  <a:alpha val="80000"/>
                </a:schemeClr>
              </a:gs>
            </a:gsLst>
            <a:lin ang="24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2400">
              <a:cs typeface="+mn-ea"/>
              <a:sym typeface="+mn-lt"/>
            </a:endParaRPr>
          </a:p>
        </p:txBody>
      </p:sp>
      <p:grpSp>
        <p:nvGrpSpPr>
          <p:cNvPr id="23" name="组合 22"/>
          <p:cNvGrpSpPr/>
          <p:nvPr/>
        </p:nvGrpSpPr>
        <p:grpSpPr>
          <a:xfrm>
            <a:off x="4872038" y="5825007"/>
            <a:ext cx="2447925" cy="369332"/>
            <a:chOff x="4872038" y="5825007"/>
            <a:chExt cx="2447925" cy="369332"/>
          </a:xfrm>
        </p:grpSpPr>
        <p:sp>
          <p:nvSpPr>
            <p:cNvPr id="24" name="PA_文本框 23"/>
            <p:cNvSpPr txBox="1">
              <a:spLocks noChangeArrowheads="1"/>
            </p:cNvSpPr>
            <p:nvPr>
              <p:custDataLst>
                <p:tags r:id="rId12"/>
              </p:custDataLst>
            </p:nvPr>
          </p:nvSpPr>
          <p:spPr bwMode="auto">
            <a:xfrm>
              <a:off x="5195754" y="5825007"/>
              <a:ext cx="18004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bg1"/>
                  </a:solidFill>
                  <a:latin typeface="+mn-lt"/>
                  <a:ea typeface="+mn-ea"/>
                  <a:cs typeface="+mn-ea"/>
                  <a:sym typeface="+mn-lt"/>
                </a:rPr>
                <a:t>汇报人：某某某</a:t>
              </a:r>
            </a:p>
          </p:txBody>
        </p:sp>
        <p:cxnSp>
          <p:nvCxnSpPr>
            <p:cNvPr id="25" name="直接连接符 24"/>
            <p:cNvCxnSpPr/>
            <p:nvPr/>
          </p:nvCxnSpPr>
          <p:spPr>
            <a:xfrm>
              <a:off x="4872038" y="6002807"/>
              <a:ext cx="33496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989763" y="6002807"/>
              <a:ext cx="3302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27" name="PA_直接连接符 44"/>
          <p:cNvCxnSpPr/>
          <p:nvPr>
            <p:custDataLst>
              <p:tags r:id="rId1"/>
            </p:custDataLst>
          </p:nvPr>
        </p:nvCxnSpPr>
        <p:spPr>
          <a:xfrm flipH="1">
            <a:off x="4171449" y="4131670"/>
            <a:ext cx="495300" cy="6989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PA_直接连接符 43"/>
          <p:cNvCxnSpPr/>
          <p:nvPr>
            <p:custDataLst>
              <p:tags r:id="rId2"/>
            </p:custDataLst>
          </p:nvPr>
        </p:nvCxnSpPr>
        <p:spPr>
          <a:xfrm flipH="1">
            <a:off x="4244474" y="4080773"/>
            <a:ext cx="330200" cy="4659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PA_直接连接符 41"/>
          <p:cNvCxnSpPr/>
          <p:nvPr>
            <p:custDataLst>
              <p:tags r:id="rId3"/>
            </p:custDataLst>
          </p:nvPr>
        </p:nvCxnSpPr>
        <p:spPr>
          <a:xfrm flipH="1">
            <a:off x="7598326" y="1209802"/>
            <a:ext cx="495300" cy="6989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PA_直接连接符 39"/>
          <p:cNvCxnSpPr/>
          <p:nvPr>
            <p:custDataLst>
              <p:tags r:id="rId4"/>
            </p:custDataLst>
          </p:nvPr>
        </p:nvCxnSpPr>
        <p:spPr>
          <a:xfrm flipH="1">
            <a:off x="7517380" y="1373912"/>
            <a:ext cx="330200" cy="4659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PA_任意多边形 5"/>
          <p:cNvSpPr>
            <a:spLocks/>
          </p:cNvSpPr>
          <p:nvPr>
            <p:custDataLst>
              <p:tags r:id="rId5"/>
            </p:custDataLst>
          </p:nvPr>
        </p:nvSpPr>
        <p:spPr bwMode="auto">
          <a:xfrm>
            <a:off x="4373411" y="1076394"/>
            <a:ext cx="3445180" cy="3845352"/>
          </a:xfrm>
          <a:custGeom>
            <a:avLst/>
            <a:gdLst>
              <a:gd name="T0" fmla="*/ 1539948 w 809"/>
              <a:gd name="T1" fmla="*/ 32165 h 903"/>
              <a:gd name="T2" fmla="*/ 1712840 w 809"/>
              <a:gd name="T3" fmla="*/ 32165 h 903"/>
              <a:gd name="T4" fmla="*/ 3172373 w 809"/>
              <a:gd name="T5" fmla="*/ 836287 h 903"/>
              <a:gd name="T6" fmla="*/ 3252788 w 809"/>
              <a:gd name="T7" fmla="*/ 1017215 h 903"/>
              <a:gd name="T8" fmla="*/ 3252788 w 809"/>
              <a:gd name="T9" fmla="*/ 2593295 h 903"/>
              <a:gd name="T10" fmla="*/ 3124124 w 809"/>
              <a:gd name="T11" fmla="*/ 2818449 h 903"/>
              <a:gd name="T12" fmla="*/ 1736965 w 809"/>
              <a:gd name="T13" fmla="*/ 3578345 h 903"/>
              <a:gd name="T14" fmla="*/ 1543969 w 809"/>
              <a:gd name="T15" fmla="*/ 3594427 h 903"/>
              <a:gd name="T16" fmla="*/ 72374 w 809"/>
              <a:gd name="T17" fmla="*/ 2778243 h 903"/>
              <a:gd name="T18" fmla="*/ 0 w 809"/>
              <a:gd name="T19" fmla="*/ 2609377 h 903"/>
              <a:gd name="T20" fmla="*/ 0 w 809"/>
              <a:gd name="T21" fmla="*/ 1849482 h 903"/>
              <a:gd name="T22" fmla="*/ 0 w 809"/>
              <a:gd name="T23" fmla="*/ 1041339 h 903"/>
              <a:gd name="T24" fmla="*/ 140726 w 809"/>
              <a:gd name="T25" fmla="*/ 800102 h 903"/>
              <a:gd name="T26" fmla="*/ 1539948 w 809"/>
              <a:gd name="T27" fmla="*/ 32165 h 90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09" h="903">
                <a:moveTo>
                  <a:pt x="383" y="8"/>
                </a:moveTo>
                <a:cubicBezTo>
                  <a:pt x="397" y="0"/>
                  <a:pt x="412" y="0"/>
                  <a:pt x="426" y="8"/>
                </a:cubicBezTo>
                <a:cubicBezTo>
                  <a:pt x="517" y="58"/>
                  <a:pt x="763" y="193"/>
                  <a:pt x="789" y="208"/>
                </a:cubicBezTo>
                <a:cubicBezTo>
                  <a:pt x="806" y="218"/>
                  <a:pt x="809" y="235"/>
                  <a:pt x="809" y="253"/>
                </a:cubicBezTo>
                <a:cubicBezTo>
                  <a:pt x="809" y="339"/>
                  <a:pt x="808" y="600"/>
                  <a:pt x="809" y="645"/>
                </a:cubicBezTo>
                <a:cubicBezTo>
                  <a:pt x="809" y="671"/>
                  <a:pt x="800" y="689"/>
                  <a:pt x="777" y="701"/>
                </a:cubicBezTo>
                <a:cubicBezTo>
                  <a:pt x="749" y="714"/>
                  <a:pt x="487" y="860"/>
                  <a:pt x="432" y="890"/>
                </a:cubicBezTo>
                <a:cubicBezTo>
                  <a:pt x="416" y="899"/>
                  <a:pt x="401" y="903"/>
                  <a:pt x="384" y="894"/>
                </a:cubicBezTo>
                <a:cubicBezTo>
                  <a:pt x="297" y="845"/>
                  <a:pt x="51" y="711"/>
                  <a:pt x="18" y="691"/>
                </a:cubicBezTo>
                <a:cubicBezTo>
                  <a:pt x="3" y="682"/>
                  <a:pt x="0" y="666"/>
                  <a:pt x="0" y="649"/>
                </a:cubicBezTo>
                <a:cubicBezTo>
                  <a:pt x="1" y="586"/>
                  <a:pt x="0" y="523"/>
                  <a:pt x="0" y="460"/>
                </a:cubicBezTo>
                <a:cubicBezTo>
                  <a:pt x="0" y="393"/>
                  <a:pt x="1" y="326"/>
                  <a:pt x="0" y="259"/>
                </a:cubicBezTo>
                <a:cubicBezTo>
                  <a:pt x="0" y="231"/>
                  <a:pt x="9" y="211"/>
                  <a:pt x="35" y="199"/>
                </a:cubicBezTo>
                <a:cubicBezTo>
                  <a:pt x="58" y="189"/>
                  <a:pt x="292" y="58"/>
                  <a:pt x="383" y="8"/>
                </a:cubicBez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solidFill>
              <a:cs typeface="+mn-ea"/>
              <a:sym typeface="+mn-lt"/>
            </a:endParaRPr>
          </a:p>
        </p:txBody>
      </p:sp>
      <p:sp>
        <p:nvSpPr>
          <p:cNvPr id="33" name="PA_文本框 19"/>
          <p:cNvSpPr txBox="1">
            <a:spLocks noChangeArrowheads="1"/>
          </p:cNvSpPr>
          <p:nvPr>
            <p:custDataLst>
              <p:tags r:id="rId6"/>
            </p:custDataLst>
          </p:nvPr>
        </p:nvSpPr>
        <p:spPr bwMode="auto">
          <a:xfrm>
            <a:off x="5084016" y="1747179"/>
            <a:ext cx="373203" cy="859631"/>
          </a:xfrm>
          <a:custGeom>
            <a:avLst/>
            <a:gdLst/>
            <a:ahLst/>
            <a:cxnLst/>
            <a:rect l="l" t="t" r="r" b="b"/>
            <a:pathLst>
              <a:path w="280393" h="859631">
                <a:moveTo>
                  <a:pt x="140494" y="0"/>
                </a:moveTo>
                <a:cubicBezTo>
                  <a:pt x="180182" y="0"/>
                  <a:pt x="213420" y="12105"/>
                  <a:pt x="240209" y="36314"/>
                </a:cubicBezTo>
                <a:cubicBezTo>
                  <a:pt x="266998" y="60523"/>
                  <a:pt x="280393" y="89892"/>
                  <a:pt x="280393" y="124420"/>
                </a:cubicBezTo>
                <a:lnTo>
                  <a:pt x="280393" y="246459"/>
                </a:lnTo>
                <a:cubicBezTo>
                  <a:pt x="280393" y="286544"/>
                  <a:pt x="269875" y="323056"/>
                  <a:pt x="248841" y="355997"/>
                </a:cubicBezTo>
                <a:lnTo>
                  <a:pt x="126802" y="546497"/>
                </a:lnTo>
                <a:cubicBezTo>
                  <a:pt x="107355" y="576659"/>
                  <a:pt x="97632" y="611981"/>
                  <a:pt x="97632" y="652462"/>
                </a:cubicBezTo>
                <a:lnTo>
                  <a:pt x="97632" y="837605"/>
                </a:lnTo>
                <a:lnTo>
                  <a:pt x="183357" y="837605"/>
                </a:lnTo>
                <a:lnTo>
                  <a:pt x="183357" y="603647"/>
                </a:lnTo>
                <a:lnTo>
                  <a:pt x="280393" y="603647"/>
                </a:lnTo>
                <a:lnTo>
                  <a:pt x="280393" y="859631"/>
                </a:lnTo>
                <a:lnTo>
                  <a:pt x="0" y="859631"/>
                </a:lnTo>
                <a:lnTo>
                  <a:pt x="0" y="625673"/>
                </a:lnTo>
                <a:cubicBezTo>
                  <a:pt x="0" y="585589"/>
                  <a:pt x="10716" y="548878"/>
                  <a:pt x="32147" y="515541"/>
                </a:cubicBezTo>
                <a:lnTo>
                  <a:pt x="153591" y="325636"/>
                </a:lnTo>
                <a:cubicBezTo>
                  <a:pt x="173435" y="295076"/>
                  <a:pt x="183357" y="259755"/>
                  <a:pt x="183357" y="219670"/>
                </a:cubicBezTo>
                <a:lnTo>
                  <a:pt x="183357" y="70842"/>
                </a:lnTo>
                <a:cubicBezTo>
                  <a:pt x="183357" y="38298"/>
                  <a:pt x="169069" y="22026"/>
                  <a:pt x="140494" y="22026"/>
                </a:cubicBezTo>
                <a:cubicBezTo>
                  <a:pt x="111919" y="22026"/>
                  <a:pt x="97632" y="38298"/>
                  <a:pt x="97632" y="70842"/>
                </a:cubicBezTo>
                <a:lnTo>
                  <a:pt x="97632" y="261937"/>
                </a:lnTo>
                <a:lnTo>
                  <a:pt x="0" y="261937"/>
                </a:lnTo>
                <a:lnTo>
                  <a:pt x="0" y="124420"/>
                </a:lnTo>
                <a:cubicBezTo>
                  <a:pt x="0" y="89892"/>
                  <a:pt x="13494" y="60523"/>
                  <a:pt x="40482" y="36314"/>
                </a:cubicBezTo>
                <a:cubicBezTo>
                  <a:pt x="67469" y="12105"/>
                  <a:pt x="100807" y="0"/>
                  <a:pt x="140494" y="0"/>
                </a:cubicBezTo>
                <a:close/>
                <a:moveTo>
                  <a:pt x="64889" y="42862"/>
                </a:moveTo>
                <a:cubicBezTo>
                  <a:pt x="37902" y="61119"/>
                  <a:pt x="24408" y="85526"/>
                  <a:pt x="24408" y="116086"/>
                </a:cubicBezTo>
                <a:lnTo>
                  <a:pt x="24408" y="240506"/>
                </a:lnTo>
                <a:lnTo>
                  <a:pt x="48816" y="240506"/>
                </a:lnTo>
                <a:lnTo>
                  <a:pt x="48816" y="101203"/>
                </a:lnTo>
                <a:cubicBezTo>
                  <a:pt x="48816" y="77787"/>
                  <a:pt x="54174" y="58341"/>
                  <a:pt x="64889" y="42862"/>
                </a:cubicBezTo>
                <a:close/>
                <a:moveTo>
                  <a:pt x="188119" y="27980"/>
                </a:moveTo>
                <a:cubicBezTo>
                  <a:pt x="201216" y="43061"/>
                  <a:pt x="207764" y="63103"/>
                  <a:pt x="207764" y="88106"/>
                </a:cubicBezTo>
                <a:lnTo>
                  <a:pt x="207764" y="226814"/>
                </a:lnTo>
                <a:cubicBezTo>
                  <a:pt x="207764" y="267692"/>
                  <a:pt x="197446" y="303808"/>
                  <a:pt x="176808" y="335161"/>
                </a:cubicBezTo>
                <a:lnTo>
                  <a:pt x="55364" y="524470"/>
                </a:lnTo>
                <a:cubicBezTo>
                  <a:pt x="34727" y="555823"/>
                  <a:pt x="24408" y="591939"/>
                  <a:pt x="24408" y="632817"/>
                </a:cubicBezTo>
                <a:lnTo>
                  <a:pt x="24408" y="837605"/>
                </a:lnTo>
                <a:lnTo>
                  <a:pt x="48816" y="837605"/>
                </a:lnTo>
                <a:lnTo>
                  <a:pt x="48816" y="638770"/>
                </a:lnTo>
                <a:cubicBezTo>
                  <a:pt x="48816" y="597892"/>
                  <a:pt x="59135" y="561776"/>
                  <a:pt x="79772" y="530423"/>
                </a:cubicBezTo>
                <a:lnTo>
                  <a:pt x="201216" y="341709"/>
                </a:lnTo>
                <a:cubicBezTo>
                  <a:pt x="221853" y="309959"/>
                  <a:pt x="232172" y="273645"/>
                  <a:pt x="232172" y="232767"/>
                </a:cubicBezTo>
                <a:lnTo>
                  <a:pt x="232172" y="104775"/>
                </a:lnTo>
                <a:cubicBezTo>
                  <a:pt x="232172" y="72231"/>
                  <a:pt x="217488" y="46633"/>
                  <a:pt x="188119" y="27980"/>
                </a:cubicBezTo>
                <a:close/>
                <a:moveTo>
                  <a:pt x="207764" y="625673"/>
                </a:moveTo>
                <a:lnTo>
                  <a:pt x="207764" y="837605"/>
                </a:lnTo>
                <a:lnTo>
                  <a:pt x="232172" y="837605"/>
                </a:lnTo>
                <a:lnTo>
                  <a:pt x="232172" y="625673"/>
                </a:lnTo>
                <a:lnTo>
                  <a:pt x="207764" y="625673"/>
                </a:lnTo>
                <a:close/>
              </a:path>
            </a:pathLst>
          </a:custGeom>
          <a:solidFill>
            <a:schemeClr val="bg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endParaRPr lang="zh-CN" altLang="en-US" sz="9600" dirty="0">
              <a:solidFill>
                <a:schemeClr val="bg1"/>
              </a:solidFill>
              <a:latin typeface="+mn-lt"/>
              <a:ea typeface="+mn-ea"/>
              <a:cs typeface="+mn-ea"/>
              <a:sym typeface="+mn-lt"/>
            </a:endParaRPr>
          </a:p>
        </p:txBody>
      </p:sp>
      <p:sp>
        <p:nvSpPr>
          <p:cNvPr id="34" name="PA_文本框 18"/>
          <p:cNvSpPr txBox="1">
            <a:spLocks noChangeArrowheads="1"/>
          </p:cNvSpPr>
          <p:nvPr>
            <p:custDataLst>
              <p:tags r:id="rId7"/>
            </p:custDataLst>
          </p:nvPr>
        </p:nvSpPr>
        <p:spPr bwMode="auto">
          <a:xfrm>
            <a:off x="5682022" y="1747178"/>
            <a:ext cx="389841" cy="865584"/>
          </a:xfrm>
          <a:custGeom>
            <a:avLst/>
            <a:gdLst/>
            <a:ahLst/>
            <a:cxnLst/>
            <a:rect l="l" t="t" r="r" b="b"/>
            <a:pathLst>
              <a:path w="292894" h="865584">
                <a:moveTo>
                  <a:pt x="146447" y="0"/>
                </a:moveTo>
                <a:cubicBezTo>
                  <a:pt x="186928" y="0"/>
                  <a:pt x="221457" y="12204"/>
                  <a:pt x="250032" y="36612"/>
                </a:cubicBezTo>
                <a:cubicBezTo>
                  <a:pt x="278607" y="61019"/>
                  <a:pt x="292894" y="90289"/>
                  <a:pt x="292894" y="124420"/>
                </a:cubicBezTo>
                <a:lnTo>
                  <a:pt x="292894" y="741164"/>
                </a:lnTo>
                <a:cubicBezTo>
                  <a:pt x="292894" y="775295"/>
                  <a:pt x="278607" y="804565"/>
                  <a:pt x="250032" y="828973"/>
                </a:cubicBezTo>
                <a:cubicBezTo>
                  <a:pt x="221457" y="853380"/>
                  <a:pt x="186928" y="865584"/>
                  <a:pt x="146447" y="865584"/>
                </a:cubicBezTo>
                <a:cubicBezTo>
                  <a:pt x="106363" y="865584"/>
                  <a:pt x="71934" y="853380"/>
                  <a:pt x="43160" y="828973"/>
                </a:cubicBezTo>
                <a:cubicBezTo>
                  <a:pt x="14387" y="804565"/>
                  <a:pt x="0" y="775295"/>
                  <a:pt x="0" y="741164"/>
                </a:cubicBezTo>
                <a:lnTo>
                  <a:pt x="0" y="124420"/>
                </a:lnTo>
                <a:cubicBezTo>
                  <a:pt x="0" y="90289"/>
                  <a:pt x="14387" y="61019"/>
                  <a:pt x="43160" y="36612"/>
                </a:cubicBezTo>
                <a:cubicBezTo>
                  <a:pt x="71934" y="12204"/>
                  <a:pt x="106363" y="0"/>
                  <a:pt x="146447" y="0"/>
                </a:cubicBezTo>
                <a:close/>
                <a:moveTo>
                  <a:pt x="146447" y="22026"/>
                </a:moveTo>
                <a:cubicBezTo>
                  <a:pt x="132953" y="22026"/>
                  <a:pt x="121444" y="26789"/>
                  <a:pt x="111919" y="36314"/>
                </a:cubicBezTo>
                <a:cubicBezTo>
                  <a:pt x="102394" y="45839"/>
                  <a:pt x="97632" y="57348"/>
                  <a:pt x="97632" y="70842"/>
                </a:cubicBezTo>
                <a:lnTo>
                  <a:pt x="97632" y="794742"/>
                </a:lnTo>
                <a:cubicBezTo>
                  <a:pt x="97632" y="808236"/>
                  <a:pt x="102394" y="819745"/>
                  <a:pt x="111919" y="829270"/>
                </a:cubicBezTo>
                <a:cubicBezTo>
                  <a:pt x="121444" y="838795"/>
                  <a:pt x="132953" y="843558"/>
                  <a:pt x="146447" y="843558"/>
                </a:cubicBezTo>
                <a:cubicBezTo>
                  <a:pt x="159941" y="843558"/>
                  <a:pt x="171450" y="838795"/>
                  <a:pt x="180975" y="829270"/>
                </a:cubicBezTo>
                <a:cubicBezTo>
                  <a:pt x="190500" y="819745"/>
                  <a:pt x="195263" y="808236"/>
                  <a:pt x="195263" y="794742"/>
                </a:cubicBezTo>
                <a:lnTo>
                  <a:pt x="195263" y="70842"/>
                </a:lnTo>
                <a:cubicBezTo>
                  <a:pt x="195263" y="57348"/>
                  <a:pt x="190500" y="45839"/>
                  <a:pt x="180975" y="36314"/>
                </a:cubicBezTo>
                <a:cubicBezTo>
                  <a:pt x="171450" y="26789"/>
                  <a:pt x="159941" y="22026"/>
                  <a:pt x="146447" y="22026"/>
                </a:cubicBezTo>
                <a:close/>
                <a:moveTo>
                  <a:pt x="200025" y="27980"/>
                </a:moveTo>
                <a:cubicBezTo>
                  <a:pt x="213122" y="43061"/>
                  <a:pt x="219671" y="63103"/>
                  <a:pt x="219671" y="88106"/>
                </a:cubicBezTo>
                <a:lnTo>
                  <a:pt x="219671" y="778073"/>
                </a:lnTo>
                <a:cubicBezTo>
                  <a:pt x="219671" y="802680"/>
                  <a:pt x="213122" y="822523"/>
                  <a:pt x="200025" y="837605"/>
                </a:cubicBezTo>
                <a:cubicBezTo>
                  <a:pt x="229394" y="818952"/>
                  <a:pt x="244078" y="793353"/>
                  <a:pt x="244078" y="760809"/>
                </a:cubicBezTo>
                <a:lnTo>
                  <a:pt x="244078" y="104775"/>
                </a:lnTo>
                <a:cubicBezTo>
                  <a:pt x="244078" y="72231"/>
                  <a:pt x="229394" y="46633"/>
                  <a:pt x="200025" y="27980"/>
                </a:cubicBezTo>
                <a:close/>
                <a:moveTo>
                  <a:pt x="64889" y="42862"/>
                </a:moveTo>
                <a:cubicBezTo>
                  <a:pt x="37902" y="61119"/>
                  <a:pt x="24408" y="85526"/>
                  <a:pt x="24408" y="116086"/>
                </a:cubicBezTo>
                <a:lnTo>
                  <a:pt x="24408" y="750094"/>
                </a:lnTo>
                <a:cubicBezTo>
                  <a:pt x="24408" y="780256"/>
                  <a:pt x="37902" y="804664"/>
                  <a:pt x="64889" y="823317"/>
                </a:cubicBezTo>
                <a:cubicBezTo>
                  <a:pt x="54174" y="807839"/>
                  <a:pt x="48816" y="788194"/>
                  <a:pt x="48816" y="764381"/>
                </a:cubicBezTo>
                <a:lnTo>
                  <a:pt x="48816" y="101203"/>
                </a:lnTo>
                <a:cubicBezTo>
                  <a:pt x="48816" y="77787"/>
                  <a:pt x="54174" y="58341"/>
                  <a:pt x="64889" y="42862"/>
                </a:cubicBezTo>
                <a:close/>
              </a:path>
            </a:pathLst>
          </a:custGeom>
          <a:solidFill>
            <a:schemeClr val="bg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endParaRPr lang="zh-CN" altLang="en-US" sz="9600" dirty="0">
              <a:solidFill>
                <a:schemeClr val="bg1"/>
              </a:solidFill>
              <a:latin typeface="+mn-lt"/>
              <a:ea typeface="+mn-ea"/>
              <a:cs typeface="+mn-ea"/>
              <a:sym typeface="+mn-lt"/>
            </a:endParaRPr>
          </a:p>
        </p:txBody>
      </p:sp>
      <p:sp>
        <p:nvSpPr>
          <p:cNvPr id="35" name="PA_文本框 17"/>
          <p:cNvSpPr txBox="1">
            <a:spLocks noChangeArrowheads="1"/>
          </p:cNvSpPr>
          <p:nvPr>
            <p:custDataLst>
              <p:tags r:id="rId8"/>
            </p:custDataLst>
          </p:nvPr>
        </p:nvSpPr>
        <p:spPr bwMode="auto">
          <a:xfrm>
            <a:off x="6307935" y="1753131"/>
            <a:ext cx="210768" cy="853678"/>
          </a:xfrm>
          <a:custGeom>
            <a:avLst/>
            <a:gdLst/>
            <a:ahLst/>
            <a:cxnLst/>
            <a:rect l="l" t="t" r="r" b="b"/>
            <a:pathLst>
              <a:path w="158353" h="853678">
                <a:moveTo>
                  <a:pt x="0" y="0"/>
                </a:moveTo>
                <a:lnTo>
                  <a:pt x="127992" y="0"/>
                </a:lnTo>
                <a:lnTo>
                  <a:pt x="127992" y="831652"/>
                </a:lnTo>
                <a:lnTo>
                  <a:pt x="158353" y="831652"/>
                </a:lnTo>
                <a:lnTo>
                  <a:pt x="158353" y="853678"/>
                </a:lnTo>
                <a:lnTo>
                  <a:pt x="0" y="853678"/>
                </a:lnTo>
                <a:lnTo>
                  <a:pt x="0" y="831652"/>
                </a:lnTo>
                <a:lnTo>
                  <a:pt x="30361" y="831652"/>
                </a:lnTo>
                <a:lnTo>
                  <a:pt x="30361" y="22027"/>
                </a:lnTo>
                <a:lnTo>
                  <a:pt x="0" y="22027"/>
                </a:lnTo>
                <a:lnTo>
                  <a:pt x="0" y="0"/>
                </a:lnTo>
                <a:close/>
                <a:moveTo>
                  <a:pt x="54769" y="22027"/>
                </a:moveTo>
                <a:lnTo>
                  <a:pt x="54769" y="831652"/>
                </a:lnTo>
                <a:lnTo>
                  <a:pt x="79177" y="831652"/>
                </a:lnTo>
                <a:lnTo>
                  <a:pt x="79177" y="22027"/>
                </a:lnTo>
                <a:lnTo>
                  <a:pt x="54769" y="22027"/>
                </a:lnTo>
                <a:close/>
              </a:path>
            </a:pathLst>
          </a:custGeom>
          <a:solidFill>
            <a:schemeClr val="bg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endParaRPr lang="zh-CN" altLang="en-US" sz="9600" dirty="0">
              <a:solidFill>
                <a:schemeClr val="bg1"/>
              </a:solidFill>
              <a:latin typeface="+mn-lt"/>
              <a:ea typeface="+mn-ea"/>
              <a:cs typeface="+mn-ea"/>
              <a:sym typeface="+mn-lt"/>
            </a:endParaRPr>
          </a:p>
        </p:txBody>
      </p:sp>
      <p:sp>
        <p:nvSpPr>
          <p:cNvPr id="36" name="PA_文本框 16"/>
          <p:cNvSpPr txBox="1">
            <a:spLocks noChangeArrowheads="1"/>
          </p:cNvSpPr>
          <p:nvPr>
            <p:custDataLst>
              <p:tags r:id="rId9"/>
            </p:custDataLst>
          </p:nvPr>
        </p:nvSpPr>
        <p:spPr bwMode="auto">
          <a:xfrm>
            <a:off x="6732358" y="1753131"/>
            <a:ext cx="397766" cy="853678"/>
          </a:xfrm>
          <a:custGeom>
            <a:avLst/>
            <a:gdLst/>
            <a:ahLst/>
            <a:cxnLst/>
            <a:rect l="l" t="t" r="r" b="b"/>
            <a:pathLst>
              <a:path w="298847" h="853678">
                <a:moveTo>
                  <a:pt x="0" y="0"/>
                </a:moveTo>
                <a:lnTo>
                  <a:pt x="298847" y="0"/>
                </a:lnTo>
                <a:lnTo>
                  <a:pt x="298847" y="22027"/>
                </a:lnTo>
                <a:lnTo>
                  <a:pt x="154781" y="853678"/>
                </a:lnTo>
                <a:lnTo>
                  <a:pt x="58341" y="853678"/>
                </a:lnTo>
                <a:lnTo>
                  <a:pt x="202406" y="22027"/>
                </a:lnTo>
                <a:lnTo>
                  <a:pt x="95250" y="22027"/>
                </a:lnTo>
                <a:lnTo>
                  <a:pt x="95250" y="255984"/>
                </a:lnTo>
                <a:lnTo>
                  <a:pt x="0" y="255984"/>
                </a:lnTo>
                <a:lnTo>
                  <a:pt x="0" y="0"/>
                </a:lnTo>
                <a:close/>
                <a:moveTo>
                  <a:pt x="24408" y="22027"/>
                </a:moveTo>
                <a:lnTo>
                  <a:pt x="24408" y="234553"/>
                </a:lnTo>
                <a:lnTo>
                  <a:pt x="48816" y="234553"/>
                </a:lnTo>
                <a:lnTo>
                  <a:pt x="48816" y="22027"/>
                </a:lnTo>
                <a:lnTo>
                  <a:pt x="24408" y="22027"/>
                </a:lnTo>
                <a:close/>
                <a:moveTo>
                  <a:pt x="228005" y="22027"/>
                </a:moveTo>
                <a:lnTo>
                  <a:pt x="87511" y="831652"/>
                </a:lnTo>
                <a:lnTo>
                  <a:pt x="111919" y="831652"/>
                </a:lnTo>
                <a:lnTo>
                  <a:pt x="252413" y="22027"/>
                </a:lnTo>
                <a:lnTo>
                  <a:pt x="228005" y="22027"/>
                </a:lnTo>
                <a:close/>
              </a:path>
            </a:pathLst>
          </a:custGeom>
          <a:solidFill>
            <a:schemeClr val="bg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endParaRPr lang="zh-CN" altLang="en-US" sz="9600" dirty="0">
              <a:solidFill>
                <a:schemeClr val="bg1"/>
              </a:solidFill>
              <a:latin typeface="+mn-lt"/>
              <a:ea typeface="+mn-ea"/>
              <a:cs typeface="+mn-ea"/>
              <a:sym typeface="+mn-lt"/>
            </a:endParaRPr>
          </a:p>
        </p:txBody>
      </p:sp>
      <p:sp>
        <p:nvSpPr>
          <p:cNvPr id="38" name="PA_文本框 23"/>
          <p:cNvSpPr txBox="1">
            <a:spLocks noChangeArrowheads="1"/>
          </p:cNvSpPr>
          <p:nvPr>
            <p:custDataLst>
              <p:tags r:id="rId10"/>
            </p:custDataLst>
          </p:nvPr>
        </p:nvSpPr>
        <p:spPr bwMode="auto">
          <a:xfrm>
            <a:off x="4484957" y="2721979"/>
            <a:ext cx="322208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zh-CN" altLang="en-US" sz="3600" b="1" dirty="0">
                <a:solidFill>
                  <a:schemeClr val="bg1"/>
                </a:solidFill>
                <a:latin typeface="+mn-lt"/>
                <a:ea typeface="+mn-ea"/>
                <a:cs typeface="+mn-ea"/>
                <a:sym typeface="+mn-lt"/>
              </a:rPr>
              <a:t>汇报完毕</a:t>
            </a:r>
          </a:p>
          <a:p>
            <a:pPr algn="dist"/>
            <a:r>
              <a:rPr lang="zh-CN" altLang="en-US" sz="3600" b="1" dirty="0">
                <a:solidFill>
                  <a:schemeClr val="bg1"/>
                </a:solidFill>
                <a:latin typeface="+mn-lt"/>
                <a:ea typeface="+mn-ea"/>
                <a:cs typeface="+mn-ea"/>
                <a:sym typeface="+mn-lt"/>
              </a:rPr>
              <a:t>谢谢大家</a:t>
            </a:r>
          </a:p>
        </p:txBody>
      </p:sp>
      <p:sp>
        <p:nvSpPr>
          <p:cNvPr id="39" name="PA_文本框 23"/>
          <p:cNvSpPr txBox="1">
            <a:spLocks noChangeArrowheads="1"/>
          </p:cNvSpPr>
          <p:nvPr>
            <p:custDataLst>
              <p:tags r:id="rId11"/>
            </p:custDataLst>
          </p:nvPr>
        </p:nvSpPr>
        <p:spPr bwMode="auto">
          <a:xfrm>
            <a:off x="5093166" y="3980025"/>
            <a:ext cx="200567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bg1"/>
                </a:solidFill>
                <a:latin typeface="+mn-lt"/>
                <a:ea typeface="+mn-ea"/>
                <a:cs typeface="+mn-ea"/>
                <a:sym typeface="+mn-lt"/>
              </a:rPr>
              <a:t>公司名称或</a:t>
            </a:r>
            <a:r>
              <a:rPr lang="en-US" altLang="zh-CN" dirty="0">
                <a:solidFill>
                  <a:schemeClr val="bg1"/>
                </a:solidFill>
                <a:latin typeface="+mn-lt"/>
                <a:ea typeface="+mn-ea"/>
                <a:cs typeface="+mn-ea"/>
                <a:sym typeface="+mn-lt"/>
              </a:rPr>
              <a:t>LOGO</a:t>
            </a:r>
            <a:endParaRPr lang="zh-CN" altLang="en-US" dirty="0">
              <a:solidFill>
                <a:schemeClr val="bg1"/>
              </a:solidFill>
              <a:latin typeface="+mn-lt"/>
              <a:ea typeface="+mn-ea"/>
              <a:cs typeface="+mn-ea"/>
              <a:sym typeface="+mn-lt"/>
            </a:endParaRPr>
          </a:p>
        </p:txBody>
      </p:sp>
    </p:spTree>
    <p:extLst>
      <p:ext uri="{BB962C8B-B14F-4D97-AF65-F5344CB8AC3E}">
        <p14:creationId xmlns:p14="http://schemas.microsoft.com/office/powerpoint/2010/main" val="339646931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par>
                                <p:cTn id="8" presetID="22" presetClass="entr" presetSubtype="4" fill="hold" nodeType="withEffect">
                                  <p:stCondLst>
                                    <p:cond delay="50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par>
                                <p:cTn id="11" presetID="22" presetClass="entr" presetSubtype="4" fill="hold" nodeType="withEffect">
                                  <p:stCondLst>
                                    <p:cond delay="50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500"/>
                                        <p:tgtEl>
                                          <p:spTgt spid="29"/>
                                        </p:tgtEl>
                                      </p:cBhvr>
                                    </p:animEffect>
                                  </p:childTnLst>
                                </p:cTn>
                              </p:par>
                              <p:par>
                                <p:cTn id="14" presetID="22" presetClass="entr" presetSubtype="1" fill="hold" nodeType="withEffect">
                                  <p:stCondLst>
                                    <p:cond delay="100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par>
                                <p:cTn id="17" presetID="22" presetClass="entr" presetSubtype="1" fill="hold" nodeType="withEffect">
                                  <p:stCondLst>
                                    <p:cond delay="1000"/>
                                  </p:stCondLst>
                                  <p:childTnLst>
                                    <p:set>
                                      <p:cBhvr>
                                        <p:cTn id="18" dur="1" fill="hold">
                                          <p:stCondLst>
                                            <p:cond delay="0"/>
                                          </p:stCondLst>
                                        </p:cTn>
                                        <p:tgtEl>
                                          <p:spTgt spid="27"/>
                                        </p:tgtEl>
                                        <p:attrNameLst>
                                          <p:attrName>style.visibility</p:attrName>
                                        </p:attrNameLst>
                                      </p:cBhvr>
                                      <p:to>
                                        <p:strVal val="visible"/>
                                      </p:to>
                                    </p:set>
                                    <p:animEffect transition="in" filter="wipe(up)">
                                      <p:cBhvr>
                                        <p:cTn id="19" dur="500"/>
                                        <p:tgtEl>
                                          <p:spTgt spid="27"/>
                                        </p:tgtEl>
                                      </p:cBhvr>
                                    </p:animEffect>
                                  </p:childTnLst>
                                </p:cTn>
                              </p:par>
                              <p:par>
                                <p:cTn id="20" presetID="2" presetClass="entr" presetSubtype="9" fill="hold" grpId="0" nodeType="withEffect">
                                  <p:stCondLst>
                                    <p:cond delay="150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150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ppt_x"/>
                                          </p:val>
                                        </p:tav>
                                        <p:tav tm="100000">
                                          <p:val>
                                            <p:strVal val="#ppt_x"/>
                                          </p:val>
                                        </p:tav>
                                      </p:tavLst>
                                    </p:anim>
                                    <p:anim calcmode="lin" valueType="num">
                                      <p:cBhvr additive="base">
                                        <p:cTn id="27" dur="500" fill="hold"/>
                                        <p:tgtEl>
                                          <p:spTgt spid="34"/>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150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500" fill="hold"/>
                                        <p:tgtEl>
                                          <p:spTgt spid="35"/>
                                        </p:tgtEl>
                                        <p:attrNameLst>
                                          <p:attrName>ppt_x</p:attrName>
                                        </p:attrNameLst>
                                      </p:cBhvr>
                                      <p:tavLst>
                                        <p:tav tm="0">
                                          <p:val>
                                            <p:strVal val="#ppt_x"/>
                                          </p:val>
                                        </p:tav>
                                        <p:tav tm="100000">
                                          <p:val>
                                            <p:strVal val="#ppt_x"/>
                                          </p:val>
                                        </p:tav>
                                      </p:tavLst>
                                    </p:anim>
                                    <p:anim calcmode="lin" valueType="num">
                                      <p:cBhvr additive="base">
                                        <p:cTn id="31" dur="5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6" fill="hold" grpId="0" nodeType="withEffect">
                                  <p:stCondLst>
                                    <p:cond delay="150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1+#ppt_w/2"/>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3" presetClass="entr" presetSubtype="16" fill="hold" grpId="0" nodeType="afterEffect">
                                  <p:stCondLst>
                                    <p:cond delay="0"/>
                                  </p:stCondLst>
                                  <p:iterate type="lt">
                                    <p:tmPct val="10000"/>
                                  </p:iterate>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childTnLst>
                                </p:cTn>
                              </p:par>
                            </p:childTnLst>
                          </p:cTn>
                        </p:par>
                        <p:par>
                          <p:cTn id="41" fill="hold">
                            <p:stCondLst>
                              <p:cond delay="2850"/>
                            </p:stCondLst>
                            <p:childTnLst>
                              <p:par>
                                <p:cTn id="42" presetID="22" presetClass="entr" presetSubtype="8"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left)">
                                      <p:cBhvr>
                                        <p:cTn id="44" dur="500"/>
                                        <p:tgtEl>
                                          <p:spTgt spid="39"/>
                                        </p:tgtEl>
                                      </p:cBhvr>
                                    </p:animEffect>
                                  </p:childTnLst>
                                </p:cTn>
                              </p:par>
                            </p:childTnLst>
                          </p:cTn>
                        </p:par>
                        <p:par>
                          <p:cTn id="45" fill="hold">
                            <p:stCondLst>
                              <p:cond delay="3350"/>
                            </p:stCondLst>
                            <p:childTnLst>
                              <p:par>
                                <p:cTn id="46" presetID="42" presetClass="entr" presetSubtype="0"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8" grpId="0"/>
      <p:bldP spid="3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附送数字图形</a:t>
            </a:r>
          </a:p>
        </p:txBody>
      </p:sp>
      <p:sp>
        <p:nvSpPr>
          <p:cNvPr id="61" name="文本框 60"/>
          <p:cNvSpPr txBox="1">
            <a:spLocks noChangeArrowheads="1"/>
          </p:cNvSpPr>
          <p:nvPr/>
        </p:nvSpPr>
        <p:spPr bwMode="auto">
          <a:xfrm>
            <a:off x="480018" y="3231326"/>
            <a:ext cx="876393" cy="2589991"/>
          </a:xfrm>
          <a:custGeom>
            <a:avLst/>
            <a:gdLst/>
            <a:ahLst/>
            <a:cxnLst/>
            <a:rect l="l" t="t" r="r" b="b"/>
            <a:pathLst>
              <a:path w="876393" h="2589991">
                <a:moveTo>
                  <a:pt x="438196" y="0"/>
                </a:moveTo>
                <a:cubicBezTo>
                  <a:pt x="559324" y="0"/>
                  <a:pt x="662638" y="36517"/>
                  <a:pt x="748140" y="109549"/>
                </a:cubicBezTo>
                <a:cubicBezTo>
                  <a:pt x="833642" y="182582"/>
                  <a:pt x="876393" y="270162"/>
                  <a:pt x="876393" y="372289"/>
                </a:cubicBezTo>
                <a:lnTo>
                  <a:pt x="876393" y="2217702"/>
                </a:lnTo>
                <a:cubicBezTo>
                  <a:pt x="876393" y="2319829"/>
                  <a:pt x="833642" y="2407409"/>
                  <a:pt x="748140" y="2480442"/>
                </a:cubicBezTo>
                <a:cubicBezTo>
                  <a:pt x="662638" y="2553474"/>
                  <a:pt x="559324" y="2589991"/>
                  <a:pt x="438196" y="2589991"/>
                </a:cubicBezTo>
                <a:cubicBezTo>
                  <a:pt x="318256" y="2589991"/>
                  <a:pt x="215238" y="2553474"/>
                  <a:pt x="129143" y="2480442"/>
                </a:cubicBezTo>
                <a:cubicBezTo>
                  <a:pt x="43047" y="2407409"/>
                  <a:pt x="0" y="2319829"/>
                  <a:pt x="0" y="2217702"/>
                </a:cubicBezTo>
                <a:lnTo>
                  <a:pt x="0" y="372289"/>
                </a:lnTo>
                <a:cubicBezTo>
                  <a:pt x="0" y="270162"/>
                  <a:pt x="43047" y="182582"/>
                  <a:pt x="129143" y="109549"/>
                </a:cubicBezTo>
                <a:cubicBezTo>
                  <a:pt x="215238" y="36517"/>
                  <a:pt x="318256" y="0"/>
                  <a:pt x="438196" y="0"/>
                </a:cubicBezTo>
                <a:close/>
                <a:moveTo>
                  <a:pt x="438196" y="65908"/>
                </a:moveTo>
                <a:cubicBezTo>
                  <a:pt x="397820" y="65908"/>
                  <a:pt x="363382" y="80158"/>
                  <a:pt x="334882" y="108659"/>
                </a:cubicBezTo>
                <a:cubicBezTo>
                  <a:pt x="306381" y="137159"/>
                  <a:pt x="292131" y="171598"/>
                  <a:pt x="292131" y="211973"/>
                </a:cubicBezTo>
                <a:lnTo>
                  <a:pt x="292131" y="2378018"/>
                </a:lnTo>
                <a:cubicBezTo>
                  <a:pt x="292131" y="2418394"/>
                  <a:pt x="306381" y="2452832"/>
                  <a:pt x="334882" y="2481332"/>
                </a:cubicBezTo>
                <a:cubicBezTo>
                  <a:pt x="363382" y="2509833"/>
                  <a:pt x="397820" y="2524083"/>
                  <a:pt x="438196" y="2524083"/>
                </a:cubicBezTo>
                <a:cubicBezTo>
                  <a:pt x="478572" y="2524083"/>
                  <a:pt x="513010" y="2509833"/>
                  <a:pt x="541511" y="2481332"/>
                </a:cubicBezTo>
                <a:cubicBezTo>
                  <a:pt x="570011" y="2452832"/>
                  <a:pt x="584262" y="2418394"/>
                  <a:pt x="584262" y="2378018"/>
                </a:cubicBezTo>
                <a:lnTo>
                  <a:pt x="584262" y="211973"/>
                </a:lnTo>
                <a:cubicBezTo>
                  <a:pt x="584262" y="171598"/>
                  <a:pt x="570011" y="137159"/>
                  <a:pt x="541511" y="108659"/>
                </a:cubicBezTo>
                <a:cubicBezTo>
                  <a:pt x="513010" y="80158"/>
                  <a:pt x="478572" y="65908"/>
                  <a:pt x="438196" y="65908"/>
                </a:cubicBezTo>
                <a:close/>
                <a:moveTo>
                  <a:pt x="598512" y="83721"/>
                </a:moveTo>
                <a:cubicBezTo>
                  <a:pt x="637700" y="128847"/>
                  <a:pt x="657294" y="188817"/>
                  <a:pt x="657294" y="263631"/>
                </a:cubicBezTo>
                <a:lnTo>
                  <a:pt x="657294" y="2328142"/>
                </a:lnTo>
                <a:cubicBezTo>
                  <a:pt x="657294" y="2401768"/>
                  <a:pt x="637700" y="2461145"/>
                  <a:pt x="598512" y="2506270"/>
                </a:cubicBezTo>
                <a:cubicBezTo>
                  <a:pt x="686389" y="2450457"/>
                  <a:pt x="730327" y="2373862"/>
                  <a:pt x="730327" y="2276484"/>
                </a:cubicBezTo>
                <a:lnTo>
                  <a:pt x="730327" y="313507"/>
                </a:lnTo>
                <a:cubicBezTo>
                  <a:pt x="730327" y="216130"/>
                  <a:pt x="686389" y="139535"/>
                  <a:pt x="598512" y="83721"/>
                </a:cubicBezTo>
                <a:close/>
                <a:moveTo>
                  <a:pt x="194160" y="128253"/>
                </a:moveTo>
                <a:cubicBezTo>
                  <a:pt x="113408" y="182879"/>
                  <a:pt x="73032" y="255912"/>
                  <a:pt x="73032" y="347351"/>
                </a:cubicBezTo>
                <a:lnTo>
                  <a:pt x="73032" y="2244421"/>
                </a:lnTo>
                <a:cubicBezTo>
                  <a:pt x="73032" y="2334673"/>
                  <a:pt x="113408" y="2407706"/>
                  <a:pt x="194160" y="2463520"/>
                </a:cubicBezTo>
                <a:cubicBezTo>
                  <a:pt x="162097" y="2417206"/>
                  <a:pt x="146065" y="2358424"/>
                  <a:pt x="146065" y="2287172"/>
                </a:cubicBezTo>
                <a:lnTo>
                  <a:pt x="146065" y="302819"/>
                </a:lnTo>
                <a:cubicBezTo>
                  <a:pt x="146065" y="232755"/>
                  <a:pt x="162097" y="174566"/>
                  <a:pt x="194160" y="128253"/>
                </a:cubicBez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60" name="文本框 59"/>
          <p:cNvSpPr txBox="1">
            <a:spLocks noChangeArrowheads="1"/>
          </p:cNvSpPr>
          <p:nvPr/>
        </p:nvSpPr>
        <p:spPr bwMode="auto">
          <a:xfrm>
            <a:off x="2413592" y="3231326"/>
            <a:ext cx="838986" cy="2572178"/>
          </a:xfrm>
          <a:custGeom>
            <a:avLst/>
            <a:gdLst/>
            <a:ahLst/>
            <a:cxnLst/>
            <a:rect l="l" t="t" r="r" b="b"/>
            <a:pathLst>
              <a:path w="838986" h="2572178">
                <a:moveTo>
                  <a:pt x="420384" y="0"/>
                </a:moveTo>
                <a:cubicBezTo>
                  <a:pt x="539136" y="0"/>
                  <a:pt x="638591" y="36220"/>
                  <a:pt x="718749" y="108659"/>
                </a:cubicBezTo>
                <a:cubicBezTo>
                  <a:pt x="798907" y="181098"/>
                  <a:pt x="838986" y="268975"/>
                  <a:pt x="838986" y="372289"/>
                </a:cubicBezTo>
                <a:lnTo>
                  <a:pt x="838986" y="737453"/>
                </a:lnTo>
                <a:cubicBezTo>
                  <a:pt x="838986" y="857393"/>
                  <a:pt x="807516" y="966645"/>
                  <a:pt x="744578" y="1065210"/>
                </a:cubicBezTo>
                <a:lnTo>
                  <a:pt x="379414" y="1635221"/>
                </a:lnTo>
                <a:cubicBezTo>
                  <a:pt x="321225" y="1725473"/>
                  <a:pt x="292131" y="1831163"/>
                  <a:pt x="292131" y="1952290"/>
                </a:cubicBezTo>
                <a:lnTo>
                  <a:pt x="292131" y="2506270"/>
                </a:lnTo>
                <a:lnTo>
                  <a:pt x="548636" y="2506270"/>
                </a:lnTo>
                <a:lnTo>
                  <a:pt x="548636" y="1806225"/>
                </a:lnTo>
                <a:lnTo>
                  <a:pt x="838986" y="1806225"/>
                </a:lnTo>
                <a:lnTo>
                  <a:pt x="838986" y="2572178"/>
                </a:lnTo>
                <a:lnTo>
                  <a:pt x="0" y="2572178"/>
                </a:lnTo>
                <a:lnTo>
                  <a:pt x="0" y="1872132"/>
                </a:lnTo>
                <a:cubicBezTo>
                  <a:pt x="0" y="1752193"/>
                  <a:pt x="32063" y="1642346"/>
                  <a:pt x="96189" y="1542594"/>
                </a:cubicBezTo>
                <a:lnTo>
                  <a:pt x="459572" y="974364"/>
                </a:lnTo>
                <a:cubicBezTo>
                  <a:pt x="518948" y="882925"/>
                  <a:pt x="548636" y="777235"/>
                  <a:pt x="548636" y="657295"/>
                </a:cubicBezTo>
                <a:lnTo>
                  <a:pt x="548636" y="211973"/>
                </a:lnTo>
                <a:cubicBezTo>
                  <a:pt x="548636" y="114597"/>
                  <a:pt x="505885" y="65908"/>
                  <a:pt x="420384" y="65908"/>
                </a:cubicBezTo>
                <a:cubicBezTo>
                  <a:pt x="334882" y="65908"/>
                  <a:pt x="292131" y="114597"/>
                  <a:pt x="292131" y="211973"/>
                </a:cubicBezTo>
                <a:lnTo>
                  <a:pt x="292131" y="783766"/>
                </a:lnTo>
                <a:lnTo>
                  <a:pt x="0" y="783766"/>
                </a:lnTo>
                <a:lnTo>
                  <a:pt x="0" y="372289"/>
                </a:lnTo>
                <a:cubicBezTo>
                  <a:pt x="0" y="268975"/>
                  <a:pt x="40376" y="181098"/>
                  <a:pt x="121127" y="108659"/>
                </a:cubicBezTo>
                <a:cubicBezTo>
                  <a:pt x="201879" y="36220"/>
                  <a:pt x="301631" y="0"/>
                  <a:pt x="420384" y="0"/>
                </a:cubicBezTo>
                <a:close/>
                <a:moveTo>
                  <a:pt x="194160" y="128253"/>
                </a:moveTo>
                <a:cubicBezTo>
                  <a:pt x="113409" y="182879"/>
                  <a:pt x="73033" y="255912"/>
                  <a:pt x="73033" y="347351"/>
                </a:cubicBezTo>
                <a:lnTo>
                  <a:pt x="73033" y="719640"/>
                </a:lnTo>
                <a:lnTo>
                  <a:pt x="146066" y="719640"/>
                </a:lnTo>
                <a:lnTo>
                  <a:pt x="146066" y="302819"/>
                </a:lnTo>
                <a:cubicBezTo>
                  <a:pt x="146066" y="232755"/>
                  <a:pt x="162097" y="174566"/>
                  <a:pt x="194160" y="128253"/>
                </a:cubicBezTo>
                <a:close/>
                <a:moveTo>
                  <a:pt x="562887" y="83721"/>
                </a:moveTo>
                <a:cubicBezTo>
                  <a:pt x="602075" y="128847"/>
                  <a:pt x="621669" y="188817"/>
                  <a:pt x="621669" y="263631"/>
                </a:cubicBezTo>
                <a:lnTo>
                  <a:pt x="621669" y="678671"/>
                </a:lnTo>
                <a:cubicBezTo>
                  <a:pt x="621669" y="800986"/>
                  <a:pt x="590793" y="909050"/>
                  <a:pt x="529042" y="1002865"/>
                </a:cubicBezTo>
                <a:lnTo>
                  <a:pt x="165660" y="1569314"/>
                </a:lnTo>
                <a:cubicBezTo>
                  <a:pt x="103908" y="1663128"/>
                  <a:pt x="73033" y="1771193"/>
                  <a:pt x="73033" y="1893508"/>
                </a:cubicBezTo>
                <a:lnTo>
                  <a:pt x="73033" y="2506270"/>
                </a:lnTo>
                <a:lnTo>
                  <a:pt x="146066" y="2506270"/>
                </a:lnTo>
                <a:lnTo>
                  <a:pt x="146066" y="1911321"/>
                </a:lnTo>
                <a:cubicBezTo>
                  <a:pt x="146066" y="1789006"/>
                  <a:pt x="176941" y="1680941"/>
                  <a:pt x="238692" y="1587127"/>
                </a:cubicBezTo>
                <a:lnTo>
                  <a:pt x="602075" y="1022459"/>
                </a:lnTo>
                <a:cubicBezTo>
                  <a:pt x="663826" y="927457"/>
                  <a:pt x="694701" y="818798"/>
                  <a:pt x="694701" y="696483"/>
                </a:cubicBezTo>
                <a:lnTo>
                  <a:pt x="694701" y="313507"/>
                </a:lnTo>
                <a:cubicBezTo>
                  <a:pt x="694701" y="216130"/>
                  <a:pt x="650763" y="139535"/>
                  <a:pt x="562887" y="83721"/>
                </a:cubicBezTo>
                <a:close/>
                <a:moveTo>
                  <a:pt x="621669" y="1872132"/>
                </a:moveTo>
                <a:lnTo>
                  <a:pt x="621669" y="2506270"/>
                </a:lnTo>
                <a:lnTo>
                  <a:pt x="694701" y="2506270"/>
                </a:lnTo>
                <a:lnTo>
                  <a:pt x="694701" y="1872132"/>
                </a:lnTo>
                <a:lnTo>
                  <a:pt x="621669"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59" name="文本框 58"/>
          <p:cNvSpPr txBox="1">
            <a:spLocks noChangeArrowheads="1"/>
          </p:cNvSpPr>
          <p:nvPr/>
        </p:nvSpPr>
        <p:spPr bwMode="auto">
          <a:xfrm>
            <a:off x="3587568" y="3231326"/>
            <a:ext cx="846111" cy="2589991"/>
          </a:xfrm>
          <a:custGeom>
            <a:avLst/>
            <a:gdLst/>
            <a:ahLst/>
            <a:cxnLst/>
            <a:rect l="l" t="t" r="r" b="b"/>
            <a:pathLst>
              <a:path w="846111" h="2589991">
                <a:moveTo>
                  <a:pt x="423946" y="0"/>
                </a:moveTo>
                <a:cubicBezTo>
                  <a:pt x="545073" y="0"/>
                  <a:pt x="645716" y="35329"/>
                  <a:pt x="725874" y="105987"/>
                </a:cubicBezTo>
                <a:cubicBezTo>
                  <a:pt x="806032" y="176644"/>
                  <a:pt x="846111" y="265412"/>
                  <a:pt x="846111" y="372289"/>
                </a:cubicBezTo>
                <a:lnTo>
                  <a:pt x="846111" y="883518"/>
                </a:lnTo>
                <a:cubicBezTo>
                  <a:pt x="846111" y="1042647"/>
                  <a:pt x="761203" y="1155462"/>
                  <a:pt x="591387" y="1221963"/>
                </a:cubicBezTo>
                <a:cubicBezTo>
                  <a:pt x="761203" y="1293214"/>
                  <a:pt x="846111" y="1406623"/>
                  <a:pt x="846111" y="1562188"/>
                </a:cubicBezTo>
                <a:lnTo>
                  <a:pt x="846111" y="2217702"/>
                </a:lnTo>
                <a:cubicBezTo>
                  <a:pt x="846111" y="2325767"/>
                  <a:pt x="806032" y="2414831"/>
                  <a:pt x="725874" y="2484895"/>
                </a:cubicBezTo>
                <a:cubicBezTo>
                  <a:pt x="645716" y="2554959"/>
                  <a:pt x="545073" y="2589991"/>
                  <a:pt x="423946" y="2589991"/>
                </a:cubicBezTo>
                <a:cubicBezTo>
                  <a:pt x="302819" y="2589991"/>
                  <a:pt x="201879" y="2554959"/>
                  <a:pt x="121127" y="2484895"/>
                </a:cubicBezTo>
                <a:cubicBezTo>
                  <a:pt x="40376" y="2414831"/>
                  <a:pt x="0" y="2325767"/>
                  <a:pt x="0" y="2217702"/>
                </a:cubicBezTo>
                <a:lnTo>
                  <a:pt x="0" y="1806225"/>
                </a:lnTo>
                <a:lnTo>
                  <a:pt x="292131" y="1806225"/>
                </a:lnTo>
                <a:lnTo>
                  <a:pt x="292131" y="2378018"/>
                </a:lnTo>
                <a:cubicBezTo>
                  <a:pt x="292131" y="2475395"/>
                  <a:pt x="336069" y="2524083"/>
                  <a:pt x="423946" y="2524083"/>
                </a:cubicBezTo>
                <a:cubicBezTo>
                  <a:pt x="511823" y="2524083"/>
                  <a:pt x="555761" y="2475395"/>
                  <a:pt x="555761" y="2378018"/>
                </a:cubicBezTo>
                <a:lnTo>
                  <a:pt x="555761" y="1401873"/>
                </a:lnTo>
                <a:cubicBezTo>
                  <a:pt x="555761" y="1361497"/>
                  <a:pt x="541511" y="1327059"/>
                  <a:pt x="513010" y="1298558"/>
                </a:cubicBezTo>
                <a:cubicBezTo>
                  <a:pt x="484510" y="1270058"/>
                  <a:pt x="450071" y="1255807"/>
                  <a:pt x="409696" y="1255807"/>
                </a:cubicBezTo>
                <a:lnTo>
                  <a:pt x="187035" y="1255807"/>
                </a:lnTo>
                <a:lnTo>
                  <a:pt x="187035" y="1189900"/>
                </a:lnTo>
                <a:lnTo>
                  <a:pt x="409696" y="1189900"/>
                </a:lnTo>
                <a:cubicBezTo>
                  <a:pt x="450071" y="1189900"/>
                  <a:pt x="484510" y="1175649"/>
                  <a:pt x="513010" y="1147149"/>
                </a:cubicBezTo>
                <a:cubicBezTo>
                  <a:pt x="541511" y="1118648"/>
                  <a:pt x="555761" y="1084210"/>
                  <a:pt x="555761" y="1043834"/>
                </a:cubicBezTo>
                <a:lnTo>
                  <a:pt x="555761" y="211973"/>
                </a:lnTo>
                <a:cubicBezTo>
                  <a:pt x="555761" y="114597"/>
                  <a:pt x="511823" y="65908"/>
                  <a:pt x="423946" y="65908"/>
                </a:cubicBezTo>
                <a:cubicBezTo>
                  <a:pt x="336069" y="65908"/>
                  <a:pt x="292131" y="114597"/>
                  <a:pt x="292131" y="211973"/>
                </a:cubicBezTo>
                <a:lnTo>
                  <a:pt x="292131" y="783766"/>
                </a:lnTo>
                <a:lnTo>
                  <a:pt x="0" y="783766"/>
                </a:lnTo>
                <a:lnTo>
                  <a:pt x="0" y="372289"/>
                </a:lnTo>
                <a:cubicBezTo>
                  <a:pt x="0" y="265412"/>
                  <a:pt x="40376" y="176644"/>
                  <a:pt x="121127" y="105987"/>
                </a:cubicBezTo>
                <a:cubicBezTo>
                  <a:pt x="201879" y="35329"/>
                  <a:pt x="302819" y="0"/>
                  <a:pt x="423946" y="0"/>
                </a:cubicBezTo>
                <a:close/>
                <a:moveTo>
                  <a:pt x="194160" y="117565"/>
                </a:moveTo>
                <a:cubicBezTo>
                  <a:pt x="113408" y="172191"/>
                  <a:pt x="73033" y="247599"/>
                  <a:pt x="73033" y="343789"/>
                </a:cubicBezTo>
                <a:lnTo>
                  <a:pt x="73033" y="719640"/>
                </a:lnTo>
                <a:lnTo>
                  <a:pt x="146065" y="719640"/>
                </a:lnTo>
                <a:lnTo>
                  <a:pt x="146065" y="299256"/>
                </a:lnTo>
                <a:cubicBezTo>
                  <a:pt x="146065" y="223255"/>
                  <a:pt x="162097" y="162691"/>
                  <a:pt x="194160" y="117565"/>
                </a:cubicBezTo>
                <a:close/>
                <a:moveTo>
                  <a:pt x="570012" y="80158"/>
                </a:moveTo>
                <a:cubicBezTo>
                  <a:pt x="609200" y="125284"/>
                  <a:pt x="628794" y="185254"/>
                  <a:pt x="628794" y="260068"/>
                </a:cubicBezTo>
                <a:lnTo>
                  <a:pt x="628794" y="992177"/>
                </a:lnTo>
                <a:cubicBezTo>
                  <a:pt x="628794" y="1066991"/>
                  <a:pt x="609200" y="1126961"/>
                  <a:pt x="570012" y="1172087"/>
                </a:cubicBezTo>
                <a:cubicBezTo>
                  <a:pt x="657888" y="1116273"/>
                  <a:pt x="701827" y="1039678"/>
                  <a:pt x="701827" y="942301"/>
                </a:cubicBezTo>
                <a:lnTo>
                  <a:pt x="701827" y="309944"/>
                </a:lnTo>
                <a:cubicBezTo>
                  <a:pt x="701827" y="212567"/>
                  <a:pt x="657888" y="135972"/>
                  <a:pt x="570012" y="80158"/>
                </a:cubicBezTo>
                <a:close/>
                <a:moveTo>
                  <a:pt x="570012" y="1273620"/>
                </a:moveTo>
                <a:cubicBezTo>
                  <a:pt x="609200" y="1318746"/>
                  <a:pt x="628794" y="1378122"/>
                  <a:pt x="628794" y="1451749"/>
                </a:cubicBezTo>
                <a:lnTo>
                  <a:pt x="628794" y="2331704"/>
                </a:lnTo>
                <a:cubicBezTo>
                  <a:pt x="628794" y="2405331"/>
                  <a:pt x="609200" y="2464707"/>
                  <a:pt x="570012" y="2509833"/>
                </a:cubicBezTo>
                <a:cubicBezTo>
                  <a:pt x="657888" y="2454020"/>
                  <a:pt x="701827" y="2377424"/>
                  <a:pt x="701827" y="2280047"/>
                </a:cubicBezTo>
                <a:lnTo>
                  <a:pt x="701827" y="1503406"/>
                </a:lnTo>
                <a:cubicBezTo>
                  <a:pt x="701827" y="1406029"/>
                  <a:pt x="657888" y="1329434"/>
                  <a:pt x="570012" y="1273620"/>
                </a:cubicBezTo>
                <a:close/>
                <a:moveTo>
                  <a:pt x="73033" y="1872132"/>
                </a:moveTo>
                <a:lnTo>
                  <a:pt x="73033" y="2247984"/>
                </a:lnTo>
                <a:cubicBezTo>
                  <a:pt x="73033" y="2342986"/>
                  <a:pt x="113408" y="2418394"/>
                  <a:pt x="194160" y="2474207"/>
                </a:cubicBezTo>
                <a:cubicBezTo>
                  <a:pt x="162097" y="2427894"/>
                  <a:pt x="146065" y="2366736"/>
                  <a:pt x="146065" y="2290735"/>
                </a:cubicBezTo>
                <a:lnTo>
                  <a:pt x="146065" y="1872132"/>
                </a:lnTo>
                <a:lnTo>
                  <a:pt x="73033"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58" name="文本框 57"/>
          <p:cNvSpPr txBox="1">
            <a:spLocks noChangeArrowheads="1"/>
          </p:cNvSpPr>
          <p:nvPr/>
        </p:nvSpPr>
        <p:spPr bwMode="auto">
          <a:xfrm>
            <a:off x="7061793" y="3231326"/>
            <a:ext cx="876393" cy="2589991"/>
          </a:xfrm>
          <a:custGeom>
            <a:avLst/>
            <a:gdLst/>
            <a:ahLst/>
            <a:cxnLst/>
            <a:rect l="l" t="t" r="r" b="b"/>
            <a:pathLst>
              <a:path w="876393" h="2589991">
                <a:moveTo>
                  <a:pt x="438196" y="0"/>
                </a:moveTo>
                <a:cubicBezTo>
                  <a:pt x="559324" y="0"/>
                  <a:pt x="662638" y="36517"/>
                  <a:pt x="748140" y="109549"/>
                </a:cubicBezTo>
                <a:cubicBezTo>
                  <a:pt x="833642" y="182582"/>
                  <a:pt x="876393" y="270162"/>
                  <a:pt x="876393" y="372289"/>
                </a:cubicBezTo>
                <a:lnTo>
                  <a:pt x="876393" y="783766"/>
                </a:lnTo>
                <a:lnTo>
                  <a:pt x="584262" y="783766"/>
                </a:lnTo>
                <a:lnTo>
                  <a:pt x="584262" y="211973"/>
                </a:lnTo>
                <a:cubicBezTo>
                  <a:pt x="584262" y="171598"/>
                  <a:pt x="570011" y="137159"/>
                  <a:pt x="541511" y="108659"/>
                </a:cubicBezTo>
                <a:cubicBezTo>
                  <a:pt x="513010" y="80158"/>
                  <a:pt x="478572" y="65908"/>
                  <a:pt x="438196" y="65908"/>
                </a:cubicBezTo>
                <a:cubicBezTo>
                  <a:pt x="397821" y="65908"/>
                  <a:pt x="363382" y="80158"/>
                  <a:pt x="334881" y="108659"/>
                </a:cubicBezTo>
                <a:cubicBezTo>
                  <a:pt x="306381" y="137159"/>
                  <a:pt x="292131" y="171598"/>
                  <a:pt x="292131" y="211973"/>
                </a:cubicBezTo>
                <a:lnTo>
                  <a:pt x="292131" y="1239776"/>
                </a:lnTo>
                <a:cubicBezTo>
                  <a:pt x="346757" y="1194650"/>
                  <a:pt x="420977" y="1172087"/>
                  <a:pt x="514791" y="1172087"/>
                </a:cubicBezTo>
                <a:cubicBezTo>
                  <a:pt x="755859" y="1172087"/>
                  <a:pt x="876393" y="1283714"/>
                  <a:pt x="876393" y="1506969"/>
                </a:cubicBezTo>
                <a:lnTo>
                  <a:pt x="876393" y="2217702"/>
                </a:lnTo>
                <a:cubicBezTo>
                  <a:pt x="876393" y="2319829"/>
                  <a:pt x="833642" y="2407409"/>
                  <a:pt x="748140" y="2480442"/>
                </a:cubicBezTo>
                <a:cubicBezTo>
                  <a:pt x="662638" y="2553474"/>
                  <a:pt x="559324" y="2589991"/>
                  <a:pt x="438196" y="2589991"/>
                </a:cubicBezTo>
                <a:cubicBezTo>
                  <a:pt x="318256" y="2589991"/>
                  <a:pt x="215239" y="2553474"/>
                  <a:pt x="129143" y="2480442"/>
                </a:cubicBezTo>
                <a:cubicBezTo>
                  <a:pt x="43047" y="2407409"/>
                  <a:pt x="0" y="2319829"/>
                  <a:pt x="0" y="2217702"/>
                </a:cubicBezTo>
                <a:lnTo>
                  <a:pt x="0" y="372289"/>
                </a:lnTo>
                <a:cubicBezTo>
                  <a:pt x="0" y="270162"/>
                  <a:pt x="43047" y="182582"/>
                  <a:pt x="129143" y="109549"/>
                </a:cubicBezTo>
                <a:cubicBezTo>
                  <a:pt x="215239" y="36517"/>
                  <a:pt x="318256" y="0"/>
                  <a:pt x="438196" y="0"/>
                </a:cubicBezTo>
                <a:close/>
                <a:moveTo>
                  <a:pt x="194160" y="128253"/>
                </a:moveTo>
                <a:cubicBezTo>
                  <a:pt x="113408" y="182879"/>
                  <a:pt x="73032" y="255912"/>
                  <a:pt x="73032" y="347351"/>
                </a:cubicBezTo>
                <a:lnTo>
                  <a:pt x="73032" y="2244421"/>
                </a:lnTo>
                <a:cubicBezTo>
                  <a:pt x="73032" y="2334673"/>
                  <a:pt x="113408" y="2407706"/>
                  <a:pt x="194160" y="2463520"/>
                </a:cubicBezTo>
                <a:cubicBezTo>
                  <a:pt x="162097" y="2417206"/>
                  <a:pt x="146065" y="2358424"/>
                  <a:pt x="146065" y="2287172"/>
                </a:cubicBezTo>
                <a:lnTo>
                  <a:pt x="146065" y="302819"/>
                </a:lnTo>
                <a:cubicBezTo>
                  <a:pt x="146065" y="232755"/>
                  <a:pt x="162097" y="174566"/>
                  <a:pt x="194160" y="128253"/>
                </a:cubicBezTo>
                <a:close/>
                <a:moveTo>
                  <a:pt x="438196" y="1245120"/>
                </a:moveTo>
                <a:cubicBezTo>
                  <a:pt x="385945" y="1245120"/>
                  <a:pt x="337257" y="1265307"/>
                  <a:pt x="292131" y="1305683"/>
                </a:cubicBezTo>
                <a:lnTo>
                  <a:pt x="292131" y="2378018"/>
                </a:lnTo>
                <a:cubicBezTo>
                  <a:pt x="292131" y="2418394"/>
                  <a:pt x="306381" y="2452832"/>
                  <a:pt x="334881" y="2481332"/>
                </a:cubicBezTo>
                <a:cubicBezTo>
                  <a:pt x="363382" y="2509833"/>
                  <a:pt x="397821" y="2524083"/>
                  <a:pt x="438196" y="2524083"/>
                </a:cubicBezTo>
                <a:cubicBezTo>
                  <a:pt x="478572" y="2524083"/>
                  <a:pt x="513010" y="2509833"/>
                  <a:pt x="541511" y="2481332"/>
                </a:cubicBezTo>
                <a:cubicBezTo>
                  <a:pt x="570011" y="2452832"/>
                  <a:pt x="584262" y="2418394"/>
                  <a:pt x="584262" y="2378018"/>
                </a:cubicBezTo>
                <a:lnTo>
                  <a:pt x="584262" y="1382279"/>
                </a:lnTo>
                <a:cubicBezTo>
                  <a:pt x="584262" y="1290839"/>
                  <a:pt x="535573" y="1245120"/>
                  <a:pt x="438196" y="1245120"/>
                </a:cubicBezTo>
                <a:close/>
                <a:moveTo>
                  <a:pt x="598512" y="1252245"/>
                </a:moveTo>
                <a:cubicBezTo>
                  <a:pt x="637700" y="1290246"/>
                  <a:pt x="657294" y="1343684"/>
                  <a:pt x="657294" y="1412560"/>
                </a:cubicBezTo>
                <a:lnTo>
                  <a:pt x="657294" y="2328142"/>
                </a:lnTo>
                <a:cubicBezTo>
                  <a:pt x="657294" y="2401768"/>
                  <a:pt x="637700" y="2461145"/>
                  <a:pt x="598512" y="2506270"/>
                </a:cubicBezTo>
                <a:cubicBezTo>
                  <a:pt x="686389" y="2450457"/>
                  <a:pt x="730327" y="2373862"/>
                  <a:pt x="730327" y="2276484"/>
                </a:cubicBezTo>
                <a:lnTo>
                  <a:pt x="730327" y="1448186"/>
                </a:lnTo>
                <a:cubicBezTo>
                  <a:pt x="730327" y="1351997"/>
                  <a:pt x="686389" y="1286683"/>
                  <a:pt x="598512" y="1252245"/>
                </a:cubicBezTo>
                <a:close/>
                <a:moveTo>
                  <a:pt x="598512" y="83721"/>
                </a:moveTo>
                <a:cubicBezTo>
                  <a:pt x="637700" y="128847"/>
                  <a:pt x="657294" y="188817"/>
                  <a:pt x="657294" y="263631"/>
                </a:cubicBezTo>
                <a:lnTo>
                  <a:pt x="657294" y="719640"/>
                </a:lnTo>
                <a:lnTo>
                  <a:pt x="730327" y="719640"/>
                </a:lnTo>
                <a:lnTo>
                  <a:pt x="730327" y="313507"/>
                </a:lnTo>
                <a:cubicBezTo>
                  <a:pt x="730327" y="216130"/>
                  <a:pt x="686389" y="139535"/>
                  <a:pt x="598512" y="83721"/>
                </a:cubicBez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57" name="文本框 56"/>
          <p:cNvSpPr txBox="1">
            <a:spLocks noChangeArrowheads="1"/>
          </p:cNvSpPr>
          <p:nvPr/>
        </p:nvSpPr>
        <p:spPr bwMode="auto">
          <a:xfrm>
            <a:off x="9423992" y="3231326"/>
            <a:ext cx="876393" cy="2589991"/>
          </a:xfrm>
          <a:custGeom>
            <a:avLst/>
            <a:gdLst/>
            <a:ahLst/>
            <a:cxnLst/>
            <a:rect l="l" t="t" r="r" b="b"/>
            <a:pathLst>
              <a:path w="876393" h="2589991">
                <a:moveTo>
                  <a:pt x="438197" y="0"/>
                </a:moveTo>
                <a:cubicBezTo>
                  <a:pt x="559324" y="0"/>
                  <a:pt x="662639" y="36517"/>
                  <a:pt x="748141" y="109549"/>
                </a:cubicBezTo>
                <a:cubicBezTo>
                  <a:pt x="833642" y="182582"/>
                  <a:pt x="876393" y="270162"/>
                  <a:pt x="876393" y="372289"/>
                </a:cubicBezTo>
                <a:lnTo>
                  <a:pt x="876393" y="883518"/>
                </a:lnTo>
                <a:cubicBezTo>
                  <a:pt x="876393" y="1042647"/>
                  <a:pt x="791486" y="1155462"/>
                  <a:pt x="621669" y="1221963"/>
                </a:cubicBezTo>
                <a:cubicBezTo>
                  <a:pt x="791486" y="1293214"/>
                  <a:pt x="876393" y="1406623"/>
                  <a:pt x="876393" y="1562188"/>
                </a:cubicBezTo>
                <a:lnTo>
                  <a:pt x="876393" y="2217702"/>
                </a:lnTo>
                <a:cubicBezTo>
                  <a:pt x="876393" y="2319829"/>
                  <a:pt x="833642" y="2407409"/>
                  <a:pt x="748141" y="2480442"/>
                </a:cubicBezTo>
                <a:cubicBezTo>
                  <a:pt x="662639" y="2553474"/>
                  <a:pt x="559324" y="2589991"/>
                  <a:pt x="438197" y="2589991"/>
                </a:cubicBezTo>
                <a:cubicBezTo>
                  <a:pt x="318256" y="2589991"/>
                  <a:pt x="215239" y="2553474"/>
                  <a:pt x="129144" y="2480442"/>
                </a:cubicBezTo>
                <a:cubicBezTo>
                  <a:pt x="43048" y="2407409"/>
                  <a:pt x="0" y="2319829"/>
                  <a:pt x="0" y="2217702"/>
                </a:cubicBezTo>
                <a:lnTo>
                  <a:pt x="0" y="1562188"/>
                </a:lnTo>
                <a:cubicBezTo>
                  <a:pt x="0" y="1406623"/>
                  <a:pt x="85502" y="1293214"/>
                  <a:pt x="256506" y="1221963"/>
                </a:cubicBezTo>
                <a:cubicBezTo>
                  <a:pt x="85502" y="1155462"/>
                  <a:pt x="0" y="1042647"/>
                  <a:pt x="0" y="883518"/>
                </a:cubicBezTo>
                <a:lnTo>
                  <a:pt x="0" y="372289"/>
                </a:lnTo>
                <a:cubicBezTo>
                  <a:pt x="0" y="270162"/>
                  <a:pt x="43048" y="182582"/>
                  <a:pt x="129144" y="109549"/>
                </a:cubicBezTo>
                <a:cubicBezTo>
                  <a:pt x="215239" y="36517"/>
                  <a:pt x="318256" y="0"/>
                  <a:pt x="438197" y="0"/>
                </a:cubicBezTo>
                <a:close/>
                <a:moveTo>
                  <a:pt x="438197" y="65908"/>
                </a:moveTo>
                <a:cubicBezTo>
                  <a:pt x="397821" y="65908"/>
                  <a:pt x="363383" y="80158"/>
                  <a:pt x="334882" y="108659"/>
                </a:cubicBezTo>
                <a:cubicBezTo>
                  <a:pt x="306382" y="137159"/>
                  <a:pt x="292131" y="171598"/>
                  <a:pt x="292131" y="211973"/>
                </a:cubicBezTo>
                <a:lnTo>
                  <a:pt x="292131" y="1043834"/>
                </a:lnTo>
                <a:cubicBezTo>
                  <a:pt x="292131" y="1084210"/>
                  <a:pt x="306382" y="1118648"/>
                  <a:pt x="334882" y="1147149"/>
                </a:cubicBezTo>
                <a:cubicBezTo>
                  <a:pt x="363383" y="1175649"/>
                  <a:pt x="397821" y="1189900"/>
                  <a:pt x="438197" y="1189900"/>
                </a:cubicBezTo>
                <a:cubicBezTo>
                  <a:pt x="478572" y="1189900"/>
                  <a:pt x="513011" y="1175649"/>
                  <a:pt x="541511" y="1147149"/>
                </a:cubicBezTo>
                <a:cubicBezTo>
                  <a:pt x="570012" y="1118648"/>
                  <a:pt x="584262" y="1084210"/>
                  <a:pt x="584262" y="1043834"/>
                </a:cubicBezTo>
                <a:lnTo>
                  <a:pt x="584262" y="211973"/>
                </a:lnTo>
                <a:cubicBezTo>
                  <a:pt x="584262" y="171598"/>
                  <a:pt x="570012" y="137159"/>
                  <a:pt x="541511" y="108659"/>
                </a:cubicBezTo>
                <a:cubicBezTo>
                  <a:pt x="513011" y="80158"/>
                  <a:pt x="478572" y="65908"/>
                  <a:pt x="438197" y="65908"/>
                </a:cubicBezTo>
                <a:close/>
                <a:moveTo>
                  <a:pt x="598513" y="83721"/>
                </a:moveTo>
                <a:cubicBezTo>
                  <a:pt x="637701" y="128847"/>
                  <a:pt x="657295" y="188817"/>
                  <a:pt x="657295" y="263631"/>
                </a:cubicBezTo>
                <a:lnTo>
                  <a:pt x="657295" y="992177"/>
                </a:lnTo>
                <a:cubicBezTo>
                  <a:pt x="657295" y="1066991"/>
                  <a:pt x="637701" y="1126961"/>
                  <a:pt x="598513" y="1172087"/>
                </a:cubicBezTo>
                <a:cubicBezTo>
                  <a:pt x="686390" y="1116273"/>
                  <a:pt x="730328" y="1039678"/>
                  <a:pt x="730328" y="942301"/>
                </a:cubicBezTo>
                <a:lnTo>
                  <a:pt x="730328" y="313507"/>
                </a:lnTo>
                <a:cubicBezTo>
                  <a:pt x="730328" y="216130"/>
                  <a:pt x="686390" y="139535"/>
                  <a:pt x="598513" y="83721"/>
                </a:cubicBezTo>
                <a:close/>
                <a:moveTo>
                  <a:pt x="194160" y="128253"/>
                </a:moveTo>
                <a:cubicBezTo>
                  <a:pt x="113408" y="182879"/>
                  <a:pt x="73033" y="255912"/>
                  <a:pt x="73033" y="347351"/>
                </a:cubicBezTo>
                <a:lnTo>
                  <a:pt x="73033" y="887081"/>
                </a:lnTo>
                <a:cubicBezTo>
                  <a:pt x="73033" y="991583"/>
                  <a:pt x="116971" y="1071741"/>
                  <a:pt x="204848" y="1127555"/>
                </a:cubicBezTo>
                <a:cubicBezTo>
                  <a:pt x="165660" y="1082429"/>
                  <a:pt x="146066" y="1018896"/>
                  <a:pt x="146066" y="936957"/>
                </a:cubicBezTo>
                <a:lnTo>
                  <a:pt x="146066" y="302819"/>
                </a:lnTo>
                <a:cubicBezTo>
                  <a:pt x="146066" y="232755"/>
                  <a:pt x="162097" y="174566"/>
                  <a:pt x="194160" y="128253"/>
                </a:cubicBezTo>
                <a:close/>
                <a:moveTo>
                  <a:pt x="438197" y="1255807"/>
                </a:moveTo>
                <a:cubicBezTo>
                  <a:pt x="397821" y="1255807"/>
                  <a:pt x="363383" y="1270058"/>
                  <a:pt x="334882" y="1298558"/>
                </a:cubicBezTo>
                <a:cubicBezTo>
                  <a:pt x="306382" y="1327059"/>
                  <a:pt x="292131" y="1361497"/>
                  <a:pt x="292131" y="1401873"/>
                </a:cubicBezTo>
                <a:lnTo>
                  <a:pt x="292131" y="2378018"/>
                </a:lnTo>
                <a:cubicBezTo>
                  <a:pt x="292131" y="2418394"/>
                  <a:pt x="306382" y="2452832"/>
                  <a:pt x="334882" y="2481332"/>
                </a:cubicBezTo>
                <a:cubicBezTo>
                  <a:pt x="363383" y="2509833"/>
                  <a:pt x="397821" y="2524083"/>
                  <a:pt x="438197" y="2524083"/>
                </a:cubicBezTo>
                <a:cubicBezTo>
                  <a:pt x="478572" y="2524083"/>
                  <a:pt x="513011" y="2509833"/>
                  <a:pt x="541511" y="2481332"/>
                </a:cubicBezTo>
                <a:cubicBezTo>
                  <a:pt x="570012" y="2452832"/>
                  <a:pt x="584262" y="2418394"/>
                  <a:pt x="584262" y="2378018"/>
                </a:cubicBezTo>
                <a:lnTo>
                  <a:pt x="584262" y="1401873"/>
                </a:lnTo>
                <a:cubicBezTo>
                  <a:pt x="584262" y="1361497"/>
                  <a:pt x="570012" y="1327059"/>
                  <a:pt x="541511" y="1298558"/>
                </a:cubicBezTo>
                <a:cubicBezTo>
                  <a:pt x="513011" y="1270058"/>
                  <a:pt x="478572" y="1255807"/>
                  <a:pt x="438197" y="1255807"/>
                </a:cubicBezTo>
                <a:close/>
                <a:moveTo>
                  <a:pt x="598513" y="1273620"/>
                </a:moveTo>
                <a:cubicBezTo>
                  <a:pt x="637701" y="1318746"/>
                  <a:pt x="657295" y="1378122"/>
                  <a:pt x="657295" y="1451749"/>
                </a:cubicBezTo>
                <a:lnTo>
                  <a:pt x="657295" y="2328142"/>
                </a:lnTo>
                <a:cubicBezTo>
                  <a:pt x="657295" y="2401768"/>
                  <a:pt x="637701" y="2461145"/>
                  <a:pt x="598513" y="2506270"/>
                </a:cubicBezTo>
                <a:cubicBezTo>
                  <a:pt x="686390" y="2450457"/>
                  <a:pt x="730328" y="2373862"/>
                  <a:pt x="730328" y="2276484"/>
                </a:cubicBezTo>
                <a:lnTo>
                  <a:pt x="730328" y="1503406"/>
                </a:lnTo>
                <a:cubicBezTo>
                  <a:pt x="730328" y="1406029"/>
                  <a:pt x="686390" y="1329434"/>
                  <a:pt x="598513" y="1273620"/>
                </a:cubicBezTo>
                <a:close/>
                <a:moveTo>
                  <a:pt x="204848" y="1316371"/>
                </a:moveTo>
                <a:cubicBezTo>
                  <a:pt x="116971" y="1372185"/>
                  <a:pt x="73033" y="1452936"/>
                  <a:pt x="73033" y="1558626"/>
                </a:cubicBezTo>
                <a:lnTo>
                  <a:pt x="73033" y="2244421"/>
                </a:lnTo>
                <a:cubicBezTo>
                  <a:pt x="73033" y="2334673"/>
                  <a:pt x="113408" y="2407706"/>
                  <a:pt x="194160" y="2463520"/>
                </a:cubicBezTo>
                <a:cubicBezTo>
                  <a:pt x="162097" y="2417206"/>
                  <a:pt x="146066" y="2358424"/>
                  <a:pt x="146066" y="2287172"/>
                </a:cubicBezTo>
                <a:lnTo>
                  <a:pt x="146066" y="1506969"/>
                </a:lnTo>
                <a:cubicBezTo>
                  <a:pt x="146066" y="1425029"/>
                  <a:pt x="165660" y="1361497"/>
                  <a:pt x="204848" y="1316371"/>
                </a:cubicBez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56" name="文本框 55"/>
          <p:cNvSpPr txBox="1">
            <a:spLocks noChangeArrowheads="1"/>
          </p:cNvSpPr>
          <p:nvPr/>
        </p:nvSpPr>
        <p:spPr bwMode="auto">
          <a:xfrm>
            <a:off x="10609731" y="3213513"/>
            <a:ext cx="876393" cy="2589991"/>
          </a:xfrm>
          <a:custGeom>
            <a:avLst/>
            <a:gdLst/>
            <a:ahLst/>
            <a:cxnLst/>
            <a:rect l="l" t="t" r="r" b="b"/>
            <a:pathLst>
              <a:path w="876393" h="2589991">
                <a:moveTo>
                  <a:pt x="438197" y="0"/>
                </a:moveTo>
                <a:cubicBezTo>
                  <a:pt x="559324" y="0"/>
                  <a:pt x="662639" y="36517"/>
                  <a:pt x="748141" y="109549"/>
                </a:cubicBezTo>
                <a:cubicBezTo>
                  <a:pt x="833642" y="182582"/>
                  <a:pt x="876393" y="270162"/>
                  <a:pt x="876393" y="372289"/>
                </a:cubicBezTo>
                <a:lnTo>
                  <a:pt x="876393" y="2217702"/>
                </a:lnTo>
                <a:cubicBezTo>
                  <a:pt x="876393" y="2319829"/>
                  <a:pt x="833642" y="2407409"/>
                  <a:pt x="748141" y="2480442"/>
                </a:cubicBezTo>
                <a:cubicBezTo>
                  <a:pt x="662639" y="2553474"/>
                  <a:pt x="559324" y="2589991"/>
                  <a:pt x="438197" y="2589991"/>
                </a:cubicBezTo>
                <a:cubicBezTo>
                  <a:pt x="318256" y="2589991"/>
                  <a:pt x="215238" y="2553474"/>
                  <a:pt x="129144" y="2480442"/>
                </a:cubicBezTo>
                <a:cubicBezTo>
                  <a:pt x="43048" y="2407409"/>
                  <a:pt x="0" y="2319829"/>
                  <a:pt x="0" y="2217702"/>
                </a:cubicBezTo>
                <a:lnTo>
                  <a:pt x="0" y="1806225"/>
                </a:lnTo>
                <a:lnTo>
                  <a:pt x="292131" y="1806225"/>
                </a:lnTo>
                <a:lnTo>
                  <a:pt x="292131" y="2378018"/>
                </a:lnTo>
                <a:cubicBezTo>
                  <a:pt x="292131" y="2418394"/>
                  <a:pt x="306382" y="2452832"/>
                  <a:pt x="334882" y="2481332"/>
                </a:cubicBezTo>
                <a:cubicBezTo>
                  <a:pt x="363383" y="2509833"/>
                  <a:pt x="397820" y="2524083"/>
                  <a:pt x="438197" y="2524083"/>
                </a:cubicBezTo>
                <a:cubicBezTo>
                  <a:pt x="478572" y="2524083"/>
                  <a:pt x="513011" y="2509833"/>
                  <a:pt x="541511" y="2481332"/>
                </a:cubicBezTo>
                <a:cubicBezTo>
                  <a:pt x="570012" y="2452832"/>
                  <a:pt x="584262" y="2418394"/>
                  <a:pt x="584262" y="2378018"/>
                </a:cubicBezTo>
                <a:lnTo>
                  <a:pt x="584262" y="1350215"/>
                </a:lnTo>
                <a:cubicBezTo>
                  <a:pt x="529635" y="1396529"/>
                  <a:pt x="455415" y="1419686"/>
                  <a:pt x="361601" y="1419686"/>
                </a:cubicBezTo>
                <a:cubicBezTo>
                  <a:pt x="120534" y="1419686"/>
                  <a:pt x="0" y="1307465"/>
                  <a:pt x="0" y="1083023"/>
                </a:cubicBezTo>
                <a:lnTo>
                  <a:pt x="0" y="372289"/>
                </a:lnTo>
                <a:cubicBezTo>
                  <a:pt x="0" y="270162"/>
                  <a:pt x="43048" y="182582"/>
                  <a:pt x="129144" y="109549"/>
                </a:cubicBezTo>
                <a:cubicBezTo>
                  <a:pt x="215238" y="36517"/>
                  <a:pt x="318256" y="0"/>
                  <a:pt x="438197" y="0"/>
                </a:cubicBezTo>
                <a:close/>
                <a:moveTo>
                  <a:pt x="438197" y="65908"/>
                </a:moveTo>
                <a:cubicBezTo>
                  <a:pt x="397820" y="65908"/>
                  <a:pt x="363383" y="80158"/>
                  <a:pt x="334882" y="108659"/>
                </a:cubicBezTo>
                <a:cubicBezTo>
                  <a:pt x="306382" y="137159"/>
                  <a:pt x="292131" y="171598"/>
                  <a:pt x="292131" y="211973"/>
                </a:cubicBezTo>
                <a:lnTo>
                  <a:pt x="292131" y="1207713"/>
                </a:lnTo>
                <a:cubicBezTo>
                  <a:pt x="292131" y="1300340"/>
                  <a:pt x="340819" y="1346653"/>
                  <a:pt x="438197" y="1346653"/>
                </a:cubicBezTo>
                <a:cubicBezTo>
                  <a:pt x="490447" y="1346653"/>
                  <a:pt x="539136" y="1325871"/>
                  <a:pt x="584262" y="1284308"/>
                </a:cubicBezTo>
                <a:lnTo>
                  <a:pt x="584262" y="211973"/>
                </a:lnTo>
                <a:cubicBezTo>
                  <a:pt x="584262" y="171598"/>
                  <a:pt x="570012" y="137159"/>
                  <a:pt x="541511" y="108659"/>
                </a:cubicBezTo>
                <a:cubicBezTo>
                  <a:pt x="513011" y="80158"/>
                  <a:pt x="478572" y="65908"/>
                  <a:pt x="438197" y="65908"/>
                </a:cubicBezTo>
                <a:close/>
                <a:moveTo>
                  <a:pt x="598513" y="83721"/>
                </a:moveTo>
                <a:cubicBezTo>
                  <a:pt x="637701" y="128847"/>
                  <a:pt x="657295" y="188817"/>
                  <a:pt x="657295" y="263631"/>
                </a:cubicBezTo>
                <a:lnTo>
                  <a:pt x="657295" y="2328142"/>
                </a:lnTo>
                <a:cubicBezTo>
                  <a:pt x="657295" y="2401768"/>
                  <a:pt x="637701" y="2461145"/>
                  <a:pt x="598513" y="2506270"/>
                </a:cubicBezTo>
                <a:cubicBezTo>
                  <a:pt x="686389" y="2450457"/>
                  <a:pt x="730328" y="2373862"/>
                  <a:pt x="730328" y="2276484"/>
                </a:cubicBezTo>
                <a:lnTo>
                  <a:pt x="730328" y="313507"/>
                </a:lnTo>
                <a:cubicBezTo>
                  <a:pt x="730328" y="216130"/>
                  <a:pt x="686389" y="139535"/>
                  <a:pt x="598513" y="83721"/>
                </a:cubicBezTo>
                <a:close/>
                <a:moveTo>
                  <a:pt x="194160" y="128253"/>
                </a:moveTo>
                <a:cubicBezTo>
                  <a:pt x="113408" y="182879"/>
                  <a:pt x="73033" y="255912"/>
                  <a:pt x="73033" y="347351"/>
                </a:cubicBezTo>
                <a:lnTo>
                  <a:pt x="73033" y="1116867"/>
                </a:lnTo>
                <a:cubicBezTo>
                  <a:pt x="73033" y="1207119"/>
                  <a:pt x="113408" y="1280152"/>
                  <a:pt x="194160" y="1335965"/>
                </a:cubicBezTo>
                <a:cubicBezTo>
                  <a:pt x="162097" y="1289652"/>
                  <a:pt x="146066" y="1230869"/>
                  <a:pt x="146066" y="1159618"/>
                </a:cubicBezTo>
                <a:lnTo>
                  <a:pt x="146066" y="302819"/>
                </a:lnTo>
                <a:cubicBezTo>
                  <a:pt x="146066" y="232755"/>
                  <a:pt x="162097" y="174566"/>
                  <a:pt x="194160" y="128253"/>
                </a:cubicBezTo>
                <a:close/>
                <a:moveTo>
                  <a:pt x="73033" y="1872132"/>
                </a:moveTo>
                <a:lnTo>
                  <a:pt x="73033" y="2247984"/>
                </a:lnTo>
                <a:cubicBezTo>
                  <a:pt x="73033" y="2341798"/>
                  <a:pt x="113408" y="2412456"/>
                  <a:pt x="194160" y="2459957"/>
                </a:cubicBezTo>
                <a:cubicBezTo>
                  <a:pt x="162097" y="2419581"/>
                  <a:pt x="146066" y="2361986"/>
                  <a:pt x="146066" y="2287172"/>
                </a:cubicBezTo>
                <a:lnTo>
                  <a:pt x="146066" y="1872132"/>
                </a:lnTo>
                <a:lnTo>
                  <a:pt x="73033"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55" name="文本框 54"/>
          <p:cNvSpPr txBox="1">
            <a:spLocks noChangeArrowheads="1"/>
          </p:cNvSpPr>
          <p:nvPr/>
        </p:nvSpPr>
        <p:spPr bwMode="auto">
          <a:xfrm>
            <a:off x="1652904" y="3249139"/>
            <a:ext cx="473823" cy="2554365"/>
          </a:xfrm>
          <a:custGeom>
            <a:avLst/>
            <a:gdLst/>
            <a:ahLst/>
            <a:cxnLst/>
            <a:rect l="l" t="t" r="r" b="b"/>
            <a:pathLst>
              <a:path w="473823" h="2554365">
                <a:moveTo>
                  <a:pt x="0" y="0"/>
                </a:moveTo>
                <a:lnTo>
                  <a:pt x="382977" y="0"/>
                </a:lnTo>
                <a:lnTo>
                  <a:pt x="382977" y="2488457"/>
                </a:lnTo>
                <a:lnTo>
                  <a:pt x="473823" y="2488457"/>
                </a:lnTo>
                <a:lnTo>
                  <a:pt x="473823" y="2554365"/>
                </a:lnTo>
                <a:lnTo>
                  <a:pt x="0" y="2554365"/>
                </a:lnTo>
                <a:lnTo>
                  <a:pt x="0" y="2488457"/>
                </a:lnTo>
                <a:lnTo>
                  <a:pt x="90846" y="2488457"/>
                </a:lnTo>
                <a:lnTo>
                  <a:pt x="90846" y="65908"/>
                </a:lnTo>
                <a:lnTo>
                  <a:pt x="0" y="65908"/>
                </a:lnTo>
                <a:lnTo>
                  <a:pt x="0" y="0"/>
                </a:lnTo>
                <a:close/>
                <a:moveTo>
                  <a:pt x="163879" y="65908"/>
                </a:moveTo>
                <a:lnTo>
                  <a:pt x="163879" y="2488457"/>
                </a:lnTo>
                <a:lnTo>
                  <a:pt x="236911" y="2488457"/>
                </a:lnTo>
                <a:lnTo>
                  <a:pt x="236911" y="65908"/>
                </a:lnTo>
                <a:lnTo>
                  <a:pt x="163879"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54" name="文本框 53"/>
          <p:cNvSpPr txBox="1">
            <a:spLocks noChangeArrowheads="1"/>
          </p:cNvSpPr>
          <p:nvPr/>
        </p:nvSpPr>
        <p:spPr bwMode="auto">
          <a:xfrm>
            <a:off x="4695635" y="3249139"/>
            <a:ext cx="876393" cy="2554365"/>
          </a:xfrm>
          <a:custGeom>
            <a:avLst/>
            <a:gdLst/>
            <a:ahLst/>
            <a:cxnLst/>
            <a:rect l="l" t="t" r="r" b="b"/>
            <a:pathLst>
              <a:path w="876393" h="2554365">
                <a:moveTo>
                  <a:pt x="493416" y="0"/>
                </a:moveTo>
                <a:lnTo>
                  <a:pt x="785547" y="0"/>
                </a:lnTo>
                <a:lnTo>
                  <a:pt x="785547" y="1889945"/>
                </a:lnTo>
                <a:lnTo>
                  <a:pt x="876393" y="1889945"/>
                </a:lnTo>
                <a:lnTo>
                  <a:pt x="876393" y="1966540"/>
                </a:lnTo>
                <a:lnTo>
                  <a:pt x="785547" y="1966540"/>
                </a:lnTo>
                <a:lnTo>
                  <a:pt x="785547" y="2488457"/>
                </a:lnTo>
                <a:lnTo>
                  <a:pt x="876393" y="2488457"/>
                </a:lnTo>
                <a:lnTo>
                  <a:pt x="876393" y="2554365"/>
                </a:lnTo>
                <a:lnTo>
                  <a:pt x="402571" y="2554365"/>
                </a:lnTo>
                <a:lnTo>
                  <a:pt x="402571" y="2488457"/>
                </a:lnTo>
                <a:lnTo>
                  <a:pt x="493416" y="2488457"/>
                </a:lnTo>
                <a:lnTo>
                  <a:pt x="493416" y="1966540"/>
                </a:lnTo>
                <a:lnTo>
                  <a:pt x="0" y="1966540"/>
                </a:lnTo>
                <a:lnTo>
                  <a:pt x="0" y="1889945"/>
                </a:lnTo>
                <a:lnTo>
                  <a:pt x="493416" y="0"/>
                </a:lnTo>
                <a:close/>
                <a:moveTo>
                  <a:pt x="566449" y="65908"/>
                </a:moveTo>
                <a:lnTo>
                  <a:pt x="566449" y="2488457"/>
                </a:lnTo>
                <a:lnTo>
                  <a:pt x="639482" y="2488457"/>
                </a:lnTo>
                <a:lnTo>
                  <a:pt x="639482" y="65908"/>
                </a:lnTo>
                <a:lnTo>
                  <a:pt x="566449" y="65908"/>
                </a:lnTo>
                <a:close/>
                <a:moveTo>
                  <a:pt x="493416" y="306382"/>
                </a:moveTo>
                <a:lnTo>
                  <a:pt x="83721" y="1889945"/>
                </a:lnTo>
                <a:lnTo>
                  <a:pt x="493416" y="1889945"/>
                </a:lnTo>
                <a:lnTo>
                  <a:pt x="493416" y="30638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53" name="文本框 52"/>
          <p:cNvSpPr txBox="1">
            <a:spLocks noChangeArrowheads="1"/>
          </p:cNvSpPr>
          <p:nvPr/>
        </p:nvSpPr>
        <p:spPr bwMode="auto">
          <a:xfrm>
            <a:off x="5842593" y="3249139"/>
            <a:ext cx="876393" cy="2572178"/>
          </a:xfrm>
          <a:custGeom>
            <a:avLst/>
            <a:gdLst/>
            <a:ahLst/>
            <a:cxnLst/>
            <a:rect l="l" t="t" r="r" b="b"/>
            <a:pathLst>
              <a:path w="876393" h="2572178">
                <a:moveTo>
                  <a:pt x="19594" y="0"/>
                </a:moveTo>
                <a:lnTo>
                  <a:pt x="838985" y="0"/>
                </a:lnTo>
                <a:lnTo>
                  <a:pt x="838985" y="765953"/>
                </a:lnTo>
                <a:lnTo>
                  <a:pt x="548636" y="765953"/>
                </a:lnTo>
                <a:lnTo>
                  <a:pt x="548636" y="65908"/>
                </a:lnTo>
                <a:lnTo>
                  <a:pt x="311725" y="65908"/>
                </a:lnTo>
                <a:lnTo>
                  <a:pt x="311725" y="1172087"/>
                </a:lnTo>
                <a:lnTo>
                  <a:pt x="438196" y="1172087"/>
                </a:lnTo>
                <a:cubicBezTo>
                  <a:pt x="559324" y="1172087"/>
                  <a:pt x="662638" y="1208603"/>
                  <a:pt x="748140" y="1281636"/>
                </a:cubicBezTo>
                <a:cubicBezTo>
                  <a:pt x="833642" y="1354668"/>
                  <a:pt x="876393" y="1442249"/>
                  <a:pt x="876393" y="1544375"/>
                </a:cubicBezTo>
                <a:lnTo>
                  <a:pt x="876393" y="2199889"/>
                </a:lnTo>
                <a:cubicBezTo>
                  <a:pt x="876393" y="2302016"/>
                  <a:pt x="833642" y="2389596"/>
                  <a:pt x="748140" y="2462629"/>
                </a:cubicBezTo>
                <a:cubicBezTo>
                  <a:pt x="662638" y="2535661"/>
                  <a:pt x="559324" y="2572178"/>
                  <a:pt x="438196" y="2572178"/>
                </a:cubicBezTo>
                <a:cubicBezTo>
                  <a:pt x="318256" y="2572178"/>
                  <a:pt x="215238" y="2535661"/>
                  <a:pt x="129143" y="2462629"/>
                </a:cubicBezTo>
                <a:cubicBezTo>
                  <a:pt x="43047" y="2389596"/>
                  <a:pt x="0" y="2302016"/>
                  <a:pt x="0" y="2199889"/>
                </a:cubicBezTo>
                <a:lnTo>
                  <a:pt x="0" y="1788412"/>
                </a:lnTo>
                <a:lnTo>
                  <a:pt x="292131" y="1788412"/>
                </a:lnTo>
                <a:lnTo>
                  <a:pt x="292131" y="2360205"/>
                </a:lnTo>
                <a:cubicBezTo>
                  <a:pt x="292131" y="2400581"/>
                  <a:pt x="306381" y="2435019"/>
                  <a:pt x="334881" y="2463519"/>
                </a:cubicBezTo>
                <a:cubicBezTo>
                  <a:pt x="363382" y="2492020"/>
                  <a:pt x="397820" y="2506270"/>
                  <a:pt x="438196" y="2506270"/>
                </a:cubicBezTo>
                <a:cubicBezTo>
                  <a:pt x="478571" y="2506270"/>
                  <a:pt x="513010" y="2492020"/>
                  <a:pt x="541511" y="2463519"/>
                </a:cubicBezTo>
                <a:cubicBezTo>
                  <a:pt x="570011" y="2435019"/>
                  <a:pt x="584262" y="2400581"/>
                  <a:pt x="584262" y="2360205"/>
                </a:cubicBezTo>
                <a:lnTo>
                  <a:pt x="584262" y="1384060"/>
                </a:lnTo>
                <a:cubicBezTo>
                  <a:pt x="584262" y="1343684"/>
                  <a:pt x="570011" y="1309246"/>
                  <a:pt x="541511" y="1280745"/>
                </a:cubicBezTo>
                <a:cubicBezTo>
                  <a:pt x="513010" y="1252245"/>
                  <a:pt x="478571" y="1237994"/>
                  <a:pt x="438196" y="1237994"/>
                </a:cubicBezTo>
                <a:lnTo>
                  <a:pt x="19594" y="1237994"/>
                </a:lnTo>
                <a:lnTo>
                  <a:pt x="19594" y="0"/>
                </a:lnTo>
                <a:close/>
                <a:moveTo>
                  <a:pt x="92626" y="65908"/>
                </a:moveTo>
                <a:lnTo>
                  <a:pt x="92626" y="1172087"/>
                </a:lnTo>
                <a:lnTo>
                  <a:pt x="165659" y="1172087"/>
                </a:lnTo>
                <a:lnTo>
                  <a:pt x="165659" y="65908"/>
                </a:lnTo>
                <a:lnTo>
                  <a:pt x="92626" y="65908"/>
                </a:lnTo>
                <a:close/>
                <a:moveTo>
                  <a:pt x="598512" y="1255807"/>
                </a:moveTo>
                <a:cubicBezTo>
                  <a:pt x="637700" y="1300933"/>
                  <a:pt x="657294" y="1360309"/>
                  <a:pt x="657294" y="1433936"/>
                </a:cubicBezTo>
                <a:lnTo>
                  <a:pt x="657294" y="2310329"/>
                </a:lnTo>
                <a:cubicBezTo>
                  <a:pt x="657294" y="2383955"/>
                  <a:pt x="637700" y="2443332"/>
                  <a:pt x="598512" y="2488457"/>
                </a:cubicBezTo>
                <a:cubicBezTo>
                  <a:pt x="686388" y="2432644"/>
                  <a:pt x="730327" y="2356049"/>
                  <a:pt x="730327" y="2258671"/>
                </a:cubicBezTo>
                <a:lnTo>
                  <a:pt x="730327" y="1485593"/>
                </a:lnTo>
                <a:cubicBezTo>
                  <a:pt x="730327" y="1388216"/>
                  <a:pt x="686388" y="1311621"/>
                  <a:pt x="598512" y="1255807"/>
                </a:cubicBezTo>
                <a:close/>
                <a:moveTo>
                  <a:pt x="73032" y="1854319"/>
                </a:moveTo>
                <a:lnTo>
                  <a:pt x="73032" y="2226608"/>
                </a:lnTo>
                <a:cubicBezTo>
                  <a:pt x="73032" y="2316860"/>
                  <a:pt x="113408" y="2389893"/>
                  <a:pt x="194160" y="2445707"/>
                </a:cubicBezTo>
                <a:cubicBezTo>
                  <a:pt x="162097" y="2399393"/>
                  <a:pt x="146065" y="2340611"/>
                  <a:pt x="146065" y="2269359"/>
                </a:cubicBezTo>
                <a:lnTo>
                  <a:pt x="146065" y="1854319"/>
                </a:lnTo>
                <a:lnTo>
                  <a:pt x="73032" y="1854319"/>
                </a:lnTo>
                <a:close/>
                <a:moveTo>
                  <a:pt x="621669" y="65908"/>
                </a:moveTo>
                <a:lnTo>
                  <a:pt x="621669" y="701827"/>
                </a:lnTo>
                <a:lnTo>
                  <a:pt x="694701" y="701827"/>
                </a:lnTo>
                <a:lnTo>
                  <a:pt x="694701" y="65908"/>
                </a:lnTo>
                <a:lnTo>
                  <a:pt x="621669"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52" name="文本框 51"/>
          <p:cNvSpPr txBox="1">
            <a:spLocks noChangeArrowheads="1"/>
          </p:cNvSpPr>
          <p:nvPr/>
        </p:nvSpPr>
        <p:spPr bwMode="auto">
          <a:xfrm>
            <a:off x="8234678" y="3249139"/>
            <a:ext cx="894206" cy="2554365"/>
          </a:xfrm>
          <a:custGeom>
            <a:avLst/>
            <a:gdLst/>
            <a:ahLst/>
            <a:cxnLst/>
            <a:rect l="l" t="t" r="r" b="b"/>
            <a:pathLst>
              <a:path w="894206" h="2554365">
                <a:moveTo>
                  <a:pt x="0" y="0"/>
                </a:moveTo>
                <a:lnTo>
                  <a:pt x="894206" y="0"/>
                </a:lnTo>
                <a:lnTo>
                  <a:pt x="894206" y="65908"/>
                </a:lnTo>
                <a:lnTo>
                  <a:pt x="463134" y="2554365"/>
                </a:lnTo>
                <a:lnTo>
                  <a:pt x="174566" y="2554365"/>
                </a:lnTo>
                <a:lnTo>
                  <a:pt x="605637" y="65908"/>
                </a:lnTo>
                <a:lnTo>
                  <a:pt x="285006" y="65908"/>
                </a:lnTo>
                <a:lnTo>
                  <a:pt x="285006" y="765953"/>
                </a:lnTo>
                <a:lnTo>
                  <a:pt x="0" y="765953"/>
                </a:lnTo>
                <a:lnTo>
                  <a:pt x="0" y="0"/>
                </a:lnTo>
                <a:close/>
                <a:moveTo>
                  <a:pt x="73033" y="65908"/>
                </a:moveTo>
                <a:lnTo>
                  <a:pt x="73033" y="701827"/>
                </a:lnTo>
                <a:lnTo>
                  <a:pt x="146066" y="701827"/>
                </a:lnTo>
                <a:lnTo>
                  <a:pt x="146066" y="65908"/>
                </a:lnTo>
                <a:lnTo>
                  <a:pt x="73033" y="65908"/>
                </a:lnTo>
                <a:close/>
                <a:moveTo>
                  <a:pt x="682233" y="65908"/>
                </a:moveTo>
                <a:lnTo>
                  <a:pt x="261849" y="2488457"/>
                </a:lnTo>
                <a:lnTo>
                  <a:pt x="334882" y="2488457"/>
                </a:lnTo>
                <a:lnTo>
                  <a:pt x="755265" y="65908"/>
                </a:lnTo>
                <a:lnTo>
                  <a:pt x="682233"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13" name="文本框 12"/>
          <p:cNvSpPr txBox="1">
            <a:spLocks noChangeArrowheads="1"/>
          </p:cNvSpPr>
          <p:nvPr/>
        </p:nvSpPr>
        <p:spPr bwMode="auto">
          <a:xfrm>
            <a:off x="966406" y="1859288"/>
            <a:ext cx="184340" cy="409298"/>
          </a:xfrm>
          <a:custGeom>
            <a:avLst/>
            <a:gdLst/>
            <a:ahLst/>
            <a:cxnLst/>
            <a:rect l="l" t="t" r="r" b="b"/>
            <a:pathLst>
              <a:path w="876393" h="2589991">
                <a:moveTo>
                  <a:pt x="438196" y="0"/>
                </a:moveTo>
                <a:cubicBezTo>
                  <a:pt x="559324" y="0"/>
                  <a:pt x="662638" y="36517"/>
                  <a:pt x="748140" y="109549"/>
                </a:cubicBezTo>
                <a:cubicBezTo>
                  <a:pt x="833642" y="182582"/>
                  <a:pt x="876393" y="270162"/>
                  <a:pt x="876393" y="372289"/>
                </a:cubicBezTo>
                <a:lnTo>
                  <a:pt x="876393" y="2217702"/>
                </a:lnTo>
                <a:cubicBezTo>
                  <a:pt x="876393" y="2319829"/>
                  <a:pt x="833642" y="2407409"/>
                  <a:pt x="748140" y="2480442"/>
                </a:cubicBezTo>
                <a:cubicBezTo>
                  <a:pt x="662638" y="2553474"/>
                  <a:pt x="559324" y="2589991"/>
                  <a:pt x="438196" y="2589991"/>
                </a:cubicBezTo>
                <a:cubicBezTo>
                  <a:pt x="318256" y="2589991"/>
                  <a:pt x="215238" y="2553474"/>
                  <a:pt x="129143" y="2480442"/>
                </a:cubicBezTo>
                <a:cubicBezTo>
                  <a:pt x="43047" y="2407409"/>
                  <a:pt x="0" y="2319829"/>
                  <a:pt x="0" y="2217702"/>
                </a:cubicBezTo>
                <a:lnTo>
                  <a:pt x="0" y="372289"/>
                </a:lnTo>
                <a:cubicBezTo>
                  <a:pt x="0" y="270162"/>
                  <a:pt x="43047" y="182582"/>
                  <a:pt x="129143" y="109549"/>
                </a:cubicBezTo>
                <a:cubicBezTo>
                  <a:pt x="215238" y="36517"/>
                  <a:pt x="318256" y="0"/>
                  <a:pt x="438196" y="0"/>
                </a:cubicBezTo>
                <a:close/>
                <a:moveTo>
                  <a:pt x="438196" y="65908"/>
                </a:moveTo>
                <a:cubicBezTo>
                  <a:pt x="397820" y="65908"/>
                  <a:pt x="363382" y="80158"/>
                  <a:pt x="334882" y="108659"/>
                </a:cubicBezTo>
                <a:cubicBezTo>
                  <a:pt x="306381" y="137159"/>
                  <a:pt x="292131" y="171598"/>
                  <a:pt x="292131" y="211973"/>
                </a:cubicBezTo>
                <a:lnTo>
                  <a:pt x="292131" y="2378018"/>
                </a:lnTo>
                <a:cubicBezTo>
                  <a:pt x="292131" y="2418394"/>
                  <a:pt x="306381" y="2452832"/>
                  <a:pt x="334882" y="2481332"/>
                </a:cubicBezTo>
                <a:cubicBezTo>
                  <a:pt x="363382" y="2509833"/>
                  <a:pt x="397820" y="2524083"/>
                  <a:pt x="438196" y="2524083"/>
                </a:cubicBezTo>
                <a:cubicBezTo>
                  <a:pt x="478572" y="2524083"/>
                  <a:pt x="513010" y="2509833"/>
                  <a:pt x="541511" y="2481332"/>
                </a:cubicBezTo>
                <a:cubicBezTo>
                  <a:pt x="570011" y="2452832"/>
                  <a:pt x="584262" y="2418394"/>
                  <a:pt x="584262" y="2378018"/>
                </a:cubicBezTo>
                <a:lnTo>
                  <a:pt x="584262" y="211973"/>
                </a:lnTo>
                <a:cubicBezTo>
                  <a:pt x="584262" y="171598"/>
                  <a:pt x="570011" y="137159"/>
                  <a:pt x="541511" y="108659"/>
                </a:cubicBezTo>
                <a:cubicBezTo>
                  <a:pt x="513010" y="80158"/>
                  <a:pt x="478572" y="65908"/>
                  <a:pt x="438196" y="65908"/>
                </a:cubicBezTo>
                <a:close/>
                <a:moveTo>
                  <a:pt x="598512" y="83721"/>
                </a:moveTo>
                <a:cubicBezTo>
                  <a:pt x="637700" y="128847"/>
                  <a:pt x="657294" y="188817"/>
                  <a:pt x="657294" y="263631"/>
                </a:cubicBezTo>
                <a:lnTo>
                  <a:pt x="657294" y="2328142"/>
                </a:lnTo>
                <a:cubicBezTo>
                  <a:pt x="657294" y="2401768"/>
                  <a:pt x="637700" y="2461145"/>
                  <a:pt x="598512" y="2506270"/>
                </a:cubicBezTo>
                <a:cubicBezTo>
                  <a:pt x="686389" y="2450457"/>
                  <a:pt x="730327" y="2373862"/>
                  <a:pt x="730327" y="2276484"/>
                </a:cubicBezTo>
                <a:lnTo>
                  <a:pt x="730327" y="313507"/>
                </a:lnTo>
                <a:cubicBezTo>
                  <a:pt x="730327" y="216130"/>
                  <a:pt x="686389" y="139535"/>
                  <a:pt x="598512" y="83721"/>
                </a:cubicBezTo>
                <a:close/>
                <a:moveTo>
                  <a:pt x="194160" y="128253"/>
                </a:moveTo>
                <a:cubicBezTo>
                  <a:pt x="113408" y="182879"/>
                  <a:pt x="73032" y="255912"/>
                  <a:pt x="73032" y="347351"/>
                </a:cubicBezTo>
                <a:lnTo>
                  <a:pt x="73032" y="2244421"/>
                </a:lnTo>
                <a:cubicBezTo>
                  <a:pt x="73032" y="2334673"/>
                  <a:pt x="113408" y="2407706"/>
                  <a:pt x="194160" y="2463520"/>
                </a:cubicBezTo>
                <a:cubicBezTo>
                  <a:pt x="162097" y="2417206"/>
                  <a:pt x="146065" y="2358424"/>
                  <a:pt x="146065" y="2287172"/>
                </a:cubicBezTo>
                <a:lnTo>
                  <a:pt x="146065" y="302819"/>
                </a:lnTo>
                <a:cubicBezTo>
                  <a:pt x="146065" y="232755"/>
                  <a:pt x="162097" y="174566"/>
                  <a:pt x="194160" y="128253"/>
                </a:cubicBez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14" name="文本框 13"/>
          <p:cNvSpPr txBox="1">
            <a:spLocks noChangeArrowheads="1"/>
          </p:cNvSpPr>
          <p:nvPr/>
        </p:nvSpPr>
        <p:spPr bwMode="auto">
          <a:xfrm>
            <a:off x="3143217" y="1860695"/>
            <a:ext cx="176471" cy="406484"/>
          </a:xfrm>
          <a:custGeom>
            <a:avLst/>
            <a:gdLst/>
            <a:ahLst/>
            <a:cxnLst/>
            <a:rect l="l" t="t" r="r" b="b"/>
            <a:pathLst>
              <a:path w="838986" h="2572178">
                <a:moveTo>
                  <a:pt x="420384" y="0"/>
                </a:moveTo>
                <a:cubicBezTo>
                  <a:pt x="539136" y="0"/>
                  <a:pt x="638591" y="36220"/>
                  <a:pt x="718749" y="108659"/>
                </a:cubicBezTo>
                <a:cubicBezTo>
                  <a:pt x="798907" y="181098"/>
                  <a:pt x="838986" y="268975"/>
                  <a:pt x="838986" y="372289"/>
                </a:cubicBezTo>
                <a:lnTo>
                  <a:pt x="838986" y="737453"/>
                </a:lnTo>
                <a:cubicBezTo>
                  <a:pt x="838986" y="857393"/>
                  <a:pt x="807516" y="966645"/>
                  <a:pt x="744578" y="1065210"/>
                </a:cubicBezTo>
                <a:lnTo>
                  <a:pt x="379414" y="1635221"/>
                </a:lnTo>
                <a:cubicBezTo>
                  <a:pt x="321225" y="1725473"/>
                  <a:pt x="292131" y="1831163"/>
                  <a:pt x="292131" y="1952290"/>
                </a:cubicBezTo>
                <a:lnTo>
                  <a:pt x="292131" y="2506270"/>
                </a:lnTo>
                <a:lnTo>
                  <a:pt x="548636" y="2506270"/>
                </a:lnTo>
                <a:lnTo>
                  <a:pt x="548636" y="1806225"/>
                </a:lnTo>
                <a:lnTo>
                  <a:pt x="838986" y="1806225"/>
                </a:lnTo>
                <a:lnTo>
                  <a:pt x="838986" y="2572178"/>
                </a:lnTo>
                <a:lnTo>
                  <a:pt x="0" y="2572178"/>
                </a:lnTo>
                <a:lnTo>
                  <a:pt x="0" y="1872132"/>
                </a:lnTo>
                <a:cubicBezTo>
                  <a:pt x="0" y="1752193"/>
                  <a:pt x="32063" y="1642346"/>
                  <a:pt x="96189" y="1542594"/>
                </a:cubicBezTo>
                <a:lnTo>
                  <a:pt x="459572" y="974364"/>
                </a:lnTo>
                <a:cubicBezTo>
                  <a:pt x="518948" y="882925"/>
                  <a:pt x="548636" y="777235"/>
                  <a:pt x="548636" y="657295"/>
                </a:cubicBezTo>
                <a:lnTo>
                  <a:pt x="548636" y="211973"/>
                </a:lnTo>
                <a:cubicBezTo>
                  <a:pt x="548636" y="114597"/>
                  <a:pt x="505885" y="65908"/>
                  <a:pt x="420384" y="65908"/>
                </a:cubicBezTo>
                <a:cubicBezTo>
                  <a:pt x="334882" y="65908"/>
                  <a:pt x="292131" y="114597"/>
                  <a:pt x="292131" y="211973"/>
                </a:cubicBezTo>
                <a:lnTo>
                  <a:pt x="292131" y="783766"/>
                </a:lnTo>
                <a:lnTo>
                  <a:pt x="0" y="783766"/>
                </a:lnTo>
                <a:lnTo>
                  <a:pt x="0" y="372289"/>
                </a:lnTo>
                <a:cubicBezTo>
                  <a:pt x="0" y="268975"/>
                  <a:pt x="40376" y="181098"/>
                  <a:pt x="121127" y="108659"/>
                </a:cubicBezTo>
                <a:cubicBezTo>
                  <a:pt x="201879" y="36220"/>
                  <a:pt x="301631" y="0"/>
                  <a:pt x="420384" y="0"/>
                </a:cubicBezTo>
                <a:close/>
                <a:moveTo>
                  <a:pt x="194160" y="128253"/>
                </a:moveTo>
                <a:cubicBezTo>
                  <a:pt x="113409" y="182879"/>
                  <a:pt x="73033" y="255912"/>
                  <a:pt x="73033" y="347351"/>
                </a:cubicBezTo>
                <a:lnTo>
                  <a:pt x="73033" y="719640"/>
                </a:lnTo>
                <a:lnTo>
                  <a:pt x="146066" y="719640"/>
                </a:lnTo>
                <a:lnTo>
                  <a:pt x="146066" y="302819"/>
                </a:lnTo>
                <a:cubicBezTo>
                  <a:pt x="146066" y="232755"/>
                  <a:pt x="162097" y="174566"/>
                  <a:pt x="194160" y="128253"/>
                </a:cubicBezTo>
                <a:close/>
                <a:moveTo>
                  <a:pt x="562887" y="83721"/>
                </a:moveTo>
                <a:cubicBezTo>
                  <a:pt x="602075" y="128847"/>
                  <a:pt x="621669" y="188817"/>
                  <a:pt x="621669" y="263631"/>
                </a:cubicBezTo>
                <a:lnTo>
                  <a:pt x="621669" y="678671"/>
                </a:lnTo>
                <a:cubicBezTo>
                  <a:pt x="621669" y="800986"/>
                  <a:pt x="590793" y="909050"/>
                  <a:pt x="529042" y="1002865"/>
                </a:cubicBezTo>
                <a:lnTo>
                  <a:pt x="165660" y="1569314"/>
                </a:lnTo>
                <a:cubicBezTo>
                  <a:pt x="103908" y="1663128"/>
                  <a:pt x="73033" y="1771193"/>
                  <a:pt x="73033" y="1893508"/>
                </a:cubicBezTo>
                <a:lnTo>
                  <a:pt x="73033" y="2506270"/>
                </a:lnTo>
                <a:lnTo>
                  <a:pt x="146066" y="2506270"/>
                </a:lnTo>
                <a:lnTo>
                  <a:pt x="146066" y="1911321"/>
                </a:lnTo>
                <a:cubicBezTo>
                  <a:pt x="146066" y="1789006"/>
                  <a:pt x="176941" y="1680941"/>
                  <a:pt x="238692" y="1587127"/>
                </a:cubicBezTo>
                <a:lnTo>
                  <a:pt x="602075" y="1022459"/>
                </a:lnTo>
                <a:cubicBezTo>
                  <a:pt x="663826" y="927457"/>
                  <a:pt x="694701" y="818798"/>
                  <a:pt x="694701" y="696483"/>
                </a:cubicBezTo>
                <a:lnTo>
                  <a:pt x="694701" y="313507"/>
                </a:lnTo>
                <a:cubicBezTo>
                  <a:pt x="694701" y="216130"/>
                  <a:pt x="650763" y="139535"/>
                  <a:pt x="562887" y="83721"/>
                </a:cubicBezTo>
                <a:close/>
                <a:moveTo>
                  <a:pt x="621669" y="1872132"/>
                </a:moveTo>
                <a:lnTo>
                  <a:pt x="621669" y="2506270"/>
                </a:lnTo>
                <a:lnTo>
                  <a:pt x="694701" y="2506270"/>
                </a:lnTo>
                <a:lnTo>
                  <a:pt x="694701" y="1872132"/>
                </a:lnTo>
                <a:lnTo>
                  <a:pt x="621669"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15" name="文本框 14"/>
          <p:cNvSpPr txBox="1">
            <a:spLocks noChangeArrowheads="1"/>
          </p:cNvSpPr>
          <p:nvPr/>
        </p:nvSpPr>
        <p:spPr bwMode="auto">
          <a:xfrm>
            <a:off x="4266092" y="1859288"/>
            <a:ext cx="177970" cy="409298"/>
          </a:xfrm>
          <a:custGeom>
            <a:avLst/>
            <a:gdLst/>
            <a:ahLst/>
            <a:cxnLst/>
            <a:rect l="l" t="t" r="r" b="b"/>
            <a:pathLst>
              <a:path w="846111" h="2589991">
                <a:moveTo>
                  <a:pt x="423946" y="0"/>
                </a:moveTo>
                <a:cubicBezTo>
                  <a:pt x="545073" y="0"/>
                  <a:pt x="645716" y="35329"/>
                  <a:pt x="725874" y="105987"/>
                </a:cubicBezTo>
                <a:cubicBezTo>
                  <a:pt x="806032" y="176644"/>
                  <a:pt x="846111" y="265412"/>
                  <a:pt x="846111" y="372289"/>
                </a:cubicBezTo>
                <a:lnTo>
                  <a:pt x="846111" y="883518"/>
                </a:lnTo>
                <a:cubicBezTo>
                  <a:pt x="846111" y="1042647"/>
                  <a:pt x="761203" y="1155462"/>
                  <a:pt x="591387" y="1221963"/>
                </a:cubicBezTo>
                <a:cubicBezTo>
                  <a:pt x="761203" y="1293214"/>
                  <a:pt x="846111" y="1406623"/>
                  <a:pt x="846111" y="1562188"/>
                </a:cubicBezTo>
                <a:lnTo>
                  <a:pt x="846111" y="2217702"/>
                </a:lnTo>
                <a:cubicBezTo>
                  <a:pt x="846111" y="2325767"/>
                  <a:pt x="806032" y="2414831"/>
                  <a:pt x="725874" y="2484895"/>
                </a:cubicBezTo>
                <a:cubicBezTo>
                  <a:pt x="645716" y="2554959"/>
                  <a:pt x="545073" y="2589991"/>
                  <a:pt x="423946" y="2589991"/>
                </a:cubicBezTo>
                <a:cubicBezTo>
                  <a:pt x="302819" y="2589991"/>
                  <a:pt x="201879" y="2554959"/>
                  <a:pt x="121127" y="2484895"/>
                </a:cubicBezTo>
                <a:cubicBezTo>
                  <a:pt x="40376" y="2414831"/>
                  <a:pt x="0" y="2325767"/>
                  <a:pt x="0" y="2217702"/>
                </a:cubicBezTo>
                <a:lnTo>
                  <a:pt x="0" y="1806225"/>
                </a:lnTo>
                <a:lnTo>
                  <a:pt x="292131" y="1806225"/>
                </a:lnTo>
                <a:lnTo>
                  <a:pt x="292131" y="2378018"/>
                </a:lnTo>
                <a:cubicBezTo>
                  <a:pt x="292131" y="2475395"/>
                  <a:pt x="336069" y="2524083"/>
                  <a:pt x="423946" y="2524083"/>
                </a:cubicBezTo>
                <a:cubicBezTo>
                  <a:pt x="511823" y="2524083"/>
                  <a:pt x="555761" y="2475395"/>
                  <a:pt x="555761" y="2378018"/>
                </a:cubicBezTo>
                <a:lnTo>
                  <a:pt x="555761" y="1401873"/>
                </a:lnTo>
                <a:cubicBezTo>
                  <a:pt x="555761" y="1361497"/>
                  <a:pt x="541511" y="1327059"/>
                  <a:pt x="513010" y="1298558"/>
                </a:cubicBezTo>
                <a:cubicBezTo>
                  <a:pt x="484510" y="1270058"/>
                  <a:pt x="450071" y="1255807"/>
                  <a:pt x="409696" y="1255807"/>
                </a:cubicBezTo>
                <a:lnTo>
                  <a:pt x="187035" y="1255807"/>
                </a:lnTo>
                <a:lnTo>
                  <a:pt x="187035" y="1189900"/>
                </a:lnTo>
                <a:lnTo>
                  <a:pt x="409696" y="1189900"/>
                </a:lnTo>
                <a:cubicBezTo>
                  <a:pt x="450071" y="1189900"/>
                  <a:pt x="484510" y="1175649"/>
                  <a:pt x="513010" y="1147149"/>
                </a:cubicBezTo>
                <a:cubicBezTo>
                  <a:pt x="541511" y="1118648"/>
                  <a:pt x="555761" y="1084210"/>
                  <a:pt x="555761" y="1043834"/>
                </a:cubicBezTo>
                <a:lnTo>
                  <a:pt x="555761" y="211973"/>
                </a:lnTo>
                <a:cubicBezTo>
                  <a:pt x="555761" y="114597"/>
                  <a:pt x="511823" y="65908"/>
                  <a:pt x="423946" y="65908"/>
                </a:cubicBezTo>
                <a:cubicBezTo>
                  <a:pt x="336069" y="65908"/>
                  <a:pt x="292131" y="114597"/>
                  <a:pt x="292131" y="211973"/>
                </a:cubicBezTo>
                <a:lnTo>
                  <a:pt x="292131" y="783766"/>
                </a:lnTo>
                <a:lnTo>
                  <a:pt x="0" y="783766"/>
                </a:lnTo>
                <a:lnTo>
                  <a:pt x="0" y="372289"/>
                </a:lnTo>
                <a:cubicBezTo>
                  <a:pt x="0" y="265412"/>
                  <a:pt x="40376" y="176644"/>
                  <a:pt x="121127" y="105987"/>
                </a:cubicBezTo>
                <a:cubicBezTo>
                  <a:pt x="201879" y="35329"/>
                  <a:pt x="302819" y="0"/>
                  <a:pt x="423946" y="0"/>
                </a:cubicBezTo>
                <a:close/>
                <a:moveTo>
                  <a:pt x="194160" y="117565"/>
                </a:moveTo>
                <a:cubicBezTo>
                  <a:pt x="113408" y="172191"/>
                  <a:pt x="73033" y="247599"/>
                  <a:pt x="73033" y="343789"/>
                </a:cubicBezTo>
                <a:lnTo>
                  <a:pt x="73033" y="719640"/>
                </a:lnTo>
                <a:lnTo>
                  <a:pt x="146065" y="719640"/>
                </a:lnTo>
                <a:lnTo>
                  <a:pt x="146065" y="299256"/>
                </a:lnTo>
                <a:cubicBezTo>
                  <a:pt x="146065" y="223255"/>
                  <a:pt x="162097" y="162691"/>
                  <a:pt x="194160" y="117565"/>
                </a:cubicBezTo>
                <a:close/>
                <a:moveTo>
                  <a:pt x="570012" y="80158"/>
                </a:moveTo>
                <a:cubicBezTo>
                  <a:pt x="609200" y="125284"/>
                  <a:pt x="628794" y="185254"/>
                  <a:pt x="628794" y="260068"/>
                </a:cubicBezTo>
                <a:lnTo>
                  <a:pt x="628794" y="992177"/>
                </a:lnTo>
                <a:cubicBezTo>
                  <a:pt x="628794" y="1066991"/>
                  <a:pt x="609200" y="1126961"/>
                  <a:pt x="570012" y="1172087"/>
                </a:cubicBezTo>
                <a:cubicBezTo>
                  <a:pt x="657888" y="1116273"/>
                  <a:pt x="701827" y="1039678"/>
                  <a:pt x="701827" y="942301"/>
                </a:cubicBezTo>
                <a:lnTo>
                  <a:pt x="701827" y="309944"/>
                </a:lnTo>
                <a:cubicBezTo>
                  <a:pt x="701827" y="212567"/>
                  <a:pt x="657888" y="135972"/>
                  <a:pt x="570012" y="80158"/>
                </a:cubicBezTo>
                <a:close/>
                <a:moveTo>
                  <a:pt x="570012" y="1273620"/>
                </a:moveTo>
                <a:cubicBezTo>
                  <a:pt x="609200" y="1318746"/>
                  <a:pt x="628794" y="1378122"/>
                  <a:pt x="628794" y="1451749"/>
                </a:cubicBezTo>
                <a:lnTo>
                  <a:pt x="628794" y="2331704"/>
                </a:lnTo>
                <a:cubicBezTo>
                  <a:pt x="628794" y="2405331"/>
                  <a:pt x="609200" y="2464707"/>
                  <a:pt x="570012" y="2509833"/>
                </a:cubicBezTo>
                <a:cubicBezTo>
                  <a:pt x="657888" y="2454020"/>
                  <a:pt x="701827" y="2377424"/>
                  <a:pt x="701827" y="2280047"/>
                </a:cubicBezTo>
                <a:lnTo>
                  <a:pt x="701827" y="1503406"/>
                </a:lnTo>
                <a:cubicBezTo>
                  <a:pt x="701827" y="1406029"/>
                  <a:pt x="657888" y="1329434"/>
                  <a:pt x="570012" y="1273620"/>
                </a:cubicBezTo>
                <a:close/>
                <a:moveTo>
                  <a:pt x="73033" y="1872132"/>
                </a:moveTo>
                <a:lnTo>
                  <a:pt x="73033" y="2247984"/>
                </a:lnTo>
                <a:cubicBezTo>
                  <a:pt x="73033" y="2342986"/>
                  <a:pt x="113408" y="2418394"/>
                  <a:pt x="194160" y="2474207"/>
                </a:cubicBezTo>
                <a:cubicBezTo>
                  <a:pt x="162097" y="2427894"/>
                  <a:pt x="146065" y="2366736"/>
                  <a:pt x="146065" y="2290735"/>
                </a:cubicBezTo>
                <a:lnTo>
                  <a:pt x="146065" y="1872132"/>
                </a:lnTo>
                <a:lnTo>
                  <a:pt x="73033"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16" name="文本框 15"/>
          <p:cNvSpPr txBox="1">
            <a:spLocks noChangeArrowheads="1"/>
          </p:cNvSpPr>
          <p:nvPr/>
        </p:nvSpPr>
        <p:spPr bwMode="auto">
          <a:xfrm>
            <a:off x="7651953" y="1859288"/>
            <a:ext cx="184340" cy="409298"/>
          </a:xfrm>
          <a:custGeom>
            <a:avLst/>
            <a:gdLst/>
            <a:ahLst/>
            <a:cxnLst/>
            <a:rect l="l" t="t" r="r" b="b"/>
            <a:pathLst>
              <a:path w="876393" h="2589991">
                <a:moveTo>
                  <a:pt x="438196" y="0"/>
                </a:moveTo>
                <a:cubicBezTo>
                  <a:pt x="559324" y="0"/>
                  <a:pt x="662638" y="36517"/>
                  <a:pt x="748140" y="109549"/>
                </a:cubicBezTo>
                <a:cubicBezTo>
                  <a:pt x="833642" y="182582"/>
                  <a:pt x="876393" y="270162"/>
                  <a:pt x="876393" y="372289"/>
                </a:cubicBezTo>
                <a:lnTo>
                  <a:pt x="876393" y="783766"/>
                </a:lnTo>
                <a:lnTo>
                  <a:pt x="584262" y="783766"/>
                </a:lnTo>
                <a:lnTo>
                  <a:pt x="584262" y="211973"/>
                </a:lnTo>
                <a:cubicBezTo>
                  <a:pt x="584262" y="171598"/>
                  <a:pt x="570011" y="137159"/>
                  <a:pt x="541511" y="108659"/>
                </a:cubicBezTo>
                <a:cubicBezTo>
                  <a:pt x="513010" y="80158"/>
                  <a:pt x="478572" y="65908"/>
                  <a:pt x="438196" y="65908"/>
                </a:cubicBezTo>
                <a:cubicBezTo>
                  <a:pt x="397821" y="65908"/>
                  <a:pt x="363382" y="80158"/>
                  <a:pt x="334881" y="108659"/>
                </a:cubicBezTo>
                <a:cubicBezTo>
                  <a:pt x="306381" y="137159"/>
                  <a:pt x="292131" y="171598"/>
                  <a:pt x="292131" y="211973"/>
                </a:cubicBezTo>
                <a:lnTo>
                  <a:pt x="292131" y="1239776"/>
                </a:lnTo>
                <a:cubicBezTo>
                  <a:pt x="346757" y="1194650"/>
                  <a:pt x="420977" y="1172087"/>
                  <a:pt x="514791" y="1172087"/>
                </a:cubicBezTo>
                <a:cubicBezTo>
                  <a:pt x="755859" y="1172087"/>
                  <a:pt x="876393" y="1283714"/>
                  <a:pt x="876393" y="1506969"/>
                </a:cubicBezTo>
                <a:lnTo>
                  <a:pt x="876393" y="2217702"/>
                </a:lnTo>
                <a:cubicBezTo>
                  <a:pt x="876393" y="2319829"/>
                  <a:pt x="833642" y="2407409"/>
                  <a:pt x="748140" y="2480442"/>
                </a:cubicBezTo>
                <a:cubicBezTo>
                  <a:pt x="662638" y="2553474"/>
                  <a:pt x="559324" y="2589991"/>
                  <a:pt x="438196" y="2589991"/>
                </a:cubicBezTo>
                <a:cubicBezTo>
                  <a:pt x="318256" y="2589991"/>
                  <a:pt x="215239" y="2553474"/>
                  <a:pt x="129143" y="2480442"/>
                </a:cubicBezTo>
                <a:cubicBezTo>
                  <a:pt x="43047" y="2407409"/>
                  <a:pt x="0" y="2319829"/>
                  <a:pt x="0" y="2217702"/>
                </a:cubicBezTo>
                <a:lnTo>
                  <a:pt x="0" y="372289"/>
                </a:lnTo>
                <a:cubicBezTo>
                  <a:pt x="0" y="270162"/>
                  <a:pt x="43047" y="182582"/>
                  <a:pt x="129143" y="109549"/>
                </a:cubicBezTo>
                <a:cubicBezTo>
                  <a:pt x="215239" y="36517"/>
                  <a:pt x="318256" y="0"/>
                  <a:pt x="438196" y="0"/>
                </a:cubicBezTo>
                <a:close/>
                <a:moveTo>
                  <a:pt x="194160" y="128253"/>
                </a:moveTo>
                <a:cubicBezTo>
                  <a:pt x="113408" y="182879"/>
                  <a:pt x="73032" y="255912"/>
                  <a:pt x="73032" y="347351"/>
                </a:cubicBezTo>
                <a:lnTo>
                  <a:pt x="73032" y="2244421"/>
                </a:lnTo>
                <a:cubicBezTo>
                  <a:pt x="73032" y="2334673"/>
                  <a:pt x="113408" y="2407706"/>
                  <a:pt x="194160" y="2463520"/>
                </a:cubicBezTo>
                <a:cubicBezTo>
                  <a:pt x="162097" y="2417206"/>
                  <a:pt x="146065" y="2358424"/>
                  <a:pt x="146065" y="2287172"/>
                </a:cubicBezTo>
                <a:lnTo>
                  <a:pt x="146065" y="302819"/>
                </a:lnTo>
                <a:cubicBezTo>
                  <a:pt x="146065" y="232755"/>
                  <a:pt x="162097" y="174566"/>
                  <a:pt x="194160" y="128253"/>
                </a:cubicBezTo>
                <a:close/>
                <a:moveTo>
                  <a:pt x="438196" y="1245120"/>
                </a:moveTo>
                <a:cubicBezTo>
                  <a:pt x="385945" y="1245120"/>
                  <a:pt x="337257" y="1265307"/>
                  <a:pt x="292131" y="1305683"/>
                </a:cubicBezTo>
                <a:lnTo>
                  <a:pt x="292131" y="2378018"/>
                </a:lnTo>
                <a:cubicBezTo>
                  <a:pt x="292131" y="2418394"/>
                  <a:pt x="306381" y="2452832"/>
                  <a:pt x="334881" y="2481332"/>
                </a:cubicBezTo>
                <a:cubicBezTo>
                  <a:pt x="363382" y="2509833"/>
                  <a:pt x="397821" y="2524083"/>
                  <a:pt x="438196" y="2524083"/>
                </a:cubicBezTo>
                <a:cubicBezTo>
                  <a:pt x="478572" y="2524083"/>
                  <a:pt x="513010" y="2509833"/>
                  <a:pt x="541511" y="2481332"/>
                </a:cubicBezTo>
                <a:cubicBezTo>
                  <a:pt x="570011" y="2452832"/>
                  <a:pt x="584262" y="2418394"/>
                  <a:pt x="584262" y="2378018"/>
                </a:cubicBezTo>
                <a:lnTo>
                  <a:pt x="584262" y="1382279"/>
                </a:lnTo>
                <a:cubicBezTo>
                  <a:pt x="584262" y="1290839"/>
                  <a:pt x="535573" y="1245120"/>
                  <a:pt x="438196" y="1245120"/>
                </a:cubicBezTo>
                <a:close/>
                <a:moveTo>
                  <a:pt x="598512" y="1252245"/>
                </a:moveTo>
                <a:cubicBezTo>
                  <a:pt x="637700" y="1290246"/>
                  <a:pt x="657294" y="1343684"/>
                  <a:pt x="657294" y="1412560"/>
                </a:cubicBezTo>
                <a:lnTo>
                  <a:pt x="657294" y="2328142"/>
                </a:lnTo>
                <a:cubicBezTo>
                  <a:pt x="657294" y="2401768"/>
                  <a:pt x="637700" y="2461145"/>
                  <a:pt x="598512" y="2506270"/>
                </a:cubicBezTo>
                <a:cubicBezTo>
                  <a:pt x="686389" y="2450457"/>
                  <a:pt x="730327" y="2373862"/>
                  <a:pt x="730327" y="2276484"/>
                </a:cubicBezTo>
                <a:lnTo>
                  <a:pt x="730327" y="1448186"/>
                </a:lnTo>
                <a:cubicBezTo>
                  <a:pt x="730327" y="1351997"/>
                  <a:pt x="686389" y="1286683"/>
                  <a:pt x="598512" y="1252245"/>
                </a:cubicBezTo>
                <a:close/>
                <a:moveTo>
                  <a:pt x="598512" y="83721"/>
                </a:moveTo>
                <a:cubicBezTo>
                  <a:pt x="637700" y="128847"/>
                  <a:pt x="657294" y="188817"/>
                  <a:pt x="657294" y="263631"/>
                </a:cubicBezTo>
                <a:lnTo>
                  <a:pt x="657294" y="719640"/>
                </a:lnTo>
                <a:lnTo>
                  <a:pt x="730327" y="719640"/>
                </a:lnTo>
                <a:lnTo>
                  <a:pt x="730327" y="313507"/>
                </a:lnTo>
                <a:cubicBezTo>
                  <a:pt x="730327" y="216130"/>
                  <a:pt x="686389" y="139535"/>
                  <a:pt x="598512" y="83721"/>
                </a:cubicBez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17" name="文本框 16"/>
          <p:cNvSpPr txBox="1">
            <a:spLocks noChangeArrowheads="1"/>
          </p:cNvSpPr>
          <p:nvPr/>
        </p:nvSpPr>
        <p:spPr bwMode="auto">
          <a:xfrm>
            <a:off x="9917187" y="1859288"/>
            <a:ext cx="184340" cy="409298"/>
          </a:xfrm>
          <a:custGeom>
            <a:avLst/>
            <a:gdLst/>
            <a:ahLst/>
            <a:cxnLst/>
            <a:rect l="l" t="t" r="r" b="b"/>
            <a:pathLst>
              <a:path w="876393" h="2589991">
                <a:moveTo>
                  <a:pt x="438197" y="0"/>
                </a:moveTo>
                <a:cubicBezTo>
                  <a:pt x="559324" y="0"/>
                  <a:pt x="662639" y="36517"/>
                  <a:pt x="748141" y="109549"/>
                </a:cubicBezTo>
                <a:cubicBezTo>
                  <a:pt x="833642" y="182582"/>
                  <a:pt x="876393" y="270162"/>
                  <a:pt x="876393" y="372289"/>
                </a:cubicBezTo>
                <a:lnTo>
                  <a:pt x="876393" y="883518"/>
                </a:lnTo>
                <a:cubicBezTo>
                  <a:pt x="876393" y="1042647"/>
                  <a:pt x="791486" y="1155462"/>
                  <a:pt x="621669" y="1221963"/>
                </a:cubicBezTo>
                <a:cubicBezTo>
                  <a:pt x="791486" y="1293214"/>
                  <a:pt x="876393" y="1406623"/>
                  <a:pt x="876393" y="1562188"/>
                </a:cubicBezTo>
                <a:lnTo>
                  <a:pt x="876393" y="2217702"/>
                </a:lnTo>
                <a:cubicBezTo>
                  <a:pt x="876393" y="2319829"/>
                  <a:pt x="833642" y="2407409"/>
                  <a:pt x="748141" y="2480442"/>
                </a:cubicBezTo>
                <a:cubicBezTo>
                  <a:pt x="662639" y="2553474"/>
                  <a:pt x="559324" y="2589991"/>
                  <a:pt x="438197" y="2589991"/>
                </a:cubicBezTo>
                <a:cubicBezTo>
                  <a:pt x="318256" y="2589991"/>
                  <a:pt x="215239" y="2553474"/>
                  <a:pt x="129144" y="2480442"/>
                </a:cubicBezTo>
                <a:cubicBezTo>
                  <a:pt x="43048" y="2407409"/>
                  <a:pt x="0" y="2319829"/>
                  <a:pt x="0" y="2217702"/>
                </a:cubicBezTo>
                <a:lnTo>
                  <a:pt x="0" y="1562188"/>
                </a:lnTo>
                <a:cubicBezTo>
                  <a:pt x="0" y="1406623"/>
                  <a:pt x="85502" y="1293214"/>
                  <a:pt x="256506" y="1221963"/>
                </a:cubicBezTo>
                <a:cubicBezTo>
                  <a:pt x="85502" y="1155462"/>
                  <a:pt x="0" y="1042647"/>
                  <a:pt x="0" y="883518"/>
                </a:cubicBezTo>
                <a:lnTo>
                  <a:pt x="0" y="372289"/>
                </a:lnTo>
                <a:cubicBezTo>
                  <a:pt x="0" y="270162"/>
                  <a:pt x="43048" y="182582"/>
                  <a:pt x="129144" y="109549"/>
                </a:cubicBezTo>
                <a:cubicBezTo>
                  <a:pt x="215239" y="36517"/>
                  <a:pt x="318256" y="0"/>
                  <a:pt x="438197" y="0"/>
                </a:cubicBezTo>
                <a:close/>
                <a:moveTo>
                  <a:pt x="438197" y="65908"/>
                </a:moveTo>
                <a:cubicBezTo>
                  <a:pt x="397821" y="65908"/>
                  <a:pt x="363383" y="80158"/>
                  <a:pt x="334882" y="108659"/>
                </a:cubicBezTo>
                <a:cubicBezTo>
                  <a:pt x="306382" y="137159"/>
                  <a:pt x="292131" y="171598"/>
                  <a:pt x="292131" y="211973"/>
                </a:cubicBezTo>
                <a:lnTo>
                  <a:pt x="292131" y="1043834"/>
                </a:lnTo>
                <a:cubicBezTo>
                  <a:pt x="292131" y="1084210"/>
                  <a:pt x="306382" y="1118648"/>
                  <a:pt x="334882" y="1147149"/>
                </a:cubicBezTo>
                <a:cubicBezTo>
                  <a:pt x="363383" y="1175649"/>
                  <a:pt x="397821" y="1189900"/>
                  <a:pt x="438197" y="1189900"/>
                </a:cubicBezTo>
                <a:cubicBezTo>
                  <a:pt x="478572" y="1189900"/>
                  <a:pt x="513011" y="1175649"/>
                  <a:pt x="541511" y="1147149"/>
                </a:cubicBezTo>
                <a:cubicBezTo>
                  <a:pt x="570012" y="1118648"/>
                  <a:pt x="584262" y="1084210"/>
                  <a:pt x="584262" y="1043834"/>
                </a:cubicBezTo>
                <a:lnTo>
                  <a:pt x="584262" y="211973"/>
                </a:lnTo>
                <a:cubicBezTo>
                  <a:pt x="584262" y="171598"/>
                  <a:pt x="570012" y="137159"/>
                  <a:pt x="541511" y="108659"/>
                </a:cubicBezTo>
                <a:cubicBezTo>
                  <a:pt x="513011" y="80158"/>
                  <a:pt x="478572" y="65908"/>
                  <a:pt x="438197" y="65908"/>
                </a:cubicBezTo>
                <a:close/>
                <a:moveTo>
                  <a:pt x="598513" y="83721"/>
                </a:moveTo>
                <a:cubicBezTo>
                  <a:pt x="637701" y="128847"/>
                  <a:pt x="657295" y="188817"/>
                  <a:pt x="657295" y="263631"/>
                </a:cubicBezTo>
                <a:lnTo>
                  <a:pt x="657295" y="992177"/>
                </a:lnTo>
                <a:cubicBezTo>
                  <a:pt x="657295" y="1066991"/>
                  <a:pt x="637701" y="1126961"/>
                  <a:pt x="598513" y="1172087"/>
                </a:cubicBezTo>
                <a:cubicBezTo>
                  <a:pt x="686390" y="1116273"/>
                  <a:pt x="730328" y="1039678"/>
                  <a:pt x="730328" y="942301"/>
                </a:cubicBezTo>
                <a:lnTo>
                  <a:pt x="730328" y="313507"/>
                </a:lnTo>
                <a:cubicBezTo>
                  <a:pt x="730328" y="216130"/>
                  <a:pt x="686390" y="139535"/>
                  <a:pt x="598513" y="83721"/>
                </a:cubicBezTo>
                <a:close/>
                <a:moveTo>
                  <a:pt x="194160" y="128253"/>
                </a:moveTo>
                <a:cubicBezTo>
                  <a:pt x="113408" y="182879"/>
                  <a:pt x="73033" y="255912"/>
                  <a:pt x="73033" y="347351"/>
                </a:cubicBezTo>
                <a:lnTo>
                  <a:pt x="73033" y="887081"/>
                </a:lnTo>
                <a:cubicBezTo>
                  <a:pt x="73033" y="991583"/>
                  <a:pt x="116971" y="1071741"/>
                  <a:pt x="204848" y="1127555"/>
                </a:cubicBezTo>
                <a:cubicBezTo>
                  <a:pt x="165660" y="1082429"/>
                  <a:pt x="146066" y="1018896"/>
                  <a:pt x="146066" y="936957"/>
                </a:cubicBezTo>
                <a:lnTo>
                  <a:pt x="146066" y="302819"/>
                </a:lnTo>
                <a:cubicBezTo>
                  <a:pt x="146066" y="232755"/>
                  <a:pt x="162097" y="174566"/>
                  <a:pt x="194160" y="128253"/>
                </a:cubicBezTo>
                <a:close/>
                <a:moveTo>
                  <a:pt x="438197" y="1255807"/>
                </a:moveTo>
                <a:cubicBezTo>
                  <a:pt x="397821" y="1255807"/>
                  <a:pt x="363383" y="1270058"/>
                  <a:pt x="334882" y="1298558"/>
                </a:cubicBezTo>
                <a:cubicBezTo>
                  <a:pt x="306382" y="1327059"/>
                  <a:pt x="292131" y="1361497"/>
                  <a:pt x="292131" y="1401873"/>
                </a:cubicBezTo>
                <a:lnTo>
                  <a:pt x="292131" y="2378018"/>
                </a:lnTo>
                <a:cubicBezTo>
                  <a:pt x="292131" y="2418394"/>
                  <a:pt x="306382" y="2452832"/>
                  <a:pt x="334882" y="2481332"/>
                </a:cubicBezTo>
                <a:cubicBezTo>
                  <a:pt x="363383" y="2509833"/>
                  <a:pt x="397821" y="2524083"/>
                  <a:pt x="438197" y="2524083"/>
                </a:cubicBezTo>
                <a:cubicBezTo>
                  <a:pt x="478572" y="2524083"/>
                  <a:pt x="513011" y="2509833"/>
                  <a:pt x="541511" y="2481332"/>
                </a:cubicBezTo>
                <a:cubicBezTo>
                  <a:pt x="570012" y="2452832"/>
                  <a:pt x="584262" y="2418394"/>
                  <a:pt x="584262" y="2378018"/>
                </a:cubicBezTo>
                <a:lnTo>
                  <a:pt x="584262" y="1401873"/>
                </a:lnTo>
                <a:cubicBezTo>
                  <a:pt x="584262" y="1361497"/>
                  <a:pt x="570012" y="1327059"/>
                  <a:pt x="541511" y="1298558"/>
                </a:cubicBezTo>
                <a:cubicBezTo>
                  <a:pt x="513011" y="1270058"/>
                  <a:pt x="478572" y="1255807"/>
                  <a:pt x="438197" y="1255807"/>
                </a:cubicBezTo>
                <a:close/>
                <a:moveTo>
                  <a:pt x="598513" y="1273620"/>
                </a:moveTo>
                <a:cubicBezTo>
                  <a:pt x="637701" y="1318746"/>
                  <a:pt x="657295" y="1378122"/>
                  <a:pt x="657295" y="1451749"/>
                </a:cubicBezTo>
                <a:lnTo>
                  <a:pt x="657295" y="2328142"/>
                </a:lnTo>
                <a:cubicBezTo>
                  <a:pt x="657295" y="2401768"/>
                  <a:pt x="637701" y="2461145"/>
                  <a:pt x="598513" y="2506270"/>
                </a:cubicBezTo>
                <a:cubicBezTo>
                  <a:pt x="686390" y="2450457"/>
                  <a:pt x="730328" y="2373862"/>
                  <a:pt x="730328" y="2276484"/>
                </a:cubicBezTo>
                <a:lnTo>
                  <a:pt x="730328" y="1503406"/>
                </a:lnTo>
                <a:cubicBezTo>
                  <a:pt x="730328" y="1406029"/>
                  <a:pt x="686390" y="1329434"/>
                  <a:pt x="598513" y="1273620"/>
                </a:cubicBezTo>
                <a:close/>
                <a:moveTo>
                  <a:pt x="204848" y="1316371"/>
                </a:moveTo>
                <a:cubicBezTo>
                  <a:pt x="116971" y="1372185"/>
                  <a:pt x="73033" y="1452936"/>
                  <a:pt x="73033" y="1558626"/>
                </a:cubicBezTo>
                <a:lnTo>
                  <a:pt x="73033" y="2244421"/>
                </a:lnTo>
                <a:cubicBezTo>
                  <a:pt x="73033" y="2334673"/>
                  <a:pt x="113408" y="2407706"/>
                  <a:pt x="194160" y="2463520"/>
                </a:cubicBezTo>
                <a:cubicBezTo>
                  <a:pt x="162097" y="2417206"/>
                  <a:pt x="146066" y="2358424"/>
                  <a:pt x="146066" y="2287172"/>
                </a:cubicBezTo>
                <a:lnTo>
                  <a:pt x="146066" y="1506969"/>
                </a:lnTo>
                <a:cubicBezTo>
                  <a:pt x="146066" y="1425029"/>
                  <a:pt x="165660" y="1361497"/>
                  <a:pt x="204848" y="1316371"/>
                </a:cubicBez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18" name="文本框 17"/>
          <p:cNvSpPr txBox="1">
            <a:spLocks noChangeArrowheads="1"/>
          </p:cNvSpPr>
          <p:nvPr/>
        </p:nvSpPr>
        <p:spPr bwMode="auto">
          <a:xfrm>
            <a:off x="11047928" y="1859288"/>
            <a:ext cx="184340" cy="409298"/>
          </a:xfrm>
          <a:custGeom>
            <a:avLst/>
            <a:gdLst/>
            <a:ahLst/>
            <a:cxnLst/>
            <a:rect l="l" t="t" r="r" b="b"/>
            <a:pathLst>
              <a:path w="876393" h="2589991">
                <a:moveTo>
                  <a:pt x="438197" y="0"/>
                </a:moveTo>
                <a:cubicBezTo>
                  <a:pt x="559324" y="0"/>
                  <a:pt x="662639" y="36517"/>
                  <a:pt x="748141" y="109549"/>
                </a:cubicBezTo>
                <a:cubicBezTo>
                  <a:pt x="833642" y="182582"/>
                  <a:pt x="876393" y="270162"/>
                  <a:pt x="876393" y="372289"/>
                </a:cubicBezTo>
                <a:lnTo>
                  <a:pt x="876393" y="2217702"/>
                </a:lnTo>
                <a:cubicBezTo>
                  <a:pt x="876393" y="2319829"/>
                  <a:pt x="833642" y="2407409"/>
                  <a:pt x="748141" y="2480442"/>
                </a:cubicBezTo>
                <a:cubicBezTo>
                  <a:pt x="662639" y="2553474"/>
                  <a:pt x="559324" y="2589991"/>
                  <a:pt x="438197" y="2589991"/>
                </a:cubicBezTo>
                <a:cubicBezTo>
                  <a:pt x="318256" y="2589991"/>
                  <a:pt x="215238" y="2553474"/>
                  <a:pt x="129144" y="2480442"/>
                </a:cubicBezTo>
                <a:cubicBezTo>
                  <a:pt x="43048" y="2407409"/>
                  <a:pt x="0" y="2319829"/>
                  <a:pt x="0" y="2217702"/>
                </a:cubicBezTo>
                <a:lnTo>
                  <a:pt x="0" y="1806225"/>
                </a:lnTo>
                <a:lnTo>
                  <a:pt x="292131" y="1806225"/>
                </a:lnTo>
                <a:lnTo>
                  <a:pt x="292131" y="2378018"/>
                </a:lnTo>
                <a:cubicBezTo>
                  <a:pt x="292131" y="2418394"/>
                  <a:pt x="306382" y="2452832"/>
                  <a:pt x="334882" y="2481332"/>
                </a:cubicBezTo>
                <a:cubicBezTo>
                  <a:pt x="363383" y="2509833"/>
                  <a:pt x="397820" y="2524083"/>
                  <a:pt x="438197" y="2524083"/>
                </a:cubicBezTo>
                <a:cubicBezTo>
                  <a:pt x="478572" y="2524083"/>
                  <a:pt x="513011" y="2509833"/>
                  <a:pt x="541511" y="2481332"/>
                </a:cubicBezTo>
                <a:cubicBezTo>
                  <a:pt x="570012" y="2452832"/>
                  <a:pt x="584262" y="2418394"/>
                  <a:pt x="584262" y="2378018"/>
                </a:cubicBezTo>
                <a:lnTo>
                  <a:pt x="584262" y="1350215"/>
                </a:lnTo>
                <a:cubicBezTo>
                  <a:pt x="529635" y="1396529"/>
                  <a:pt x="455415" y="1419686"/>
                  <a:pt x="361601" y="1419686"/>
                </a:cubicBezTo>
                <a:cubicBezTo>
                  <a:pt x="120534" y="1419686"/>
                  <a:pt x="0" y="1307465"/>
                  <a:pt x="0" y="1083023"/>
                </a:cubicBezTo>
                <a:lnTo>
                  <a:pt x="0" y="372289"/>
                </a:lnTo>
                <a:cubicBezTo>
                  <a:pt x="0" y="270162"/>
                  <a:pt x="43048" y="182582"/>
                  <a:pt x="129144" y="109549"/>
                </a:cubicBezTo>
                <a:cubicBezTo>
                  <a:pt x="215238" y="36517"/>
                  <a:pt x="318256" y="0"/>
                  <a:pt x="438197" y="0"/>
                </a:cubicBezTo>
                <a:close/>
                <a:moveTo>
                  <a:pt x="438197" y="65908"/>
                </a:moveTo>
                <a:cubicBezTo>
                  <a:pt x="397820" y="65908"/>
                  <a:pt x="363383" y="80158"/>
                  <a:pt x="334882" y="108659"/>
                </a:cubicBezTo>
                <a:cubicBezTo>
                  <a:pt x="306382" y="137159"/>
                  <a:pt x="292131" y="171598"/>
                  <a:pt x="292131" y="211973"/>
                </a:cubicBezTo>
                <a:lnTo>
                  <a:pt x="292131" y="1207713"/>
                </a:lnTo>
                <a:cubicBezTo>
                  <a:pt x="292131" y="1300340"/>
                  <a:pt x="340819" y="1346653"/>
                  <a:pt x="438197" y="1346653"/>
                </a:cubicBezTo>
                <a:cubicBezTo>
                  <a:pt x="490447" y="1346653"/>
                  <a:pt x="539136" y="1325871"/>
                  <a:pt x="584262" y="1284308"/>
                </a:cubicBezTo>
                <a:lnTo>
                  <a:pt x="584262" y="211973"/>
                </a:lnTo>
                <a:cubicBezTo>
                  <a:pt x="584262" y="171598"/>
                  <a:pt x="570012" y="137159"/>
                  <a:pt x="541511" y="108659"/>
                </a:cubicBezTo>
                <a:cubicBezTo>
                  <a:pt x="513011" y="80158"/>
                  <a:pt x="478572" y="65908"/>
                  <a:pt x="438197" y="65908"/>
                </a:cubicBezTo>
                <a:close/>
                <a:moveTo>
                  <a:pt x="598513" y="83721"/>
                </a:moveTo>
                <a:cubicBezTo>
                  <a:pt x="637701" y="128847"/>
                  <a:pt x="657295" y="188817"/>
                  <a:pt x="657295" y="263631"/>
                </a:cubicBezTo>
                <a:lnTo>
                  <a:pt x="657295" y="2328142"/>
                </a:lnTo>
                <a:cubicBezTo>
                  <a:pt x="657295" y="2401768"/>
                  <a:pt x="637701" y="2461145"/>
                  <a:pt x="598513" y="2506270"/>
                </a:cubicBezTo>
                <a:cubicBezTo>
                  <a:pt x="686389" y="2450457"/>
                  <a:pt x="730328" y="2373862"/>
                  <a:pt x="730328" y="2276484"/>
                </a:cubicBezTo>
                <a:lnTo>
                  <a:pt x="730328" y="313507"/>
                </a:lnTo>
                <a:cubicBezTo>
                  <a:pt x="730328" y="216130"/>
                  <a:pt x="686389" y="139535"/>
                  <a:pt x="598513" y="83721"/>
                </a:cubicBezTo>
                <a:close/>
                <a:moveTo>
                  <a:pt x="194160" y="128253"/>
                </a:moveTo>
                <a:cubicBezTo>
                  <a:pt x="113408" y="182879"/>
                  <a:pt x="73033" y="255912"/>
                  <a:pt x="73033" y="347351"/>
                </a:cubicBezTo>
                <a:lnTo>
                  <a:pt x="73033" y="1116867"/>
                </a:lnTo>
                <a:cubicBezTo>
                  <a:pt x="73033" y="1207119"/>
                  <a:pt x="113408" y="1280152"/>
                  <a:pt x="194160" y="1335965"/>
                </a:cubicBezTo>
                <a:cubicBezTo>
                  <a:pt x="162097" y="1289652"/>
                  <a:pt x="146066" y="1230869"/>
                  <a:pt x="146066" y="1159618"/>
                </a:cubicBezTo>
                <a:lnTo>
                  <a:pt x="146066" y="302819"/>
                </a:lnTo>
                <a:cubicBezTo>
                  <a:pt x="146066" y="232755"/>
                  <a:pt x="162097" y="174566"/>
                  <a:pt x="194160" y="128253"/>
                </a:cubicBezTo>
                <a:close/>
                <a:moveTo>
                  <a:pt x="73033" y="1872132"/>
                </a:moveTo>
                <a:lnTo>
                  <a:pt x="73033" y="2247984"/>
                </a:lnTo>
                <a:cubicBezTo>
                  <a:pt x="73033" y="2341798"/>
                  <a:pt x="113408" y="2412456"/>
                  <a:pt x="194160" y="2459957"/>
                </a:cubicBezTo>
                <a:cubicBezTo>
                  <a:pt x="162097" y="2419581"/>
                  <a:pt x="146066" y="2361986"/>
                  <a:pt x="146066" y="2287172"/>
                </a:cubicBezTo>
                <a:lnTo>
                  <a:pt x="146066" y="1872132"/>
                </a:lnTo>
                <a:lnTo>
                  <a:pt x="73033" y="187213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19" name="文本框 18"/>
          <p:cNvSpPr txBox="1">
            <a:spLocks noChangeArrowheads="1"/>
          </p:cNvSpPr>
          <p:nvPr/>
        </p:nvSpPr>
        <p:spPr bwMode="auto">
          <a:xfrm>
            <a:off x="5390466" y="1862103"/>
            <a:ext cx="184339" cy="403668"/>
          </a:xfrm>
          <a:custGeom>
            <a:avLst/>
            <a:gdLst/>
            <a:ahLst/>
            <a:cxnLst/>
            <a:rect l="l" t="t" r="r" b="b"/>
            <a:pathLst>
              <a:path w="876393" h="2554365">
                <a:moveTo>
                  <a:pt x="493416" y="0"/>
                </a:moveTo>
                <a:lnTo>
                  <a:pt x="785547" y="0"/>
                </a:lnTo>
                <a:lnTo>
                  <a:pt x="785547" y="1889945"/>
                </a:lnTo>
                <a:lnTo>
                  <a:pt x="876393" y="1889945"/>
                </a:lnTo>
                <a:lnTo>
                  <a:pt x="876393" y="1966540"/>
                </a:lnTo>
                <a:lnTo>
                  <a:pt x="785547" y="1966540"/>
                </a:lnTo>
                <a:lnTo>
                  <a:pt x="785547" y="2488457"/>
                </a:lnTo>
                <a:lnTo>
                  <a:pt x="876393" y="2488457"/>
                </a:lnTo>
                <a:lnTo>
                  <a:pt x="876393" y="2554365"/>
                </a:lnTo>
                <a:lnTo>
                  <a:pt x="402571" y="2554365"/>
                </a:lnTo>
                <a:lnTo>
                  <a:pt x="402571" y="2488457"/>
                </a:lnTo>
                <a:lnTo>
                  <a:pt x="493416" y="2488457"/>
                </a:lnTo>
                <a:lnTo>
                  <a:pt x="493416" y="1966540"/>
                </a:lnTo>
                <a:lnTo>
                  <a:pt x="0" y="1966540"/>
                </a:lnTo>
                <a:lnTo>
                  <a:pt x="0" y="1889945"/>
                </a:lnTo>
                <a:lnTo>
                  <a:pt x="493416" y="0"/>
                </a:lnTo>
                <a:close/>
                <a:moveTo>
                  <a:pt x="566449" y="65908"/>
                </a:moveTo>
                <a:lnTo>
                  <a:pt x="566449" y="2488457"/>
                </a:lnTo>
                <a:lnTo>
                  <a:pt x="639482" y="2488457"/>
                </a:lnTo>
                <a:lnTo>
                  <a:pt x="639482" y="65908"/>
                </a:lnTo>
                <a:lnTo>
                  <a:pt x="566449" y="65908"/>
                </a:lnTo>
                <a:close/>
                <a:moveTo>
                  <a:pt x="493416" y="306382"/>
                </a:moveTo>
                <a:lnTo>
                  <a:pt x="83721" y="1889945"/>
                </a:lnTo>
                <a:lnTo>
                  <a:pt x="493416" y="1889945"/>
                </a:lnTo>
                <a:lnTo>
                  <a:pt x="493416" y="30638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20" name="文本框 19"/>
          <p:cNvSpPr txBox="1">
            <a:spLocks noChangeArrowheads="1"/>
          </p:cNvSpPr>
          <p:nvPr/>
        </p:nvSpPr>
        <p:spPr bwMode="auto">
          <a:xfrm>
            <a:off x="6521209" y="1860695"/>
            <a:ext cx="184340" cy="406484"/>
          </a:xfrm>
          <a:custGeom>
            <a:avLst/>
            <a:gdLst/>
            <a:ahLst/>
            <a:cxnLst/>
            <a:rect l="l" t="t" r="r" b="b"/>
            <a:pathLst>
              <a:path w="876393" h="2572178">
                <a:moveTo>
                  <a:pt x="19594" y="0"/>
                </a:moveTo>
                <a:lnTo>
                  <a:pt x="838985" y="0"/>
                </a:lnTo>
                <a:lnTo>
                  <a:pt x="838985" y="765953"/>
                </a:lnTo>
                <a:lnTo>
                  <a:pt x="548636" y="765953"/>
                </a:lnTo>
                <a:lnTo>
                  <a:pt x="548636" y="65908"/>
                </a:lnTo>
                <a:lnTo>
                  <a:pt x="311725" y="65908"/>
                </a:lnTo>
                <a:lnTo>
                  <a:pt x="311725" y="1172087"/>
                </a:lnTo>
                <a:lnTo>
                  <a:pt x="438196" y="1172087"/>
                </a:lnTo>
                <a:cubicBezTo>
                  <a:pt x="559324" y="1172087"/>
                  <a:pt x="662638" y="1208603"/>
                  <a:pt x="748140" y="1281636"/>
                </a:cubicBezTo>
                <a:cubicBezTo>
                  <a:pt x="833642" y="1354668"/>
                  <a:pt x="876393" y="1442249"/>
                  <a:pt x="876393" y="1544375"/>
                </a:cubicBezTo>
                <a:lnTo>
                  <a:pt x="876393" y="2199889"/>
                </a:lnTo>
                <a:cubicBezTo>
                  <a:pt x="876393" y="2302016"/>
                  <a:pt x="833642" y="2389596"/>
                  <a:pt x="748140" y="2462629"/>
                </a:cubicBezTo>
                <a:cubicBezTo>
                  <a:pt x="662638" y="2535661"/>
                  <a:pt x="559324" y="2572178"/>
                  <a:pt x="438196" y="2572178"/>
                </a:cubicBezTo>
                <a:cubicBezTo>
                  <a:pt x="318256" y="2572178"/>
                  <a:pt x="215238" y="2535661"/>
                  <a:pt x="129143" y="2462629"/>
                </a:cubicBezTo>
                <a:cubicBezTo>
                  <a:pt x="43047" y="2389596"/>
                  <a:pt x="0" y="2302016"/>
                  <a:pt x="0" y="2199889"/>
                </a:cubicBezTo>
                <a:lnTo>
                  <a:pt x="0" y="1788412"/>
                </a:lnTo>
                <a:lnTo>
                  <a:pt x="292131" y="1788412"/>
                </a:lnTo>
                <a:lnTo>
                  <a:pt x="292131" y="2360205"/>
                </a:lnTo>
                <a:cubicBezTo>
                  <a:pt x="292131" y="2400581"/>
                  <a:pt x="306381" y="2435019"/>
                  <a:pt x="334881" y="2463519"/>
                </a:cubicBezTo>
                <a:cubicBezTo>
                  <a:pt x="363382" y="2492020"/>
                  <a:pt x="397820" y="2506270"/>
                  <a:pt x="438196" y="2506270"/>
                </a:cubicBezTo>
                <a:cubicBezTo>
                  <a:pt x="478571" y="2506270"/>
                  <a:pt x="513010" y="2492020"/>
                  <a:pt x="541511" y="2463519"/>
                </a:cubicBezTo>
                <a:cubicBezTo>
                  <a:pt x="570011" y="2435019"/>
                  <a:pt x="584262" y="2400581"/>
                  <a:pt x="584262" y="2360205"/>
                </a:cubicBezTo>
                <a:lnTo>
                  <a:pt x="584262" y="1384060"/>
                </a:lnTo>
                <a:cubicBezTo>
                  <a:pt x="584262" y="1343684"/>
                  <a:pt x="570011" y="1309246"/>
                  <a:pt x="541511" y="1280745"/>
                </a:cubicBezTo>
                <a:cubicBezTo>
                  <a:pt x="513010" y="1252245"/>
                  <a:pt x="478571" y="1237994"/>
                  <a:pt x="438196" y="1237994"/>
                </a:cubicBezTo>
                <a:lnTo>
                  <a:pt x="19594" y="1237994"/>
                </a:lnTo>
                <a:lnTo>
                  <a:pt x="19594" y="0"/>
                </a:lnTo>
                <a:close/>
                <a:moveTo>
                  <a:pt x="92626" y="65908"/>
                </a:moveTo>
                <a:lnTo>
                  <a:pt x="92626" y="1172087"/>
                </a:lnTo>
                <a:lnTo>
                  <a:pt x="165659" y="1172087"/>
                </a:lnTo>
                <a:lnTo>
                  <a:pt x="165659" y="65908"/>
                </a:lnTo>
                <a:lnTo>
                  <a:pt x="92626" y="65908"/>
                </a:lnTo>
                <a:close/>
                <a:moveTo>
                  <a:pt x="598512" y="1255807"/>
                </a:moveTo>
                <a:cubicBezTo>
                  <a:pt x="637700" y="1300933"/>
                  <a:pt x="657294" y="1360309"/>
                  <a:pt x="657294" y="1433936"/>
                </a:cubicBezTo>
                <a:lnTo>
                  <a:pt x="657294" y="2310329"/>
                </a:lnTo>
                <a:cubicBezTo>
                  <a:pt x="657294" y="2383955"/>
                  <a:pt x="637700" y="2443332"/>
                  <a:pt x="598512" y="2488457"/>
                </a:cubicBezTo>
                <a:cubicBezTo>
                  <a:pt x="686388" y="2432644"/>
                  <a:pt x="730327" y="2356049"/>
                  <a:pt x="730327" y="2258671"/>
                </a:cubicBezTo>
                <a:lnTo>
                  <a:pt x="730327" y="1485593"/>
                </a:lnTo>
                <a:cubicBezTo>
                  <a:pt x="730327" y="1388216"/>
                  <a:pt x="686388" y="1311621"/>
                  <a:pt x="598512" y="1255807"/>
                </a:cubicBezTo>
                <a:close/>
                <a:moveTo>
                  <a:pt x="73032" y="1854319"/>
                </a:moveTo>
                <a:lnTo>
                  <a:pt x="73032" y="2226608"/>
                </a:lnTo>
                <a:cubicBezTo>
                  <a:pt x="73032" y="2316860"/>
                  <a:pt x="113408" y="2389893"/>
                  <a:pt x="194160" y="2445707"/>
                </a:cubicBezTo>
                <a:cubicBezTo>
                  <a:pt x="162097" y="2399393"/>
                  <a:pt x="146065" y="2340611"/>
                  <a:pt x="146065" y="2269359"/>
                </a:cubicBezTo>
                <a:lnTo>
                  <a:pt x="146065" y="1854319"/>
                </a:lnTo>
                <a:lnTo>
                  <a:pt x="73032" y="1854319"/>
                </a:lnTo>
                <a:close/>
                <a:moveTo>
                  <a:pt x="621669" y="65908"/>
                </a:moveTo>
                <a:lnTo>
                  <a:pt x="621669" y="701827"/>
                </a:lnTo>
                <a:lnTo>
                  <a:pt x="694701" y="701827"/>
                </a:lnTo>
                <a:lnTo>
                  <a:pt x="694701" y="65908"/>
                </a:lnTo>
                <a:lnTo>
                  <a:pt x="621669"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21" name="文本框 20"/>
          <p:cNvSpPr txBox="1">
            <a:spLocks noChangeArrowheads="1"/>
          </p:cNvSpPr>
          <p:nvPr/>
        </p:nvSpPr>
        <p:spPr bwMode="auto">
          <a:xfrm>
            <a:off x="8782697" y="1862103"/>
            <a:ext cx="188086" cy="403668"/>
          </a:xfrm>
          <a:custGeom>
            <a:avLst/>
            <a:gdLst/>
            <a:ahLst/>
            <a:cxnLst/>
            <a:rect l="l" t="t" r="r" b="b"/>
            <a:pathLst>
              <a:path w="894206" h="2554365">
                <a:moveTo>
                  <a:pt x="0" y="0"/>
                </a:moveTo>
                <a:lnTo>
                  <a:pt x="894206" y="0"/>
                </a:lnTo>
                <a:lnTo>
                  <a:pt x="894206" y="65908"/>
                </a:lnTo>
                <a:lnTo>
                  <a:pt x="463134" y="2554365"/>
                </a:lnTo>
                <a:lnTo>
                  <a:pt x="174566" y="2554365"/>
                </a:lnTo>
                <a:lnTo>
                  <a:pt x="605637" y="65908"/>
                </a:lnTo>
                <a:lnTo>
                  <a:pt x="285006" y="65908"/>
                </a:lnTo>
                <a:lnTo>
                  <a:pt x="285006" y="765953"/>
                </a:lnTo>
                <a:lnTo>
                  <a:pt x="0" y="765953"/>
                </a:lnTo>
                <a:lnTo>
                  <a:pt x="0" y="0"/>
                </a:lnTo>
                <a:close/>
                <a:moveTo>
                  <a:pt x="73033" y="65908"/>
                </a:moveTo>
                <a:lnTo>
                  <a:pt x="73033" y="701827"/>
                </a:lnTo>
                <a:lnTo>
                  <a:pt x="146066" y="701827"/>
                </a:lnTo>
                <a:lnTo>
                  <a:pt x="146066" y="65908"/>
                </a:lnTo>
                <a:lnTo>
                  <a:pt x="73033" y="65908"/>
                </a:lnTo>
                <a:close/>
                <a:moveTo>
                  <a:pt x="682233" y="65908"/>
                </a:moveTo>
                <a:lnTo>
                  <a:pt x="261849" y="2488457"/>
                </a:lnTo>
                <a:lnTo>
                  <a:pt x="334882" y="2488457"/>
                </a:lnTo>
                <a:lnTo>
                  <a:pt x="755265" y="65908"/>
                </a:lnTo>
                <a:lnTo>
                  <a:pt x="682233"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22" name="文本框 21"/>
          <p:cNvSpPr txBox="1">
            <a:spLocks noChangeArrowheads="1"/>
          </p:cNvSpPr>
          <p:nvPr/>
        </p:nvSpPr>
        <p:spPr bwMode="auto">
          <a:xfrm>
            <a:off x="2097150" y="1862103"/>
            <a:ext cx="99663" cy="403668"/>
          </a:xfrm>
          <a:custGeom>
            <a:avLst/>
            <a:gdLst/>
            <a:ahLst/>
            <a:cxnLst/>
            <a:rect l="l" t="t" r="r" b="b"/>
            <a:pathLst>
              <a:path w="473823" h="2554365">
                <a:moveTo>
                  <a:pt x="0" y="0"/>
                </a:moveTo>
                <a:lnTo>
                  <a:pt x="382977" y="0"/>
                </a:lnTo>
                <a:lnTo>
                  <a:pt x="382977" y="2488457"/>
                </a:lnTo>
                <a:lnTo>
                  <a:pt x="473823" y="2488457"/>
                </a:lnTo>
                <a:lnTo>
                  <a:pt x="473823" y="2554365"/>
                </a:lnTo>
                <a:lnTo>
                  <a:pt x="0" y="2554365"/>
                </a:lnTo>
                <a:lnTo>
                  <a:pt x="0" y="2488457"/>
                </a:lnTo>
                <a:lnTo>
                  <a:pt x="90846" y="2488457"/>
                </a:lnTo>
                <a:lnTo>
                  <a:pt x="90846" y="65908"/>
                </a:lnTo>
                <a:lnTo>
                  <a:pt x="0" y="65908"/>
                </a:lnTo>
                <a:lnTo>
                  <a:pt x="0" y="0"/>
                </a:lnTo>
                <a:close/>
                <a:moveTo>
                  <a:pt x="163879" y="65908"/>
                </a:moveTo>
                <a:lnTo>
                  <a:pt x="163879" y="2488457"/>
                </a:lnTo>
                <a:lnTo>
                  <a:pt x="236911" y="2488457"/>
                </a:lnTo>
                <a:lnTo>
                  <a:pt x="236911" y="65908"/>
                </a:lnTo>
                <a:lnTo>
                  <a:pt x="163879"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1818727836"/>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cxnSp>
        <p:nvCxnSpPr>
          <p:cNvPr id="8" name="Straight Connector 4"/>
          <p:cNvCxnSpPr/>
          <p:nvPr/>
        </p:nvCxnSpPr>
        <p:spPr>
          <a:xfrm>
            <a:off x="3064386" y="3085018"/>
            <a:ext cx="0" cy="1639957"/>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6"/>
          <p:cNvCxnSpPr/>
          <p:nvPr/>
        </p:nvCxnSpPr>
        <p:spPr>
          <a:xfrm>
            <a:off x="1051493" y="3085018"/>
            <a:ext cx="0" cy="1639957"/>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8"/>
          <p:cNvCxnSpPr/>
          <p:nvPr/>
        </p:nvCxnSpPr>
        <p:spPr>
          <a:xfrm>
            <a:off x="5087218" y="3085018"/>
            <a:ext cx="0" cy="1639957"/>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1"/>
          <p:cNvCxnSpPr/>
          <p:nvPr/>
        </p:nvCxnSpPr>
        <p:spPr>
          <a:xfrm>
            <a:off x="7110050" y="3085018"/>
            <a:ext cx="0" cy="1639957"/>
          </a:xfrm>
          <a:prstGeom prst="line">
            <a:avLst/>
          </a:prstGeom>
          <a:ln cmpd="sng">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125908" y="3085018"/>
            <a:ext cx="0" cy="1639957"/>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7"/>
          <p:cNvCxnSpPr/>
          <p:nvPr/>
        </p:nvCxnSpPr>
        <p:spPr>
          <a:xfrm>
            <a:off x="11123674" y="3085018"/>
            <a:ext cx="0" cy="1639957"/>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PA_组合 1"/>
          <p:cNvGrpSpPr/>
          <p:nvPr>
            <p:custDataLst>
              <p:tags r:id="rId1"/>
            </p:custDataLst>
          </p:nvPr>
        </p:nvGrpSpPr>
        <p:grpSpPr>
          <a:xfrm>
            <a:off x="1135485" y="1220032"/>
            <a:ext cx="1372475" cy="1372475"/>
            <a:chOff x="1135485" y="1220032"/>
            <a:chExt cx="1372475" cy="1372475"/>
          </a:xfrm>
        </p:grpSpPr>
        <p:grpSp>
          <p:nvGrpSpPr>
            <p:cNvPr id="5" name="Group 47"/>
            <p:cNvGrpSpPr/>
            <p:nvPr/>
          </p:nvGrpSpPr>
          <p:grpSpPr>
            <a:xfrm>
              <a:off x="1135485" y="1220032"/>
              <a:ext cx="1372475" cy="1372475"/>
              <a:chOff x="5568818" y="4268069"/>
              <a:chExt cx="1054364" cy="1054364"/>
            </a:xfrm>
          </p:grpSpPr>
          <p:sp>
            <p:nvSpPr>
              <p:cNvPr id="6" name="Rectangle 48"/>
              <p:cNvSpPr/>
              <p:nvPr/>
            </p:nvSpPr>
            <p:spPr>
              <a:xfrm>
                <a:off x="5568818" y="4268069"/>
                <a:ext cx="1054364" cy="1054364"/>
              </a:xfrm>
              <a:prstGeom prst="rect">
                <a:avLst/>
              </a:prstGeom>
              <a:solidFill>
                <a:schemeClr val="tx1">
                  <a:lumMod val="60000"/>
                  <a:lumOff val="4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cs typeface="+mn-ea"/>
                  <a:sym typeface="+mn-lt"/>
                </a:endParaRPr>
              </a:p>
            </p:txBody>
          </p:sp>
          <p:sp>
            <p:nvSpPr>
              <p:cNvPr id="7" name="Rectangle 49"/>
              <p:cNvSpPr/>
              <p:nvPr/>
            </p:nvSpPr>
            <p:spPr>
              <a:xfrm>
                <a:off x="5568818" y="5235563"/>
                <a:ext cx="1054364" cy="86870"/>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cs typeface="+mn-ea"/>
                  <a:sym typeface="+mn-lt"/>
                </a:endParaRPr>
              </a:p>
            </p:txBody>
          </p:sp>
        </p:grpSp>
        <p:grpSp>
          <p:nvGrpSpPr>
            <p:cNvPr id="19" name="Group 20"/>
            <p:cNvGrpSpPr/>
            <p:nvPr/>
          </p:nvGrpSpPr>
          <p:grpSpPr>
            <a:xfrm>
              <a:off x="1544018" y="1531242"/>
              <a:ext cx="617837" cy="618015"/>
              <a:chOff x="0" y="4763"/>
              <a:chExt cx="5500688" cy="5502275"/>
            </a:xfrm>
            <a:solidFill>
              <a:schemeClr val="bg1"/>
            </a:solidFill>
          </p:grpSpPr>
          <p:sp>
            <p:nvSpPr>
              <p:cNvPr id="20" name="Freeform 5"/>
              <p:cNvSpPr>
                <a:spLocks noEditPoints="1"/>
              </p:cNvSpPr>
              <p:nvPr/>
            </p:nvSpPr>
            <p:spPr bwMode="auto">
              <a:xfrm>
                <a:off x="0" y="4763"/>
                <a:ext cx="5500688" cy="5502275"/>
              </a:xfrm>
              <a:custGeom>
                <a:avLst/>
                <a:gdLst>
                  <a:gd name="T0" fmla="*/ 1007 w 1464"/>
                  <a:gd name="T1" fmla="*/ 0 h 1464"/>
                  <a:gd name="T2" fmla="*/ 549 w 1464"/>
                  <a:gd name="T3" fmla="*/ 458 h 1464"/>
                  <a:gd name="T4" fmla="*/ 582 w 1464"/>
                  <a:gd name="T5" fmla="*/ 624 h 1464"/>
                  <a:gd name="T6" fmla="*/ 26 w 1464"/>
                  <a:gd name="T7" fmla="*/ 1179 h 1464"/>
                  <a:gd name="T8" fmla="*/ 0 w 1464"/>
                  <a:gd name="T9" fmla="*/ 1235 h 1464"/>
                  <a:gd name="T10" fmla="*/ 0 w 1464"/>
                  <a:gd name="T11" fmla="*/ 1373 h 1464"/>
                  <a:gd name="T12" fmla="*/ 91 w 1464"/>
                  <a:gd name="T13" fmla="*/ 1464 h 1464"/>
                  <a:gd name="T14" fmla="*/ 229 w 1464"/>
                  <a:gd name="T15" fmla="*/ 1464 h 1464"/>
                  <a:gd name="T16" fmla="*/ 285 w 1464"/>
                  <a:gd name="T17" fmla="*/ 1438 h 1464"/>
                  <a:gd name="T18" fmla="*/ 350 w 1464"/>
                  <a:gd name="T19" fmla="*/ 1373 h 1464"/>
                  <a:gd name="T20" fmla="*/ 458 w 1464"/>
                  <a:gd name="T21" fmla="*/ 1373 h 1464"/>
                  <a:gd name="T22" fmla="*/ 549 w 1464"/>
                  <a:gd name="T23" fmla="*/ 1281 h 1464"/>
                  <a:gd name="T24" fmla="*/ 549 w 1464"/>
                  <a:gd name="T25" fmla="*/ 1190 h 1464"/>
                  <a:gd name="T26" fmla="*/ 641 w 1464"/>
                  <a:gd name="T27" fmla="*/ 1190 h 1464"/>
                  <a:gd name="T28" fmla="*/ 732 w 1464"/>
                  <a:gd name="T29" fmla="*/ 1098 h 1464"/>
                  <a:gd name="T30" fmla="*/ 732 w 1464"/>
                  <a:gd name="T31" fmla="*/ 991 h 1464"/>
                  <a:gd name="T32" fmla="*/ 841 w 1464"/>
                  <a:gd name="T33" fmla="*/ 882 h 1464"/>
                  <a:gd name="T34" fmla="*/ 1007 w 1464"/>
                  <a:gd name="T35" fmla="*/ 915 h 1464"/>
                  <a:gd name="T36" fmla="*/ 1464 w 1464"/>
                  <a:gd name="T37" fmla="*/ 458 h 1464"/>
                  <a:gd name="T38" fmla="*/ 1007 w 1464"/>
                  <a:gd name="T39" fmla="*/ 0 h 1464"/>
                  <a:gd name="T40" fmla="*/ 1007 w 1464"/>
                  <a:gd name="T41" fmla="*/ 824 h 1464"/>
                  <a:gd name="T42" fmla="*/ 822 w 1464"/>
                  <a:gd name="T43" fmla="*/ 772 h 1464"/>
                  <a:gd name="T44" fmla="*/ 806 w 1464"/>
                  <a:gd name="T45" fmla="*/ 787 h 1464"/>
                  <a:gd name="T46" fmla="*/ 755 w 1464"/>
                  <a:gd name="T47" fmla="*/ 839 h 1464"/>
                  <a:gd name="T48" fmla="*/ 667 w 1464"/>
                  <a:gd name="T49" fmla="*/ 926 h 1464"/>
                  <a:gd name="T50" fmla="*/ 641 w 1464"/>
                  <a:gd name="T51" fmla="*/ 991 h 1464"/>
                  <a:gd name="T52" fmla="*/ 641 w 1464"/>
                  <a:gd name="T53" fmla="*/ 1098 h 1464"/>
                  <a:gd name="T54" fmla="*/ 549 w 1464"/>
                  <a:gd name="T55" fmla="*/ 1098 h 1464"/>
                  <a:gd name="T56" fmla="*/ 458 w 1464"/>
                  <a:gd name="T57" fmla="*/ 1190 h 1464"/>
                  <a:gd name="T58" fmla="*/ 458 w 1464"/>
                  <a:gd name="T59" fmla="*/ 1281 h 1464"/>
                  <a:gd name="T60" fmla="*/ 350 w 1464"/>
                  <a:gd name="T61" fmla="*/ 1281 h 1464"/>
                  <a:gd name="T62" fmla="*/ 286 w 1464"/>
                  <a:gd name="T63" fmla="*/ 1308 h 1464"/>
                  <a:gd name="T64" fmla="*/ 221 w 1464"/>
                  <a:gd name="T65" fmla="*/ 1373 h 1464"/>
                  <a:gd name="T66" fmla="*/ 92 w 1464"/>
                  <a:gd name="T67" fmla="*/ 1373 h 1464"/>
                  <a:gd name="T68" fmla="*/ 92 w 1464"/>
                  <a:gd name="T69" fmla="*/ 1242 h 1464"/>
                  <a:gd name="T70" fmla="*/ 625 w 1464"/>
                  <a:gd name="T71" fmla="*/ 709 h 1464"/>
                  <a:gd name="T72" fmla="*/ 625 w 1464"/>
                  <a:gd name="T73" fmla="*/ 710 h 1464"/>
                  <a:gd name="T74" fmla="*/ 692 w 1464"/>
                  <a:gd name="T75" fmla="*/ 642 h 1464"/>
                  <a:gd name="T76" fmla="*/ 641 w 1464"/>
                  <a:gd name="T77" fmla="*/ 458 h 1464"/>
                  <a:gd name="T78" fmla="*/ 1007 w 1464"/>
                  <a:gd name="T79" fmla="*/ 92 h 1464"/>
                  <a:gd name="T80" fmla="*/ 1373 w 1464"/>
                  <a:gd name="T81" fmla="*/ 458 h 1464"/>
                  <a:gd name="T82" fmla="*/ 1007 w 1464"/>
                  <a:gd name="T83" fmla="*/ 824 h 1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4" h="1464">
                    <a:moveTo>
                      <a:pt x="1007" y="0"/>
                    </a:moveTo>
                    <a:cubicBezTo>
                      <a:pt x="754" y="0"/>
                      <a:pt x="549" y="205"/>
                      <a:pt x="549" y="458"/>
                    </a:cubicBezTo>
                    <a:cubicBezTo>
                      <a:pt x="549" y="516"/>
                      <a:pt x="561" y="572"/>
                      <a:pt x="582" y="624"/>
                    </a:cubicBezTo>
                    <a:cubicBezTo>
                      <a:pt x="26" y="1179"/>
                      <a:pt x="26" y="1179"/>
                      <a:pt x="26" y="1179"/>
                    </a:cubicBezTo>
                    <a:cubicBezTo>
                      <a:pt x="10" y="1195"/>
                      <a:pt x="0" y="1211"/>
                      <a:pt x="0" y="1235"/>
                    </a:cubicBezTo>
                    <a:cubicBezTo>
                      <a:pt x="0" y="1373"/>
                      <a:pt x="0" y="1373"/>
                      <a:pt x="0" y="1373"/>
                    </a:cubicBezTo>
                    <a:cubicBezTo>
                      <a:pt x="0" y="1422"/>
                      <a:pt x="42" y="1464"/>
                      <a:pt x="91" y="1464"/>
                    </a:cubicBezTo>
                    <a:cubicBezTo>
                      <a:pt x="229" y="1464"/>
                      <a:pt x="229" y="1464"/>
                      <a:pt x="229" y="1464"/>
                    </a:cubicBezTo>
                    <a:cubicBezTo>
                      <a:pt x="253" y="1464"/>
                      <a:pt x="269" y="1454"/>
                      <a:pt x="285" y="1438"/>
                    </a:cubicBezTo>
                    <a:cubicBezTo>
                      <a:pt x="350" y="1373"/>
                      <a:pt x="350" y="1373"/>
                      <a:pt x="350" y="1373"/>
                    </a:cubicBezTo>
                    <a:cubicBezTo>
                      <a:pt x="458" y="1373"/>
                      <a:pt x="458" y="1373"/>
                      <a:pt x="458" y="1373"/>
                    </a:cubicBezTo>
                    <a:cubicBezTo>
                      <a:pt x="508" y="1373"/>
                      <a:pt x="549" y="1332"/>
                      <a:pt x="549" y="1281"/>
                    </a:cubicBezTo>
                    <a:cubicBezTo>
                      <a:pt x="549" y="1190"/>
                      <a:pt x="549" y="1190"/>
                      <a:pt x="549" y="1190"/>
                    </a:cubicBezTo>
                    <a:cubicBezTo>
                      <a:pt x="641" y="1190"/>
                      <a:pt x="641" y="1190"/>
                      <a:pt x="641" y="1190"/>
                    </a:cubicBezTo>
                    <a:cubicBezTo>
                      <a:pt x="691" y="1190"/>
                      <a:pt x="732" y="1149"/>
                      <a:pt x="732" y="1098"/>
                    </a:cubicBezTo>
                    <a:cubicBezTo>
                      <a:pt x="732" y="991"/>
                      <a:pt x="732" y="991"/>
                      <a:pt x="732" y="991"/>
                    </a:cubicBezTo>
                    <a:cubicBezTo>
                      <a:pt x="841" y="882"/>
                      <a:pt x="841" y="882"/>
                      <a:pt x="841" y="882"/>
                    </a:cubicBezTo>
                    <a:cubicBezTo>
                      <a:pt x="892" y="903"/>
                      <a:pt x="948" y="915"/>
                      <a:pt x="1007" y="915"/>
                    </a:cubicBezTo>
                    <a:cubicBezTo>
                      <a:pt x="1259" y="915"/>
                      <a:pt x="1464" y="710"/>
                      <a:pt x="1464" y="458"/>
                    </a:cubicBezTo>
                    <a:cubicBezTo>
                      <a:pt x="1464" y="205"/>
                      <a:pt x="1259" y="0"/>
                      <a:pt x="1007" y="0"/>
                    </a:cubicBezTo>
                    <a:close/>
                    <a:moveTo>
                      <a:pt x="1007" y="824"/>
                    </a:moveTo>
                    <a:cubicBezTo>
                      <a:pt x="939" y="824"/>
                      <a:pt x="876" y="804"/>
                      <a:pt x="822" y="772"/>
                    </a:cubicBezTo>
                    <a:cubicBezTo>
                      <a:pt x="806" y="787"/>
                      <a:pt x="806" y="787"/>
                      <a:pt x="806" y="787"/>
                    </a:cubicBezTo>
                    <a:cubicBezTo>
                      <a:pt x="755" y="839"/>
                      <a:pt x="755" y="839"/>
                      <a:pt x="755" y="839"/>
                    </a:cubicBezTo>
                    <a:cubicBezTo>
                      <a:pt x="667" y="926"/>
                      <a:pt x="667" y="926"/>
                      <a:pt x="667" y="926"/>
                    </a:cubicBezTo>
                    <a:cubicBezTo>
                      <a:pt x="650" y="943"/>
                      <a:pt x="641" y="967"/>
                      <a:pt x="641" y="991"/>
                    </a:cubicBezTo>
                    <a:cubicBezTo>
                      <a:pt x="641" y="1098"/>
                      <a:pt x="641" y="1098"/>
                      <a:pt x="641" y="1098"/>
                    </a:cubicBezTo>
                    <a:cubicBezTo>
                      <a:pt x="549" y="1098"/>
                      <a:pt x="549" y="1098"/>
                      <a:pt x="549" y="1098"/>
                    </a:cubicBezTo>
                    <a:cubicBezTo>
                      <a:pt x="499" y="1098"/>
                      <a:pt x="458" y="1139"/>
                      <a:pt x="458" y="1190"/>
                    </a:cubicBezTo>
                    <a:cubicBezTo>
                      <a:pt x="458" y="1281"/>
                      <a:pt x="458" y="1281"/>
                      <a:pt x="458" y="1281"/>
                    </a:cubicBezTo>
                    <a:cubicBezTo>
                      <a:pt x="350" y="1281"/>
                      <a:pt x="350" y="1281"/>
                      <a:pt x="350" y="1281"/>
                    </a:cubicBezTo>
                    <a:cubicBezTo>
                      <a:pt x="326" y="1281"/>
                      <a:pt x="303" y="1291"/>
                      <a:pt x="286" y="1308"/>
                    </a:cubicBezTo>
                    <a:cubicBezTo>
                      <a:pt x="221" y="1373"/>
                      <a:pt x="221" y="1373"/>
                      <a:pt x="221" y="1373"/>
                    </a:cubicBezTo>
                    <a:cubicBezTo>
                      <a:pt x="92" y="1373"/>
                      <a:pt x="92" y="1373"/>
                      <a:pt x="92" y="1373"/>
                    </a:cubicBezTo>
                    <a:cubicBezTo>
                      <a:pt x="92" y="1242"/>
                      <a:pt x="92" y="1242"/>
                      <a:pt x="92" y="1242"/>
                    </a:cubicBezTo>
                    <a:cubicBezTo>
                      <a:pt x="625" y="709"/>
                      <a:pt x="625" y="709"/>
                      <a:pt x="625" y="709"/>
                    </a:cubicBezTo>
                    <a:cubicBezTo>
                      <a:pt x="625" y="709"/>
                      <a:pt x="625" y="709"/>
                      <a:pt x="625" y="710"/>
                    </a:cubicBezTo>
                    <a:cubicBezTo>
                      <a:pt x="692" y="642"/>
                      <a:pt x="692" y="642"/>
                      <a:pt x="692" y="642"/>
                    </a:cubicBezTo>
                    <a:cubicBezTo>
                      <a:pt x="660" y="588"/>
                      <a:pt x="641" y="525"/>
                      <a:pt x="641" y="458"/>
                    </a:cubicBezTo>
                    <a:cubicBezTo>
                      <a:pt x="641" y="255"/>
                      <a:pt x="805" y="92"/>
                      <a:pt x="1007" y="92"/>
                    </a:cubicBezTo>
                    <a:cubicBezTo>
                      <a:pt x="1209" y="92"/>
                      <a:pt x="1373" y="255"/>
                      <a:pt x="1373" y="458"/>
                    </a:cubicBezTo>
                    <a:cubicBezTo>
                      <a:pt x="1373" y="660"/>
                      <a:pt x="1209" y="824"/>
                      <a:pt x="1007" y="82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1" name="Freeform 6"/>
              <p:cNvSpPr>
                <a:spLocks noEditPoints="1"/>
              </p:cNvSpPr>
              <p:nvPr/>
            </p:nvSpPr>
            <p:spPr bwMode="auto">
              <a:xfrm>
                <a:off x="3436938" y="685801"/>
                <a:ext cx="1374775" cy="1390650"/>
              </a:xfrm>
              <a:custGeom>
                <a:avLst/>
                <a:gdLst>
                  <a:gd name="T0" fmla="*/ 358 w 366"/>
                  <a:gd name="T1" fmla="*/ 196 h 370"/>
                  <a:gd name="T2" fmla="*/ 172 w 366"/>
                  <a:gd name="T3" fmla="*/ 10 h 370"/>
                  <a:gd name="T4" fmla="*/ 132 w 366"/>
                  <a:gd name="T5" fmla="*/ 5 h 370"/>
                  <a:gd name="T6" fmla="*/ 3 w 366"/>
                  <a:gd name="T7" fmla="*/ 134 h 370"/>
                  <a:gd name="T8" fmla="*/ 0 w 366"/>
                  <a:gd name="T9" fmla="*/ 149 h 370"/>
                  <a:gd name="T10" fmla="*/ 8 w 366"/>
                  <a:gd name="T11" fmla="*/ 174 h 370"/>
                  <a:gd name="T12" fmla="*/ 194 w 366"/>
                  <a:gd name="T13" fmla="*/ 360 h 370"/>
                  <a:gd name="T14" fmla="*/ 234 w 366"/>
                  <a:gd name="T15" fmla="*/ 366 h 370"/>
                  <a:gd name="T16" fmla="*/ 364 w 366"/>
                  <a:gd name="T17" fmla="*/ 236 h 370"/>
                  <a:gd name="T18" fmla="*/ 366 w 366"/>
                  <a:gd name="T19" fmla="*/ 222 h 370"/>
                  <a:gd name="T20" fmla="*/ 358 w 366"/>
                  <a:gd name="T21" fmla="*/ 196 h 370"/>
                  <a:gd name="T22" fmla="*/ 221 w 366"/>
                  <a:gd name="T23" fmla="*/ 323 h 370"/>
                  <a:gd name="T24" fmla="*/ 46 w 366"/>
                  <a:gd name="T25" fmla="*/ 149 h 370"/>
                  <a:gd name="T26" fmla="*/ 146 w 366"/>
                  <a:gd name="T27" fmla="*/ 48 h 370"/>
                  <a:gd name="T28" fmla="*/ 320 w 366"/>
                  <a:gd name="T29" fmla="*/ 222 h 370"/>
                  <a:gd name="T30" fmla="*/ 221 w 366"/>
                  <a:gd name="T31" fmla="*/ 32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6" h="370">
                    <a:moveTo>
                      <a:pt x="358" y="196"/>
                    </a:moveTo>
                    <a:cubicBezTo>
                      <a:pt x="306" y="125"/>
                      <a:pt x="244" y="62"/>
                      <a:pt x="172" y="10"/>
                    </a:cubicBezTo>
                    <a:cubicBezTo>
                      <a:pt x="161" y="2"/>
                      <a:pt x="146" y="0"/>
                      <a:pt x="132" y="5"/>
                    </a:cubicBezTo>
                    <a:cubicBezTo>
                      <a:pt x="68" y="27"/>
                      <a:pt x="25" y="71"/>
                      <a:pt x="3" y="134"/>
                    </a:cubicBezTo>
                    <a:cubicBezTo>
                      <a:pt x="1" y="139"/>
                      <a:pt x="0" y="144"/>
                      <a:pt x="0" y="149"/>
                    </a:cubicBezTo>
                    <a:cubicBezTo>
                      <a:pt x="0" y="158"/>
                      <a:pt x="3" y="167"/>
                      <a:pt x="8" y="174"/>
                    </a:cubicBezTo>
                    <a:cubicBezTo>
                      <a:pt x="60" y="246"/>
                      <a:pt x="122" y="308"/>
                      <a:pt x="194" y="360"/>
                    </a:cubicBezTo>
                    <a:cubicBezTo>
                      <a:pt x="206" y="368"/>
                      <a:pt x="221" y="370"/>
                      <a:pt x="234" y="366"/>
                    </a:cubicBezTo>
                    <a:cubicBezTo>
                      <a:pt x="298" y="343"/>
                      <a:pt x="341" y="300"/>
                      <a:pt x="364" y="236"/>
                    </a:cubicBezTo>
                    <a:cubicBezTo>
                      <a:pt x="365" y="232"/>
                      <a:pt x="366" y="227"/>
                      <a:pt x="366" y="222"/>
                    </a:cubicBezTo>
                    <a:cubicBezTo>
                      <a:pt x="366" y="213"/>
                      <a:pt x="363" y="204"/>
                      <a:pt x="358" y="196"/>
                    </a:cubicBezTo>
                    <a:close/>
                    <a:moveTo>
                      <a:pt x="221" y="323"/>
                    </a:moveTo>
                    <a:cubicBezTo>
                      <a:pt x="153" y="274"/>
                      <a:pt x="94" y="215"/>
                      <a:pt x="46" y="149"/>
                    </a:cubicBezTo>
                    <a:cubicBezTo>
                      <a:pt x="63" y="99"/>
                      <a:pt x="97" y="66"/>
                      <a:pt x="146" y="48"/>
                    </a:cubicBezTo>
                    <a:cubicBezTo>
                      <a:pt x="213" y="96"/>
                      <a:pt x="272" y="155"/>
                      <a:pt x="320" y="222"/>
                    </a:cubicBezTo>
                    <a:cubicBezTo>
                      <a:pt x="302" y="272"/>
                      <a:pt x="269" y="305"/>
                      <a:pt x="221" y="32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sp>
        <p:nvSpPr>
          <p:cNvPr id="22" name="PA_文本框 23"/>
          <p:cNvSpPr txBox="1"/>
          <p:nvPr>
            <p:custDataLst>
              <p:tags r:id="rId2"/>
            </p:custDataLst>
          </p:nvPr>
        </p:nvSpPr>
        <p:spPr>
          <a:xfrm>
            <a:off x="2688759" y="1062481"/>
            <a:ext cx="1620957" cy="523220"/>
          </a:xfrm>
          <a:prstGeom prst="rect">
            <a:avLst/>
          </a:prstGeom>
          <a:noFill/>
        </p:spPr>
        <p:txBody>
          <a:bodyPr wrap="none" rtlCol="0">
            <a:spAutoFit/>
          </a:bodyPr>
          <a:lstStyle/>
          <a:p>
            <a:r>
              <a:rPr lang="zh-CN" altLang="en-US" sz="2800" b="1" dirty="0">
                <a:cs typeface="+mn-ea"/>
                <a:sym typeface="+mn-lt"/>
              </a:rPr>
              <a:t>添加标题</a:t>
            </a:r>
          </a:p>
        </p:txBody>
      </p:sp>
      <p:sp>
        <p:nvSpPr>
          <p:cNvPr id="23" name="PA_文本框 34"/>
          <p:cNvSpPr txBox="1"/>
          <p:nvPr>
            <p:custDataLst>
              <p:tags r:id="rId3"/>
            </p:custDataLst>
          </p:nvPr>
        </p:nvSpPr>
        <p:spPr>
          <a:xfrm>
            <a:off x="2688759" y="1492421"/>
            <a:ext cx="8453007" cy="1060931"/>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20000"/>
              </a:lnSpc>
            </a:pPr>
            <a:r>
              <a:rPr lang="zh-CN" altLang="en-US" dirty="0">
                <a:cs typeface="+mn-ea"/>
                <a:sym typeface="+mn-lt"/>
              </a:rPr>
              <a:t>此处添加介绍内容此处添加介绍内容此处添加介绍内容此处添加介绍内容此处添加介绍内容此处添加介绍内容此处添加介绍内容此处添加介绍内容此处添加介绍内容此处添加介绍内容此处添加介绍内容此处添加介绍内容此处添加介绍内容</a:t>
            </a:r>
            <a:endParaRPr lang="en-US" dirty="0">
              <a:cs typeface="+mn-ea"/>
              <a:sym typeface="+mn-lt"/>
            </a:endParaRPr>
          </a:p>
        </p:txBody>
      </p:sp>
      <p:grpSp>
        <p:nvGrpSpPr>
          <p:cNvPr id="3" name="PA_组合 2"/>
          <p:cNvGrpSpPr/>
          <p:nvPr>
            <p:custDataLst>
              <p:tags r:id="rId4"/>
            </p:custDataLst>
          </p:nvPr>
        </p:nvGrpSpPr>
        <p:grpSpPr>
          <a:xfrm>
            <a:off x="1249754" y="3291114"/>
            <a:ext cx="1620958" cy="1405553"/>
            <a:chOff x="1249754" y="3291114"/>
            <a:chExt cx="1620958" cy="1405553"/>
          </a:xfrm>
        </p:grpSpPr>
        <p:cxnSp>
          <p:nvCxnSpPr>
            <p:cNvPr id="9" name="Straight Connector 5"/>
            <p:cNvCxnSpPr/>
            <p:nvPr/>
          </p:nvCxnSpPr>
          <p:spPr>
            <a:xfrm>
              <a:off x="1428175" y="4075623"/>
              <a:ext cx="1264114" cy="0"/>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 name="Freeform 10"/>
            <p:cNvSpPr>
              <a:spLocks noEditPoints="1"/>
            </p:cNvSpPr>
            <p:nvPr/>
          </p:nvSpPr>
          <p:spPr bwMode="auto">
            <a:xfrm>
              <a:off x="1782734" y="3291114"/>
              <a:ext cx="554997" cy="554997"/>
            </a:xfrm>
            <a:custGeom>
              <a:avLst/>
              <a:gdLst>
                <a:gd name="T0" fmla="*/ 904 w 1808"/>
                <a:gd name="T1" fmla="*/ 1808 h 1808"/>
                <a:gd name="T2" fmla="*/ 723 w 1808"/>
                <a:gd name="T3" fmla="*/ 1627 h 1808"/>
                <a:gd name="T4" fmla="*/ 723 w 1808"/>
                <a:gd name="T5" fmla="*/ 1604 h 1808"/>
                <a:gd name="T6" fmla="*/ 204 w 1808"/>
                <a:gd name="T7" fmla="*/ 1085 h 1808"/>
                <a:gd name="T8" fmla="*/ 181 w 1808"/>
                <a:gd name="T9" fmla="*/ 1085 h 1808"/>
                <a:gd name="T10" fmla="*/ 0 w 1808"/>
                <a:gd name="T11" fmla="*/ 904 h 1808"/>
                <a:gd name="T12" fmla="*/ 181 w 1808"/>
                <a:gd name="T13" fmla="*/ 723 h 1808"/>
                <a:gd name="T14" fmla="*/ 204 w 1808"/>
                <a:gd name="T15" fmla="*/ 723 h 1808"/>
                <a:gd name="T16" fmla="*/ 723 w 1808"/>
                <a:gd name="T17" fmla="*/ 204 h 1808"/>
                <a:gd name="T18" fmla="*/ 723 w 1808"/>
                <a:gd name="T19" fmla="*/ 181 h 1808"/>
                <a:gd name="T20" fmla="*/ 904 w 1808"/>
                <a:gd name="T21" fmla="*/ 0 h 1808"/>
                <a:gd name="T22" fmla="*/ 1085 w 1808"/>
                <a:gd name="T23" fmla="*/ 181 h 1808"/>
                <a:gd name="T24" fmla="*/ 1085 w 1808"/>
                <a:gd name="T25" fmla="*/ 204 h 1808"/>
                <a:gd name="T26" fmla="*/ 1604 w 1808"/>
                <a:gd name="T27" fmla="*/ 723 h 1808"/>
                <a:gd name="T28" fmla="*/ 1627 w 1808"/>
                <a:gd name="T29" fmla="*/ 723 h 1808"/>
                <a:gd name="T30" fmla="*/ 1808 w 1808"/>
                <a:gd name="T31" fmla="*/ 904 h 1808"/>
                <a:gd name="T32" fmla="*/ 1627 w 1808"/>
                <a:gd name="T33" fmla="*/ 1085 h 1808"/>
                <a:gd name="T34" fmla="*/ 1604 w 1808"/>
                <a:gd name="T35" fmla="*/ 1085 h 1808"/>
                <a:gd name="T36" fmla="*/ 1085 w 1808"/>
                <a:gd name="T37" fmla="*/ 1604 h 1808"/>
                <a:gd name="T38" fmla="*/ 1085 w 1808"/>
                <a:gd name="T39" fmla="*/ 1627 h 1808"/>
                <a:gd name="T40" fmla="*/ 904 w 1808"/>
                <a:gd name="T41" fmla="*/ 1808 h 1808"/>
                <a:gd name="T42" fmla="*/ 181 w 1808"/>
                <a:gd name="T43" fmla="*/ 844 h 1808"/>
                <a:gd name="T44" fmla="*/ 121 w 1808"/>
                <a:gd name="T45" fmla="*/ 904 h 1808"/>
                <a:gd name="T46" fmla="*/ 181 w 1808"/>
                <a:gd name="T47" fmla="*/ 964 h 1808"/>
                <a:gd name="T48" fmla="*/ 252 w 1808"/>
                <a:gd name="T49" fmla="*/ 964 h 1808"/>
                <a:gd name="T50" fmla="*/ 312 w 1808"/>
                <a:gd name="T51" fmla="*/ 1014 h 1808"/>
                <a:gd name="T52" fmla="*/ 794 w 1808"/>
                <a:gd name="T53" fmla="*/ 1496 h 1808"/>
                <a:gd name="T54" fmla="*/ 844 w 1808"/>
                <a:gd name="T55" fmla="*/ 1555 h 1808"/>
                <a:gd name="T56" fmla="*/ 844 w 1808"/>
                <a:gd name="T57" fmla="*/ 1627 h 1808"/>
                <a:gd name="T58" fmla="*/ 904 w 1808"/>
                <a:gd name="T59" fmla="*/ 1687 h 1808"/>
                <a:gd name="T60" fmla="*/ 964 w 1808"/>
                <a:gd name="T61" fmla="*/ 1627 h 1808"/>
                <a:gd name="T62" fmla="*/ 964 w 1808"/>
                <a:gd name="T63" fmla="*/ 1555 h 1808"/>
                <a:gd name="T64" fmla="*/ 1014 w 1808"/>
                <a:gd name="T65" fmla="*/ 1496 h 1808"/>
                <a:gd name="T66" fmla="*/ 1496 w 1808"/>
                <a:gd name="T67" fmla="*/ 1014 h 1808"/>
                <a:gd name="T68" fmla="*/ 1555 w 1808"/>
                <a:gd name="T69" fmla="*/ 964 h 1808"/>
                <a:gd name="T70" fmla="*/ 1627 w 1808"/>
                <a:gd name="T71" fmla="*/ 964 h 1808"/>
                <a:gd name="T72" fmla="*/ 1687 w 1808"/>
                <a:gd name="T73" fmla="*/ 904 h 1808"/>
                <a:gd name="T74" fmla="*/ 1627 w 1808"/>
                <a:gd name="T75" fmla="*/ 844 h 1808"/>
                <a:gd name="T76" fmla="*/ 1555 w 1808"/>
                <a:gd name="T77" fmla="*/ 844 h 1808"/>
                <a:gd name="T78" fmla="*/ 1496 w 1808"/>
                <a:gd name="T79" fmla="*/ 794 h 1808"/>
                <a:gd name="T80" fmla="*/ 1014 w 1808"/>
                <a:gd name="T81" fmla="*/ 312 h 1808"/>
                <a:gd name="T82" fmla="*/ 964 w 1808"/>
                <a:gd name="T83" fmla="*/ 253 h 1808"/>
                <a:gd name="T84" fmla="*/ 964 w 1808"/>
                <a:gd name="T85" fmla="*/ 181 h 1808"/>
                <a:gd name="T86" fmla="*/ 904 w 1808"/>
                <a:gd name="T87" fmla="*/ 121 h 1808"/>
                <a:gd name="T88" fmla="*/ 844 w 1808"/>
                <a:gd name="T89" fmla="*/ 181 h 1808"/>
                <a:gd name="T90" fmla="*/ 844 w 1808"/>
                <a:gd name="T91" fmla="*/ 253 h 1808"/>
                <a:gd name="T92" fmla="*/ 794 w 1808"/>
                <a:gd name="T93" fmla="*/ 312 h 1808"/>
                <a:gd name="T94" fmla="*/ 312 w 1808"/>
                <a:gd name="T95" fmla="*/ 794 h 1808"/>
                <a:gd name="T96" fmla="*/ 252 w 1808"/>
                <a:gd name="T97" fmla="*/ 844 h 1808"/>
                <a:gd name="T98" fmla="*/ 181 w 1808"/>
                <a:gd name="T99" fmla="*/ 844 h 1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8" h="1808">
                  <a:moveTo>
                    <a:pt x="904" y="1808"/>
                  </a:moveTo>
                  <a:cubicBezTo>
                    <a:pt x="804" y="1808"/>
                    <a:pt x="723" y="1727"/>
                    <a:pt x="723" y="1627"/>
                  </a:cubicBezTo>
                  <a:cubicBezTo>
                    <a:pt x="723" y="1604"/>
                    <a:pt x="723" y="1604"/>
                    <a:pt x="723" y="1604"/>
                  </a:cubicBezTo>
                  <a:cubicBezTo>
                    <a:pt x="470" y="1538"/>
                    <a:pt x="270" y="1338"/>
                    <a:pt x="204" y="1085"/>
                  </a:cubicBezTo>
                  <a:cubicBezTo>
                    <a:pt x="181" y="1085"/>
                    <a:pt x="181" y="1085"/>
                    <a:pt x="181" y="1085"/>
                  </a:cubicBezTo>
                  <a:cubicBezTo>
                    <a:pt x="81" y="1085"/>
                    <a:pt x="0" y="1004"/>
                    <a:pt x="0" y="904"/>
                  </a:cubicBezTo>
                  <a:cubicBezTo>
                    <a:pt x="0" y="804"/>
                    <a:pt x="81" y="723"/>
                    <a:pt x="181" y="723"/>
                  </a:cubicBezTo>
                  <a:cubicBezTo>
                    <a:pt x="204" y="723"/>
                    <a:pt x="204" y="723"/>
                    <a:pt x="204" y="723"/>
                  </a:cubicBezTo>
                  <a:cubicBezTo>
                    <a:pt x="270" y="470"/>
                    <a:pt x="470" y="270"/>
                    <a:pt x="723" y="204"/>
                  </a:cubicBezTo>
                  <a:cubicBezTo>
                    <a:pt x="723" y="181"/>
                    <a:pt x="723" y="181"/>
                    <a:pt x="723" y="181"/>
                  </a:cubicBezTo>
                  <a:cubicBezTo>
                    <a:pt x="723" y="81"/>
                    <a:pt x="804" y="0"/>
                    <a:pt x="904" y="0"/>
                  </a:cubicBezTo>
                  <a:cubicBezTo>
                    <a:pt x="1004" y="0"/>
                    <a:pt x="1085" y="81"/>
                    <a:pt x="1085" y="181"/>
                  </a:cubicBezTo>
                  <a:cubicBezTo>
                    <a:pt x="1085" y="204"/>
                    <a:pt x="1085" y="204"/>
                    <a:pt x="1085" y="204"/>
                  </a:cubicBezTo>
                  <a:cubicBezTo>
                    <a:pt x="1338" y="270"/>
                    <a:pt x="1538" y="470"/>
                    <a:pt x="1604" y="723"/>
                  </a:cubicBezTo>
                  <a:cubicBezTo>
                    <a:pt x="1627" y="723"/>
                    <a:pt x="1627" y="723"/>
                    <a:pt x="1627" y="723"/>
                  </a:cubicBezTo>
                  <a:cubicBezTo>
                    <a:pt x="1727" y="723"/>
                    <a:pt x="1808" y="804"/>
                    <a:pt x="1808" y="904"/>
                  </a:cubicBezTo>
                  <a:cubicBezTo>
                    <a:pt x="1808" y="1004"/>
                    <a:pt x="1727" y="1085"/>
                    <a:pt x="1627" y="1085"/>
                  </a:cubicBezTo>
                  <a:cubicBezTo>
                    <a:pt x="1604" y="1085"/>
                    <a:pt x="1604" y="1085"/>
                    <a:pt x="1604" y="1085"/>
                  </a:cubicBezTo>
                  <a:cubicBezTo>
                    <a:pt x="1538" y="1338"/>
                    <a:pt x="1338" y="1538"/>
                    <a:pt x="1085" y="1604"/>
                  </a:cubicBezTo>
                  <a:cubicBezTo>
                    <a:pt x="1085" y="1627"/>
                    <a:pt x="1085" y="1627"/>
                    <a:pt x="1085" y="1627"/>
                  </a:cubicBezTo>
                  <a:cubicBezTo>
                    <a:pt x="1085" y="1727"/>
                    <a:pt x="1004" y="1808"/>
                    <a:pt x="904" y="1808"/>
                  </a:cubicBezTo>
                  <a:close/>
                  <a:moveTo>
                    <a:pt x="181" y="844"/>
                  </a:moveTo>
                  <a:cubicBezTo>
                    <a:pt x="148" y="844"/>
                    <a:pt x="121" y="871"/>
                    <a:pt x="121" y="904"/>
                  </a:cubicBezTo>
                  <a:cubicBezTo>
                    <a:pt x="121" y="937"/>
                    <a:pt x="148" y="964"/>
                    <a:pt x="181" y="964"/>
                  </a:cubicBezTo>
                  <a:cubicBezTo>
                    <a:pt x="252" y="964"/>
                    <a:pt x="252" y="964"/>
                    <a:pt x="252" y="964"/>
                  </a:cubicBezTo>
                  <a:cubicBezTo>
                    <a:pt x="282" y="964"/>
                    <a:pt x="307" y="985"/>
                    <a:pt x="312" y="1014"/>
                  </a:cubicBezTo>
                  <a:cubicBezTo>
                    <a:pt x="357" y="1257"/>
                    <a:pt x="551" y="1451"/>
                    <a:pt x="794" y="1496"/>
                  </a:cubicBezTo>
                  <a:cubicBezTo>
                    <a:pt x="823" y="1501"/>
                    <a:pt x="844" y="1526"/>
                    <a:pt x="844" y="1555"/>
                  </a:cubicBezTo>
                  <a:cubicBezTo>
                    <a:pt x="844" y="1627"/>
                    <a:pt x="844" y="1627"/>
                    <a:pt x="844" y="1627"/>
                  </a:cubicBezTo>
                  <a:cubicBezTo>
                    <a:pt x="844" y="1660"/>
                    <a:pt x="871" y="1687"/>
                    <a:pt x="904" y="1687"/>
                  </a:cubicBezTo>
                  <a:cubicBezTo>
                    <a:pt x="937" y="1687"/>
                    <a:pt x="964" y="1660"/>
                    <a:pt x="964" y="1627"/>
                  </a:cubicBezTo>
                  <a:cubicBezTo>
                    <a:pt x="964" y="1555"/>
                    <a:pt x="964" y="1555"/>
                    <a:pt x="964" y="1555"/>
                  </a:cubicBezTo>
                  <a:cubicBezTo>
                    <a:pt x="964" y="1526"/>
                    <a:pt x="985" y="1501"/>
                    <a:pt x="1014" y="1496"/>
                  </a:cubicBezTo>
                  <a:cubicBezTo>
                    <a:pt x="1257" y="1451"/>
                    <a:pt x="1451" y="1257"/>
                    <a:pt x="1496" y="1014"/>
                  </a:cubicBezTo>
                  <a:cubicBezTo>
                    <a:pt x="1501" y="985"/>
                    <a:pt x="1526" y="964"/>
                    <a:pt x="1555" y="964"/>
                  </a:cubicBezTo>
                  <a:cubicBezTo>
                    <a:pt x="1627" y="964"/>
                    <a:pt x="1627" y="964"/>
                    <a:pt x="1627" y="964"/>
                  </a:cubicBezTo>
                  <a:cubicBezTo>
                    <a:pt x="1660" y="964"/>
                    <a:pt x="1687" y="937"/>
                    <a:pt x="1687" y="904"/>
                  </a:cubicBezTo>
                  <a:cubicBezTo>
                    <a:pt x="1687" y="871"/>
                    <a:pt x="1660" y="844"/>
                    <a:pt x="1627" y="844"/>
                  </a:cubicBezTo>
                  <a:cubicBezTo>
                    <a:pt x="1555" y="844"/>
                    <a:pt x="1555" y="844"/>
                    <a:pt x="1555" y="844"/>
                  </a:cubicBezTo>
                  <a:cubicBezTo>
                    <a:pt x="1526" y="844"/>
                    <a:pt x="1501" y="823"/>
                    <a:pt x="1496" y="794"/>
                  </a:cubicBezTo>
                  <a:cubicBezTo>
                    <a:pt x="1451" y="551"/>
                    <a:pt x="1257" y="357"/>
                    <a:pt x="1014" y="312"/>
                  </a:cubicBezTo>
                  <a:cubicBezTo>
                    <a:pt x="985" y="307"/>
                    <a:pt x="964" y="282"/>
                    <a:pt x="964" y="253"/>
                  </a:cubicBezTo>
                  <a:cubicBezTo>
                    <a:pt x="964" y="181"/>
                    <a:pt x="964" y="181"/>
                    <a:pt x="964" y="181"/>
                  </a:cubicBezTo>
                  <a:cubicBezTo>
                    <a:pt x="964" y="148"/>
                    <a:pt x="937" y="121"/>
                    <a:pt x="904" y="121"/>
                  </a:cubicBezTo>
                  <a:cubicBezTo>
                    <a:pt x="871" y="121"/>
                    <a:pt x="844" y="148"/>
                    <a:pt x="844" y="181"/>
                  </a:cubicBezTo>
                  <a:cubicBezTo>
                    <a:pt x="844" y="253"/>
                    <a:pt x="844" y="253"/>
                    <a:pt x="844" y="253"/>
                  </a:cubicBezTo>
                  <a:cubicBezTo>
                    <a:pt x="844" y="282"/>
                    <a:pt x="823" y="307"/>
                    <a:pt x="794" y="312"/>
                  </a:cubicBezTo>
                  <a:cubicBezTo>
                    <a:pt x="551" y="357"/>
                    <a:pt x="357" y="551"/>
                    <a:pt x="312" y="794"/>
                  </a:cubicBezTo>
                  <a:cubicBezTo>
                    <a:pt x="307" y="823"/>
                    <a:pt x="282" y="844"/>
                    <a:pt x="252" y="844"/>
                  </a:cubicBezTo>
                  <a:lnTo>
                    <a:pt x="181" y="844"/>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5" name="Freeform 11"/>
            <p:cNvSpPr>
              <a:spLocks noEditPoints="1"/>
            </p:cNvSpPr>
            <p:nvPr/>
          </p:nvSpPr>
          <p:spPr bwMode="auto">
            <a:xfrm>
              <a:off x="1958611" y="3466991"/>
              <a:ext cx="203244" cy="203244"/>
            </a:xfrm>
            <a:custGeom>
              <a:avLst/>
              <a:gdLst>
                <a:gd name="T0" fmla="*/ 331 w 662"/>
                <a:gd name="T1" fmla="*/ 662 h 662"/>
                <a:gd name="T2" fmla="*/ 0 w 662"/>
                <a:gd name="T3" fmla="*/ 331 h 662"/>
                <a:gd name="T4" fmla="*/ 331 w 662"/>
                <a:gd name="T5" fmla="*/ 0 h 662"/>
                <a:gd name="T6" fmla="*/ 662 w 662"/>
                <a:gd name="T7" fmla="*/ 331 h 662"/>
                <a:gd name="T8" fmla="*/ 331 w 662"/>
                <a:gd name="T9" fmla="*/ 662 h 662"/>
                <a:gd name="T10" fmla="*/ 331 w 662"/>
                <a:gd name="T11" fmla="*/ 60 h 662"/>
                <a:gd name="T12" fmla="*/ 60 w 662"/>
                <a:gd name="T13" fmla="*/ 331 h 662"/>
                <a:gd name="T14" fmla="*/ 331 w 662"/>
                <a:gd name="T15" fmla="*/ 602 h 662"/>
                <a:gd name="T16" fmla="*/ 602 w 662"/>
                <a:gd name="T17" fmla="*/ 331 h 662"/>
                <a:gd name="T18" fmla="*/ 331 w 662"/>
                <a:gd name="T19" fmla="*/ 6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2" h="662">
                  <a:moveTo>
                    <a:pt x="331" y="662"/>
                  </a:moveTo>
                  <a:cubicBezTo>
                    <a:pt x="148" y="662"/>
                    <a:pt x="0" y="514"/>
                    <a:pt x="0" y="331"/>
                  </a:cubicBezTo>
                  <a:cubicBezTo>
                    <a:pt x="0" y="148"/>
                    <a:pt x="148" y="0"/>
                    <a:pt x="331" y="0"/>
                  </a:cubicBezTo>
                  <a:cubicBezTo>
                    <a:pt x="514" y="0"/>
                    <a:pt x="662" y="148"/>
                    <a:pt x="662" y="331"/>
                  </a:cubicBezTo>
                  <a:cubicBezTo>
                    <a:pt x="662" y="514"/>
                    <a:pt x="514" y="662"/>
                    <a:pt x="331" y="662"/>
                  </a:cubicBezTo>
                  <a:close/>
                  <a:moveTo>
                    <a:pt x="331" y="60"/>
                  </a:moveTo>
                  <a:cubicBezTo>
                    <a:pt x="182" y="60"/>
                    <a:pt x="60" y="182"/>
                    <a:pt x="60" y="331"/>
                  </a:cubicBezTo>
                  <a:cubicBezTo>
                    <a:pt x="60" y="480"/>
                    <a:pt x="182" y="602"/>
                    <a:pt x="331" y="602"/>
                  </a:cubicBezTo>
                  <a:cubicBezTo>
                    <a:pt x="480" y="602"/>
                    <a:pt x="602" y="480"/>
                    <a:pt x="602" y="331"/>
                  </a:cubicBezTo>
                  <a:cubicBezTo>
                    <a:pt x="602" y="182"/>
                    <a:pt x="480" y="60"/>
                    <a:pt x="331" y="6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6" name="TextBox 28"/>
            <p:cNvSpPr txBox="1"/>
            <p:nvPr/>
          </p:nvSpPr>
          <p:spPr>
            <a:xfrm>
              <a:off x="1249754" y="4173447"/>
              <a:ext cx="1620958" cy="523220"/>
            </a:xfrm>
            <a:prstGeom prst="rect">
              <a:avLst/>
            </a:prstGeom>
            <a:noFill/>
          </p:spPr>
          <p:txBody>
            <a:bodyPr wrap="none" rtlCol="0">
              <a:spAutoFit/>
            </a:bodyPr>
            <a:lstStyle/>
            <a:p>
              <a:pPr algn="ctr"/>
              <a:r>
                <a:rPr lang="zh-CN" altLang="en-US" sz="2800" b="1" dirty="0">
                  <a:cs typeface="+mn-ea"/>
                  <a:sym typeface="+mn-lt"/>
                </a:rPr>
                <a:t>添加标题</a:t>
              </a:r>
              <a:endParaRPr lang="id-ID" sz="2800" b="1" dirty="0">
                <a:cs typeface="+mn-ea"/>
                <a:sym typeface="+mn-lt"/>
              </a:endParaRPr>
            </a:p>
          </p:txBody>
        </p:sp>
      </p:grpSp>
      <p:grpSp>
        <p:nvGrpSpPr>
          <p:cNvPr id="50" name="PA_组合 49"/>
          <p:cNvGrpSpPr/>
          <p:nvPr>
            <p:custDataLst>
              <p:tags r:id="rId5"/>
            </p:custDataLst>
          </p:nvPr>
        </p:nvGrpSpPr>
        <p:grpSpPr>
          <a:xfrm>
            <a:off x="3265323" y="3291114"/>
            <a:ext cx="1620958" cy="1405553"/>
            <a:chOff x="3265323" y="3291114"/>
            <a:chExt cx="1620958" cy="1405553"/>
          </a:xfrm>
        </p:grpSpPr>
        <p:cxnSp>
          <p:nvCxnSpPr>
            <p:cNvPr id="12" name="Straight Connector 9"/>
            <p:cNvCxnSpPr/>
            <p:nvPr/>
          </p:nvCxnSpPr>
          <p:spPr>
            <a:xfrm>
              <a:off x="3458560" y="4075623"/>
              <a:ext cx="1264114" cy="0"/>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7" name="TextBox 29"/>
            <p:cNvSpPr txBox="1"/>
            <p:nvPr/>
          </p:nvSpPr>
          <p:spPr>
            <a:xfrm>
              <a:off x="3265323" y="4173447"/>
              <a:ext cx="1620958" cy="523220"/>
            </a:xfrm>
            <a:prstGeom prst="rect">
              <a:avLst/>
            </a:prstGeom>
            <a:noFill/>
          </p:spPr>
          <p:txBody>
            <a:bodyPr wrap="none" rtlCol="0">
              <a:spAutoFit/>
            </a:bodyPr>
            <a:lstStyle/>
            <a:p>
              <a:pPr algn="ctr"/>
              <a:r>
                <a:rPr lang="zh-CN" altLang="en-US" sz="2800" b="1" dirty="0">
                  <a:cs typeface="+mn-ea"/>
                  <a:sym typeface="+mn-lt"/>
                </a:rPr>
                <a:t>添加标题</a:t>
              </a:r>
              <a:endParaRPr lang="id-ID" sz="2800" b="1" dirty="0">
                <a:cs typeface="+mn-ea"/>
                <a:sym typeface="+mn-lt"/>
              </a:endParaRPr>
            </a:p>
          </p:txBody>
        </p:sp>
        <p:sp>
          <p:nvSpPr>
            <p:cNvPr id="28" name="Freeform 15"/>
            <p:cNvSpPr>
              <a:spLocks noEditPoints="1"/>
            </p:cNvSpPr>
            <p:nvPr/>
          </p:nvSpPr>
          <p:spPr bwMode="auto">
            <a:xfrm>
              <a:off x="3713205" y="3291114"/>
              <a:ext cx="725194" cy="554998"/>
            </a:xfrm>
            <a:custGeom>
              <a:avLst/>
              <a:gdLst>
                <a:gd name="T0" fmla="*/ 2181 w 2472"/>
                <a:gd name="T1" fmla="*/ 0 h 1891"/>
                <a:gd name="T2" fmla="*/ 1891 w 2472"/>
                <a:gd name="T3" fmla="*/ 291 h 1891"/>
                <a:gd name="T4" fmla="*/ 1992 w 2472"/>
                <a:gd name="T5" fmla="*/ 509 h 1891"/>
                <a:gd name="T6" fmla="*/ 1638 w 2472"/>
                <a:gd name="T7" fmla="*/ 1040 h 1891"/>
                <a:gd name="T8" fmla="*/ 1527 w 2472"/>
                <a:gd name="T9" fmla="*/ 1018 h 1891"/>
                <a:gd name="T10" fmla="*/ 1271 w 2472"/>
                <a:gd name="T11" fmla="*/ 1172 h 1891"/>
                <a:gd name="T12" fmla="*/ 1070 w 2472"/>
                <a:gd name="T13" fmla="*/ 1051 h 1891"/>
                <a:gd name="T14" fmla="*/ 1090 w 2472"/>
                <a:gd name="T15" fmla="*/ 946 h 1891"/>
                <a:gd name="T16" fmla="*/ 799 w 2472"/>
                <a:gd name="T17" fmla="*/ 656 h 1891"/>
                <a:gd name="T18" fmla="*/ 508 w 2472"/>
                <a:gd name="T19" fmla="*/ 946 h 1891"/>
                <a:gd name="T20" fmla="*/ 608 w 2472"/>
                <a:gd name="T21" fmla="*/ 1163 h 1891"/>
                <a:gd name="T22" fmla="*/ 457 w 2472"/>
                <a:gd name="T23" fmla="*/ 1364 h 1891"/>
                <a:gd name="T24" fmla="*/ 290 w 2472"/>
                <a:gd name="T25" fmla="*/ 1309 h 1891"/>
                <a:gd name="T26" fmla="*/ 0 w 2472"/>
                <a:gd name="T27" fmla="*/ 1600 h 1891"/>
                <a:gd name="T28" fmla="*/ 290 w 2472"/>
                <a:gd name="T29" fmla="*/ 1891 h 1891"/>
                <a:gd name="T30" fmla="*/ 579 w 2472"/>
                <a:gd name="T31" fmla="*/ 1600 h 1891"/>
                <a:gd name="T32" fmla="*/ 511 w 2472"/>
                <a:gd name="T33" fmla="*/ 1415 h 1891"/>
                <a:gd name="T34" fmla="*/ 669 w 2472"/>
                <a:gd name="T35" fmla="*/ 1204 h 1891"/>
                <a:gd name="T36" fmla="*/ 799 w 2472"/>
                <a:gd name="T37" fmla="*/ 1236 h 1891"/>
                <a:gd name="T38" fmla="*/ 1035 w 2472"/>
                <a:gd name="T39" fmla="*/ 1115 h 1891"/>
                <a:gd name="T40" fmla="*/ 1244 w 2472"/>
                <a:gd name="T41" fmla="*/ 1241 h 1891"/>
                <a:gd name="T42" fmla="*/ 1235 w 2472"/>
                <a:gd name="T43" fmla="*/ 1309 h 1891"/>
                <a:gd name="T44" fmla="*/ 1527 w 2472"/>
                <a:gd name="T45" fmla="*/ 1600 h 1891"/>
                <a:gd name="T46" fmla="*/ 1818 w 2472"/>
                <a:gd name="T47" fmla="*/ 1309 h 1891"/>
                <a:gd name="T48" fmla="*/ 1700 w 2472"/>
                <a:gd name="T49" fmla="*/ 1077 h 1891"/>
                <a:gd name="T50" fmla="*/ 2052 w 2472"/>
                <a:gd name="T51" fmla="*/ 550 h 1891"/>
                <a:gd name="T52" fmla="*/ 2181 w 2472"/>
                <a:gd name="T53" fmla="*/ 582 h 1891"/>
                <a:gd name="T54" fmla="*/ 2472 w 2472"/>
                <a:gd name="T55" fmla="*/ 291 h 1891"/>
                <a:gd name="T56" fmla="*/ 2181 w 2472"/>
                <a:gd name="T57" fmla="*/ 0 h 1891"/>
                <a:gd name="T58" fmla="*/ 290 w 2472"/>
                <a:gd name="T59" fmla="*/ 1746 h 1891"/>
                <a:gd name="T60" fmla="*/ 145 w 2472"/>
                <a:gd name="T61" fmla="*/ 1600 h 1891"/>
                <a:gd name="T62" fmla="*/ 290 w 2472"/>
                <a:gd name="T63" fmla="*/ 1455 h 1891"/>
                <a:gd name="T64" fmla="*/ 434 w 2472"/>
                <a:gd name="T65" fmla="*/ 1600 h 1891"/>
                <a:gd name="T66" fmla="*/ 290 w 2472"/>
                <a:gd name="T67" fmla="*/ 1746 h 1891"/>
                <a:gd name="T68" fmla="*/ 799 w 2472"/>
                <a:gd name="T69" fmla="*/ 1091 h 1891"/>
                <a:gd name="T70" fmla="*/ 653 w 2472"/>
                <a:gd name="T71" fmla="*/ 946 h 1891"/>
                <a:gd name="T72" fmla="*/ 799 w 2472"/>
                <a:gd name="T73" fmla="*/ 801 h 1891"/>
                <a:gd name="T74" fmla="*/ 945 w 2472"/>
                <a:gd name="T75" fmla="*/ 946 h 1891"/>
                <a:gd name="T76" fmla="*/ 799 w 2472"/>
                <a:gd name="T77" fmla="*/ 1091 h 1891"/>
                <a:gd name="T78" fmla="*/ 1527 w 2472"/>
                <a:gd name="T79" fmla="*/ 1454 h 1891"/>
                <a:gd name="T80" fmla="*/ 1381 w 2472"/>
                <a:gd name="T81" fmla="*/ 1309 h 1891"/>
                <a:gd name="T82" fmla="*/ 1527 w 2472"/>
                <a:gd name="T83" fmla="*/ 1164 h 1891"/>
                <a:gd name="T84" fmla="*/ 1672 w 2472"/>
                <a:gd name="T85" fmla="*/ 1309 h 1891"/>
                <a:gd name="T86" fmla="*/ 1527 w 2472"/>
                <a:gd name="T87" fmla="*/ 1454 h 1891"/>
                <a:gd name="T88" fmla="*/ 2181 w 2472"/>
                <a:gd name="T89" fmla="*/ 436 h 1891"/>
                <a:gd name="T90" fmla="*/ 2037 w 2472"/>
                <a:gd name="T91" fmla="*/ 291 h 1891"/>
                <a:gd name="T92" fmla="*/ 2181 w 2472"/>
                <a:gd name="T93" fmla="*/ 145 h 1891"/>
                <a:gd name="T94" fmla="*/ 2326 w 2472"/>
                <a:gd name="T95" fmla="*/ 291 h 1891"/>
                <a:gd name="T96" fmla="*/ 2181 w 2472"/>
                <a:gd name="T97" fmla="*/ 436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72" h="1891">
                  <a:moveTo>
                    <a:pt x="2181" y="0"/>
                  </a:moveTo>
                  <a:cubicBezTo>
                    <a:pt x="2021" y="0"/>
                    <a:pt x="1891" y="130"/>
                    <a:pt x="1891" y="291"/>
                  </a:cubicBezTo>
                  <a:cubicBezTo>
                    <a:pt x="1891" y="378"/>
                    <a:pt x="1931" y="456"/>
                    <a:pt x="1992" y="509"/>
                  </a:cubicBezTo>
                  <a:cubicBezTo>
                    <a:pt x="1638" y="1040"/>
                    <a:pt x="1638" y="1040"/>
                    <a:pt x="1638" y="1040"/>
                  </a:cubicBezTo>
                  <a:cubicBezTo>
                    <a:pt x="1603" y="1026"/>
                    <a:pt x="1566" y="1018"/>
                    <a:pt x="1527" y="1018"/>
                  </a:cubicBezTo>
                  <a:cubicBezTo>
                    <a:pt x="1416" y="1018"/>
                    <a:pt x="1321" y="1081"/>
                    <a:pt x="1271" y="1172"/>
                  </a:cubicBezTo>
                  <a:cubicBezTo>
                    <a:pt x="1070" y="1051"/>
                    <a:pt x="1070" y="1051"/>
                    <a:pt x="1070" y="1051"/>
                  </a:cubicBezTo>
                  <a:cubicBezTo>
                    <a:pt x="1082" y="1018"/>
                    <a:pt x="1090" y="983"/>
                    <a:pt x="1090" y="946"/>
                  </a:cubicBezTo>
                  <a:cubicBezTo>
                    <a:pt x="1090" y="786"/>
                    <a:pt x="959" y="656"/>
                    <a:pt x="799" y="656"/>
                  </a:cubicBezTo>
                  <a:cubicBezTo>
                    <a:pt x="638" y="656"/>
                    <a:pt x="508" y="786"/>
                    <a:pt x="508" y="946"/>
                  </a:cubicBezTo>
                  <a:cubicBezTo>
                    <a:pt x="508" y="1033"/>
                    <a:pt x="547" y="1110"/>
                    <a:pt x="608" y="1163"/>
                  </a:cubicBezTo>
                  <a:cubicBezTo>
                    <a:pt x="457" y="1364"/>
                    <a:pt x="457" y="1364"/>
                    <a:pt x="457" y="1364"/>
                  </a:cubicBezTo>
                  <a:cubicBezTo>
                    <a:pt x="410" y="1330"/>
                    <a:pt x="352" y="1309"/>
                    <a:pt x="290" y="1309"/>
                  </a:cubicBezTo>
                  <a:cubicBezTo>
                    <a:pt x="130" y="1309"/>
                    <a:pt x="0" y="1440"/>
                    <a:pt x="0" y="1600"/>
                  </a:cubicBezTo>
                  <a:cubicBezTo>
                    <a:pt x="0" y="1761"/>
                    <a:pt x="130" y="1891"/>
                    <a:pt x="290" y="1891"/>
                  </a:cubicBezTo>
                  <a:cubicBezTo>
                    <a:pt x="449" y="1891"/>
                    <a:pt x="579" y="1761"/>
                    <a:pt x="579" y="1600"/>
                  </a:cubicBezTo>
                  <a:cubicBezTo>
                    <a:pt x="579" y="1529"/>
                    <a:pt x="553" y="1465"/>
                    <a:pt x="511" y="1415"/>
                  </a:cubicBezTo>
                  <a:cubicBezTo>
                    <a:pt x="669" y="1204"/>
                    <a:pt x="669" y="1204"/>
                    <a:pt x="669" y="1204"/>
                  </a:cubicBezTo>
                  <a:cubicBezTo>
                    <a:pt x="708" y="1224"/>
                    <a:pt x="752" y="1236"/>
                    <a:pt x="799" y="1236"/>
                  </a:cubicBezTo>
                  <a:cubicBezTo>
                    <a:pt x="896" y="1236"/>
                    <a:pt x="982" y="1188"/>
                    <a:pt x="1035" y="1115"/>
                  </a:cubicBezTo>
                  <a:cubicBezTo>
                    <a:pt x="1244" y="1241"/>
                    <a:pt x="1244" y="1241"/>
                    <a:pt x="1244" y="1241"/>
                  </a:cubicBezTo>
                  <a:cubicBezTo>
                    <a:pt x="1239" y="1263"/>
                    <a:pt x="1235" y="1285"/>
                    <a:pt x="1235" y="1309"/>
                  </a:cubicBezTo>
                  <a:cubicBezTo>
                    <a:pt x="1235" y="1469"/>
                    <a:pt x="1366" y="1600"/>
                    <a:pt x="1527" y="1600"/>
                  </a:cubicBezTo>
                  <a:cubicBezTo>
                    <a:pt x="1687" y="1600"/>
                    <a:pt x="1818" y="1469"/>
                    <a:pt x="1818" y="1309"/>
                  </a:cubicBezTo>
                  <a:cubicBezTo>
                    <a:pt x="1818" y="1214"/>
                    <a:pt x="1771" y="1130"/>
                    <a:pt x="1700" y="1077"/>
                  </a:cubicBezTo>
                  <a:cubicBezTo>
                    <a:pt x="2052" y="550"/>
                    <a:pt x="2052" y="550"/>
                    <a:pt x="2052" y="550"/>
                  </a:cubicBezTo>
                  <a:cubicBezTo>
                    <a:pt x="2091" y="570"/>
                    <a:pt x="2135" y="582"/>
                    <a:pt x="2181" y="582"/>
                  </a:cubicBezTo>
                  <a:cubicBezTo>
                    <a:pt x="2341" y="582"/>
                    <a:pt x="2472" y="451"/>
                    <a:pt x="2472" y="291"/>
                  </a:cubicBezTo>
                  <a:cubicBezTo>
                    <a:pt x="2472" y="130"/>
                    <a:pt x="2341" y="0"/>
                    <a:pt x="2181" y="0"/>
                  </a:cubicBezTo>
                  <a:close/>
                  <a:moveTo>
                    <a:pt x="290" y="1746"/>
                  </a:moveTo>
                  <a:cubicBezTo>
                    <a:pt x="210" y="1746"/>
                    <a:pt x="145" y="1681"/>
                    <a:pt x="145" y="1600"/>
                  </a:cubicBezTo>
                  <a:cubicBezTo>
                    <a:pt x="145" y="1520"/>
                    <a:pt x="210" y="1455"/>
                    <a:pt x="290" y="1455"/>
                  </a:cubicBezTo>
                  <a:cubicBezTo>
                    <a:pt x="369" y="1455"/>
                    <a:pt x="434" y="1520"/>
                    <a:pt x="434" y="1600"/>
                  </a:cubicBezTo>
                  <a:cubicBezTo>
                    <a:pt x="434" y="1681"/>
                    <a:pt x="369" y="1746"/>
                    <a:pt x="290" y="1746"/>
                  </a:cubicBezTo>
                  <a:close/>
                  <a:moveTo>
                    <a:pt x="799" y="1091"/>
                  </a:moveTo>
                  <a:cubicBezTo>
                    <a:pt x="719" y="1091"/>
                    <a:pt x="653" y="1026"/>
                    <a:pt x="653" y="946"/>
                  </a:cubicBezTo>
                  <a:cubicBezTo>
                    <a:pt x="653" y="866"/>
                    <a:pt x="719" y="801"/>
                    <a:pt x="799" y="801"/>
                  </a:cubicBezTo>
                  <a:cubicBezTo>
                    <a:pt x="879" y="801"/>
                    <a:pt x="945" y="866"/>
                    <a:pt x="945" y="946"/>
                  </a:cubicBezTo>
                  <a:cubicBezTo>
                    <a:pt x="945" y="1026"/>
                    <a:pt x="879" y="1091"/>
                    <a:pt x="799" y="1091"/>
                  </a:cubicBezTo>
                  <a:close/>
                  <a:moveTo>
                    <a:pt x="1527" y="1454"/>
                  </a:moveTo>
                  <a:cubicBezTo>
                    <a:pt x="1446" y="1454"/>
                    <a:pt x="1381" y="1389"/>
                    <a:pt x="1381" y="1309"/>
                  </a:cubicBezTo>
                  <a:cubicBezTo>
                    <a:pt x="1381" y="1229"/>
                    <a:pt x="1446" y="1164"/>
                    <a:pt x="1527" y="1164"/>
                  </a:cubicBezTo>
                  <a:cubicBezTo>
                    <a:pt x="1607" y="1164"/>
                    <a:pt x="1672" y="1229"/>
                    <a:pt x="1672" y="1309"/>
                  </a:cubicBezTo>
                  <a:cubicBezTo>
                    <a:pt x="1672" y="1389"/>
                    <a:pt x="1607" y="1454"/>
                    <a:pt x="1527" y="1454"/>
                  </a:cubicBezTo>
                  <a:close/>
                  <a:moveTo>
                    <a:pt x="2181" y="436"/>
                  </a:moveTo>
                  <a:cubicBezTo>
                    <a:pt x="2101" y="436"/>
                    <a:pt x="2037" y="371"/>
                    <a:pt x="2037" y="291"/>
                  </a:cubicBezTo>
                  <a:cubicBezTo>
                    <a:pt x="2037" y="210"/>
                    <a:pt x="2101" y="145"/>
                    <a:pt x="2181" y="145"/>
                  </a:cubicBezTo>
                  <a:cubicBezTo>
                    <a:pt x="2261" y="145"/>
                    <a:pt x="2326" y="210"/>
                    <a:pt x="2326" y="291"/>
                  </a:cubicBezTo>
                  <a:cubicBezTo>
                    <a:pt x="2326" y="371"/>
                    <a:pt x="2261" y="436"/>
                    <a:pt x="2181" y="43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nvGrpSpPr>
          <p:cNvPr id="51" name="PA_组合 50"/>
          <p:cNvGrpSpPr/>
          <p:nvPr>
            <p:custDataLst>
              <p:tags r:id="rId6"/>
            </p:custDataLst>
          </p:nvPr>
        </p:nvGrpSpPr>
        <p:grpSpPr>
          <a:xfrm>
            <a:off x="5284668" y="3299004"/>
            <a:ext cx="1620958" cy="1397663"/>
            <a:chOff x="5284668" y="3299004"/>
            <a:chExt cx="1620958" cy="1397663"/>
          </a:xfrm>
        </p:grpSpPr>
        <p:cxnSp>
          <p:nvCxnSpPr>
            <p:cNvPr id="14" name="Straight Connector 12"/>
            <p:cNvCxnSpPr/>
            <p:nvPr/>
          </p:nvCxnSpPr>
          <p:spPr>
            <a:xfrm>
              <a:off x="5463090" y="4075623"/>
              <a:ext cx="1264114" cy="0"/>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9" name="Freeform 19"/>
            <p:cNvSpPr>
              <a:spLocks noEditPoints="1"/>
            </p:cNvSpPr>
            <p:nvPr/>
          </p:nvSpPr>
          <p:spPr bwMode="auto">
            <a:xfrm>
              <a:off x="5863905" y="3299004"/>
              <a:ext cx="462485" cy="547107"/>
            </a:xfrm>
            <a:custGeom>
              <a:avLst/>
              <a:gdLst>
                <a:gd name="T0" fmla="*/ 502 w 564"/>
                <a:gd name="T1" fmla="*/ 0 h 667"/>
                <a:gd name="T2" fmla="*/ 166 w 564"/>
                <a:gd name="T3" fmla="*/ 0 h 667"/>
                <a:gd name="T4" fmla="*/ 104 w 564"/>
                <a:gd name="T5" fmla="*/ 61 h 667"/>
                <a:gd name="T6" fmla="*/ 104 w 564"/>
                <a:gd name="T7" fmla="*/ 104 h 667"/>
                <a:gd name="T8" fmla="*/ 62 w 564"/>
                <a:gd name="T9" fmla="*/ 104 h 667"/>
                <a:gd name="T10" fmla="*/ 0 w 564"/>
                <a:gd name="T11" fmla="*/ 165 h 667"/>
                <a:gd name="T12" fmla="*/ 0 w 564"/>
                <a:gd name="T13" fmla="*/ 606 h 667"/>
                <a:gd name="T14" fmla="*/ 62 w 564"/>
                <a:gd name="T15" fmla="*/ 667 h 667"/>
                <a:gd name="T16" fmla="*/ 398 w 564"/>
                <a:gd name="T17" fmla="*/ 667 h 667"/>
                <a:gd name="T18" fmla="*/ 460 w 564"/>
                <a:gd name="T19" fmla="*/ 606 h 667"/>
                <a:gd name="T20" fmla="*/ 460 w 564"/>
                <a:gd name="T21" fmla="*/ 564 h 667"/>
                <a:gd name="T22" fmla="*/ 502 w 564"/>
                <a:gd name="T23" fmla="*/ 564 h 667"/>
                <a:gd name="T24" fmla="*/ 564 w 564"/>
                <a:gd name="T25" fmla="*/ 502 h 667"/>
                <a:gd name="T26" fmla="*/ 564 w 564"/>
                <a:gd name="T27" fmla="*/ 61 h 667"/>
                <a:gd name="T28" fmla="*/ 502 w 564"/>
                <a:gd name="T29" fmla="*/ 0 h 667"/>
                <a:gd name="T30" fmla="*/ 418 w 564"/>
                <a:gd name="T31" fmla="*/ 606 h 667"/>
                <a:gd name="T32" fmla="*/ 398 w 564"/>
                <a:gd name="T33" fmla="*/ 626 h 667"/>
                <a:gd name="T34" fmla="*/ 62 w 564"/>
                <a:gd name="T35" fmla="*/ 626 h 667"/>
                <a:gd name="T36" fmla="*/ 42 w 564"/>
                <a:gd name="T37" fmla="*/ 606 h 667"/>
                <a:gd name="T38" fmla="*/ 42 w 564"/>
                <a:gd name="T39" fmla="*/ 165 h 667"/>
                <a:gd name="T40" fmla="*/ 62 w 564"/>
                <a:gd name="T41" fmla="*/ 145 h 667"/>
                <a:gd name="T42" fmla="*/ 398 w 564"/>
                <a:gd name="T43" fmla="*/ 145 h 667"/>
                <a:gd name="T44" fmla="*/ 418 w 564"/>
                <a:gd name="T45" fmla="*/ 165 h 667"/>
                <a:gd name="T46" fmla="*/ 418 w 564"/>
                <a:gd name="T47" fmla="*/ 606 h 667"/>
                <a:gd name="T48" fmla="*/ 522 w 564"/>
                <a:gd name="T49" fmla="*/ 502 h 667"/>
                <a:gd name="T50" fmla="*/ 502 w 564"/>
                <a:gd name="T51" fmla="*/ 522 h 667"/>
                <a:gd name="T52" fmla="*/ 460 w 564"/>
                <a:gd name="T53" fmla="*/ 522 h 667"/>
                <a:gd name="T54" fmla="*/ 460 w 564"/>
                <a:gd name="T55" fmla="*/ 165 h 667"/>
                <a:gd name="T56" fmla="*/ 398 w 564"/>
                <a:gd name="T57" fmla="*/ 104 h 667"/>
                <a:gd name="T58" fmla="*/ 146 w 564"/>
                <a:gd name="T59" fmla="*/ 104 h 667"/>
                <a:gd name="T60" fmla="*/ 146 w 564"/>
                <a:gd name="T61" fmla="*/ 61 h 667"/>
                <a:gd name="T62" fmla="*/ 166 w 564"/>
                <a:gd name="T63" fmla="*/ 41 h 667"/>
                <a:gd name="T64" fmla="*/ 502 w 564"/>
                <a:gd name="T65" fmla="*/ 41 h 667"/>
                <a:gd name="T66" fmla="*/ 522 w 564"/>
                <a:gd name="T67" fmla="*/ 61 h 667"/>
                <a:gd name="T68" fmla="*/ 522 w 564"/>
                <a:gd name="T69" fmla="*/ 502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4" h="667">
                  <a:moveTo>
                    <a:pt x="502" y="0"/>
                  </a:moveTo>
                  <a:cubicBezTo>
                    <a:pt x="166" y="0"/>
                    <a:pt x="166" y="0"/>
                    <a:pt x="166" y="0"/>
                  </a:cubicBezTo>
                  <a:cubicBezTo>
                    <a:pt x="132" y="0"/>
                    <a:pt x="104" y="27"/>
                    <a:pt x="104" y="61"/>
                  </a:cubicBezTo>
                  <a:cubicBezTo>
                    <a:pt x="104" y="104"/>
                    <a:pt x="104" y="104"/>
                    <a:pt x="104" y="104"/>
                  </a:cubicBezTo>
                  <a:cubicBezTo>
                    <a:pt x="62" y="104"/>
                    <a:pt x="62" y="104"/>
                    <a:pt x="62" y="104"/>
                  </a:cubicBezTo>
                  <a:cubicBezTo>
                    <a:pt x="28" y="104"/>
                    <a:pt x="0" y="131"/>
                    <a:pt x="0" y="165"/>
                  </a:cubicBezTo>
                  <a:cubicBezTo>
                    <a:pt x="0" y="606"/>
                    <a:pt x="0" y="606"/>
                    <a:pt x="0" y="606"/>
                  </a:cubicBezTo>
                  <a:cubicBezTo>
                    <a:pt x="0" y="640"/>
                    <a:pt x="28" y="667"/>
                    <a:pt x="62" y="667"/>
                  </a:cubicBezTo>
                  <a:cubicBezTo>
                    <a:pt x="398" y="667"/>
                    <a:pt x="398" y="667"/>
                    <a:pt x="398" y="667"/>
                  </a:cubicBezTo>
                  <a:cubicBezTo>
                    <a:pt x="432" y="667"/>
                    <a:pt x="460" y="640"/>
                    <a:pt x="460" y="606"/>
                  </a:cubicBezTo>
                  <a:cubicBezTo>
                    <a:pt x="460" y="564"/>
                    <a:pt x="460" y="564"/>
                    <a:pt x="460" y="564"/>
                  </a:cubicBezTo>
                  <a:cubicBezTo>
                    <a:pt x="502" y="564"/>
                    <a:pt x="502" y="564"/>
                    <a:pt x="502" y="564"/>
                  </a:cubicBezTo>
                  <a:cubicBezTo>
                    <a:pt x="536" y="564"/>
                    <a:pt x="564" y="536"/>
                    <a:pt x="564" y="502"/>
                  </a:cubicBezTo>
                  <a:cubicBezTo>
                    <a:pt x="564" y="61"/>
                    <a:pt x="564" y="61"/>
                    <a:pt x="564" y="61"/>
                  </a:cubicBezTo>
                  <a:cubicBezTo>
                    <a:pt x="564" y="27"/>
                    <a:pt x="536" y="0"/>
                    <a:pt x="502" y="0"/>
                  </a:cubicBezTo>
                  <a:close/>
                  <a:moveTo>
                    <a:pt x="418" y="606"/>
                  </a:moveTo>
                  <a:cubicBezTo>
                    <a:pt x="418" y="617"/>
                    <a:pt x="409" y="626"/>
                    <a:pt x="398" y="626"/>
                  </a:cubicBezTo>
                  <a:cubicBezTo>
                    <a:pt x="62" y="626"/>
                    <a:pt x="62" y="626"/>
                    <a:pt x="62" y="626"/>
                  </a:cubicBezTo>
                  <a:cubicBezTo>
                    <a:pt x="51" y="626"/>
                    <a:pt x="42" y="617"/>
                    <a:pt x="42" y="606"/>
                  </a:cubicBezTo>
                  <a:cubicBezTo>
                    <a:pt x="42" y="165"/>
                    <a:pt x="42" y="165"/>
                    <a:pt x="42" y="165"/>
                  </a:cubicBezTo>
                  <a:cubicBezTo>
                    <a:pt x="42" y="154"/>
                    <a:pt x="51" y="145"/>
                    <a:pt x="62" y="145"/>
                  </a:cubicBezTo>
                  <a:cubicBezTo>
                    <a:pt x="398" y="145"/>
                    <a:pt x="398" y="145"/>
                    <a:pt x="398" y="145"/>
                  </a:cubicBezTo>
                  <a:cubicBezTo>
                    <a:pt x="409" y="145"/>
                    <a:pt x="418" y="154"/>
                    <a:pt x="418" y="165"/>
                  </a:cubicBezTo>
                  <a:lnTo>
                    <a:pt x="418" y="606"/>
                  </a:lnTo>
                  <a:close/>
                  <a:moveTo>
                    <a:pt x="522" y="502"/>
                  </a:moveTo>
                  <a:cubicBezTo>
                    <a:pt x="522" y="513"/>
                    <a:pt x="513" y="522"/>
                    <a:pt x="502" y="522"/>
                  </a:cubicBezTo>
                  <a:cubicBezTo>
                    <a:pt x="460" y="522"/>
                    <a:pt x="460" y="522"/>
                    <a:pt x="460" y="522"/>
                  </a:cubicBezTo>
                  <a:cubicBezTo>
                    <a:pt x="460" y="165"/>
                    <a:pt x="460" y="165"/>
                    <a:pt x="460" y="165"/>
                  </a:cubicBezTo>
                  <a:cubicBezTo>
                    <a:pt x="460" y="131"/>
                    <a:pt x="432" y="104"/>
                    <a:pt x="398" y="104"/>
                  </a:cubicBezTo>
                  <a:cubicBezTo>
                    <a:pt x="146" y="104"/>
                    <a:pt x="146" y="104"/>
                    <a:pt x="146" y="104"/>
                  </a:cubicBezTo>
                  <a:cubicBezTo>
                    <a:pt x="146" y="61"/>
                    <a:pt x="146" y="61"/>
                    <a:pt x="146" y="61"/>
                  </a:cubicBezTo>
                  <a:cubicBezTo>
                    <a:pt x="146" y="50"/>
                    <a:pt x="155" y="41"/>
                    <a:pt x="166" y="41"/>
                  </a:cubicBezTo>
                  <a:cubicBezTo>
                    <a:pt x="502" y="41"/>
                    <a:pt x="502" y="41"/>
                    <a:pt x="502" y="41"/>
                  </a:cubicBezTo>
                  <a:cubicBezTo>
                    <a:pt x="513" y="41"/>
                    <a:pt x="522" y="50"/>
                    <a:pt x="522" y="61"/>
                  </a:cubicBezTo>
                  <a:lnTo>
                    <a:pt x="522" y="502"/>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0" name="Freeform 20"/>
            <p:cNvSpPr>
              <a:spLocks/>
            </p:cNvSpPr>
            <p:nvPr/>
          </p:nvSpPr>
          <p:spPr bwMode="auto">
            <a:xfrm>
              <a:off x="5983757" y="3538363"/>
              <a:ext cx="136777" cy="137122"/>
            </a:xfrm>
            <a:custGeom>
              <a:avLst/>
              <a:gdLst>
                <a:gd name="T0" fmla="*/ 146 w 167"/>
                <a:gd name="T1" fmla="*/ 62 h 167"/>
                <a:gd name="T2" fmla="*/ 105 w 167"/>
                <a:gd name="T3" fmla="*/ 62 h 167"/>
                <a:gd name="T4" fmla="*/ 105 w 167"/>
                <a:gd name="T5" fmla="*/ 21 h 167"/>
                <a:gd name="T6" fmla="*/ 84 w 167"/>
                <a:gd name="T7" fmla="*/ 0 h 167"/>
                <a:gd name="T8" fmla="*/ 63 w 167"/>
                <a:gd name="T9" fmla="*/ 21 h 167"/>
                <a:gd name="T10" fmla="*/ 63 w 167"/>
                <a:gd name="T11" fmla="*/ 62 h 167"/>
                <a:gd name="T12" fmla="*/ 21 w 167"/>
                <a:gd name="T13" fmla="*/ 62 h 167"/>
                <a:gd name="T14" fmla="*/ 0 w 167"/>
                <a:gd name="T15" fmla="*/ 83 h 167"/>
                <a:gd name="T16" fmla="*/ 21 w 167"/>
                <a:gd name="T17" fmla="*/ 104 h 167"/>
                <a:gd name="T18" fmla="*/ 63 w 167"/>
                <a:gd name="T19" fmla="*/ 104 h 167"/>
                <a:gd name="T20" fmla="*/ 63 w 167"/>
                <a:gd name="T21" fmla="*/ 146 h 167"/>
                <a:gd name="T22" fmla="*/ 84 w 167"/>
                <a:gd name="T23" fmla="*/ 167 h 167"/>
                <a:gd name="T24" fmla="*/ 105 w 167"/>
                <a:gd name="T25" fmla="*/ 146 h 167"/>
                <a:gd name="T26" fmla="*/ 105 w 167"/>
                <a:gd name="T27" fmla="*/ 104 h 167"/>
                <a:gd name="T28" fmla="*/ 146 w 167"/>
                <a:gd name="T29" fmla="*/ 104 h 167"/>
                <a:gd name="T30" fmla="*/ 167 w 167"/>
                <a:gd name="T31" fmla="*/ 83 h 167"/>
                <a:gd name="T32" fmla="*/ 146 w 167"/>
                <a:gd name="T33" fmla="*/ 6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46" y="62"/>
                  </a:moveTo>
                  <a:cubicBezTo>
                    <a:pt x="105" y="62"/>
                    <a:pt x="105" y="62"/>
                    <a:pt x="105" y="62"/>
                  </a:cubicBezTo>
                  <a:cubicBezTo>
                    <a:pt x="105" y="21"/>
                    <a:pt x="105" y="21"/>
                    <a:pt x="105" y="21"/>
                  </a:cubicBezTo>
                  <a:cubicBezTo>
                    <a:pt x="105" y="9"/>
                    <a:pt x="95" y="0"/>
                    <a:pt x="84" y="0"/>
                  </a:cubicBezTo>
                  <a:cubicBezTo>
                    <a:pt x="72" y="0"/>
                    <a:pt x="63" y="9"/>
                    <a:pt x="63" y="21"/>
                  </a:cubicBezTo>
                  <a:cubicBezTo>
                    <a:pt x="63" y="62"/>
                    <a:pt x="63" y="62"/>
                    <a:pt x="63" y="62"/>
                  </a:cubicBezTo>
                  <a:cubicBezTo>
                    <a:pt x="21" y="62"/>
                    <a:pt x="21" y="62"/>
                    <a:pt x="21" y="62"/>
                  </a:cubicBezTo>
                  <a:cubicBezTo>
                    <a:pt x="9" y="62"/>
                    <a:pt x="0" y="72"/>
                    <a:pt x="0" y="83"/>
                  </a:cubicBezTo>
                  <a:cubicBezTo>
                    <a:pt x="0" y="95"/>
                    <a:pt x="9" y="104"/>
                    <a:pt x="21" y="104"/>
                  </a:cubicBezTo>
                  <a:cubicBezTo>
                    <a:pt x="63" y="104"/>
                    <a:pt x="63" y="104"/>
                    <a:pt x="63" y="104"/>
                  </a:cubicBezTo>
                  <a:cubicBezTo>
                    <a:pt x="63" y="146"/>
                    <a:pt x="63" y="146"/>
                    <a:pt x="63" y="146"/>
                  </a:cubicBezTo>
                  <a:cubicBezTo>
                    <a:pt x="63" y="158"/>
                    <a:pt x="72" y="167"/>
                    <a:pt x="84" y="167"/>
                  </a:cubicBezTo>
                  <a:cubicBezTo>
                    <a:pt x="95" y="167"/>
                    <a:pt x="105" y="158"/>
                    <a:pt x="105" y="146"/>
                  </a:cubicBezTo>
                  <a:cubicBezTo>
                    <a:pt x="105" y="104"/>
                    <a:pt x="105" y="104"/>
                    <a:pt x="105" y="104"/>
                  </a:cubicBezTo>
                  <a:cubicBezTo>
                    <a:pt x="146" y="104"/>
                    <a:pt x="146" y="104"/>
                    <a:pt x="146" y="104"/>
                  </a:cubicBezTo>
                  <a:cubicBezTo>
                    <a:pt x="158" y="104"/>
                    <a:pt x="167" y="95"/>
                    <a:pt x="167" y="83"/>
                  </a:cubicBezTo>
                  <a:cubicBezTo>
                    <a:pt x="167" y="72"/>
                    <a:pt x="158" y="62"/>
                    <a:pt x="146" y="62"/>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1" name="TextBox 34"/>
            <p:cNvSpPr txBox="1"/>
            <p:nvPr/>
          </p:nvSpPr>
          <p:spPr>
            <a:xfrm>
              <a:off x="5284668" y="4173447"/>
              <a:ext cx="1620958" cy="523220"/>
            </a:xfrm>
            <a:prstGeom prst="rect">
              <a:avLst/>
            </a:prstGeom>
            <a:noFill/>
          </p:spPr>
          <p:txBody>
            <a:bodyPr wrap="none" rtlCol="0">
              <a:spAutoFit/>
            </a:bodyPr>
            <a:lstStyle/>
            <a:p>
              <a:pPr algn="ctr"/>
              <a:r>
                <a:rPr lang="zh-CN" altLang="en-US" sz="2800" b="1" dirty="0">
                  <a:cs typeface="+mn-ea"/>
                  <a:sym typeface="+mn-lt"/>
                </a:rPr>
                <a:t>添加标题</a:t>
              </a:r>
              <a:endParaRPr lang="id-ID" sz="2800" b="1" dirty="0">
                <a:cs typeface="+mn-ea"/>
                <a:sym typeface="+mn-lt"/>
              </a:endParaRPr>
            </a:p>
          </p:txBody>
        </p:sp>
      </p:grpSp>
      <p:grpSp>
        <p:nvGrpSpPr>
          <p:cNvPr id="52" name="PA_组合 51"/>
          <p:cNvGrpSpPr/>
          <p:nvPr>
            <p:custDataLst>
              <p:tags r:id="rId7"/>
            </p:custDataLst>
          </p:nvPr>
        </p:nvGrpSpPr>
        <p:grpSpPr>
          <a:xfrm>
            <a:off x="7307501" y="3299004"/>
            <a:ext cx="1620958" cy="1397663"/>
            <a:chOff x="7307501" y="3299004"/>
            <a:chExt cx="1620958" cy="1397663"/>
          </a:xfrm>
        </p:grpSpPr>
        <p:cxnSp>
          <p:nvCxnSpPr>
            <p:cNvPr id="16" name="Straight Connector 15"/>
            <p:cNvCxnSpPr/>
            <p:nvPr/>
          </p:nvCxnSpPr>
          <p:spPr>
            <a:xfrm>
              <a:off x="7493475" y="4075623"/>
              <a:ext cx="1264114" cy="0"/>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2" name="TextBox 35"/>
            <p:cNvSpPr txBox="1"/>
            <p:nvPr/>
          </p:nvSpPr>
          <p:spPr>
            <a:xfrm>
              <a:off x="7307501" y="4173447"/>
              <a:ext cx="1620958" cy="523220"/>
            </a:xfrm>
            <a:prstGeom prst="rect">
              <a:avLst/>
            </a:prstGeom>
            <a:noFill/>
          </p:spPr>
          <p:txBody>
            <a:bodyPr wrap="none" rtlCol="0">
              <a:spAutoFit/>
            </a:bodyPr>
            <a:lstStyle/>
            <a:p>
              <a:pPr algn="ctr"/>
              <a:r>
                <a:rPr lang="zh-CN" altLang="en-US" sz="2800" b="1" dirty="0">
                  <a:cs typeface="+mn-ea"/>
                  <a:sym typeface="+mn-lt"/>
                </a:rPr>
                <a:t>添加标题</a:t>
              </a:r>
              <a:endParaRPr lang="id-ID" sz="2800" b="1" dirty="0">
                <a:cs typeface="+mn-ea"/>
                <a:sym typeface="+mn-lt"/>
              </a:endParaRPr>
            </a:p>
          </p:txBody>
        </p:sp>
        <p:sp>
          <p:nvSpPr>
            <p:cNvPr id="33" name="Freeform 28"/>
            <p:cNvSpPr>
              <a:spLocks noEditPoints="1"/>
            </p:cNvSpPr>
            <p:nvPr/>
          </p:nvSpPr>
          <p:spPr bwMode="auto">
            <a:xfrm>
              <a:off x="7853922" y="3299004"/>
              <a:ext cx="528114" cy="547107"/>
            </a:xfrm>
            <a:custGeom>
              <a:avLst/>
              <a:gdLst>
                <a:gd name="T0" fmla="*/ 1468 w 1504"/>
                <a:gd name="T1" fmla="*/ 510 h 1558"/>
                <a:gd name="T2" fmla="*/ 1053 w 1504"/>
                <a:gd name="T3" fmla="*/ 418 h 1558"/>
                <a:gd name="T4" fmla="*/ 1044 w 1504"/>
                <a:gd name="T5" fmla="*/ 292 h 1558"/>
                <a:gd name="T6" fmla="*/ 460 w 1504"/>
                <a:gd name="T7" fmla="*/ 292 h 1558"/>
                <a:gd name="T8" fmla="*/ 451 w 1504"/>
                <a:gd name="T9" fmla="*/ 418 h 1558"/>
                <a:gd name="T10" fmla="*/ 36 w 1504"/>
                <a:gd name="T11" fmla="*/ 510 h 1558"/>
                <a:gd name="T12" fmla="*/ 0 w 1504"/>
                <a:gd name="T13" fmla="*/ 691 h 1558"/>
                <a:gd name="T14" fmla="*/ 73 w 1504"/>
                <a:gd name="T15" fmla="*/ 1108 h 1558"/>
                <a:gd name="T16" fmla="*/ 182 w 1504"/>
                <a:gd name="T17" fmla="*/ 1454 h 1558"/>
                <a:gd name="T18" fmla="*/ 327 w 1504"/>
                <a:gd name="T19" fmla="*/ 1454 h 1558"/>
                <a:gd name="T20" fmla="*/ 436 w 1504"/>
                <a:gd name="T21" fmla="*/ 1108 h 1558"/>
                <a:gd name="T22" fmla="*/ 508 w 1504"/>
                <a:gd name="T23" fmla="*/ 1094 h 1558"/>
                <a:gd name="T24" fmla="*/ 655 w 1504"/>
                <a:gd name="T25" fmla="*/ 1558 h 1558"/>
                <a:gd name="T26" fmla="*/ 849 w 1504"/>
                <a:gd name="T27" fmla="*/ 1558 h 1558"/>
                <a:gd name="T28" fmla="*/ 996 w 1504"/>
                <a:gd name="T29" fmla="*/ 1094 h 1558"/>
                <a:gd name="T30" fmla="*/ 1068 w 1504"/>
                <a:gd name="T31" fmla="*/ 1108 h 1558"/>
                <a:gd name="T32" fmla="*/ 1177 w 1504"/>
                <a:gd name="T33" fmla="*/ 1454 h 1558"/>
                <a:gd name="T34" fmla="*/ 1322 w 1504"/>
                <a:gd name="T35" fmla="*/ 1454 h 1558"/>
                <a:gd name="T36" fmla="*/ 1431 w 1504"/>
                <a:gd name="T37" fmla="*/ 1108 h 1558"/>
                <a:gd name="T38" fmla="*/ 1504 w 1504"/>
                <a:gd name="T39" fmla="*/ 691 h 1558"/>
                <a:gd name="T40" fmla="*/ 218 w 1504"/>
                <a:gd name="T41" fmla="*/ 1048 h 1558"/>
                <a:gd name="T42" fmla="*/ 182 w 1504"/>
                <a:gd name="T43" fmla="*/ 1381 h 1558"/>
                <a:gd name="T44" fmla="*/ 145 w 1504"/>
                <a:gd name="T45" fmla="*/ 1054 h 1558"/>
                <a:gd name="T46" fmla="*/ 73 w 1504"/>
                <a:gd name="T47" fmla="*/ 691 h 1558"/>
                <a:gd name="T48" fmla="*/ 109 w 1504"/>
                <a:gd name="T49" fmla="*/ 510 h 1558"/>
                <a:gd name="T50" fmla="*/ 400 w 1504"/>
                <a:gd name="T51" fmla="*/ 510 h 1558"/>
                <a:gd name="T52" fmla="*/ 411 w 1504"/>
                <a:gd name="T53" fmla="*/ 637 h 1558"/>
                <a:gd name="T54" fmla="*/ 430 w 1504"/>
                <a:gd name="T55" fmla="*/ 1009 h 1558"/>
                <a:gd name="T56" fmla="*/ 363 w 1504"/>
                <a:gd name="T57" fmla="*/ 1345 h 1558"/>
                <a:gd name="T58" fmla="*/ 291 w 1504"/>
                <a:gd name="T59" fmla="*/ 1345 h 1558"/>
                <a:gd name="T60" fmla="*/ 703 w 1504"/>
                <a:gd name="T61" fmla="*/ 1014 h 1558"/>
                <a:gd name="T62" fmla="*/ 655 w 1504"/>
                <a:gd name="T63" fmla="*/ 1461 h 1558"/>
                <a:gd name="T64" fmla="*/ 606 w 1504"/>
                <a:gd name="T65" fmla="*/ 1023 h 1558"/>
                <a:gd name="T66" fmla="*/ 508 w 1504"/>
                <a:gd name="T67" fmla="*/ 691 h 1558"/>
                <a:gd name="T68" fmla="*/ 508 w 1504"/>
                <a:gd name="T69" fmla="*/ 535 h 1558"/>
                <a:gd name="T70" fmla="*/ 557 w 1504"/>
                <a:gd name="T71" fmla="*/ 292 h 1558"/>
                <a:gd name="T72" fmla="*/ 947 w 1504"/>
                <a:gd name="T73" fmla="*/ 292 h 1558"/>
                <a:gd name="T74" fmla="*/ 996 w 1504"/>
                <a:gd name="T75" fmla="*/ 535 h 1558"/>
                <a:gd name="T76" fmla="*/ 996 w 1504"/>
                <a:gd name="T77" fmla="*/ 925 h 1558"/>
                <a:gd name="T78" fmla="*/ 898 w 1504"/>
                <a:gd name="T79" fmla="*/ 1412 h 1558"/>
                <a:gd name="T80" fmla="*/ 801 w 1504"/>
                <a:gd name="T81" fmla="*/ 1412 h 1558"/>
                <a:gd name="T82" fmla="*/ 703 w 1504"/>
                <a:gd name="T83" fmla="*/ 1014 h 1558"/>
                <a:gd name="T84" fmla="*/ 1213 w 1504"/>
                <a:gd name="T85" fmla="*/ 1345 h 1558"/>
                <a:gd name="T86" fmla="*/ 1141 w 1504"/>
                <a:gd name="T87" fmla="*/ 1345 h 1558"/>
                <a:gd name="T88" fmla="*/ 1073 w 1504"/>
                <a:gd name="T89" fmla="*/ 1009 h 1558"/>
                <a:gd name="T90" fmla="*/ 1093 w 1504"/>
                <a:gd name="T91" fmla="*/ 637 h 1558"/>
                <a:gd name="T92" fmla="*/ 1104 w 1504"/>
                <a:gd name="T93" fmla="*/ 510 h 1558"/>
                <a:gd name="T94" fmla="*/ 1395 w 1504"/>
                <a:gd name="T95" fmla="*/ 510 h 1558"/>
                <a:gd name="T96" fmla="*/ 1431 w 1504"/>
                <a:gd name="T97" fmla="*/ 691 h 1558"/>
                <a:gd name="T98" fmla="*/ 1359 w 1504"/>
                <a:gd name="T99" fmla="*/ 1054 h 1558"/>
                <a:gd name="T100" fmla="*/ 1322 w 1504"/>
                <a:gd name="T101" fmla="*/ 1381 h 1558"/>
                <a:gd name="T102" fmla="*/ 1286 w 1504"/>
                <a:gd name="T103" fmla="*/ 1048 h 1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04" h="1558">
                  <a:moveTo>
                    <a:pt x="1455" y="583"/>
                  </a:moveTo>
                  <a:cubicBezTo>
                    <a:pt x="1463" y="559"/>
                    <a:pt x="1468" y="535"/>
                    <a:pt x="1468" y="510"/>
                  </a:cubicBezTo>
                  <a:cubicBezTo>
                    <a:pt x="1468" y="390"/>
                    <a:pt x="1370" y="292"/>
                    <a:pt x="1250" y="292"/>
                  </a:cubicBezTo>
                  <a:cubicBezTo>
                    <a:pt x="1163" y="292"/>
                    <a:pt x="1088" y="344"/>
                    <a:pt x="1053" y="418"/>
                  </a:cubicBezTo>
                  <a:cubicBezTo>
                    <a:pt x="1045" y="408"/>
                    <a:pt x="1037" y="398"/>
                    <a:pt x="1027" y="390"/>
                  </a:cubicBezTo>
                  <a:cubicBezTo>
                    <a:pt x="1038" y="358"/>
                    <a:pt x="1044" y="325"/>
                    <a:pt x="1044" y="292"/>
                  </a:cubicBezTo>
                  <a:cubicBezTo>
                    <a:pt x="1044" y="131"/>
                    <a:pt x="913" y="0"/>
                    <a:pt x="752" y="0"/>
                  </a:cubicBezTo>
                  <a:cubicBezTo>
                    <a:pt x="591" y="0"/>
                    <a:pt x="460" y="131"/>
                    <a:pt x="460" y="292"/>
                  </a:cubicBezTo>
                  <a:cubicBezTo>
                    <a:pt x="460" y="325"/>
                    <a:pt x="466" y="358"/>
                    <a:pt x="477" y="390"/>
                  </a:cubicBezTo>
                  <a:cubicBezTo>
                    <a:pt x="467" y="398"/>
                    <a:pt x="459" y="408"/>
                    <a:pt x="451" y="418"/>
                  </a:cubicBezTo>
                  <a:cubicBezTo>
                    <a:pt x="416" y="344"/>
                    <a:pt x="341" y="292"/>
                    <a:pt x="254" y="292"/>
                  </a:cubicBezTo>
                  <a:cubicBezTo>
                    <a:pt x="134" y="292"/>
                    <a:pt x="36" y="390"/>
                    <a:pt x="36" y="510"/>
                  </a:cubicBezTo>
                  <a:cubicBezTo>
                    <a:pt x="36" y="535"/>
                    <a:pt x="41" y="559"/>
                    <a:pt x="49" y="583"/>
                  </a:cubicBezTo>
                  <a:cubicBezTo>
                    <a:pt x="19" y="609"/>
                    <a:pt x="0" y="648"/>
                    <a:pt x="0" y="691"/>
                  </a:cubicBezTo>
                  <a:cubicBezTo>
                    <a:pt x="0" y="982"/>
                    <a:pt x="0" y="982"/>
                    <a:pt x="0" y="982"/>
                  </a:cubicBezTo>
                  <a:cubicBezTo>
                    <a:pt x="0" y="1036"/>
                    <a:pt x="29" y="1082"/>
                    <a:pt x="73" y="1108"/>
                  </a:cubicBezTo>
                  <a:cubicBezTo>
                    <a:pt x="73" y="1345"/>
                    <a:pt x="73" y="1345"/>
                    <a:pt x="73" y="1345"/>
                  </a:cubicBezTo>
                  <a:cubicBezTo>
                    <a:pt x="73" y="1405"/>
                    <a:pt x="122" y="1454"/>
                    <a:pt x="182" y="1454"/>
                  </a:cubicBezTo>
                  <a:cubicBezTo>
                    <a:pt x="209" y="1454"/>
                    <a:pt x="235" y="1443"/>
                    <a:pt x="254" y="1426"/>
                  </a:cubicBezTo>
                  <a:cubicBezTo>
                    <a:pt x="273" y="1443"/>
                    <a:pt x="299" y="1454"/>
                    <a:pt x="327" y="1454"/>
                  </a:cubicBezTo>
                  <a:cubicBezTo>
                    <a:pt x="387" y="1454"/>
                    <a:pt x="436" y="1405"/>
                    <a:pt x="436" y="1345"/>
                  </a:cubicBezTo>
                  <a:cubicBezTo>
                    <a:pt x="436" y="1108"/>
                    <a:pt x="436" y="1108"/>
                    <a:pt x="436" y="1108"/>
                  </a:cubicBezTo>
                  <a:cubicBezTo>
                    <a:pt x="452" y="1098"/>
                    <a:pt x="465" y="1085"/>
                    <a:pt x="477" y="1070"/>
                  </a:cubicBezTo>
                  <a:cubicBezTo>
                    <a:pt x="487" y="1079"/>
                    <a:pt x="497" y="1087"/>
                    <a:pt x="508" y="1094"/>
                  </a:cubicBezTo>
                  <a:cubicBezTo>
                    <a:pt x="508" y="1412"/>
                    <a:pt x="508" y="1412"/>
                    <a:pt x="508" y="1412"/>
                  </a:cubicBezTo>
                  <a:cubicBezTo>
                    <a:pt x="508" y="1493"/>
                    <a:pt x="574" y="1558"/>
                    <a:pt x="655" y="1558"/>
                  </a:cubicBezTo>
                  <a:cubicBezTo>
                    <a:pt x="692" y="1558"/>
                    <a:pt x="726" y="1544"/>
                    <a:pt x="752" y="1521"/>
                  </a:cubicBezTo>
                  <a:cubicBezTo>
                    <a:pt x="778" y="1544"/>
                    <a:pt x="812" y="1558"/>
                    <a:pt x="849" y="1558"/>
                  </a:cubicBezTo>
                  <a:cubicBezTo>
                    <a:pt x="930" y="1558"/>
                    <a:pt x="996" y="1493"/>
                    <a:pt x="996" y="1412"/>
                  </a:cubicBezTo>
                  <a:cubicBezTo>
                    <a:pt x="996" y="1094"/>
                    <a:pt x="996" y="1094"/>
                    <a:pt x="996" y="1094"/>
                  </a:cubicBezTo>
                  <a:cubicBezTo>
                    <a:pt x="1007" y="1087"/>
                    <a:pt x="1017" y="1079"/>
                    <a:pt x="1027" y="1070"/>
                  </a:cubicBezTo>
                  <a:cubicBezTo>
                    <a:pt x="1039" y="1085"/>
                    <a:pt x="1052" y="1098"/>
                    <a:pt x="1068" y="1108"/>
                  </a:cubicBezTo>
                  <a:cubicBezTo>
                    <a:pt x="1068" y="1345"/>
                    <a:pt x="1068" y="1345"/>
                    <a:pt x="1068" y="1345"/>
                  </a:cubicBezTo>
                  <a:cubicBezTo>
                    <a:pt x="1068" y="1405"/>
                    <a:pt x="1117" y="1454"/>
                    <a:pt x="1177" y="1454"/>
                  </a:cubicBezTo>
                  <a:cubicBezTo>
                    <a:pt x="1205" y="1454"/>
                    <a:pt x="1230" y="1443"/>
                    <a:pt x="1250" y="1426"/>
                  </a:cubicBezTo>
                  <a:cubicBezTo>
                    <a:pt x="1269" y="1443"/>
                    <a:pt x="1295" y="1454"/>
                    <a:pt x="1322" y="1454"/>
                  </a:cubicBezTo>
                  <a:cubicBezTo>
                    <a:pt x="1382" y="1454"/>
                    <a:pt x="1431" y="1405"/>
                    <a:pt x="1431" y="1345"/>
                  </a:cubicBezTo>
                  <a:cubicBezTo>
                    <a:pt x="1431" y="1108"/>
                    <a:pt x="1431" y="1108"/>
                    <a:pt x="1431" y="1108"/>
                  </a:cubicBezTo>
                  <a:cubicBezTo>
                    <a:pt x="1475" y="1082"/>
                    <a:pt x="1504" y="1036"/>
                    <a:pt x="1504" y="982"/>
                  </a:cubicBezTo>
                  <a:cubicBezTo>
                    <a:pt x="1504" y="691"/>
                    <a:pt x="1504" y="691"/>
                    <a:pt x="1504" y="691"/>
                  </a:cubicBezTo>
                  <a:cubicBezTo>
                    <a:pt x="1504" y="648"/>
                    <a:pt x="1485" y="609"/>
                    <a:pt x="1455" y="583"/>
                  </a:cubicBezTo>
                  <a:close/>
                  <a:moveTo>
                    <a:pt x="218" y="1048"/>
                  </a:moveTo>
                  <a:cubicBezTo>
                    <a:pt x="218" y="1345"/>
                    <a:pt x="218" y="1345"/>
                    <a:pt x="218" y="1345"/>
                  </a:cubicBezTo>
                  <a:cubicBezTo>
                    <a:pt x="218" y="1365"/>
                    <a:pt x="202" y="1381"/>
                    <a:pt x="182" y="1381"/>
                  </a:cubicBezTo>
                  <a:cubicBezTo>
                    <a:pt x="162" y="1381"/>
                    <a:pt x="145" y="1365"/>
                    <a:pt x="145" y="1345"/>
                  </a:cubicBezTo>
                  <a:cubicBezTo>
                    <a:pt x="145" y="1054"/>
                    <a:pt x="145" y="1054"/>
                    <a:pt x="145" y="1054"/>
                  </a:cubicBezTo>
                  <a:cubicBezTo>
                    <a:pt x="105" y="1054"/>
                    <a:pt x="73" y="1022"/>
                    <a:pt x="73" y="982"/>
                  </a:cubicBezTo>
                  <a:cubicBezTo>
                    <a:pt x="73" y="691"/>
                    <a:pt x="73" y="691"/>
                    <a:pt x="73" y="691"/>
                  </a:cubicBezTo>
                  <a:cubicBezTo>
                    <a:pt x="73" y="651"/>
                    <a:pt x="105" y="619"/>
                    <a:pt x="145" y="619"/>
                  </a:cubicBezTo>
                  <a:cubicBezTo>
                    <a:pt x="145" y="619"/>
                    <a:pt x="109" y="590"/>
                    <a:pt x="109" y="510"/>
                  </a:cubicBezTo>
                  <a:cubicBezTo>
                    <a:pt x="109" y="430"/>
                    <a:pt x="174" y="365"/>
                    <a:pt x="254" y="365"/>
                  </a:cubicBezTo>
                  <a:cubicBezTo>
                    <a:pt x="334" y="365"/>
                    <a:pt x="400" y="432"/>
                    <a:pt x="400" y="510"/>
                  </a:cubicBezTo>
                  <a:cubicBezTo>
                    <a:pt x="400" y="588"/>
                    <a:pt x="363" y="619"/>
                    <a:pt x="363" y="619"/>
                  </a:cubicBezTo>
                  <a:cubicBezTo>
                    <a:pt x="382" y="619"/>
                    <a:pt x="398" y="626"/>
                    <a:pt x="411" y="637"/>
                  </a:cubicBezTo>
                  <a:cubicBezTo>
                    <a:pt x="411" y="925"/>
                    <a:pt x="411" y="925"/>
                    <a:pt x="411" y="925"/>
                  </a:cubicBezTo>
                  <a:cubicBezTo>
                    <a:pt x="411" y="955"/>
                    <a:pt x="418" y="984"/>
                    <a:pt x="430" y="1009"/>
                  </a:cubicBezTo>
                  <a:cubicBezTo>
                    <a:pt x="420" y="1036"/>
                    <a:pt x="394" y="1054"/>
                    <a:pt x="363" y="1054"/>
                  </a:cubicBezTo>
                  <a:cubicBezTo>
                    <a:pt x="363" y="1345"/>
                    <a:pt x="363" y="1345"/>
                    <a:pt x="363" y="1345"/>
                  </a:cubicBezTo>
                  <a:cubicBezTo>
                    <a:pt x="363" y="1365"/>
                    <a:pt x="347" y="1381"/>
                    <a:pt x="327" y="1381"/>
                  </a:cubicBezTo>
                  <a:cubicBezTo>
                    <a:pt x="307" y="1381"/>
                    <a:pt x="291" y="1365"/>
                    <a:pt x="291" y="1345"/>
                  </a:cubicBezTo>
                  <a:cubicBezTo>
                    <a:pt x="291" y="1048"/>
                    <a:pt x="291" y="1048"/>
                    <a:pt x="291" y="1048"/>
                  </a:cubicBezTo>
                  <a:moveTo>
                    <a:pt x="703" y="1014"/>
                  </a:moveTo>
                  <a:cubicBezTo>
                    <a:pt x="703" y="1412"/>
                    <a:pt x="703" y="1412"/>
                    <a:pt x="703" y="1412"/>
                  </a:cubicBezTo>
                  <a:cubicBezTo>
                    <a:pt x="703" y="1439"/>
                    <a:pt x="682" y="1461"/>
                    <a:pt x="655" y="1461"/>
                  </a:cubicBezTo>
                  <a:cubicBezTo>
                    <a:pt x="628" y="1461"/>
                    <a:pt x="606" y="1439"/>
                    <a:pt x="606" y="1412"/>
                  </a:cubicBezTo>
                  <a:cubicBezTo>
                    <a:pt x="606" y="1023"/>
                    <a:pt x="606" y="1023"/>
                    <a:pt x="606" y="1023"/>
                  </a:cubicBezTo>
                  <a:cubicBezTo>
                    <a:pt x="552" y="1023"/>
                    <a:pt x="509" y="979"/>
                    <a:pt x="508" y="926"/>
                  </a:cubicBezTo>
                  <a:cubicBezTo>
                    <a:pt x="508" y="691"/>
                    <a:pt x="508" y="691"/>
                    <a:pt x="508" y="691"/>
                  </a:cubicBezTo>
                  <a:cubicBezTo>
                    <a:pt x="508" y="691"/>
                    <a:pt x="508" y="691"/>
                    <a:pt x="508" y="690"/>
                  </a:cubicBezTo>
                  <a:cubicBezTo>
                    <a:pt x="508" y="535"/>
                    <a:pt x="508" y="535"/>
                    <a:pt x="508" y="535"/>
                  </a:cubicBezTo>
                  <a:cubicBezTo>
                    <a:pt x="508" y="482"/>
                    <a:pt x="552" y="438"/>
                    <a:pt x="606" y="438"/>
                  </a:cubicBezTo>
                  <a:cubicBezTo>
                    <a:pt x="606" y="438"/>
                    <a:pt x="557" y="400"/>
                    <a:pt x="557" y="292"/>
                  </a:cubicBezTo>
                  <a:cubicBezTo>
                    <a:pt x="557" y="184"/>
                    <a:pt x="644" y="97"/>
                    <a:pt x="752" y="97"/>
                  </a:cubicBezTo>
                  <a:cubicBezTo>
                    <a:pt x="860" y="97"/>
                    <a:pt x="947" y="187"/>
                    <a:pt x="947" y="292"/>
                  </a:cubicBezTo>
                  <a:cubicBezTo>
                    <a:pt x="947" y="397"/>
                    <a:pt x="898" y="438"/>
                    <a:pt x="898" y="438"/>
                  </a:cubicBezTo>
                  <a:cubicBezTo>
                    <a:pt x="952" y="438"/>
                    <a:pt x="996" y="482"/>
                    <a:pt x="996" y="535"/>
                  </a:cubicBezTo>
                  <a:cubicBezTo>
                    <a:pt x="996" y="691"/>
                    <a:pt x="996" y="691"/>
                    <a:pt x="996" y="691"/>
                  </a:cubicBezTo>
                  <a:cubicBezTo>
                    <a:pt x="996" y="925"/>
                    <a:pt x="996" y="925"/>
                    <a:pt x="996" y="925"/>
                  </a:cubicBezTo>
                  <a:cubicBezTo>
                    <a:pt x="996" y="979"/>
                    <a:pt x="952" y="1023"/>
                    <a:pt x="898" y="1023"/>
                  </a:cubicBezTo>
                  <a:cubicBezTo>
                    <a:pt x="898" y="1412"/>
                    <a:pt x="898" y="1412"/>
                    <a:pt x="898" y="1412"/>
                  </a:cubicBezTo>
                  <a:cubicBezTo>
                    <a:pt x="898" y="1439"/>
                    <a:pt x="876" y="1461"/>
                    <a:pt x="849" y="1461"/>
                  </a:cubicBezTo>
                  <a:cubicBezTo>
                    <a:pt x="822" y="1461"/>
                    <a:pt x="801" y="1439"/>
                    <a:pt x="801" y="1412"/>
                  </a:cubicBezTo>
                  <a:cubicBezTo>
                    <a:pt x="801" y="1014"/>
                    <a:pt x="801" y="1014"/>
                    <a:pt x="801" y="1014"/>
                  </a:cubicBezTo>
                  <a:lnTo>
                    <a:pt x="703" y="1014"/>
                  </a:lnTo>
                  <a:close/>
                  <a:moveTo>
                    <a:pt x="1213" y="1048"/>
                  </a:moveTo>
                  <a:cubicBezTo>
                    <a:pt x="1213" y="1345"/>
                    <a:pt x="1213" y="1345"/>
                    <a:pt x="1213" y="1345"/>
                  </a:cubicBezTo>
                  <a:cubicBezTo>
                    <a:pt x="1213" y="1365"/>
                    <a:pt x="1197" y="1381"/>
                    <a:pt x="1177" y="1381"/>
                  </a:cubicBezTo>
                  <a:cubicBezTo>
                    <a:pt x="1157" y="1381"/>
                    <a:pt x="1141" y="1365"/>
                    <a:pt x="1141" y="1345"/>
                  </a:cubicBezTo>
                  <a:cubicBezTo>
                    <a:pt x="1141" y="1054"/>
                    <a:pt x="1141" y="1054"/>
                    <a:pt x="1141" y="1054"/>
                  </a:cubicBezTo>
                  <a:cubicBezTo>
                    <a:pt x="1110" y="1054"/>
                    <a:pt x="1084" y="1036"/>
                    <a:pt x="1073" y="1009"/>
                  </a:cubicBezTo>
                  <a:cubicBezTo>
                    <a:pt x="1086" y="984"/>
                    <a:pt x="1093" y="955"/>
                    <a:pt x="1093" y="925"/>
                  </a:cubicBezTo>
                  <a:cubicBezTo>
                    <a:pt x="1093" y="637"/>
                    <a:pt x="1093" y="637"/>
                    <a:pt x="1093" y="637"/>
                  </a:cubicBezTo>
                  <a:cubicBezTo>
                    <a:pt x="1106" y="626"/>
                    <a:pt x="1122" y="619"/>
                    <a:pt x="1141" y="619"/>
                  </a:cubicBezTo>
                  <a:cubicBezTo>
                    <a:pt x="1141" y="619"/>
                    <a:pt x="1104" y="590"/>
                    <a:pt x="1104" y="510"/>
                  </a:cubicBezTo>
                  <a:cubicBezTo>
                    <a:pt x="1104" y="430"/>
                    <a:pt x="1170" y="365"/>
                    <a:pt x="1250" y="365"/>
                  </a:cubicBezTo>
                  <a:cubicBezTo>
                    <a:pt x="1330" y="365"/>
                    <a:pt x="1395" y="431"/>
                    <a:pt x="1395" y="510"/>
                  </a:cubicBezTo>
                  <a:cubicBezTo>
                    <a:pt x="1395" y="589"/>
                    <a:pt x="1359" y="619"/>
                    <a:pt x="1359" y="619"/>
                  </a:cubicBezTo>
                  <a:cubicBezTo>
                    <a:pt x="1399" y="619"/>
                    <a:pt x="1431" y="651"/>
                    <a:pt x="1431" y="691"/>
                  </a:cubicBezTo>
                  <a:cubicBezTo>
                    <a:pt x="1431" y="982"/>
                    <a:pt x="1431" y="982"/>
                    <a:pt x="1431" y="982"/>
                  </a:cubicBezTo>
                  <a:cubicBezTo>
                    <a:pt x="1431" y="1022"/>
                    <a:pt x="1399" y="1054"/>
                    <a:pt x="1359" y="1054"/>
                  </a:cubicBezTo>
                  <a:cubicBezTo>
                    <a:pt x="1359" y="1345"/>
                    <a:pt x="1359" y="1345"/>
                    <a:pt x="1359" y="1345"/>
                  </a:cubicBezTo>
                  <a:cubicBezTo>
                    <a:pt x="1359" y="1365"/>
                    <a:pt x="1342" y="1381"/>
                    <a:pt x="1322" y="1381"/>
                  </a:cubicBezTo>
                  <a:cubicBezTo>
                    <a:pt x="1302" y="1381"/>
                    <a:pt x="1286" y="1365"/>
                    <a:pt x="1286" y="1345"/>
                  </a:cubicBezTo>
                  <a:cubicBezTo>
                    <a:pt x="1286" y="1048"/>
                    <a:pt x="1286" y="1048"/>
                    <a:pt x="1286" y="1048"/>
                  </a:cubicBezTo>
                  <a:lnTo>
                    <a:pt x="1213" y="104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nvGrpSpPr>
          <p:cNvPr id="53" name="PA_组合 52"/>
          <p:cNvGrpSpPr/>
          <p:nvPr>
            <p:custDataLst>
              <p:tags r:id="rId8"/>
            </p:custDataLst>
          </p:nvPr>
        </p:nvGrpSpPr>
        <p:grpSpPr>
          <a:xfrm>
            <a:off x="9323642" y="3291114"/>
            <a:ext cx="1620958" cy="1405553"/>
            <a:chOff x="9323642" y="3291114"/>
            <a:chExt cx="1620958" cy="1405553"/>
          </a:xfrm>
        </p:grpSpPr>
        <p:cxnSp>
          <p:nvCxnSpPr>
            <p:cNvPr id="18" name="Straight Connector 18"/>
            <p:cNvCxnSpPr/>
            <p:nvPr/>
          </p:nvCxnSpPr>
          <p:spPr>
            <a:xfrm>
              <a:off x="9541927" y="4075623"/>
              <a:ext cx="1264114" cy="0"/>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4" name="Freeform 32"/>
            <p:cNvSpPr>
              <a:spLocks noEditPoints="1"/>
            </p:cNvSpPr>
            <p:nvPr/>
          </p:nvSpPr>
          <p:spPr bwMode="auto">
            <a:xfrm>
              <a:off x="9842528" y="3291114"/>
              <a:ext cx="583186" cy="554997"/>
            </a:xfrm>
            <a:custGeom>
              <a:avLst/>
              <a:gdLst>
                <a:gd name="T0" fmla="*/ 1722 w 1880"/>
                <a:gd name="T1" fmla="*/ 0 h 1789"/>
                <a:gd name="T2" fmla="*/ 158 w 1880"/>
                <a:gd name="T3" fmla="*/ 0 h 1789"/>
                <a:gd name="T4" fmla="*/ 0 w 1880"/>
                <a:gd name="T5" fmla="*/ 158 h 1789"/>
                <a:gd name="T6" fmla="*/ 0 w 1880"/>
                <a:gd name="T7" fmla="*/ 1368 h 1789"/>
                <a:gd name="T8" fmla="*/ 158 w 1880"/>
                <a:gd name="T9" fmla="*/ 1526 h 1789"/>
                <a:gd name="T10" fmla="*/ 634 w 1880"/>
                <a:gd name="T11" fmla="*/ 1526 h 1789"/>
                <a:gd name="T12" fmla="*/ 550 w 1880"/>
                <a:gd name="T13" fmla="*/ 1617 h 1789"/>
                <a:gd name="T14" fmla="*/ 506 w 1880"/>
                <a:gd name="T15" fmla="*/ 1664 h 1789"/>
                <a:gd name="T16" fmla="*/ 502 w 1880"/>
                <a:gd name="T17" fmla="*/ 1737 h 1789"/>
                <a:gd name="T18" fmla="*/ 621 w 1880"/>
                <a:gd name="T19" fmla="*/ 1789 h 1789"/>
                <a:gd name="T20" fmla="*/ 1259 w 1880"/>
                <a:gd name="T21" fmla="*/ 1789 h 1789"/>
                <a:gd name="T22" fmla="*/ 1378 w 1880"/>
                <a:gd name="T23" fmla="*/ 1737 h 1789"/>
                <a:gd name="T24" fmla="*/ 1374 w 1880"/>
                <a:gd name="T25" fmla="*/ 1664 h 1789"/>
                <a:gd name="T26" fmla="*/ 1330 w 1880"/>
                <a:gd name="T27" fmla="*/ 1617 h 1789"/>
                <a:gd name="T28" fmla="*/ 1246 w 1880"/>
                <a:gd name="T29" fmla="*/ 1526 h 1789"/>
                <a:gd name="T30" fmla="*/ 1722 w 1880"/>
                <a:gd name="T31" fmla="*/ 1526 h 1789"/>
                <a:gd name="T32" fmla="*/ 1880 w 1880"/>
                <a:gd name="T33" fmla="*/ 1368 h 1789"/>
                <a:gd name="T34" fmla="*/ 1880 w 1880"/>
                <a:gd name="T35" fmla="*/ 158 h 1789"/>
                <a:gd name="T36" fmla="*/ 1722 w 1880"/>
                <a:gd name="T37" fmla="*/ 0 h 1789"/>
                <a:gd name="T38" fmla="*/ 1288 w 1880"/>
                <a:gd name="T39" fmla="*/ 1659 h 1789"/>
                <a:gd name="T40" fmla="*/ 1326 w 1880"/>
                <a:gd name="T41" fmla="*/ 1698 h 1789"/>
                <a:gd name="T42" fmla="*/ 1325 w 1880"/>
                <a:gd name="T43" fmla="*/ 1712 h 1789"/>
                <a:gd name="T44" fmla="*/ 1259 w 1880"/>
                <a:gd name="T45" fmla="*/ 1731 h 1789"/>
                <a:gd name="T46" fmla="*/ 621 w 1880"/>
                <a:gd name="T47" fmla="*/ 1731 h 1789"/>
                <a:gd name="T48" fmla="*/ 555 w 1880"/>
                <a:gd name="T49" fmla="*/ 1712 h 1789"/>
                <a:gd name="T50" fmla="*/ 553 w 1880"/>
                <a:gd name="T51" fmla="*/ 1700 h 1789"/>
                <a:gd name="T52" fmla="*/ 553 w 1880"/>
                <a:gd name="T53" fmla="*/ 1700 h 1789"/>
                <a:gd name="T54" fmla="*/ 592 w 1880"/>
                <a:gd name="T55" fmla="*/ 1659 h 1789"/>
                <a:gd name="T56" fmla="*/ 703 w 1880"/>
                <a:gd name="T57" fmla="*/ 1526 h 1789"/>
                <a:gd name="T58" fmla="*/ 1177 w 1880"/>
                <a:gd name="T59" fmla="*/ 1526 h 1789"/>
                <a:gd name="T60" fmla="*/ 1288 w 1880"/>
                <a:gd name="T61" fmla="*/ 1659 h 1789"/>
                <a:gd name="T62" fmla="*/ 1763 w 1880"/>
                <a:gd name="T63" fmla="*/ 1368 h 1789"/>
                <a:gd name="T64" fmla="*/ 1722 w 1880"/>
                <a:gd name="T65" fmla="*/ 1409 h 1789"/>
                <a:gd name="T66" fmla="*/ 158 w 1880"/>
                <a:gd name="T67" fmla="*/ 1409 h 1789"/>
                <a:gd name="T68" fmla="*/ 117 w 1880"/>
                <a:gd name="T69" fmla="*/ 1368 h 1789"/>
                <a:gd name="T70" fmla="*/ 117 w 1880"/>
                <a:gd name="T71" fmla="*/ 158 h 1789"/>
                <a:gd name="T72" fmla="*/ 158 w 1880"/>
                <a:gd name="T73" fmla="*/ 117 h 1789"/>
                <a:gd name="T74" fmla="*/ 1722 w 1880"/>
                <a:gd name="T75" fmla="*/ 117 h 1789"/>
                <a:gd name="T76" fmla="*/ 1763 w 1880"/>
                <a:gd name="T77" fmla="*/ 158 h 1789"/>
                <a:gd name="T78" fmla="*/ 1763 w 1880"/>
                <a:gd name="T79" fmla="*/ 1368 h 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0" h="1789">
                  <a:moveTo>
                    <a:pt x="1722" y="0"/>
                  </a:moveTo>
                  <a:cubicBezTo>
                    <a:pt x="158" y="0"/>
                    <a:pt x="158" y="0"/>
                    <a:pt x="158" y="0"/>
                  </a:cubicBezTo>
                  <a:cubicBezTo>
                    <a:pt x="71" y="0"/>
                    <a:pt x="0" y="71"/>
                    <a:pt x="0" y="158"/>
                  </a:cubicBezTo>
                  <a:cubicBezTo>
                    <a:pt x="0" y="1368"/>
                    <a:pt x="0" y="1368"/>
                    <a:pt x="0" y="1368"/>
                  </a:cubicBezTo>
                  <a:cubicBezTo>
                    <a:pt x="0" y="1455"/>
                    <a:pt x="71" y="1526"/>
                    <a:pt x="158" y="1526"/>
                  </a:cubicBezTo>
                  <a:cubicBezTo>
                    <a:pt x="634" y="1526"/>
                    <a:pt x="634" y="1526"/>
                    <a:pt x="634" y="1526"/>
                  </a:cubicBezTo>
                  <a:cubicBezTo>
                    <a:pt x="610" y="1558"/>
                    <a:pt x="570" y="1598"/>
                    <a:pt x="550" y="1617"/>
                  </a:cubicBezTo>
                  <a:cubicBezTo>
                    <a:pt x="530" y="1637"/>
                    <a:pt x="514" y="1653"/>
                    <a:pt x="506" y="1664"/>
                  </a:cubicBezTo>
                  <a:cubicBezTo>
                    <a:pt x="494" y="1680"/>
                    <a:pt x="489" y="1710"/>
                    <a:pt x="502" y="1737"/>
                  </a:cubicBezTo>
                  <a:cubicBezTo>
                    <a:pt x="514" y="1761"/>
                    <a:pt x="544" y="1789"/>
                    <a:pt x="621" y="1789"/>
                  </a:cubicBezTo>
                  <a:cubicBezTo>
                    <a:pt x="1259" y="1789"/>
                    <a:pt x="1259" y="1789"/>
                    <a:pt x="1259" y="1789"/>
                  </a:cubicBezTo>
                  <a:cubicBezTo>
                    <a:pt x="1336" y="1789"/>
                    <a:pt x="1366" y="1761"/>
                    <a:pt x="1378" y="1737"/>
                  </a:cubicBezTo>
                  <a:cubicBezTo>
                    <a:pt x="1391" y="1710"/>
                    <a:pt x="1386" y="1680"/>
                    <a:pt x="1374" y="1664"/>
                  </a:cubicBezTo>
                  <a:cubicBezTo>
                    <a:pt x="1366" y="1653"/>
                    <a:pt x="1350" y="1637"/>
                    <a:pt x="1330" y="1617"/>
                  </a:cubicBezTo>
                  <a:cubicBezTo>
                    <a:pt x="1310" y="1598"/>
                    <a:pt x="1270" y="1558"/>
                    <a:pt x="1246" y="1526"/>
                  </a:cubicBezTo>
                  <a:cubicBezTo>
                    <a:pt x="1722" y="1526"/>
                    <a:pt x="1722" y="1526"/>
                    <a:pt x="1722" y="1526"/>
                  </a:cubicBezTo>
                  <a:cubicBezTo>
                    <a:pt x="1809" y="1526"/>
                    <a:pt x="1880" y="1455"/>
                    <a:pt x="1880" y="1368"/>
                  </a:cubicBezTo>
                  <a:cubicBezTo>
                    <a:pt x="1880" y="158"/>
                    <a:pt x="1880" y="158"/>
                    <a:pt x="1880" y="158"/>
                  </a:cubicBezTo>
                  <a:cubicBezTo>
                    <a:pt x="1880" y="71"/>
                    <a:pt x="1809" y="0"/>
                    <a:pt x="1722" y="0"/>
                  </a:cubicBezTo>
                  <a:close/>
                  <a:moveTo>
                    <a:pt x="1288" y="1659"/>
                  </a:moveTo>
                  <a:cubicBezTo>
                    <a:pt x="1305" y="1676"/>
                    <a:pt x="1321" y="1692"/>
                    <a:pt x="1326" y="1698"/>
                  </a:cubicBezTo>
                  <a:cubicBezTo>
                    <a:pt x="1326" y="1699"/>
                    <a:pt x="1329" y="1705"/>
                    <a:pt x="1325" y="1712"/>
                  </a:cubicBezTo>
                  <a:cubicBezTo>
                    <a:pt x="1317" y="1724"/>
                    <a:pt x="1293" y="1731"/>
                    <a:pt x="1259" y="1731"/>
                  </a:cubicBezTo>
                  <a:cubicBezTo>
                    <a:pt x="621" y="1731"/>
                    <a:pt x="621" y="1731"/>
                    <a:pt x="621" y="1731"/>
                  </a:cubicBezTo>
                  <a:cubicBezTo>
                    <a:pt x="587" y="1731"/>
                    <a:pt x="563" y="1724"/>
                    <a:pt x="555" y="1712"/>
                  </a:cubicBezTo>
                  <a:cubicBezTo>
                    <a:pt x="551" y="1706"/>
                    <a:pt x="553" y="1700"/>
                    <a:pt x="553" y="1700"/>
                  </a:cubicBezTo>
                  <a:cubicBezTo>
                    <a:pt x="553" y="1700"/>
                    <a:pt x="553" y="1700"/>
                    <a:pt x="553" y="1700"/>
                  </a:cubicBezTo>
                  <a:cubicBezTo>
                    <a:pt x="559" y="1692"/>
                    <a:pt x="575" y="1676"/>
                    <a:pt x="592" y="1659"/>
                  </a:cubicBezTo>
                  <a:cubicBezTo>
                    <a:pt x="643" y="1608"/>
                    <a:pt x="684" y="1565"/>
                    <a:pt x="703" y="1526"/>
                  </a:cubicBezTo>
                  <a:cubicBezTo>
                    <a:pt x="1177" y="1526"/>
                    <a:pt x="1177" y="1526"/>
                    <a:pt x="1177" y="1526"/>
                  </a:cubicBezTo>
                  <a:cubicBezTo>
                    <a:pt x="1196" y="1565"/>
                    <a:pt x="1237" y="1608"/>
                    <a:pt x="1288" y="1659"/>
                  </a:cubicBezTo>
                  <a:close/>
                  <a:moveTo>
                    <a:pt x="1763" y="1368"/>
                  </a:moveTo>
                  <a:cubicBezTo>
                    <a:pt x="1763" y="1391"/>
                    <a:pt x="1745" y="1409"/>
                    <a:pt x="1722" y="1409"/>
                  </a:cubicBezTo>
                  <a:cubicBezTo>
                    <a:pt x="158" y="1409"/>
                    <a:pt x="158" y="1409"/>
                    <a:pt x="158" y="1409"/>
                  </a:cubicBezTo>
                  <a:cubicBezTo>
                    <a:pt x="136" y="1409"/>
                    <a:pt x="117" y="1391"/>
                    <a:pt x="117" y="1368"/>
                  </a:cubicBezTo>
                  <a:cubicBezTo>
                    <a:pt x="117" y="158"/>
                    <a:pt x="117" y="158"/>
                    <a:pt x="117" y="158"/>
                  </a:cubicBezTo>
                  <a:cubicBezTo>
                    <a:pt x="117" y="135"/>
                    <a:pt x="136" y="117"/>
                    <a:pt x="158" y="117"/>
                  </a:cubicBezTo>
                  <a:cubicBezTo>
                    <a:pt x="1722" y="117"/>
                    <a:pt x="1722" y="117"/>
                    <a:pt x="1722" y="117"/>
                  </a:cubicBezTo>
                  <a:cubicBezTo>
                    <a:pt x="1745" y="117"/>
                    <a:pt x="1763" y="135"/>
                    <a:pt x="1763" y="158"/>
                  </a:cubicBezTo>
                  <a:lnTo>
                    <a:pt x="1763" y="1368"/>
                  </a:lnTo>
                  <a:close/>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5" name="Freeform 33"/>
            <p:cNvSpPr>
              <a:spLocks noEditPoints="1"/>
            </p:cNvSpPr>
            <p:nvPr/>
          </p:nvSpPr>
          <p:spPr bwMode="auto">
            <a:xfrm>
              <a:off x="9915426" y="3364012"/>
              <a:ext cx="437390" cy="291855"/>
            </a:xfrm>
            <a:custGeom>
              <a:avLst/>
              <a:gdLst>
                <a:gd name="T0" fmla="*/ 1310 w 1410"/>
                <a:gd name="T1" fmla="*/ 0 h 941"/>
                <a:gd name="T2" fmla="*/ 100 w 1410"/>
                <a:gd name="T3" fmla="*/ 0 h 941"/>
                <a:gd name="T4" fmla="*/ 0 w 1410"/>
                <a:gd name="T5" fmla="*/ 99 h 941"/>
                <a:gd name="T6" fmla="*/ 0 w 1410"/>
                <a:gd name="T7" fmla="*/ 841 h 941"/>
                <a:gd name="T8" fmla="*/ 100 w 1410"/>
                <a:gd name="T9" fmla="*/ 941 h 941"/>
                <a:gd name="T10" fmla="*/ 1310 w 1410"/>
                <a:gd name="T11" fmla="*/ 941 h 941"/>
                <a:gd name="T12" fmla="*/ 1410 w 1410"/>
                <a:gd name="T13" fmla="*/ 841 h 941"/>
                <a:gd name="T14" fmla="*/ 1410 w 1410"/>
                <a:gd name="T15" fmla="*/ 99 h 941"/>
                <a:gd name="T16" fmla="*/ 1310 w 1410"/>
                <a:gd name="T17" fmla="*/ 0 h 941"/>
                <a:gd name="T18" fmla="*/ 100 w 1410"/>
                <a:gd name="T19" fmla="*/ 58 h 941"/>
                <a:gd name="T20" fmla="*/ 1310 w 1410"/>
                <a:gd name="T21" fmla="*/ 58 h 941"/>
                <a:gd name="T22" fmla="*/ 1352 w 1410"/>
                <a:gd name="T23" fmla="*/ 99 h 941"/>
                <a:gd name="T24" fmla="*/ 1352 w 1410"/>
                <a:gd name="T25" fmla="*/ 340 h 941"/>
                <a:gd name="T26" fmla="*/ 1115 w 1410"/>
                <a:gd name="T27" fmla="*/ 606 h 941"/>
                <a:gd name="T28" fmla="*/ 904 w 1410"/>
                <a:gd name="T29" fmla="*/ 334 h 941"/>
                <a:gd name="T30" fmla="*/ 881 w 1410"/>
                <a:gd name="T31" fmla="*/ 322 h 941"/>
                <a:gd name="T32" fmla="*/ 857 w 1410"/>
                <a:gd name="T33" fmla="*/ 335 h 941"/>
                <a:gd name="T34" fmla="*/ 584 w 1410"/>
                <a:gd name="T35" fmla="*/ 717 h 941"/>
                <a:gd name="T36" fmla="*/ 374 w 1410"/>
                <a:gd name="T37" fmla="*/ 507 h 941"/>
                <a:gd name="T38" fmla="*/ 333 w 1410"/>
                <a:gd name="T39" fmla="*/ 506 h 941"/>
                <a:gd name="T40" fmla="*/ 58 w 1410"/>
                <a:gd name="T41" fmla="*/ 756 h 941"/>
                <a:gd name="T42" fmla="*/ 58 w 1410"/>
                <a:gd name="T43" fmla="*/ 99 h 941"/>
                <a:gd name="T44" fmla="*/ 100 w 1410"/>
                <a:gd name="T45" fmla="*/ 58 h 941"/>
                <a:gd name="T46" fmla="*/ 1310 w 1410"/>
                <a:gd name="T47" fmla="*/ 882 h 941"/>
                <a:gd name="T48" fmla="*/ 100 w 1410"/>
                <a:gd name="T49" fmla="*/ 882 h 941"/>
                <a:gd name="T50" fmla="*/ 58 w 1410"/>
                <a:gd name="T51" fmla="*/ 841 h 941"/>
                <a:gd name="T52" fmla="*/ 58 w 1410"/>
                <a:gd name="T53" fmla="*/ 835 h 941"/>
                <a:gd name="T54" fmla="*/ 352 w 1410"/>
                <a:gd name="T55" fmla="*/ 568 h 941"/>
                <a:gd name="T56" fmla="*/ 567 w 1410"/>
                <a:gd name="T57" fmla="*/ 783 h 941"/>
                <a:gd name="T58" fmla="*/ 590 w 1410"/>
                <a:gd name="T59" fmla="*/ 792 h 941"/>
                <a:gd name="T60" fmla="*/ 611 w 1410"/>
                <a:gd name="T61" fmla="*/ 780 h 941"/>
                <a:gd name="T62" fmla="*/ 882 w 1410"/>
                <a:gd name="T63" fmla="*/ 401 h 941"/>
                <a:gd name="T64" fmla="*/ 1090 w 1410"/>
                <a:gd name="T65" fmla="*/ 670 h 941"/>
                <a:gd name="T66" fmla="*/ 1112 w 1410"/>
                <a:gd name="T67" fmla="*/ 682 h 941"/>
                <a:gd name="T68" fmla="*/ 1135 w 1410"/>
                <a:gd name="T69" fmla="*/ 672 h 941"/>
                <a:gd name="T70" fmla="*/ 1352 w 1410"/>
                <a:gd name="T71" fmla="*/ 428 h 941"/>
                <a:gd name="T72" fmla="*/ 1352 w 1410"/>
                <a:gd name="T73" fmla="*/ 841 h 941"/>
                <a:gd name="T74" fmla="*/ 1310 w 1410"/>
                <a:gd name="T75" fmla="*/ 882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0" h="941">
                  <a:moveTo>
                    <a:pt x="1310" y="0"/>
                  </a:moveTo>
                  <a:cubicBezTo>
                    <a:pt x="100" y="0"/>
                    <a:pt x="100" y="0"/>
                    <a:pt x="100" y="0"/>
                  </a:cubicBezTo>
                  <a:cubicBezTo>
                    <a:pt x="45" y="0"/>
                    <a:pt x="0" y="44"/>
                    <a:pt x="0" y="99"/>
                  </a:cubicBezTo>
                  <a:cubicBezTo>
                    <a:pt x="0" y="841"/>
                    <a:pt x="0" y="841"/>
                    <a:pt x="0" y="841"/>
                  </a:cubicBezTo>
                  <a:cubicBezTo>
                    <a:pt x="0" y="896"/>
                    <a:pt x="45" y="941"/>
                    <a:pt x="100" y="941"/>
                  </a:cubicBezTo>
                  <a:cubicBezTo>
                    <a:pt x="1310" y="941"/>
                    <a:pt x="1310" y="941"/>
                    <a:pt x="1310" y="941"/>
                  </a:cubicBezTo>
                  <a:cubicBezTo>
                    <a:pt x="1365" y="941"/>
                    <a:pt x="1410" y="896"/>
                    <a:pt x="1410" y="841"/>
                  </a:cubicBezTo>
                  <a:cubicBezTo>
                    <a:pt x="1410" y="99"/>
                    <a:pt x="1410" y="99"/>
                    <a:pt x="1410" y="99"/>
                  </a:cubicBezTo>
                  <a:cubicBezTo>
                    <a:pt x="1410" y="44"/>
                    <a:pt x="1365" y="0"/>
                    <a:pt x="1310" y="0"/>
                  </a:cubicBezTo>
                  <a:close/>
                  <a:moveTo>
                    <a:pt x="100" y="58"/>
                  </a:moveTo>
                  <a:cubicBezTo>
                    <a:pt x="1310" y="58"/>
                    <a:pt x="1310" y="58"/>
                    <a:pt x="1310" y="58"/>
                  </a:cubicBezTo>
                  <a:cubicBezTo>
                    <a:pt x="1333" y="58"/>
                    <a:pt x="1352" y="77"/>
                    <a:pt x="1352" y="99"/>
                  </a:cubicBezTo>
                  <a:cubicBezTo>
                    <a:pt x="1352" y="340"/>
                    <a:pt x="1352" y="340"/>
                    <a:pt x="1352" y="340"/>
                  </a:cubicBezTo>
                  <a:cubicBezTo>
                    <a:pt x="1115" y="606"/>
                    <a:pt x="1115" y="606"/>
                    <a:pt x="1115" y="606"/>
                  </a:cubicBezTo>
                  <a:cubicBezTo>
                    <a:pt x="904" y="334"/>
                    <a:pt x="904" y="334"/>
                    <a:pt x="904" y="334"/>
                  </a:cubicBezTo>
                  <a:cubicBezTo>
                    <a:pt x="899" y="327"/>
                    <a:pt x="890" y="323"/>
                    <a:pt x="881" y="322"/>
                  </a:cubicBezTo>
                  <a:cubicBezTo>
                    <a:pt x="871" y="323"/>
                    <a:pt x="863" y="327"/>
                    <a:pt x="857" y="335"/>
                  </a:cubicBezTo>
                  <a:cubicBezTo>
                    <a:pt x="584" y="717"/>
                    <a:pt x="584" y="717"/>
                    <a:pt x="584" y="717"/>
                  </a:cubicBezTo>
                  <a:cubicBezTo>
                    <a:pt x="374" y="507"/>
                    <a:pt x="374" y="507"/>
                    <a:pt x="374" y="507"/>
                  </a:cubicBezTo>
                  <a:cubicBezTo>
                    <a:pt x="363" y="496"/>
                    <a:pt x="345" y="496"/>
                    <a:pt x="333" y="506"/>
                  </a:cubicBezTo>
                  <a:cubicBezTo>
                    <a:pt x="58" y="756"/>
                    <a:pt x="58" y="756"/>
                    <a:pt x="58" y="756"/>
                  </a:cubicBezTo>
                  <a:cubicBezTo>
                    <a:pt x="58" y="99"/>
                    <a:pt x="58" y="99"/>
                    <a:pt x="58" y="99"/>
                  </a:cubicBezTo>
                  <a:cubicBezTo>
                    <a:pt x="58" y="77"/>
                    <a:pt x="77" y="58"/>
                    <a:pt x="100" y="58"/>
                  </a:cubicBezTo>
                  <a:close/>
                  <a:moveTo>
                    <a:pt x="1310" y="882"/>
                  </a:moveTo>
                  <a:cubicBezTo>
                    <a:pt x="100" y="882"/>
                    <a:pt x="100" y="882"/>
                    <a:pt x="100" y="882"/>
                  </a:cubicBezTo>
                  <a:cubicBezTo>
                    <a:pt x="77" y="882"/>
                    <a:pt x="58" y="863"/>
                    <a:pt x="58" y="841"/>
                  </a:cubicBezTo>
                  <a:cubicBezTo>
                    <a:pt x="58" y="835"/>
                    <a:pt x="58" y="835"/>
                    <a:pt x="58" y="835"/>
                  </a:cubicBezTo>
                  <a:cubicBezTo>
                    <a:pt x="352" y="568"/>
                    <a:pt x="352" y="568"/>
                    <a:pt x="352" y="568"/>
                  </a:cubicBezTo>
                  <a:cubicBezTo>
                    <a:pt x="567" y="783"/>
                    <a:pt x="567" y="783"/>
                    <a:pt x="567" y="783"/>
                  </a:cubicBezTo>
                  <a:cubicBezTo>
                    <a:pt x="573" y="790"/>
                    <a:pt x="581" y="793"/>
                    <a:pt x="590" y="792"/>
                  </a:cubicBezTo>
                  <a:cubicBezTo>
                    <a:pt x="599" y="791"/>
                    <a:pt x="606" y="787"/>
                    <a:pt x="611" y="780"/>
                  </a:cubicBezTo>
                  <a:cubicBezTo>
                    <a:pt x="882" y="401"/>
                    <a:pt x="882" y="401"/>
                    <a:pt x="882" y="401"/>
                  </a:cubicBezTo>
                  <a:cubicBezTo>
                    <a:pt x="1090" y="670"/>
                    <a:pt x="1090" y="670"/>
                    <a:pt x="1090" y="670"/>
                  </a:cubicBezTo>
                  <a:cubicBezTo>
                    <a:pt x="1095" y="677"/>
                    <a:pt x="1104" y="681"/>
                    <a:pt x="1112" y="682"/>
                  </a:cubicBezTo>
                  <a:cubicBezTo>
                    <a:pt x="1121" y="682"/>
                    <a:pt x="1129" y="678"/>
                    <a:pt x="1135" y="672"/>
                  </a:cubicBezTo>
                  <a:cubicBezTo>
                    <a:pt x="1352" y="428"/>
                    <a:pt x="1352" y="428"/>
                    <a:pt x="1352" y="428"/>
                  </a:cubicBezTo>
                  <a:cubicBezTo>
                    <a:pt x="1352" y="841"/>
                    <a:pt x="1352" y="841"/>
                    <a:pt x="1352" y="841"/>
                  </a:cubicBezTo>
                  <a:cubicBezTo>
                    <a:pt x="1352" y="863"/>
                    <a:pt x="1333" y="882"/>
                    <a:pt x="1310" y="882"/>
                  </a:cubicBezTo>
                  <a:close/>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6" name="Freeform 34"/>
            <p:cNvSpPr>
              <a:spLocks noEditPoints="1"/>
            </p:cNvSpPr>
            <p:nvPr/>
          </p:nvSpPr>
          <p:spPr bwMode="auto">
            <a:xfrm>
              <a:off x="10106850" y="3664259"/>
              <a:ext cx="54543" cy="5467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18 h 176"/>
                <a:gd name="T12" fmla="*/ 59 w 176"/>
                <a:gd name="T13" fmla="*/ 88 h 176"/>
                <a:gd name="T14" fmla="*/ 88 w 176"/>
                <a:gd name="T15" fmla="*/ 59 h 176"/>
                <a:gd name="T16" fmla="*/ 117 w 176"/>
                <a:gd name="T17" fmla="*/ 88 h 176"/>
                <a:gd name="T18" fmla="*/ 88 w 176"/>
                <a:gd name="T19" fmla="*/ 11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40"/>
                    <a:pt x="0" y="88"/>
                  </a:cubicBezTo>
                  <a:cubicBezTo>
                    <a:pt x="0" y="137"/>
                    <a:pt x="39" y="176"/>
                    <a:pt x="88" y="176"/>
                  </a:cubicBezTo>
                  <a:cubicBezTo>
                    <a:pt x="137" y="176"/>
                    <a:pt x="176" y="137"/>
                    <a:pt x="176" y="88"/>
                  </a:cubicBezTo>
                  <a:cubicBezTo>
                    <a:pt x="176" y="40"/>
                    <a:pt x="137" y="0"/>
                    <a:pt x="88" y="0"/>
                  </a:cubicBezTo>
                  <a:close/>
                  <a:moveTo>
                    <a:pt x="88" y="118"/>
                  </a:moveTo>
                  <a:cubicBezTo>
                    <a:pt x="72" y="118"/>
                    <a:pt x="59" y="104"/>
                    <a:pt x="59" y="88"/>
                  </a:cubicBezTo>
                  <a:cubicBezTo>
                    <a:pt x="59" y="72"/>
                    <a:pt x="72" y="59"/>
                    <a:pt x="88" y="59"/>
                  </a:cubicBezTo>
                  <a:cubicBezTo>
                    <a:pt x="104" y="59"/>
                    <a:pt x="117" y="72"/>
                    <a:pt x="117" y="88"/>
                  </a:cubicBezTo>
                  <a:cubicBezTo>
                    <a:pt x="117" y="104"/>
                    <a:pt x="104" y="118"/>
                    <a:pt x="88" y="118"/>
                  </a:cubicBezTo>
                  <a:close/>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7" name="TextBox 41"/>
            <p:cNvSpPr txBox="1"/>
            <p:nvPr/>
          </p:nvSpPr>
          <p:spPr>
            <a:xfrm>
              <a:off x="9323642" y="4173447"/>
              <a:ext cx="1620958" cy="523220"/>
            </a:xfrm>
            <a:prstGeom prst="rect">
              <a:avLst/>
            </a:prstGeom>
            <a:noFill/>
          </p:spPr>
          <p:txBody>
            <a:bodyPr wrap="none" rtlCol="0">
              <a:spAutoFit/>
            </a:bodyPr>
            <a:lstStyle/>
            <a:p>
              <a:pPr algn="ctr"/>
              <a:r>
                <a:rPr lang="zh-CN" altLang="en-US" sz="2800" b="1" dirty="0">
                  <a:cs typeface="+mn-ea"/>
                  <a:sym typeface="+mn-lt"/>
                </a:rPr>
                <a:t>添加标题</a:t>
              </a:r>
              <a:endParaRPr lang="id-ID" sz="2800" b="1" dirty="0">
                <a:cs typeface="+mn-ea"/>
                <a:sym typeface="+mn-lt"/>
              </a:endParaRPr>
            </a:p>
          </p:txBody>
        </p:sp>
      </p:grpSp>
      <p:sp>
        <p:nvSpPr>
          <p:cNvPr id="38" name="Rectangle 42"/>
          <p:cNvSpPr/>
          <p:nvPr/>
        </p:nvSpPr>
        <p:spPr>
          <a:xfrm>
            <a:off x="1041554" y="4714802"/>
            <a:ext cx="2015858" cy="954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a:solidFill>
                <a:schemeClr val="tx1"/>
              </a:solidFill>
              <a:cs typeface="+mn-ea"/>
              <a:sym typeface="+mn-lt"/>
            </a:endParaRPr>
          </a:p>
        </p:txBody>
      </p:sp>
      <p:sp>
        <p:nvSpPr>
          <p:cNvPr id="39" name="Rectangle 43"/>
          <p:cNvSpPr/>
          <p:nvPr/>
        </p:nvSpPr>
        <p:spPr>
          <a:xfrm>
            <a:off x="3064386" y="4714802"/>
            <a:ext cx="2029806" cy="954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a:solidFill>
                <a:schemeClr val="tx1"/>
              </a:solidFill>
              <a:cs typeface="+mn-ea"/>
              <a:sym typeface="+mn-lt"/>
            </a:endParaRPr>
          </a:p>
        </p:txBody>
      </p:sp>
      <p:sp>
        <p:nvSpPr>
          <p:cNvPr id="40" name="Rectangle 44"/>
          <p:cNvSpPr/>
          <p:nvPr/>
        </p:nvSpPr>
        <p:spPr>
          <a:xfrm>
            <a:off x="5087218" y="4714802"/>
            <a:ext cx="2015858" cy="954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a:solidFill>
                <a:schemeClr val="tx1"/>
              </a:solidFill>
              <a:cs typeface="+mn-ea"/>
              <a:sym typeface="+mn-lt"/>
            </a:endParaRPr>
          </a:p>
        </p:txBody>
      </p:sp>
      <p:sp>
        <p:nvSpPr>
          <p:cNvPr id="41" name="Rectangle 45"/>
          <p:cNvSpPr/>
          <p:nvPr/>
        </p:nvSpPr>
        <p:spPr>
          <a:xfrm>
            <a:off x="7110050" y="4714802"/>
            <a:ext cx="2015858" cy="954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a:solidFill>
                <a:schemeClr val="tx1"/>
              </a:solidFill>
              <a:cs typeface="+mn-ea"/>
              <a:sym typeface="+mn-lt"/>
            </a:endParaRPr>
          </a:p>
        </p:txBody>
      </p:sp>
      <p:sp>
        <p:nvSpPr>
          <p:cNvPr id="42" name="Rectangle 46"/>
          <p:cNvSpPr/>
          <p:nvPr/>
        </p:nvSpPr>
        <p:spPr>
          <a:xfrm>
            <a:off x="9125908" y="4714802"/>
            <a:ext cx="2015858" cy="9548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a:solidFill>
                <a:schemeClr val="tx1"/>
              </a:solidFill>
              <a:cs typeface="+mn-ea"/>
              <a:sym typeface="+mn-lt"/>
            </a:endParaRPr>
          </a:p>
        </p:txBody>
      </p:sp>
      <p:sp>
        <p:nvSpPr>
          <p:cNvPr id="43" name="TextBox 34"/>
          <p:cNvSpPr txBox="1"/>
          <p:nvPr/>
        </p:nvSpPr>
        <p:spPr>
          <a:xfrm>
            <a:off x="1167371" y="4826733"/>
            <a:ext cx="1735227" cy="1421928"/>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20000"/>
              </a:lnSpc>
            </a:pPr>
            <a:r>
              <a:rPr lang="zh-CN" altLang="en-US" dirty="0">
                <a:cs typeface="+mn-ea"/>
                <a:sym typeface="+mn-lt"/>
              </a:rPr>
              <a:t>此处添加介绍内容此处添加介绍内容此处添加介绍内容</a:t>
            </a:r>
            <a:endParaRPr lang="en-US" dirty="0">
              <a:cs typeface="+mn-ea"/>
              <a:sym typeface="+mn-lt"/>
            </a:endParaRPr>
          </a:p>
        </p:txBody>
      </p:sp>
      <p:sp>
        <p:nvSpPr>
          <p:cNvPr id="44" name="TextBox 34"/>
          <p:cNvSpPr txBox="1"/>
          <p:nvPr/>
        </p:nvSpPr>
        <p:spPr>
          <a:xfrm>
            <a:off x="3183238" y="4826733"/>
            <a:ext cx="1735227" cy="1421928"/>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20000"/>
              </a:lnSpc>
            </a:pPr>
            <a:r>
              <a:rPr lang="zh-CN" altLang="en-US" dirty="0">
                <a:cs typeface="+mn-ea"/>
                <a:sym typeface="+mn-lt"/>
              </a:rPr>
              <a:t>此处添加介绍内容此处添加介绍内容此处添加介绍内容</a:t>
            </a:r>
            <a:endParaRPr lang="en-US" dirty="0">
              <a:cs typeface="+mn-ea"/>
              <a:sym typeface="+mn-lt"/>
            </a:endParaRPr>
          </a:p>
        </p:txBody>
      </p:sp>
      <p:sp>
        <p:nvSpPr>
          <p:cNvPr id="45" name="TextBox 34"/>
          <p:cNvSpPr txBox="1"/>
          <p:nvPr/>
        </p:nvSpPr>
        <p:spPr>
          <a:xfrm>
            <a:off x="5199105" y="4826733"/>
            <a:ext cx="1735227" cy="1421928"/>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20000"/>
              </a:lnSpc>
            </a:pPr>
            <a:r>
              <a:rPr lang="zh-CN" altLang="en-US" dirty="0">
                <a:cs typeface="+mn-ea"/>
                <a:sym typeface="+mn-lt"/>
              </a:rPr>
              <a:t>此处添加介绍内容此处添加介绍内容此处添加介绍内容</a:t>
            </a:r>
            <a:endParaRPr lang="en-US" dirty="0">
              <a:cs typeface="+mn-ea"/>
              <a:sym typeface="+mn-lt"/>
            </a:endParaRPr>
          </a:p>
        </p:txBody>
      </p:sp>
      <p:sp>
        <p:nvSpPr>
          <p:cNvPr id="46" name="TextBox 34"/>
          <p:cNvSpPr txBox="1"/>
          <p:nvPr/>
        </p:nvSpPr>
        <p:spPr>
          <a:xfrm>
            <a:off x="7214972" y="4826733"/>
            <a:ext cx="1735227" cy="1421928"/>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20000"/>
              </a:lnSpc>
            </a:pPr>
            <a:r>
              <a:rPr lang="zh-CN" altLang="en-US" dirty="0">
                <a:cs typeface="+mn-ea"/>
                <a:sym typeface="+mn-lt"/>
              </a:rPr>
              <a:t>此处添加介绍内容此处添加介绍内容此处添加介绍内容</a:t>
            </a:r>
            <a:endParaRPr lang="en-US" dirty="0">
              <a:cs typeface="+mn-ea"/>
              <a:sym typeface="+mn-lt"/>
            </a:endParaRPr>
          </a:p>
        </p:txBody>
      </p:sp>
      <p:sp>
        <p:nvSpPr>
          <p:cNvPr id="47" name="TextBox 34"/>
          <p:cNvSpPr txBox="1"/>
          <p:nvPr/>
        </p:nvSpPr>
        <p:spPr>
          <a:xfrm>
            <a:off x="9230838" y="4826733"/>
            <a:ext cx="1735227" cy="1421928"/>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20000"/>
              </a:lnSpc>
            </a:pPr>
            <a:r>
              <a:rPr lang="zh-CN" altLang="en-US" dirty="0">
                <a:cs typeface="+mn-ea"/>
                <a:sym typeface="+mn-lt"/>
              </a:rPr>
              <a:t>此处添加介绍内容此处添加介绍内容此处添加介绍内容</a:t>
            </a:r>
            <a:endParaRPr lang="en-US" dirty="0">
              <a:cs typeface="+mn-ea"/>
              <a:sym typeface="+mn-lt"/>
            </a:endParaRPr>
          </a:p>
        </p:txBody>
      </p:sp>
      <p:cxnSp>
        <p:nvCxnSpPr>
          <p:cNvPr id="48" name="PA_直接连接符 5"/>
          <p:cNvCxnSpPr/>
          <p:nvPr>
            <p:custDataLst>
              <p:tags r:id="rId9"/>
            </p:custDataLst>
          </p:nvPr>
        </p:nvCxnSpPr>
        <p:spPr>
          <a:xfrm>
            <a:off x="2507960" y="2579236"/>
            <a:ext cx="8615714" cy="0"/>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9" name="文本框 48"/>
          <p:cNvSpPr txBox="1">
            <a:spLocks noChangeArrowheads="1"/>
          </p:cNvSpPr>
          <p:nvPr/>
        </p:nvSpPr>
        <p:spPr bwMode="auto">
          <a:xfrm>
            <a:off x="604010" y="395463"/>
            <a:ext cx="99663" cy="403668"/>
          </a:xfrm>
          <a:custGeom>
            <a:avLst/>
            <a:gdLst/>
            <a:ahLst/>
            <a:cxnLst/>
            <a:rect l="l" t="t" r="r" b="b"/>
            <a:pathLst>
              <a:path w="473823" h="2554365">
                <a:moveTo>
                  <a:pt x="0" y="0"/>
                </a:moveTo>
                <a:lnTo>
                  <a:pt x="382977" y="0"/>
                </a:lnTo>
                <a:lnTo>
                  <a:pt x="382977" y="2488457"/>
                </a:lnTo>
                <a:lnTo>
                  <a:pt x="473823" y="2488457"/>
                </a:lnTo>
                <a:lnTo>
                  <a:pt x="473823" y="2554365"/>
                </a:lnTo>
                <a:lnTo>
                  <a:pt x="0" y="2554365"/>
                </a:lnTo>
                <a:lnTo>
                  <a:pt x="0" y="2488457"/>
                </a:lnTo>
                <a:lnTo>
                  <a:pt x="90846" y="2488457"/>
                </a:lnTo>
                <a:lnTo>
                  <a:pt x="90846" y="65908"/>
                </a:lnTo>
                <a:lnTo>
                  <a:pt x="0" y="65908"/>
                </a:lnTo>
                <a:lnTo>
                  <a:pt x="0" y="0"/>
                </a:lnTo>
                <a:close/>
                <a:moveTo>
                  <a:pt x="163879" y="65908"/>
                </a:moveTo>
                <a:lnTo>
                  <a:pt x="163879" y="2488457"/>
                </a:lnTo>
                <a:lnTo>
                  <a:pt x="236911" y="2488457"/>
                </a:lnTo>
                <a:lnTo>
                  <a:pt x="236911" y="65908"/>
                </a:lnTo>
                <a:lnTo>
                  <a:pt x="163879"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37278636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500"/>
                                        <p:tgtEl>
                                          <p:spTgt spid="22"/>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10000"/>
                                  </p:iterate>
                                  <p:childTnLst>
                                    <p:set>
                                      <p:cBhvr>
                                        <p:cTn id="19" dur="1" fill="hold">
                                          <p:stCondLst>
                                            <p:cond delay="0"/>
                                          </p:stCondLst>
                                        </p:cTn>
                                        <p:tgtEl>
                                          <p:spTgt spid="23"/>
                                        </p:tgtEl>
                                        <p:attrNameLst>
                                          <p:attrName>style.visibility</p:attrName>
                                        </p:attrNameLst>
                                      </p:cBhvr>
                                      <p:to>
                                        <p:strVal val="visible"/>
                                      </p:to>
                                    </p:set>
                                    <p:animEffect transition="in" filter="wipe(left)">
                                      <p:cBhvr>
                                        <p:cTn id="20" dur="250"/>
                                        <p:tgtEl>
                                          <p:spTgt spid="23"/>
                                        </p:tgtEl>
                                      </p:cBhvr>
                                    </p:animEffect>
                                  </p:childTnLst>
                                </p:cTn>
                              </p:par>
                            </p:childTnLst>
                          </p:cTn>
                        </p:par>
                        <p:par>
                          <p:cTn id="21" fill="hold">
                            <p:stCondLst>
                              <p:cond delay="4325"/>
                            </p:stCondLst>
                            <p:childTnLst>
                              <p:par>
                                <p:cTn id="22" presetID="22" presetClass="entr" presetSubtype="1"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par>
                          <p:cTn id="25" fill="hold">
                            <p:stCondLst>
                              <p:cond delay="4825"/>
                            </p:stCondLst>
                            <p:childTnLst>
                              <p:par>
                                <p:cTn id="26" presetID="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childTnLst>
                          </p:cTn>
                        </p:par>
                        <p:par>
                          <p:cTn id="30" fill="hold">
                            <p:stCondLst>
                              <p:cond delay="5325"/>
                            </p:stCondLst>
                            <p:childTnLst>
                              <p:par>
                                <p:cTn id="31" presetID="22" presetClass="entr" presetSubtype="8"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left)">
                                      <p:cBhvr>
                                        <p:cTn id="33" dur="500"/>
                                        <p:tgtEl>
                                          <p:spTgt spid="38"/>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up)">
                                      <p:cBhvr>
                                        <p:cTn id="36" dur="500"/>
                                        <p:tgtEl>
                                          <p:spTgt spid="43"/>
                                        </p:tgtEl>
                                      </p:cBhvr>
                                    </p:animEffect>
                                  </p:childTnLst>
                                </p:cTn>
                              </p:par>
                            </p:childTnLst>
                          </p:cTn>
                        </p:par>
                        <p:par>
                          <p:cTn id="37" fill="hold">
                            <p:stCondLst>
                              <p:cond delay="5825"/>
                            </p:stCondLst>
                            <p:childTnLst>
                              <p:par>
                                <p:cTn id="38" presetID="22" presetClass="entr" presetSubtype="1"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500"/>
                                        <p:tgtEl>
                                          <p:spTgt spid="8"/>
                                        </p:tgtEl>
                                      </p:cBhvr>
                                    </p:animEffect>
                                  </p:childTnLst>
                                </p:cTn>
                              </p:par>
                            </p:childTnLst>
                          </p:cTn>
                        </p:par>
                        <p:par>
                          <p:cTn id="41" fill="hold">
                            <p:stCondLst>
                              <p:cond delay="6325"/>
                            </p:stCondLst>
                            <p:childTnLst>
                              <p:par>
                                <p:cTn id="42" presetID="2" presetClass="entr" presetSubtype="4" fill="hold" nodeType="after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additive="base">
                                        <p:cTn id="44" dur="500" fill="hold"/>
                                        <p:tgtEl>
                                          <p:spTgt spid="50"/>
                                        </p:tgtEl>
                                        <p:attrNameLst>
                                          <p:attrName>ppt_x</p:attrName>
                                        </p:attrNameLst>
                                      </p:cBhvr>
                                      <p:tavLst>
                                        <p:tav tm="0">
                                          <p:val>
                                            <p:strVal val="#ppt_x"/>
                                          </p:val>
                                        </p:tav>
                                        <p:tav tm="100000">
                                          <p:val>
                                            <p:strVal val="#ppt_x"/>
                                          </p:val>
                                        </p:tav>
                                      </p:tavLst>
                                    </p:anim>
                                    <p:anim calcmode="lin" valueType="num">
                                      <p:cBhvr additive="base">
                                        <p:cTn id="45" dur="500" fill="hold"/>
                                        <p:tgtEl>
                                          <p:spTgt spid="50"/>
                                        </p:tgtEl>
                                        <p:attrNameLst>
                                          <p:attrName>ppt_y</p:attrName>
                                        </p:attrNameLst>
                                      </p:cBhvr>
                                      <p:tavLst>
                                        <p:tav tm="0">
                                          <p:val>
                                            <p:strVal val="1+#ppt_h/2"/>
                                          </p:val>
                                        </p:tav>
                                        <p:tav tm="100000">
                                          <p:val>
                                            <p:strVal val="#ppt_y"/>
                                          </p:val>
                                        </p:tav>
                                      </p:tavLst>
                                    </p:anim>
                                  </p:childTnLst>
                                </p:cTn>
                              </p:par>
                            </p:childTnLst>
                          </p:cTn>
                        </p:par>
                        <p:par>
                          <p:cTn id="46" fill="hold">
                            <p:stCondLst>
                              <p:cond delay="6825"/>
                            </p:stCondLst>
                            <p:childTnLst>
                              <p:par>
                                <p:cTn id="47" presetID="22" presetClass="entr" presetSubtype="8"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wipe(up)">
                                      <p:cBhvr>
                                        <p:cTn id="52" dur="500"/>
                                        <p:tgtEl>
                                          <p:spTgt spid="44"/>
                                        </p:tgtEl>
                                      </p:cBhvr>
                                    </p:animEffect>
                                  </p:childTnLst>
                                </p:cTn>
                              </p:par>
                            </p:childTnLst>
                          </p:cTn>
                        </p:par>
                        <p:par>
                          <p:cTn id="53" fill="hold">
                            <p:stCondLst>
                              <p:cond delay="7325"/>
                            </p:stCondLst>
                            <p:childTnLst>
                              <p:par>
                                <p:cTn id="54" presetID="22" presetClass="entr" presetSubtype="1"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up)">
                                      <p:cBhvr>
                                        <p:cTn id="56" dur="500"/>
                                        <p:tgtEl>
                                          <p:spTgt spid="11"/>
                                        </p:tgtEl>
                                      </p:cBhvr>
                                    </p:animEffect>
                                  </p:childTnLst>
                                </p:cTn>
                              </p:par>
                            </p:childTnLst>
                          </p:cTn>
                        </p:par>
                        <p:par>
                          <p:cTn id="57" fill="hold">
                            <p:stCondLst>
                              <p:cond delay="7825"/>
                            </p:stCondLst>
                            <p:childTnLst>
                              <p:par>
                                <p:cTn id="58" presetID="2" presetClass="entr" presetSubtype="4" fill="hold" nodeType="afterEffect">
                                  <p:stCondLst>
                                    <p:cond delay="0"/>
                                  </p:stCondLst>
                                  <p:childTnLst>
                                    <p:set>
                                      <p:cBhvr>
                                        <p:cTn id="59" dur="1" fill="hold">
                                          <p:stCondLst>
                                            <p:cond delay="0"/>
                                          </p:stCondLst>
                                        </p:cTn>
                                        <p:tgtEl>
                                          <p:spTgt spid="51"/>
                                        </p:tgtEl>
                                        <p:attrNameLst>
                                          <p:attrName>style.visibility</p:attrName>
                                        </p:attrNameLst>
                                      </p:cBhvr>
                                      <p:to>
                                        <p:strVal val="visible"/>
                                      </p:to>
                                    </p:set>
                                    <p:anim calcmode="lin" valueType="num">
                                      <p:cBhvr additive="base">
                                        <p:cTn id="60" dur="500" fill="hold"/>
                                        <p:tgtEl>
                                          <p:spTgt spid="51"/>
                                        </p:tgtEl>
                                        <p:attrNameLst>
                                          <p:attrName>ppt_x</p:attrName>
                                        </p:attrNameLst>
                                      </p:cBhvr>
                                      <p:tavLst>
                                        <p:tav tm="0">
                                          <p:val>
                                            <p:strVal val="#ppt_x"/>
                                          </p:val>
                                        </p:tav>
                                        <p:tav tm="100000">
                                          <p:val>
                                            <p:strVal val="#ppt_x"/>
                                          </p:val>
                                        </p:tav>
                                      </p:tavLst>
                                    </p:anim>
                                    <p:anim calcmode="lin" valueType="num">
                                      <p:cBhvr additive="base">
                                        <p:cTn id="61" dur="500" fill="hold"/>
                                        <p:tgtEl>
                                          <p:spTgt spid="51"/>
                                        </p:tgtEl>
                                        <p:attrNameLst>
                                          <p:attrName>ppt_y</p:attrName>
                                        </p:attrNameLst>
                                      </p:cBhvr>
                                      <p:tavLst>
                                        <p:tav tm="0">
                                          <p:val>
                                            <p:strVal val="1+#ppt_h/2"/>
                                          </p:val>
                                        </p:tav>
                                        <p:tav tm="100000">
                                          <p:val>
                                            <p:strVal val="#ppt_y"/>
                                          </p:val>
                                        </p:tav>
                                      </p:tavLst>
                                    </p:anim>
                                  </p:childTnLst>
                                </p:cTn>
                              </p:par>
                            </p:childTnLst>
                          </p:cTn>
                        </p:par>
                        <p:par>
                          <p:cTn id="62" fill="hold">
                            <p:stCondLst>
                              <p:cond delay="8325"/>
                            </p:stCondLst>
                            <p:childTnLst>
                              <p:par>
                                <p:cTn id="63" presetID="22" presetClass="entr" presetSubtype="8" fill="hold" grpId="0" nodeType="after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wipe(left)">
                                      <p:cBhvr>
                                        <p:cTn id="65" dur="500"/>
                                        <p:tgtEl>
                                          <p:spTgt spid="40"/>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wipe(up)">
                                      <p:cBhvr>
                                        <p:cTn id="68" dur="500"/>
                                        <p:tgtEl>
                                          <p:spTgt spid="45"/>
                                        </p:tgtEl>
                                      </p:cBhvr>
                                    </p:animEffect>
                                  </p:childTnLst>
                                </p:cTn>
                              </p:par>
                            </p:childTnLst>
                          </p:cTn>
                        </p:par>
                        <p:par>
                          <p:cTn id="69" fill="hold">
                            <p:stCondLst>
                              <p:cond delay="8825"/>
                            </p:stCondLst>
                            <p:childTnLst>
                              <p:par>
                                <p:cTn id="70" presetID="22" presetClass="entr" presetSubtype="1" fill="hold"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up)">
                                      <p:cBhvr>
                                        <p:cTn id="72" dur="500"/>
                                        <p:tgtEl>
                                          <p:spTgt spid="13"/>
                                        </p:tgtEl>
                                      </p:cBhvr>
                                    </p:animEffect>
                                  </p:childTnLst>
                                </p:cTn>
                              </p:par>
                            </p:childTnLst>
                          </p:cTn>
                        </p:par>
                        <p:par>
                          <p:cTn id="73" fill="hold">
                            <p:stCondLst>
                              <p:cond delay="9325"/>
                            </p:stCondLst>
                            <p:childTnLst>
                              <p:par>
                                <p:cTn id="74" presetID="2" presetClass="entr" presetSubtype="4" fill="hold" nodeType="afterEffect">
                                  <p:stCondLst>
                                    <p:cond delay="0"/>
                                  </p:stCondLst>
                                  <p:childTnLst>
                                    <p:set>
                                      <p:cBhvr>
                                        <p:cTn id="75" dur="1" fill="hold">
                                          <p:stCondLst>
                                            <p:cond delay="0"/>
                                          </p:stCondLst>
                                        </p:cTn>
                                        <p:tgtEl>
                                          <p:spTgt spid="52"/>
                                        </p:tgtEl>
                                        <p:attrNameLst>
                                          <p:attrName>style.visibility</p:attrName>
                                        </p:attrNameLst>
                                      </p:cBhvr>
                                      <p:to>
                                        <p:strVal val="visible"/>
                                      </p:to>
                                    </p:set>
                                    <p:anim calcmode="lin" valueType="num">
                                      <p:cBhvr additive="base">
                                        <p:cTn id="76" dur="500" fill="hold"/>
                                        <p:tgtEl>
                                          <p:spTgt spid="52"/>
                                        </p:tgtEl>
                                        <p:attrNameLst>
                                          <p:attrName>ppt_x</p:attrName>
                                        </p:attrNameLst>
                                      </p:cBhvr>
                                      <p:tavLst>
                                        <p:tav tm="0">
                                          <p:val>
                                            <p:strVal val="#ppt_x"/>
                                          </p:val>
                                        </p:tav>
                                        <p:tav tm="100000">
                                          <p:val>
                                            <p:strVal val="#ppt_x"/>
                                          </p:val>
                                        </p:tav>
                                      </p:tavLst>
                                    </p:anim>
                                    <p:anim calcmode="lin" valueType="num">
                                      <p:cBhvr additive="base">
                                        <p:cTn id="77" dur="500" fill="hold"/>
                                        <p:tgtEl>
                                          <p:spTgt spid="52"/>
                                        </p:tgtEl>
                                        <p:attrNameLst>
                                          <p:attrName>ppt_y</p:attrName>
                                        </p:attrNameLst>
                                      </p:cBhvr>
                                      <p:tavLst>
                                        <p:tav tm="0">
                                          <p:val>
                                            <p:strVal val="1+#ppt_h/2"/>
                                          </p:val>
                                        </p:tav>
                                        <p:tav tm="100000">
                                          <p:val>
                                            <p:strVal val="#ppt_y"/>
                                          </p:val>
                                        </p:tav>
                                      </p:tavLst>
                                    </p:anim>
                                  </p:childTnLst>
                                </p:cTn>
                              </p:par>
                            </p:childTnLst>
                          </p:cTn>
                        </p:par>
                        <p:par>
                          <p:cTn id="78" fill="hold">
                            <p:stCondLst>
                              <p:cond delay="9825"/>
                            </p:stCondLst>
                            <p:childTnLst>
                              <p:par>
                                <p:cTn id="79" presetID="22" presetClass="entr" presetSubtype="8"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wipe(left)">
                                      <p:cBhvr>
                                        <p:cTn id="81" dur="500"/>
                                        <p:tgtEl>
                                          <p:spTgt spid="41"/>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46"/>
                                        </p:tgtEl>
                                        <p:attrNameLst>
                                          <p:attrName>style.visibility</p:attrName>
                                        </p:attrNameLst>
                                      </p:cBhvr>
                                      <p:to>
                                        <p:strVal val="visible"/>
                                      </p:to>
                                    </p:set>
                                    <p:animEffect transition="in" filter="wipe(up)">
                                      <p:cBhvr>
                                        <p:cTn id="84" dur="500"/>
                                        <p:tgtEl>
                                          <p:spTgt spid="46"/>
                                        </p:tgtEl>
                                      </p:cBhvr>
                                    </p:animEffect>
                                  </p:childTnLst>
                                </p:cTn>
                              </p:par>
                            </p:childTnLst>
                          </p:cTn>
                        </p:par>
                        <p:par>
                          <p:cTn id="85" fill="hold">
                            <p:stCondLst>
                              <p:cond delay="10325"/>
                            </p:stCondLst>
                            <p:childTnLst>
                              <p:par>
                                <p:cTn id="86" presetID="22" presetClass="entr" presetSubtype="1" fill="hold"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up)">
                                      <p:cBhvr>
                                        <p:cTn id="88" dur="500"/>
                                        <p:tgtEl>
                                          <p:spTgt spid="15"/>
                                        </p:tgtEl>
                                      </p:cBhvr>
                                    </p:animEffect>
                                  </p:childTnLst>
                                </p:cTn>
                              </p:par>
                            </p:childTnLst>
                          </p:cTn>
                        </p:par>
                        <p:par>
                          <p:cTn id="89" fill="hold">
                            <p:stCondLst>
                              <p:cond delay="10825"/>
                            </p:stCondLst>
                            <p:childTnLst>
                              <p:par>
                                <p:cTn id="90" presetID="2" presetClass="entr" presetSubtype="4" fill="hold" nodeType="afterEffect">
                                  <p:stCondLst>
                                    <p:cond delay="0"/>
                                  </p:stCondLst>
                                  <p:childTnLst>
                                    <p:set>
                                      <p:cBhvr>
                                        <p:cTn id="91" dur="1" fill="hold">
                                          <p:stCondLst>
                                            <p:cond delay="0"/>
                                          </p:stCondLst>
                                        </p:cTn>
                                        <p:tgtEl>
                                          <p:spTgt spid="53"/>
                                        </p:tgtEl>
                                        <p:attrNameLst>
                                          <p:attrName>style.visibility</p:attrName>
                                        </p:attrNameLst>
                                      </p:cBhvr>
                                      <p:to>
                                        <p:strVal val="visible"/>
                                      </p:to>
                                    </p:set>
                                    <p:anim calcmode="lin" valueType="num">
                                      <p:cBhvr additive="base">
                                        <p:cTn id="92" dur="500" fill="hold"/>
                                        <p:tgtEl>
                                          <p:spTgt spid="53"/>
                                        </p:tgtEl>
                                        <p:attrNameLst>
                                          <p:attrName>ppt_x</p:attrName>
                                        </p:attrNameLst>
                                      </p:cBhvr>
                                      <p:tavLst>
                                        <p:tav tm="0">
                                          <p:val>
                                            <p:strVal val="#ppt_x"/>
                                          </p:val>
                                        </p:tav>
                                        <p:tav tm="100000">
                                          <p:val>
                                            <p:strVal val="#ppt_x"/>
                                          </p:val>
                                        </p:tav>
                                      </p:tavLst>
                                    </p:anim>
                                    <p:anim calcmode="lin" valueType="num">
                                      <p:cBhvr additive="base">
                                        <p:cTn id="93" dur="500" fill="hold"/>
                                        <p:tgtEl>
                                          <p:spTgt spid="53"/>
                                        </p:tgtEl>
                                        <p:attrNameLst>
                                          <p:attrName>ppt_y</p:attrName>
                                        </p:attrNameLst>
                                      </p:cBhvr>
                                      <p:tavLst>
                                        <p:tav tm="0">
                                          <p:val>
                                            <p:strVal val="1+#ppt_h/2"/>
                                          </p:val>
                                        </p:tav>
                                        <p:tav tm="100000">
                                          <p:val>
                                            <p:strVal val="#ppt_y"/>
                                          </p:val>
                                        </p:tav>
                                      </p:tavLst>
                                    </p:anim>
                                  </p:childTnLst>
                                </p:cTn>
                              </p:par>
                            </p:childTnLst>
                          </p:cTn>
                        </p:par>
                        <p:par>
                          <p:cTn id="94" fill="hold">
                            <p:stCondLst>
                              <p:cond delay="11325"/>
                            </p:stCondLst>
                            <p:childTnLst>
                              <p:par>
                                <p:cTn id="95" presetID="22" presetClass="entr" presetSubtype="8" fill="hold" grpId="0" nodeType="afterEffect">
                                  <p:stCondLst>
                                    <p:cond delay="0"/>
                                  </p:stCondLst>
                                  <p:childTnLst>
                                    <p:set>
                                      <p:cBhvr>
                                        <p:cTn id="96" dur="1" fill="hold">
                                          <p:stCondLst>
                                            <p:cond delay="0"/>
                                          </p:stCondLst>
                                        </p:cTn>
                                        <p:tgtEl>
                                          <p:spTgt spid="42"/>
                                        </p:tgtEl>
                                        <p:attrNameLst>
                                          <p:attrName>style.visibility</p:attrName>
                                        </p:attrNameLst>
                                      </p:cBhvr>
                                      <p:to>
                                        <p:strVal val="visible"/>
                                      </p:to>
                                    </p:set>
                                    <p:animEffect transition="in" filter="wipe(left)">
                                      <p:cBhvr>
                                        <p:cTn id="97" dur="500"/>
                                        <p:tgtEl>
                                          <p:spTgt spid="42"/>
                                        </p:tgtEl>
                                      </p:cBhvr>
                                    </p:animEffect>
                                  </p:childTnLst>
                                </p:cTn>
                              </p:par>
                              <p:par>
                                <p:cTn id="98" presetID="22" presetClass="entr" presetSubtype="1" fill="hold" grpId="0" nodeType="with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up)">
                                      <p:cBhvr>
                                        <p:cTn id="100" dur="500"/>
                                        <p:tgtEl>
                                          <p:spTgt spid="47"/>
                                        </p:tgtEl>
                                      </p:cBhvr>
                                    </p:animEffect>
                                  </p:childTnLst>
                                </p:cTn>
                              </p:par>
                            </p:childTnLst>
                          </p:cTn>
                        </p:par>
                        <p:par>
                          <p:cTn id="101" fill="hold">
                            <p:stCondLst>
                              <p:cond delay="11825"/>
                            </p:stCondLst>
                            <p:childTnLst>
                              <p:par>
                                <p:cTn id="102" presetID="22" presetClass="entr" presetSubtype="1" fill="hold" nodeType="after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wipe(up)">
                                      <p:cBhvr>
                                        <p:cTn id="10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8" grpId="0" animBg="1"/>
      <p:bldP spid="39" grpId="0" animBg="1"/>
      <p:bldP spid="40" grpId="0" animBg="1"/>
      <p:bldP spid="41" grpId="0" animBg="1"/>
      <p:bldP spid="42" grpId="0" animBg="1"/>
      <p:bldP spid="43" grpId="0"/>
      <p:bldP spid="44" grpId="0"/>
      <p:bldP spid="45" grpId="0"/>
      <p:bldP spid="46" grpId="0"/>
      <p:bldP spid="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55" name="文本框 54"/>
          <p:cNvSpPr txBox="1">
            <a:spLocks noChangeArrowheads="1"/>
          </p:cNvSpPr>
          <p:nvPr/>
        </p:nvSpPr>
        <p:spPr bwMode="auto">
          <a:xfrm>
            <a:off x="604010" y="395463"/>
            <a:ext cx="99663" cy="403668"/>
          </a:xfrm>
          <a:custGeom>
            <a:avLst/>
            <a:gdLst/>
            <a:ahLst/>
            <a:cxnLst/>
            <a:rect l="l" t="t" r="r" b="b"/>
            <a:pathLst>
              <a:path w="473823" h="2554365">
                <a:moveTo>
                  <a:pt x="0" y="0"/>
                </a:moveTo>
                <a:lnTo>
                  <a:pt x="382977" y="0"/>
                </a:lnTo>
                <a:lnTo>
                  <a:pt x="382977" y="2488457"/>
                </a:lnTo>
                <a:lnTo>
                  <a:pt x="473823" y="2488457"/>
                </a:lnTo>
                <a:lnTo>
                  <a:pt x="473823" y="2554365"/>
                </a:lnTo>
                <a:lnTo>
                  <a:pt x="0" y="2554365"/>
                </a:lnTo>
                <a:lnTo>
                  <a:pt x="0" y="2488457"/>
                </a:lnTo>
                <a:lnTo>
                  <a:pt x="90846" y="2488457"/>
                </a:lnTo>
                <a:lnTo>
                  <a:pt x="90846" y="65908"/>
                </a:lnTo>
                <a:lnTo>
                  <a:pt x="0" y="65908"/>
                </a:lnTo>
                <a:lnTo>
                  <a:pt x="0" y="0"/>
                </a:lnTo>
                <a:close/>
                <a:moveTo>
                  <a:pt x="163879" y="65908"/>
                </a:moveTo>
                <a:lnTo>
                  <a:pt x="163879" y="2488457"/>
                </a:lnTo>
                <a:lnTo>
                  <a:pt x="236911" y="2488457"/>
                </a:lnTo>
                <a:lnTo>
                  <a:pt x="236911" y="65908"/>
                </a:lnTo>
                <a:lnTo>
                  <a:pt x="163879"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grpSp>
        <p:nvGrpSpPr>
          <p:cNvPr id="10" name="组合 9"/>
          <p:cNvGrpSpPr/>
          <p:nvPr/>
        </p:nvGrpSpPr>
        <p:grpSpPr>
          <a:xfrm>
            <a:off x="2064017" y="1564577"/>
            <a:ext cx="3495536" cy="1109743"/>
            <a:chOff x="2064017" y="1564577"/>
            <a:chExt cx="3495536" cy="1109743"/>
          </a:xfrm>
        </p:grpSpPr>
        <p:sp>
          <p:nvSpPr>
            <p:cNvPr id="14" name="TextBox 6"/>
            <p:cNvSpPr txBox="1"/>
            <p:nvPr/>
          </p:nvSpPr>
          <p:spPr>
            <a:xfrm>
              <a:off x="2064017" y="1564577"/>
              <a:ext cx="1436291" cy="430887"/>
            </a:xfrm>
            <a:prstGeom prst="rect">
              <a:avLst/>
            </a:prstGeom>
            <a:noFill/>
          </p:spPr>
          <p:txBody>
            <a:bodyPr wrap="none" lIns="0" tIns="0" rIns="0" bIns="0" rtlCol="0" anchor="t">
              <a:spAutoFit/>
            </a:bodyPr>
            <a:lstStyle/>
            <a:p>
              <a:r>
                <a:rPr lang="zh-CN" altLang="en-US" sz="2800" b="1" dirty="0">
                  <a:cs typeface="+mn-ea"/>
                  <a:sym typeface="+mn-lt"/>
                </a:rPr>
                <a:t>添加标题</a:t>
              </a:r>
              <a:endParaRPr lang="en-US" sz="2800" b="1" dirty="0">
                <a:cs typeface="+mn-ea"/>
                <a:sym typeface="+mn-lt"/>
              </a:endParaRPr>
            </a:p>
          </p:txBody>
        </p:sp>
        <p:sp>
          <p:nvSpPr>
            <p:cNvPr id="15" name="TextBox 7"/>
            <p:cNvSpPr txBox="1"/>
            <p:nvPr/>
          </p:nvSpPr>
          <p:spPr>
            <a:xfrm>
              <a:off x="2064017" y="1963356"/>
              <a:ext cx="3495536" cy="710964"/>
            </a:xfrm>
            <a:prstGeom prst="rect">
              <a:avLst/>
            </a:prstGeom>
            <a:noFill/>
          </p:spPr>
          <p:txBody>
            <a:bodyPr wrap="square" lIns="0" tIns="0" rtlCol="0" anchor="t">
              <a:spAutoFit/>
            </a:bodyPr>
            <a:lstStyle/>
            <a:p>
              <a:pPr defTabSz="1219170">
                <a:lnSpc>
                  <a:spcPct val="120000"/>
                </a:lnSpc>
                <a:defRPr/>
              </a:pPr>
              <a:r>
                <a:rPr lang="zh-CN" altLang="en-US" dirty="0">
                  <a:cs typeface="+mn-ea"/>
                  <a:sym typeface="+mn-lt"/>
                </a:rPr>
                <a:t>此处添加介绍内容此处添加介绍内容此处添加介绍内容</a:t>
              </a:r>
              <a:endParaRPr lang="en-US" dirty="0">
                <a:cs typeface="+mn-ea"/>
                <a:sym typeface="+mn-lt"/>
              </a:endParaRPr>
            </a:p>
          </p:txBody>
        </p:sp>
      </p:grpSp>
      <p:grpSp>
        <p:nvGrpSpPr>
          <p:cNvPr id="11" name="组合 10"/>
          <p:cNvGrpSpPr/>
          <p:nvPr/>
        </p:nvGrpSpPr>
        <p:grpSpPr>
          <a:xfrm>
            <a:off x="2064016" y="3152669"/>
            <a:ext cx="3495537" cy="1121657"/>
            <a:chOff x="2064016" y="3152669"/>
            <a:chExt cx="3495537" cy="1121657"/>
          </a:xfrm>
        </p:grpSpPr>
        <p:sp>
          <p:nvSpPr>
            <p:cNvPr id="17" name="TextBox 28"/>
            <p:cNvSpPr txBox="1"/>
            <p:nvPr/>
          </p:nvSpPr>
          <p:spPr>
            <a:xfrm>
              <a:off x="2064017" y="3152669"/>
              <a:ext cx="3265106" cy="430887"/>
            </a:xfrm>
            <a:prstGeom prst="rect">
              <a:avLst/>
            </a:prstGeom>
            <a:noFill/>
          </p:spPr>
          <p:txBody>
            <a:bodyPr wrap="square" lIns="0" tIns="0" rIns="0" bIns="0" rtlCol="0" anchor="t">
              <a:spAutoFit/>
            </a:bodyPr>
            <a:lstStyle/>
            <a:p>
              <a:r>
                <a:rPr lang="zh-CN" altLang="en-US" sz="2800" b="1" dirty="0">
                  <a:cs typeface="+mn-ea"/>
                  <a:sym typeface="+mn-lt"/>
                </a:rPr>
                <a:t>添加标题</a:t>
              </a:r>
              <a:endParaRPr lang="en-US" sz="2800" b="1" dirty="0">
                <a:cs typeface="+mn-ea"/>
                <a:sym typeface="+mn-lt"/>
              </a:endParaRPr>
            </a:p>
          </p:txBody>
        </p:sp>
        <p:sp>
          <p:nvSpPr>
            <p:cNvPr id="18" name="TextBox 29"/>
            <p:cNvSpPr txBox="1"/>
            <p:nvPr/>
          </p:nvSpPr>
          <p:spPr>
            <a:xfrm>
              <a:off x="2064016" y="3563362"/>
              <a:ext cx="3495537" cy="710964"/>
            </a:xfrm>
            <a:prstGeom prst="rect">
              <a:avLst/>
            </a:prstGeom>
            <a:noFill/>
          </p:spPr>
          <p:txBody>
            <a:bodyPr wrap="square" lIns="0" tIns="0" rtlCol="0" anchor="t">
              <a:spAutoFit/>
            </a:bodyPr>
            <a:lstStyle/>
            <a:p>
              <a:pPr defTabSz="1219170">
                <a:lnSpc>
                  <a:spcPct val="120000"/>
                </a:lnSpc>
                <a:defRPr/>
              </a:pPr>
              <a:r>
                <a:rPr lang="zh-CN" altLang="en-US" dirty="0">
                  <a:cs typeface="+mn-ea"/>
                  <a:sym typeface="+mn-lt"/>
                </a:rPr>
                <a:t>此处添加介绍内容此处添加介绍内容此处添加介绍内容</a:t>
              </a:r>
              <a:endParaRPr lang="en-US" dirty="0">
                <a:cs typeface="+mn-ea"/>
                <a:sym typeface="+mn-lt"/>
              </a:endParaRPr>
            </a:p>
          </p:txBody>
        </p:sp>
      </p:grpSp>
      <p:grpSp>
        <p:nvGrpSpPr>
          <p:cNvPr id="12" name="组合 11"/>
          <p:cNvGrpSpPr/>
          <p:nvPr/>
        </p:nvGrpSpPr>
        <p:grpSpPr>
          <a:xfrm>
            <a:off x="2064016" y="4696272"/>
            <a:ext cx="3495537" cy="1112617"/>
            <a:chOff x="2064016" y="4696272"/>
            <a:chExt cx="3495537" cy="1112617"/>
          </a:xfrm>
        </p:grpSpPr>
        <p:sp>
          <p:nvSpPr>
            <p:cNvPr id="20" name="TextBox 33"/>
            <p:cNvSpPr txBox="1"/>
            <p:nvPr/>
          </p:nvSpPr>
          <p:spPr>
            <a:xfrm>
              <a:off x="2064017" y="4696272"/>
              <a:ext cx="1436291" cy="430887"/>
            </a:xfrm>
            <a:prstGeom prst="rect">
              <a:avLst/>
            </a:prstGeom>
            <a:noFill/>
          </p:spPr>
          <p:txBody>
            <a:bodyPr wrap="none" lIns="0" tIns="0" rIns="0" bIns="0" rtlCol="0" anchor="t">
              <a:spAutoFit/>
            </a:bodyPr>
            <a:lstStyle/>
            <a:p>
              <a:r>
                <a:rPr lang="zh-CN" altLang="en-US" sz="2800" b="1" dirty="0">
                  <a:cs typeface="+mn-ea"/>
                  <a:sym typeface="+mn-lt"/>
                </a:rPr>
                <a:t>添加标题</a:t>
              </a:r>
              <a:endParaRPr lang="en-US" sz="2800" b="1" dirty="0">
                <a:cs typeface="+mn-ea"/>
                <a:sym typeface="+mn-lt"/>
              </a:endParaRPr>
            </a:p>
          </p:txBody>
        </p:sp>
        <p:sp>
          <p:nvSpPr>
            <p:cNvPr id="21" name="TextBox 34"/>
            <p:cNvSpPr txBox="1"/>
            <p:nvPr/>
          </p:nvSpPr>
          <p:spPr>
            <a:xfrm>
              <a:off x="2064016" y="5097925"/>
              <a:ext cx="3495537" cy="710964"/>
            </a:xfrm>
            <a:prstGeom prst="rect">
              <a:avLst/>
            </a:prstGeom>
            <a:noFill/>
          </p:spPr>
          <p:txBody>
            <a:bodyPr wrap="square" lIns="0" tIns="0" rtlCol="0" anchor="t">
              <a:spAutoFit/>
            </a:bodyPr>
            <a:lstStyle/>
            <a:p>
              <a:pPr defTabSz="1219170">
                <a:lnSpc>
                  <a:spcPct val="120000"/>
                </a:lnSpc>
                <a:defRPr/>
              </a:pPr>
              <a:r>
                <a:rPr lang="zh-CN" altLang="en-US" dirty="0">
                  <a:cs typeface="+mn-ea"/>
                  <a:sym typeface="+mn-lt"/>
                </a:rPr>
                <a:t>此处添加介绍内容此处添加介绍内容此处添加介绍内容</a:t>
              </a:r>
              <a:endParaRPr lang="en-US" dirty="0">
                <a:cs typeface="+mn-ea"/>
                <a:sym typeface="+mn-lt"/>
              </a:endParaRPr>
            </a:p>
          </p:txBody>
        </p:sp>
      </p:grpSp>
      <p:grpSp>
        <p:nvGrpSpPr>
          <p:cNvPr id="13" name="组合 12"/>
          <p:cNvGrpSpPr/>
          <p:nvPr/>
        </p:nvGrpSpPr>
        <p:grpSpPr>
          <a:xfrm>
            <a:off x="7478567" y="1576314"/>
            <a:ext cx="3533231" cy="1099917"/>
            <a:chOff x="7478567" y="1576314"/>
            <a:chExt cx="3533231" cy="1099917"/>
          </a:xfrm>
        </p:grpSpPr>
        <p:sp>
          <p:nvSpPr>
            <p:cNvPr id="23" name="TextBox 38"/>
            <p:cNvSpPr txBox="1"/>
            <p:nvPr/>
          </p:nvSpPr>
          <p:spPr>
            <a:xfrm>
              <a:off x="7478568" y="1576314"/>
              <a:ext cx="1436291" cy="430887"/>
            </a:xfrm>
            <a:prstGeom prst="rect">
              <a:avLst/>
            </a:prstGeom>
            <a:noFill/>
          </p:spPr>
          <p:txBody>
            <a:bodyPr wrap="none" lIns="0" tIns="0" rIns="0" bIns="0" rtlCol="0" anchor="t">
              <a:spAutoFit/>
            </a:bodyPr>
            <a:lstStyle/>
            <a:p>
              <a:r>
                <a:rPr lang="zh-CN" altLang="en-US" sz="2800" b="1" dirty="0">
                  <a:cs typeface="+mn-ea"/>
                  <a:sym typeface="+mn-lt"/>
                </a:rPr>
                <a:t>添加标题</a:t>
              </a:r>
              <a:endParaRPr lang="en-US" sz="2800" b="1" dirty="0">
                <a:cs typeface="+mn-ea"/>
                <a:sym typeface="+mn-lt"/>
              </a:endParaRPr>
            </a:p>
          </p:txBody>
        </p:sp>
        <p:sp>
          <p:nvSpPr>
            <p:cNvPr id="24" name="TextBox 39"/>
            <p:cNvSpPr txBox="1"/>
            <p:nvPr/>
          </p:nvSpPr>
          <p:spPr>
            <a:xfrm>
              <a:off x="7478567" y="1965267"/>
              <a:ext cx="3533231" cy="710964"/>
            </a:xfrm>
            <a:prstGeom prst="rect">
              <a:avLst/>
            </a:prstGeom>
            <a:noFill/>
          </p:spPr>
          <p:txBody>
            <a:bodyPr wrap="square" lIns="0" tIns="0" rtlCol="0" anchor="t">
              <a:spAutoFit/>
            </a:bodyPr>
            <a:lstStyle/>
            <a:p>
              <a:pPr defTabSz="1219170">
                <a:lnSpc>
                  <a:spcPct val="120000"/>
                </a:lnSpc>
                <a:defRPr/>
              </a:pPr>
              <a:r>
                <a:rPr lang="zh-CN" altLang="en-US" dirty="0">
                  <a:cs typeface="+mn-ea"/>
                  <a:sym typeface="+mn-lt"/>
                </a:rPr>
                <a:t>此处添加介绍内容此处添加介绍内容此处添加介绍内容</a:t>
              </a:r>
              <a:endParaRPr lang="en-US" dirty="0">
                <a:cs typeface="+mn-ea"/>
                <a:sym typeface="+mn-lt"/>
              </a:endParaRPr>
            </a:p>
          </p:txBody>
        </p:sp>
      </p:grpSp>
      <p:grpSp>
        <p:nvGrpSpPr>
          <p:cNvPr id="38" name="组合 37"/>
          <p:cNvGrpSpPr/>
          <p:nvPr/>
        </p:nvGrpSpPr>
        <p:grpSpPr>
          <a:xfrm>
            <a:off x="7478567" y="3152669"/>
            <a:ext cx="3533231" cy="1121657"/>
            <a:chOff x="7478567" y="3152669"/>
            <a:chExt cx="3533231" cy="1121657"/>
          </a:xfrm>
        </p:grpSpPr>
        <p:sp>
          <p:nvSpPr>
            <p:cNvPr id="26" name="TextBox 43"/>
            <p:cNvSpPr txBox="1"/>
            <p:nvPr/>
          </p:nvSpPr>
          <p:spPr>
            <a:xfrm>
              <a:off x="7478568" y="3152669"/>
              <a:ext cx="1436291" cy="430886"/>
            </a:xfrm>
            <a:prstGeom prst="rect">
              <a:avLst/>
            </a:prstGeom>
            <a:noFill/>
          </p:spPr>
          <p:txBody>
            <a:bodyPr wrap="none" lIns="0" tIns="0" rIns="0" bIns="0" rtlCol="0" anchor="t">
              <a:spAutoFit/>
            </a:bodyPr>
            <a:lstStyle/>
            <a:p>
              <a:r>
                <a:rPr lang="zh-CN" altLang="en-US" sz="2800" b="1" dirty="0">
                  <a:cs typeface="+mn-ea"/>
                  <a:sym typeface="+mn-lt"/>
                </a:rPr>
                <a:t>添加标题</a:t>
              </a:r>
              <a:endParaRPr lang="en-US" sz="2800" b="1" dirty="0">
                <a:cs typeface="+mn-ea"/>
                <a:sym typeface="+mn-lt"/>
              </a:endParaRPr>
            </a:p>
          </p:txBody>
        </p:sp>
        <p:sp>
          <p:nvSpPr>
            <p:cNvPr id="27" name="TextBox 44"/>
            <p:cNvSpPr txBox="1"/>
            <p:nvPr/>
          </p:nvSpPr>
          <p:spPr>
            <a:xfrm>
              <a:off x="7478567" y="3563362"/>
              <a:ext cx="3533231" cy="710964"/>
            </a:xfrm>
            <a:prstGeom prst="rect">
              <a:avLst/>
            </a:prstGeom>
            <a:noFill/>
          </p:spPr>
          <p:txBody>
            <a:bodyPr wrap="square" lIns="0" tIns="0" rtlCol="0" anchor="t">
              <a:spAutoFit/>
            </a:bodyPr>
            <a:lstStyle/>
            <a:p>
              <a:pPr defTabSz="1219170">
                <a:lnSpc>
                  <a:spcPct val="120000"/>
                </a:lnSpc>
                <a:defRPr/>
              </a:pPr>
              <a:r>
                <a:rPr lang="zh-CN" altLang="en-US" dirty="0">
                  <a:cs typeface="+mn-ea"/>
                  <a:sym typeface="+mn-lt"/>
                </a:rPr>
                <a:t>此处添加介绍内容此处添加介绍内容此处添加介绍内容</a:t>
              </a:r>
              <a:endParaRPr lang="en-US" dirty="0">
                <a:cs typeface="+mn-ea"/>
                <a:sym typeface="+mn-lt"/>
              </a:endParaRPr>
            </a:p>
          </p:txBody>
        </p:sp>
      </p:grpSp>
      <p:grpSp>
        <p:nvGrpSpPr>
          <p:cNvPr id="39" name="组合 38"/>
          <p:cNvGrpSpPr/>
          <p:nvPr/>
        </p:nvGrpSpPr>
        <p:grpSpPr>
          <a:xfrm>
            <a:off x="7478567" y="4683572"/>
            <a:ext cx="3533231" cy="1099918"/>
            <a:chOff x="7478567" y="4683572"/>
            <a:chExt cx="3533231" cy="1099918"/>
          </a:xfrm>
        </p:grpSpPr>
        <p:sp>
          <p:nvSpPr>
            <p:cNvPr id="29" name="TextBox 48"/>
            <p:cNvSpPr txBox="1"/>
            <p:nvPr/>
          </p:nvSpPr>
          <p:spPr>
            <a:xfrm>
              <a:off x="7478568" y="4683572"/>
              <a:ext cx="1436291" cy="430887"/>
            </a:xfrm>
            <a:prstGeom prst="rect">
              <a:avLst/>
            </a:prstGeom>
            <a:noFill/>
          </p:spPr>
          <p:txBody>
            <a:bodyPr wrap="none" lIns="0" tIns="0" rIns="0" bIns="0" rtlCol="0" anchor="t">
              <a:spAutoFit/>
            </a:bodyPr>
            <a:lstStyle/>
            <a:p>
              <a:r>
                <a:rPr lang="zh-CN" altLang="en-US" sz="2800" b="1" dirty="0">
                  <a:cs typeface="+mn-ea"/>
                  <a:sym typeface="+mn-lt"/>
                </a:rPr>
                <a:t>添加标题</a:t>
              </a:r>
              <a:endParaRPr lang="en-US" sz="2800" b="1" dirty="0">
                <a:cs typeface="+mn-ea"/>
                <a:sym typeface="+mn-lt"/>
              </a:endParaRPr>
            </a:p>
          </p:txBody>
        </p:sp>
        <p:sp>
          <p:nvSpPr>
            <p:cNvPr id="30" name="TextBox 49"/>
            <p:cNvSpPr txBox="1"/>
            <p:nvPr/>
          </p:nvSpPr>
          <p:spPr>
            <a:xfrm>
              <a:off x="7478567" y="5072526"/>
              <a:ext cx="3533231" cy="710964"/>
            </a:xfrm>
            <a:prstGeom prst="rect">
              <a:avLst/>
            </a:prstGeom>
            <a:noFill/>
          </p:spPr>
          <p:txBody>
            <a:bodyPr wrap="square" lIns="0" tIns="0" rtlCol="0" anchor="t">
              <a:spAutoFit/>
            </a:bodyPr>
            <a:lstStyle/>
            <a:p>
              <a:pPr defTabSz="1219170">
                <a:lnSpc>
                  <a:spcPct val="120000"/>
                </a:lnSpc>
                <a:defRPr/>
              </a:pPr>
              <a:r>
                <a:rPr lang="zh-CN" altLang="en-US" dirty="0">
                  <a:cs typeface="+mn-ea"/>
                  <a:sym typeface="+mn-lt"/>
                </a:rPr>
                <a:t>此处添加介绍内容此处添加介绍内容此处添加介绍内容</a:t>
              </a:r>
              <a:endParaRPr lang="en-US" dirty="0">
                <a:cs typeface="+mn-ea"/>
                <a:sym typeface="+mn-lt"/>
              </a:endParaRPr>
            </a:p>
          </p:txBody>
        </p:sp>
      </p:grpSp>
      <p:grpSp>
        <p:nvGrpSpPr>
          <p:cNvPr id="2" name="组合 1"/>
          <p:cNvGrpSpPr/>
          <p:nvPr/>
        </p:nvGrpSpPr>
        <p:grpSpPr>
          <a:xfrm>
            <a:off x="1026380" y="1606409"/>
            <a:ext cx="965063" cy="937434"/>
            <a:chOff x="1026380" y="1606409"/>
            <a:chExt cx="965063" cy="937434"/>
          </a:xfrm>
        </p:grpSpPr>
        <p:sp>
          <p:nvSpPr>
            <p:cNvPr id="16" name="Oval 24"/>
            <p:cNvSpPr/>
            <p:nvPr/>
          </p:nvSpPr>
          <p:spPr>
            <a:xfrm>
              <a:off x="1026380" y="1606409"/>
              <a:ext cx="965063" cy="9374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en-US" sz="4800" b="1" dirty="0">
                <a:solidFill>
                  <a:schemeClr val="tx1"/>
                </a:solidFill>
                <a:cs typeface="+mn-ea"/>
                <a:sym typeface="+mn-lt"/>
              </a:endParaRPr>
            </a:p>
          </p:txBody>
        </p:sp>
        <p:sp>
          <p:nvSpPr>
            <p:cNvPr id="32" name="Freeform 143"/>
            <p:cNvSpPr>
              <a:spLocks noEditPoints="1"/>
            </p:cNvSpPr>
            <p:nvPr/>
          </p:nvSpPr>
          <p:spPr bwMode="auto">
            <a:xfrm>
              <a:off x="1266813" y="1827244"/>
              <a:ext cx="482600"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5" name="组合 4"/>
          <p:cNvGrpSpPr/>
          <p:nvPr/>
        </p:nvGrpSpPr>
        <p:grpSpPr>
          <a:xfrm>
            <a:off x="1026380" y="3202590"/>
            <a:ext cx="965063" cy="937437"/>
            <a:chOff x="1026380" y="3202590"/>
            <a:chExt cx="965063" cy="937437"/>
          </a:xfrm>
        </p:grpSpPr>
        <p:sp>
          <p:nvSpPr>
            <p:cNvPr id="19" name="Oval 30"/>
            <p:cNvSpPr/>
            <p:nvPr/>
          </p:nvSpPr>
          <p:spPr>
            <a:xfrm>
              <a:off x="1026380" y="3202590"/>
              <a:ext cx="965063" cy="9374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4800" dirty="0">
                <a:solidFill>
                  <a:schemeClr val="tx1"/>
                </a:solidFill>
                <a:cs typeface="+mn-ea"/>
                <a:sym typeface="+mn-lt"/>
              </a:endParaRPr>
            </a:p>
          </p:txBody>
        </p:sp>
        <p:sp>
          <p:nvSpPr>
            <p:cNvPr id="33" name="Freeform 150"/>
            <p:cNvSpPr>
              <a:spLocks noEditPoints="1"/>
            </p:cNvSpPr>
            <p:nvPr/>
          </p:nvSpPr>
          <p:spPr bwMode="auto">
            <a:xfrm>
              <a:off x="1316555" y="3398368"/>
              <a:ext cx="383117" cy="493184"/>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6" name="组合 5"/>
          <p:cNvGrpSpPr/>
          <p:nvPr/>
        </p:nvGrpSpPr>
        <p:grpSpPr>
          <a:xfrm>
            <a:off x="1026380" y="4724454"/>
            <a:ext cx="965063" cy="937437"/>
            <a:chOff x="1026380" y="4724454"/>
            <a:chExt cx="965063" cy="937437"/>
          </a:xfrm>
        </p:grpSpPr>
        <p:sp>
          <p:nvSpPr>
            <p:cNvPr id="22" name="Oval 35"/>
            <p:cNvSpPr/>
            <p:nvPr/>
          </p:nvSpPr>
          <p:spPr>
            <a:xfrm>
              <a:off x="1026380" y="4724454"/>
              <a:ext cx="965063" cy="9374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5400" dirty="0">
                <a:solidFill>
                  <a:schemeClr val="tx1"/>
                </a:solidFill>
                <a:cs typeface="+mn-ea"/>
                <a:sym typeface="+mn-lt"/>
              </a:endParaRPr>
            </a:p>
          </p:txBody>
        </p:sp>
        <p:sp>
          <p:nvSpPr>
            <p:cNvPr id="34" name="Freeform 160"/>
            <p:cNvSpPr>
              <a:spLocks/>
            </p:cNvSpPr>
            <p:nvPr/>
          </p:nvSpPr>
          <p:spPr bwMode="auto">
            <a:xfrm>
              <a:off x="1280803" y="5008390"/>
              <a:ext cx="501651"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7" name="组合 6"/>
          <p:cNvGrpSpPr/>
          <p:nvPr/>
        </p:nvGrpSpPr>
        <p:grpSpPr>
          <a:xfrm>
            <a:off x="6440931" y="1604496"/>
            <a:ext cx="965063" cy="937437"/>
            <a:chOff x="6440931" y="1604496"/>
            <a:chExt cx="965063" cy="937437"/>
          </a:xfrm>
        </p:grpSpPr>
        <p:sp>
          <p:nvSpPr>
            <p:cNvPr id="25" name="Oval 40"/>
            <p:cNvSpPr/>
            <p:nvPr/>
          </p:nvSpPr>
          <p:spPr>
            <a:xfrm>
              <a:off x="6440931" y="1604496"/>
              <a:ext cx="965063" cy="9374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4400" b="1" dirty="0">
                <a:solidFill>
                  <a:schemeClr val="tx1"/>
                </a:solidFill>
                <a:cs typeface="+mn-ea"/>
                <a:sym typeface="+mn-lt"/>
              </a:endParaRPr>
            </a:p>
          </p:txBody>
        </p:sp>
        <p:sp>
          <p:nvSpPr>
            <p:cNvPr id="35" name="Freeform 139"/>
            <p:cNvSpPr>
              <a:spLocks/>
            </p:cNvSpPr>
            <p:nvPr/>
          </p:nvSpPr>
          <p:spPr bwMode="auto">
            <a:xfrm>
              <a:off x="6670519" y="1893668"/>
              <a:ext cx="505884" cy="383117"/>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8" name="组合 7"/>
          <p:cNvGrpSpPr/>
          <p:nvPr/>
        </p:nvGrpSpPr>
        <p:grpSpPr>
          <a:xfrm>
            <a:off x="6440931" y="3202591"/>
            <a:ext cx="965063" cy="937435"/>
            <a:chOff x="6440931" y="3202591"/>
            <a:chExt cx="965063" cy="937435"/>
          </a:xfrm>
        </p:grpSpPr>
        <p:sp>
          <p:nvSpPr>
            <p:cNvPr id="28" name="Oval 45"/>
            <p:cNvSpPr/>
            <p:nvPr/>
          </p:nvSpPr>
          <p:spPr>
            <a:xfrm>
              <a:off x="6440931" y="3202591"/>
              <a:ext cx="965063" cy="93743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4800" dirty="0">
                <a:solidFill>
                  <a:schemeClr val="tx1"/>
                </a:solidFill>
                <a:cs typeface="+mn-ea"/>
                <a:sym typeface="+mn-lt"/>
              </a:endParaRPr>
            </a:p>
          </p:txBody>
        </p:sp>
        <p:sp>
          <p:nvSpPr>
            <p:cNvPr id="36" name="Freeform 144"/>
            <p:cNvSpPr>
              <a:spLocks/>
            </p:cNvSpPr>
            <p:nvPr/>
          </p:nvSpPr>
          <p:spPr bwMode="auto">
            <a:xfrm>
              <a:off x="6721319" y="3421652"/>
              <a:ext cx="412751" cy="446617"/>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9" name="组合 8"/>
          <p:cNvGrpSpPr/>
          <p:nvPr/>
        </p:nvGrpSpPr>
        <p:grpSpPr>
          <a:xfrm>
            <a:off x="6440931" y="4724455"/>
            <a:ext cx="965063" cy="937436"/>
            <a:chOff x="6440931" y="4724455"/>
            <a:chExt cx="965063" cy="937436"/>
          </a:xfrm>
        </p:grpSpPr>
        <p:sp>
          <p:nvSpPr>
            <p:cNvPr id="31" name="Oval 50"/>
            <p:cNvSpPr/>
            <p:nvPr/>
          </p:nvSpPr>
          <p:spPr>
            <a:xfrm>
              <a:off x="6440931" y="4724455"/>
              <a:ext cx="965063" cy="93743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4400" dirty="0">
                <a:solidFill>
                  <a:schemeClr val="tx1"/>
                </a:solidFill>
                <a:cs typeface="+mn-ea"/>
                <a:sym typeface="+mn-lt"/>
              </a:endParaRPr>
            </a:p>
          </p:txBody>
        </p:sp>
        <p:sp>
          <p:nvSpPr>
            <p:cNvPr id="37" name="Freeform 149"/>
            <p:cNvSpPr>
              <a:spLocks/>
            </p:cNvSpPr>
            <p:nvPr/>
          </p:nvSpPr>
          <p:spPr bwMode="auto">
            <a:xfrm>
              <a:off x="6721320" y="4977602"/>
              <a:ext cx="436033" cy="42756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Tree>
    <p:extLst>
      <p:ext uri="{BB962C8B-B14F-4D97-AF65-F5344CB8AC3E}">
        <p14:creationId xmlns:p14="http://schemas.microsoft.com/office/powerpoint/2010/main" val="17919643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childTnLst>
                                </p:cTn>
                              </p:par>
                              <p:par>
                                <p:cTn id="18" presetID="2" presetClass="entr" presetSubtype="2"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childTnLst>
                                </p:cTn>
                              </p:par>
                              <p:par>
                                <p:cTn id="27" presetID="2" presetClass="entr" presetSubtype="2"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1+#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3" presetClass="entr" presetSubtype="16"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childTnLst>
                                </p:cTn>
                              </p:par>
                              <p:par>
                                <p:cTn id="36" presetID="2" presetClass="entr" presetSubtype="2"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3" presetClass="entr" presetSubtype="16"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childTnLst>
                                </p:cTn>
                              </p:par>
                              <p:par>
                                <p:cTn id="45" presetID="2" presetClass="entr" presetSubtype="2" fill="hold"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1+#ppt_w/2"/>
                                          </p:val>
                                        </p:tav>
                                        <p:tav tm="100000">
                                          <p:val>
                                            <p:strVal val="#ppt_x"/>
                                          </p:val>
                                        </p:tav>
                                      </p:tavLst>
                                    </p:anim>
                                    <p:anim calcmode="lin" valueType="num">
                                      <p:cBhvr additive="base">
                                        <p:cTn id="48" dur="500" fill="hold"/>
                                        <p:tgtEl>
                                          <p:spTgt spid="38"/>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23" presetClass="entr" presetSubtype="16" fill="hold"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childTnLst>
                                </p:cTn>
                              </p:par>
                              <p:par>
                                <p:cTn id="54" presetID="2" presetClass="entr" presetSubtype="2" fill="hold" nodeType="withEffect">
                                  <p:stCondLst>
                                    <p:cond delay="0"/>
                                  </p:stCondLst>
                                  <p:childTnLst>
                                    <p:set>
                                      <p:cBhvr>
                                        <p:cTn id="55" dur="1" fill="hold">
                                          <p:stCondLst>
                                            <p:cond delay="0"/>
                                          </p:stCondLst>
                                        </p:cTn>
                                        <p:tgtEl>
                                          <p:spTgt spid="39"/>
                                        </p:tgtEl>
                                        <p:attrNameLst>
                                          <p:attrName>style.visibility</p:attrName>
                                        </p:attrNameLst>
                                      </p:cBhvr>
                                      <p:to>
                                        <p:strVal val="visible"/>
                                      </p:to>
                                    </p:set>
                                    <p:anim calcmode="lin" valueType="num">
                                      <p:cBhvr additive="base">
                                        <p:cTn id="56" dur="500" fill="hold"/>
                                        <p:tgtEl>
                                          <p:spTgt spid="39"/>
                                        </p:tgtEl>
                                        <p:attrNameLst>
                                          <p:attrName>ppt_x</p:attrName>
                                        </p:attrNameLst>
                                      </p:cBhvr>
                                      <p:tavLst>
                                        <p:tav tm="0">
                                          <p:val>
                                            <p:strVal val="1+#ppt_w/2"/>
                                          </p:val>
                                        </p:tav>
                                        <p:tav tm="100000">
                                          <p:val>
                                            <p:strVal val="#ppt_x"/>
                                          </p:val>
                                        </p:tav>
                                      </p:tavLst>
                                    </p:anim>
                                    <p:anim calcmode="lin" valueType="num">
                                      <p:cBhvr additive="base">
                                        <p:cTn id="57"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55" name="文本框 54"/>
          <p:cNvSpPr txBox="1">
            <a:spLocks noChangeArrowheads="1"/>
          </p:cNvSpPr>
          <p:nvPr/>
        </p:nvSpPr>
        <p:spPr bwMode="auto">
          <a:xfrm>
            <a:off x="604010" y="395463"/>
            <a:ext cx="99663" cy="403668"/>
          </a:xfrm>
          <a:custGeom>
            <a:avLst/>
            <a:gdLst/>
            <a:ahLst/>
            <a:cxnLst/>
            <a:rect l="l" t="t" r="r" b="b"/>
            <a:pathLst>
              <a:path w="473823" h="2554365">
                <a:moveTo>
                  <a:pt x="0" y="0"/>
                </a:moveTo>
                <a:lnTo>
                  <a:pt x="382977" y="0"/>
                </a:lnTo>
                <a:lnTo>
                  <a:pt x="382977" y="2488457"/>
                </a:lnTo>
                <a:lnTo>
                  <a:pt x="473823" y="2488457"/>
                </a:lnTo>
                <a:lnTo>
                  <a:pt x="473823" y="2554365"/>
                </a:lnTo>
                <a:lnTo>
                  <a:pt x="0" y="2554365"/>
                </a:lnTo>
                <a:lnTo>
                  <a:pt x="0" y="2488457"/>
                </a:lnTo>
                <a:lnTo>
                  <a:pt x="90846" y="2488457"/>
                </a:lnTo>
                <a:lnTo>
                  <a:pt x="90846" y="65908"/>
                </a:lnTo>
                <a:lnTo>
                  <a:pt x="0" y="65908"/>
                </a:lnTo>
                <a:lnTo>
                  <a:pt x="0" y="0"/>
                </a:lnTo>
                <a:close/>
                <a:moveTo>
                  <a:pt x="163879" y="65908"/>
                </a:moveTo>
                <a:lnTo>
                  <a:pt x="163879" y="2488457"/>
                </a:lnTo>
                <a:lnTo>
                  <a:pt x="236911" y="2488457"/>
                </a:lnTo>
                <a:lnTo>
                  <a:pt x="236911" y="65908"/>
                </a:lnTo>
                <a:lnTo>
                  <a:pt x="163879"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cxnSp>
        <p:nvCxnSpPr>
          <p:cNvPr id="5" name="Straight Connector 66"/>
          <p:cNvCxnSpPr/>
          <p:nvPr/>
        </p:nvCxnSpPr>
        <p:spPr>
          <a:xfrm flipH="1">
            <a:off x="1277330" y="3329264"/>
            <a:ext cx="9637341"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1618938" y="4209428"/>
            <a:ext cx="2403210" cy="1088193"/>
            <a:chOff x="1618938" y="4209428"/>
            <a:chExt cx="2403210" cy="1088193"/>
          </a:xfrm>
        </p:grpSpPr>
        <p:sp>
          <p:nvSpPr>
            <p:cNvPr id="6" name="Text Placeholder 3"/>
            <p:cNvSpPr txBox="1">
              <a:spLocks/>
            </p:cNvSpPr>
            <p:nvPr/>
          </p:nvSpPr>
          <p:spPr>
            <a:xfrm>
              <a:off x="2585858" y="4209428"/>
              <a:ext cx="1436290" cy="43088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7" name="Text Placeholder 3"/>
            <p:cNvSpPr txBox="1">
              <a:spLocks/>
            </p:cNvSpPr>
            <p:nvPr/>
          </p:nvSpPr>
          <p:spPr>
            <a:xfrm>
              <a:off x="1618938" y="4632824"/>
              <a:ext cx="2403210"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lnSpc>
                  <a:spcPct val="120000"/>
                </a:lnSpc>
                <a:defRPr/>
              </a:pPr>
              <a:r>
                <a:rPr lang="zh-CN" altLang="en-US" sz="1800" dirty="0">
                  <a:solidFill>
                    <a:schemeClr val="tx1"/>
                  </a:solidFill>
                  <a:cs typeface="+mn-ea"/>
                  <a:sym typeface="+mn-lt"/>
                </a:rPr>
                <a:t>此处添加介绍内容此处添加介绍内容</a:t>
              </a:r>
              <a:endParaRPr lang="en-US" sz="1800" dirty="0">
                <a:solidFill>
                  <a:schemeClr val="tx1"/>
                </a:solidFill>
                <a:cs typeface="+mn-ea"/>
                <a:sym typeface="+mn-lt"/>
              </a:endParaRPr>
            </a:p>
          </p:txBody>
        </p:sp>
      </p:grpSp>
      <p:grpSp>
        <p:nvGrpSpPr>
          <p:cNvPr id="62" name="组合 61"/>
          <p:cNvGrpSpPr/>
          <p:nvPr/>
        </p:nvGrpSpPr>
        <p:grpSpPr>
          <a:xfrm>
            <a:off x="8169034" y="4209428"/>
            <a:ext cx="2354062" cy="1088193"/>
            <a:chOff x="8169034" y="4209428"/>
            <a:chExt cx="2354062" cy="1088193"/>
          </a:xfrm>
        </p:grpSpPr>
        <p:sp>
          <p:nvSpPr>
            <p:cNvPr id="8" name="Text Placeholder 3"/>
            <p:cNvSpPr txBox="1">
              <a:spLocks/>
            </p:cNvSpPr>
            <p:nvPr/>
          </p:nvSpPr>
          <p:spPr>
            <a:xfrm>
              <a:off x="8169034" y="4209428"/>
              <a:ext cx="1436291" cy="43088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9" name="Text Placeholder 3"/>
            <p:cNvSpPr txBox="1">
              <a:spLocks/>
            </p:cNvSpPr>
            <p:nvPr/>
          </p:nvSpPr>
          <p:spPr>
            <a:xfrm>
              <a:off x="8169034" y="4632824"/>
              <a:ext cx="2354062"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lnSpc>
                  <a:spcPct val="120000"/>
                </a:lnSpc>
                <a:defRPr/>
              </a:pPr>
              <a:r>
                <a:rPr lang="zh-CN" altLang="en-US" sz="1800" dirty="0">
                  <a:solidFill>
                    <a:schemeClr val="tx1"/>
                  </a:solidFill>
                  <a:cs typeface="+mn-ea"/>
                  <a:sym typeface="+mn-lt"/>
                </a:rPr>
                <a:t>此处添加介绍内容此处添加介绍内容</a:t>
              </a:r>
              <a:endParaRPr lang="en-US" sz="1800" dirty="0">
                <a:solidFill>
                  <a:schemeClr val="tx1"/>
                </a:solidFill>
                <a:cs typeface="+mn-ea"/>
                <a:sym typeface="+mn-lt"/>
              </a:endParaRPr>
            </a:p>
          </p:txBody>
        </p:sp>
      </p:grpSp>
      <p:grpSp>
        <p:nvGrpSpPr>
          <p:cNvPr id="61" name="组合 60"/>
          <p:cNvGrpSpPr/>
          <p:nvPr/>
        </p:nvGrpSpPr>
        <p:grpSpPr>
          <a:xfrm>
            <a:off x="4928942" y="5221878"/>
            <a:ext cx="2334117" cy="1064068"/>
            <a:chOff x="4928942" y="5221878"/>
            <a:chExt cx="2334117" cy="1064068"/>
          </a:xfrm>
        </p:grpSpPr>
        <p:sp>
          <p:nvSpPr>
            <p:cNvPr id="10" name="Text Placeholder 3"/>
            <p:cNvSpPr txBox="1">
              <a:spLocks/>
            </p:cNvSpPr>
            <p:nvPr/>
          </p:nvSpPr>
          <p:spPr>
            <a:xfrm>
              <a:off x="5377858" y="5221878"/>
              <a:ext cx="1436292" cy="43088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1" name="Text Placeholder 3"/>
            <p:cNvSpPr txBox="1">
              <a:spLocks/>
            </p:cNvSpPr>
            <p:nvPr/>
          </p:nvSpPr>
          <p:spPr>
            <a:xfrm>
              <a:off x="4928942" y="5621149"/>
              <a:ext cx="2334117"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lnSpc>
                  <a:spcPct val="120000"/>
                </a:lnSpc>
                <a:defRPr/>
              </a:pPr>
              <a:r>
                <a:rPr lang="zh-CN" altLang="en-US" sz="1800" dirty="0">
                  <a:solidFill>
                    <a:schemeClr val="tx1"/>
                  </a:solidFill>
                  <a:cs typeface="+mn-ea"/>
                  <a:sym typeface="+mn-lt"/>
                </a:rPr>
                <a:t>此处添加介绍内容此处添加介绍内容</a:t>
              </a:r>
              <a:endParaRPr lang="en-US" sz="1800" dirty="0">
                <a:solidFill>
                  <a:schemeClr val="tx1"/>
                </a:solidFill>
                <a:cs typeface="+mn-ea"/>
                <a:sym typeface="+mn-lt"/>
              </a:endParaRPr>
            </a:p>
          </p:txBody>
        </p:sp>
      </p:grpSp>
      <p:grpSp>
        <p:nvGrpSpPr>
          <p:cNvPr id="2" name="组合 1"/>
          <p:cNvGrpSpPr/>
          <p:nvPr/>
        </p:nvGrpSpPr>
        <p:grpSpPr>
          <a:xfrm>
            <a:off x="3002788" y="1525084"/>
            <a:ext cx="2371637" cy="1088193"/>
            <a:chOff x="3002788" y="1525084"/>
            <a:chExt cx="2371637" cy="1088193"/>
          </a:xfrm>
        </p:grpSpPr>
        <p:sp>
          <p:nvSpPr>
            <p:cNvPr id="12" name="Text Placeholder 3"/>
            <p:cNvSpPr txBox="1">
              <a:spLocks/>
            </p:cNvSpPr>
            <p:nvPr/>
          </p:nvSpPr>
          <p:spPr>
            <a:xfrm>
              <a:off x="3002788" y="1525084"/>
              <a:ext cx="1436291" cy="43088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3" name="Text Placeholder 3"/>
            <p:cNvSpPr txBox="1">
              <a:spLocks/>
            </p:cNvSpPr>
            <p:nvPr/>
          </p:nvSpPr>
          <p:spPr>
            <a:xfrm>
              <a:off x="3002789" y="1948480"/>
              <a:ext cx="2371636"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lnSpc>
                  <a:spcPct val="120000"/>
                </a:lnSpc>
                <a:defRPr/>
              </a:pPr>
              <a:r>
                <a:rPr lang="zh-CN" altLang="en-US" sz="1800" dirty="0">
                  <a:solidFill>
                    <a:schemeClr val="tx1"/>
                  </a:solidFill>
                  <a:cs typeface="+mn-ea"/>
                  <a:sym typeface="+mn-lt"/>
                </a:rPr>
                <a:t>此处添加介绍内容此处添加介绍内容</a:t>
              </a:r>
              <a:endParaRPr lang="en-US" sz="1800" dirty="0">
                <a:solidFill>
                  <a:schemeClr val="tx1"/>
                </a:solidFill>
                <a:cs typeface="+mn-ea"/>
                <a:sym typeface="+mn-lt"/>
              </a:endParaRPr>
            </a:p>
          </p:txBody>
        </p:sp>
      </p:grpSp>
      <p:grpSp>
        <p:nvGrpSpPr>
          <p:cNvPr id="63" name="组合 62"/>
          <p:cNvGrpSpPr/>
          <p:nvPr/>
        </p:nvGrpSpPr>
        <p:grpSpPr>
          <a:xfrm>
            <a:off x="6831208" y="1525084"/>
            <a:ext cx="2371638" cy="1088193"/>
            <a:chOff x="6831208" y="1525084"/>
            <a:chExt cx="2371638" cy="1088193"/>
          </a:xfrm>
        </p:grpSpPr>
        <p:sp>
          <p:nvSpPr>
            <p:cNvPr id="14" name="Text Placeholder 3"/>
            <p:cNvSpPr txBox="1">
              <a:spLocks/>
            </p:cNvSpPr>
            <p:nvPr/>
          </p:nvSpPr>
          <p:spPr>
            <a:xfrm>
              <a:off x="7766554" y="1525084"/>
              <a:ext cx="1436292" cy="43088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5" name="Text Placeholder 3"/>
            <p:cNvSpPr txBox="1">
              <a:spLocks/>
            </p:cNvSpPr>
            <p:nvPr/>
          </p:nvSpPr>
          <p:spPr>
            <a:xfrm>
              <a:off x="6831208" y="1948480"/>
              <a:ext cx="2371637"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lnSpc>
                  <a:spcPct val="120000"/>
                </a:lnSpc>
                <a:defRPr/>
              </a:pPr>
              <a:r>
                <a:rPr lang="zh-CN" altLang="en-US" sz="1800" dirty="0">
                  <a:solidFill>
                    <a:schemeClr val="tx1"/>
                  </a:solidFill>
                  <a:cs typeface="+mn-ea"/>
                  <a:sym typeface="+mn-lt"/>
                </a:rPr>
                <a:t>此处添加介绍内容此处添加介绍内容</a:t>
              </a:r>
              <a:endParaRPr lang="en-US" sz="1800" dirty="0">
                <a:solidFill>
                  <a:schemeClr val="tx1"/>
                </a:solidFill>
                <a:cs typeface="+mn-ea"/>
                <a:sym typeface="+mn-lt"/>
              </a:endParaRPr>
            </a:p>
          </p:txBody>
        </p:sp>
      </p:grpSp>
      <p:grpSp>
        <p:nvGrpSpPr>
          <p:cNvPr id="16" name="Group 69"/>
          <p:cNvGrpSpPr/>
          <p:nvPr/>
        </p:nvGrpSpPr>
        <p:grpSpPr>
          <a:xfrm>
            <a:off x="5201554" y="2426942"/>
            <a:ext cx="1788893" cy="2794412"/>
            <a:chOff x="3901165" y="1799301"/>
            <a:chExt cx="1341670" cy="2095809"/>
          </a:xfrm>
        </p:grpSpPr>
        <p:cxnSp>
          <p:nvCxnSpPr>
            <p:cNvPr id="17" name="Straight Connector 23"/>
            <p:cNvCxnSpPr/>
            <p:nvPr/>
          </p:nvCxnSpPr>
          <p:spPr>
            <a:xfrm>
              <a:off x="4572000" y="2491385"/>
              <a:ext cx="0" cy="1238728"/>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8" name="Oval 24"/>
            <p:cNvSpPr/>
            <p:nvPr/>
          </p:nvSpPr>
          <p:spPr>
            <a:xfrm>
              <a:off x="4499729" y="3750568"/>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2800">
                <a:cs typeface="+mn-ea"/>
                <a:sym typeface="+mn-lt"/>
              </a:endParaRPr>
            </a:p>
          </p:txBody>
        </p:sp>
        <p:sp>
          <p:nvSpPr>
            <p:cNvPr id="19" name="Oval 12"/>
            <p:cNvSpPr/>
            <p:nvPr/>
          </p:nvSpPr>
          <p:spPr>
            <a:xfrm>
              <a:off x="3901165" y="1799301"/>
              <a:ext cx="1341670" cy="13416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867">
                <a:cs typeface="+mn-ea"/>
                <a:sym typeface="+mn-lt"/>
              </a:endParaRPr>
            </a:p>
          </p:txBody>
        </p:sp>
        <p:sp>
          <p:nvSpPr>
            <p:cNvPr id="20" name="TextBox 58"/>
            <p:cNvSpPr txBox="1"/>
            <p:nvPr/>
          </p:nvSpPr>
          <p:spPr>
            <a:xfrm>
              <a:off x="4366415" y="2121867"/>
              <a:ext cx="411170" cy="246173"/>
            </a:xfrm>
            <a:prstGeom prst="rect">
              <a:avLst/>
            </a:prstGeom>
            <a:noFill/>
          </p:spPr>
          <p:txBody>
            <a:bodyPr wrap="none" lIns="0" tIns="0" rIns="0" bIns="0" rtlCol="0" anchor="t">
              <a:spAutoFit/>
            </a:bodyPr>
            <a:lstStyle/>
            <a:p>
              <a:pPr algn="ctr"/>
              <a:r>
                <a:rPr lang="en-US" sz="2133" b="1" dirty="0">
                  <a:solidFill>
                    <a:schemeClr val="bg1"/>
                  </a:solidFill>
                  <a:cs typeface="+mn-ea"/>
                  <a:sym typeface="+mn-lt"/>
                </a:rPr>
                <a:t>50%</a:t>
              </a:r>
            </a:p>
          </p:txBody>
        </p:sp>
        <p:sp>
          <p:nvSpPr>
            <p:cNvPr id="21" name="Rectangle 61"/>
            <p:cNvSpPr/>
            <p:nvPr/>
          </p:nvSpPr>
          <p:spPr>
            <a:xfrm>
              <a:off x="4515652" y="2398929"/>
              <a:ext cx="138548" cy="438581"/>
            </a:xfrm>
            <a:prstGeom prst="rect">
              <a:avLst/>
            </a:prstGeom>
          </p:spPr>
          <p:txBody>
            <a:bodyPr wrap="none" anchor="t">
              <a:spAutoFit/>
            </a:bodyPr>
            <a:lstStyle/>
            <a:p>
              <a:pPr algn="ctr"/>
              <a:endParaRPr lang="en-US" sz="3200" dirty="0">
                <a:solidFill>
                  <a:schemeClr val="bg1"/>
                </a:solidFill>
                <a:cs typeface="+mn-ea"/>
                <a:sym typeface="+mn-lt"/>
              </a:endParaRPr>
            </a:p>
          </p:txBody>
        </p:sp>
      </p:grpSp>
      <p:grpSp>
        <p:nvGrpSpPr>
          <p:cNvPr id="22" name="Group 70"/>
          <p:cNvGrpSpPr/>
          <p:nvPr/>
        </p:nvGrpSpPr>
        <p:grpSpPr>
          <a:xfrm>
            <a:off x="7195970" y="2591566"/>
            <a:ext cx="1459644" cy="2238389"/>
            <a:chOff x="5396977" y="1922769"/>
            <a:chExt cx="1094733" cy="1678792"/>
          </a:xfrm>
        </p:grpSpPr>
        <p:cxnSp>
          <p:nvCxnSpPr>
            <p:cNvPr id="23" name="Straight Connector 38"/>
            <p:cNvCxnSpPr/>
            <p:nvPr/>
          </p:nvCxnSpPr>
          <p:spPr>
            <a:xfrm>
              <a:off x="5954568" y="2461241"/>
              <a:ext cx="0" cy="106590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 name="Oval 39"/>
            <p:cNvSpPr/>
            <p:nvPr/>
          </p:nvSpPr>
          <p:spPr>
            <a:xfrm>
              <a:off x="5882297" y="3457019"/>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2800">
                <a:cs typeface="+mn-ea"/>
                <a:sym typeface="+mn-lt"/>
              </a:endParaRPr>
            </a:p>
          </p:txBody>
        </p:sp>
        <p:sp>
          <p:nvSpPr>
            <p:cNvPr id="25" name="Oval 16"/>
            <p:cNvSpPr/>
            <p:nvPr/>
          </p:nvSpPr>
          <p:spPr>
            <a:xfrm>
              <a:off x="5396977" y="1922769"/>
              <a:ext cx="1094733" cy="10947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867" dirty="0">
                <a:cs typeface="+mn-ea"/>
                <a:sym typeface="+mn-lt"/>
              </a:endParaRPr>
            </a:p>
          </p:txBody>
        </p:sp>
        <p:sp>
          <p:nvSpPr>
            <p:cNvPr id="26" name="TextBox 59"/>
            <p:cNvSpPr txBox="1"/>
            <p:nvPr/>
          </p:nvSpPr>
          <p:spPr>
            <a:xfrm>
              <a:off x="5748983" y="2186880"/>
              <a:ext cx="411170" cy="246173"/>
            </a:xfrm>
            <a:prstGeom prst="rect">
              <a:avLst/>
            </a:prstGeom>
            <a:noFill/>
          </p:spPr>
          <p:txBody>
            <a:bodyPr wrap="none" lIns="0" tIns="0" rIns="0" bIns="0" rtlCol="0" anchor="t">
              <a:spAutoFit/>
            </a:bodyPr>
            <a:lstStyle/>
            <a:p>
              <a:pPr algn="ctr"/>
              <a:r>
                <a:rPr lang="en-US" sz="2133" b="1" dirty="0">
                  <a:solidFill>
                    <a:schemeClr val="bg1"/>
                  </a:solidFill>
                  <a:cs typeface="+mn-ea"/>
                  <a:sym typeface="+mn-lt"/>
                </a:rPr>
                <a:t>40%</a:t>
              </a:r>
            </a:p>
          </p:txBody>
        </p:sp>
        <p:sp>
          <p:nvSpPr>
            <p:cNvPr id="27" name="Rectangle 62"/>
            <p:cNvSpPr/>
            <p:nvPr/>
          </p:nvSpPr>
          <p:spPr>
            <a:xfrm>
              <a:off x="5885294" y="2402068"/>
              <a:ext cx="138548" cy="392415"/>
            </a:xfrm>
            <a:prstGeom prst="rect">
              <a:avLst/>
            </a:prstGeom>
          </p:spPr>
          <p:txBody>
            <a:bodyPr wrap="none" anchor="t">
              <a:spAutoFit/>
            </a:bodyPr>
            <a:lstStyle/>
            <a:p>
              <a:pPr algn="ctr"/>
              <a:endParaRPr lang="en-US" sz="2800" dirty="0">
                <a:solidFill>
                  <a:schemeClr val="bg1"/>
                </a:solidFill>
                <a:cs typeface="+mn-ea"/>
                <a:sym typeface="+mn-lt"/>
              </a:endParaRPr>
            </a:p>
          </p:txBody>
        </p:sp>
      </p:grpSp>
      <p:grpSp>
        <p:nvGrpSpPr>
          <p:cNvPr id="28" name="Group 71"/>
          <p:cNvGrpSpPr/>
          <p:nvPr/>
        </p:nvGrpSpPr>
        <p:grpSpPr>
          <a:xfrm>
            <a:off x="8861136" y="1865823"/>
            <a:ext cx="1113973" cy="2012549"/>
            <a:chOff x="6645852" y="1378462"/>
            <a:chExt cx="835480" cy="1509412"/>
          </a:xfrm>
        </p:grpSpPr>
        <p:cxnSp>
          <p:nvCxnSpPr>
            <p:cNvPr id="29" name="Straight Connector 46"/>
            <p:cNvCxnSpPr/>
            <p:nvPr/>
          </p:nvCxnSpPr>
          <p:spPr>
            <a:xfrm>
              <a:off x="7049101" y="1519442"/>
              <a:ext cx="0" cy="94179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0" name="Oval 47"/>
            <p:cNvSpPr/>
            <p:nvPr/>
          </p:nvSpPr>
          <p:spPr>
            <a:xfrm>
              <a:off x="6976830" y="1378462"/>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2800">
                <a:cs typeface="+mn-ea"/>
                <a:sym typeface="+mn-lt"/>
              </a:endParaRPr>
            </a:p>
          </p:txBody>
        </p:sp>
        <p:sp>
          <p:nvSpPr>
            <p:cNvPr id="31" name="Oval 19"/>
            <p:cNvSpPr/>
            <p:nvPr/>
          </p:nvSpPr>
          <p:spPr>
            <a:xfrm>
              <a:off x="6645852" y="2052396"/>
              <a:ext cx="835480" cy="8354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867" dirty="0">
                <a:cs typeface="+mn-ea"/>
                <a:sym typeface="+mn-lt"/>
              </a:endParaRPr>
            </a:p>
          </p:txBody>
        </p:sp>
        <p:sp>
          <p:nvSpPr>
            <p:cNvPr id="32" name="TextBox 60"/>
            <p:cNvSpPr txBox="1"/>
            <p:nvPr/>
          </p:nvSpPr>
          <p:spPr>
            <a:xfrm>
              <a:off x="6866376" y="2202296"/>
              <a:ext cx="411170" cy="246173"/>
            </a:xfrm>
            <a:prstGeom prst="rect">
              <a:avLst/>
            </a:prstGeom>
            <a:noFill/>
          </p:spPr>
          <p:txBody>
            <a:bodyPr wrap="none" lIns="0" tIns="0" rIns="0" bIns="0" rtlCol="0" anchor="t">
              <a:spAutoFit/>
            </a:bodyPr>
            <a:lstStyle/>
            <a:p>
              <a:pPr algn="ctr"/>
              <a:r>
                <a:rPr lang="en-US" sz="2133" b="1" dirty="0">
                  <a:solidFill>
                    <a:schemeClr val="bg1"/>
                  </a:solidFill>
                  <a:cs typeface="+mn-ea"/>
                  <a:sym typeface="+mn-lt"/>
                </a:rPr>
                <a:t>30%</a:t>
              </a:r>
            </a:p>
          </p:txBody>
        </p:sp>
        <p:sp>
          <p:nvSpPr>
            <p:cNvPr id="33" name="Rectangle 63"/>
            <p:cNvSpPr/>
            <p:nvPr/>
          </p:nvSpPr>
          <p:spPr>
            <a:xfrm>
              <a:off x="6995067" y="2435049"/>
              <a:ext cx="138548" cy="315423"/>
            </a:xfrm>
            <a:prstGeom prst="rect">
              <a:avLst/>
            </a:prstGeom>
          </p:spPr>
          <p:txBody>
            <a:bodyPr wrap="none" anchor="t">
              <a:spAutoFit/>
            </a:bodyPr>
            <a:lstStyle/>
            <a:p>
              <a:pPr algn="ctr"/>
              <a:endParaRPr lang="en-US" sz="2133" dirty="0">
                <a:solidFill>
                  <a:schemeClr val="bg1"/>
                </a:solidFill>
                <a:cs typeface="+mn-ea"/>
                <a:sym typeface="+mn-lt"/>
              </a:endParaRPr>
            </a:p>
          </p:txBody>
        </p:sp>
      </p:grpSp>
      <p:grpSp>
        <p:nvGrpSpPr>
          <p:cNvPr id="34" name="Group 67"/>
          <p:cNvGrpSpPr/>
          <p:nvPr/>
        </p:nvGrpSpPr>
        <p:grpSpPr>
          <a:xfrm>
            <a:off x="2216891" y="1865823"/>
            <a:ext cx="1113973" cy="2012549"/>
            <a:chOff x="1662668" y="1378462"/>
            <a:chExt cx="835480" cy="1509412"/>
          </a:xfrm>
        </p:grpSpPr>
        <p:cxnSp>
          <p:nvCxnSpPr>
            <p:cNvPr id="35" name="Straight Connector 40"/>
            <p:cNvCxnSpPr/>
            <p:nvPr/>
          </p:nvCxnSpPr>
          <p:spPr>
            <a:xfrm>
              <a:off x="2080408" y="1519442"/>
              <a:ext cx="0" cy="94179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6" name="Oval 41"/>
            <p:cNvSpPr/>
            <p:nvPr/>
          </p:nvSpPr>
          <p:spPr>
            <a:xfrm>
              <a:off x="2008137" y="1378462"/>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2800">
                <a:cs typeface="+mn-ea"/>
                <a:sym typeface="+mn-lt"/>
              </a:endParaRPr>
            </a:p>
          </p:txBody>
        </p:sp>
        <p:sp>
          <p:nvSpPr>
            <p:cNvPr id="37" name="Oval 4"/>
            <p:cNvSpPr/>
            <p:nvPr/>
          </p:nvSpPr>
          <p:spPr>
            <a:xfrm>
              <a:off x="1662668" y="2052396"/>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867" dirty="0">
                <a:cs typeface="+mn-ea"/>
                <a:sym typeface="+mn-lt"/>
              </a:endParaRPr>
            </a:p>
          </p:txBody>
        </p:sp>
        <p:sp>
          <p:nvSpPr>
            <p:cNvPr id="38" name="TextBox 56"/>
            <p:cNvSpPr txBox="1"/>
            <p:nvPr/>
          </p:nvSpPr>
          <p:spPr>
            <a:xfrm>
              <a:off x="1873490" y="2235633"/>
              <a:ext cx="411170" cy="246173"/>
            </a:xfrm>
            <a:prstGeom prst="rect">
              <a:avLst/>
            </a:prstGeom>
            <a:noFill/>
          </p:spPr>
          <p:txBody>
            <a:bodyPr wrap="none" lIns="0" tIns="0" rIns="0" bIns="0" rtlCol="0" anchor="t">
              <a:spAutoFit/>
            </a:bodyPr>
            <a:lstStyle/>
            <a:p>
              <a:pPr algn="ctr"/>
              <a:r>
                <a:rPr lang="en-US" sz="2133" b="1" dirty="0">
                  <a:solidFill>
                    <a:schemeClr val="bg1"/>
                  </a:solidFill>
                  <a:cs typeface="+mn-ea"/>
                  <a:sym typeface="+mn-lt"/>
                </a:rPr>
                <a:t>30%</a:t>
              </a:r>
            </a:p>
          </p:txBody>
        </p:sp>
        <p:sp>
          <p:nvSpPr>
            <p:cNvPr id="39" name="Rectangle 64"/>
            <p:cNvSpPr/>
            <p:nvPr/>
          </p:nvSpPr>
          <p:spPr>
            <a:xfrm>
              <a:off x="2011135" y="2403691"/>
              <a:ext cx="138548" cy="315423"/>
            </a:xfrm>
            <a:prstGeom prst="rect">
              <a:avLst/>
            </a:prstGeom>
          </p:spPr>
          <p:txBody>
            <a:bodyPr wrap="none" anchor="t">
              <a:spAutoFit/>
            </a:bodyPr>
            <a:lstStyle/>
            <a:p>
              <a:pPr algn="ctr"/>
              <a:endParaRPr lang="en-US" sz="2133" dirty="0">
                <a:solidFill>
                  <a:schemeClr val="bg1">
                    <a:lumMod val="95000"/>
                  </a:schemeClr>
                </a:solidFill>
                <a:cs typeface="+mn-ea"/>
                <a:sym typeface="+mn-lt"/>
              </a:endParaRPr>
            </a:p>
          </p:txBody>
        </p:sp>
      </p:grpSp>
      <p:grpSp>
        <p:nvGrpSpPr>
          <p:cNvPr id="40" name="Group 68"/>
          <p:cNvGrpSpPr/>
          <p:nvPr/>
        </p:nvGrpSpPr>
        <p:grpSpPr>
          <a:xfrm>
            <a:off x="3536387" y="2591566"/>
            <a:ext cx="1459644" cy="2238389"/>
            <a:chOff x="2652290" y="1922769"/>
            <a:chExt cx="1094733" cy="1678792"/>
          </a:xfrm>
        </p:grpSpPr>
        <p:cxnSp>
          <p:nvCxnSpPr>
            <p:cNvPr id="41" name="Straight Connector 31"/>
            <p:cNvCxnSpPr/>
            <p:nvPr/>
          </p:nvCxnSpPr>
          <p:spPr>
            <a:xfrm>
              <a:off x="3199656" y="2461241"/>
              <a:ext cx="0" cy="106590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2" name="Oval 32"/>
            <p:cNvSpPr/>
            <p:nvPr/>
          </p:nvSpPr>
          <p:spPr>
            <a:xfrm>
              <a:off x="3127385" y="3457019"/>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2800">
                <a:cs typeface="+mn-ea"/>
                <a:sym typeface="+mn-lt"/>
              </a:endParaRPr>
            </a:p>
          </p:txBody>
        </p:sp>
        <p:sp>
          <p:nvSpPr>
            <p:cNvPr id="43" name="Oval 8"/>
            <p:cNvSpPr/>
            <p:nvPr/>
          </p:nvSpPr>
          <p:spPr>
            <a:xfrm>
              <a:off x="2652290" y="1922769"/>
              <a:ext cx="1094733" cy="10947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867" dirty="0">
                <a:cs typeface="+mn-ea"/>
                <a:sym typeface="+mn-lt"/>
              </a:endParaRPr>
            </a:p>
          </p:txBody>
        </p:sp>
        <p:sp>
          <p:nvSpPr>
            <p:cNvPr id="44" name="TextBox 57"/>
            <p:cNvSpPr txBox="1"/>
            <p:nvPr/>
          </p:nvSpPr>
          <p:spPr>
            <a:xfrm>
              <a:off x="2994071" y="2183741"/>
              <a:ext cx="411170" cy="246173"/>
            </a:xfrm>
            <a:prstGeom prst="rect">
              <a:avLst/>
            </a:prstGeom>
            <a:noFill/>
          </p:spPr>
          <p:txBody>
            <a:bodyPr wrap="none" lIns="0" tIns="0" rIns="0" bIns="0" rtlCol="0" anchor="t">
              <a:spAutoFit/>
            </a:bodyPr>
            <a:lstStyle/>
            <a:p>
              <a:pPr algn="ctr"/>
              <a:r>
                <a:rPr lang="en-US" sz="2133" b="1" dirty="0">
                  <a:solidFill>
                    <a:schemeClr val="bg1"/>
                  </a:solidFill>
                  <a:cs typeface="+mn-ea"/>
                  <a:sym typeface="+mn-lt"/>
                </a:rPr>
                <a:t>40%</a:t>
              </a:r>
            </a:p>
          </p:txBody>
        </p:sp>
        <p:sp>
          <p:nvSpPr>
            <p:cNvPr id="45" name="Rectangle 65"/>
            <p:cNvSpPr/>
            <p:nvPr/>
          </p:nvSpPr>
          <p:spPr>
            <a:xfrm>
              <a:off x="3130382" y="2398929"/>
              <a:ext cx="138548" cy="438581"/>
            </a:xfrm>
            <a:prstGeom prst="rect">
              <a:avLst/>
            </a:prstGeom>
          </p:spPr>
          <p:txBody>
            <a:bodyPr wrap="none" anchor="t">
              <a:spAutoFit/>
            </a:bodyPr>
            <a:lstStyle/>
            <a:p>
              <a:pPr algn="ctr"/>
              <a:endParaRPr lang="en-US" sz="3200" dirty="0">
                <a:solidFill>
                  <a:schemeClr val="bg1">
                    <a:lumMod val="95000"/>
                  </a:schemeClr>
                </a:solidFill>
                <a:cs typeface="+mn-ea"/>
                <a:sym typeface="+mn-lt"/>
              </a:endParaRPr>
            </a:p>
          </p:txBody>
        </p:sp>
      </p:grpSp>
      <p:sp>
        <p:nvSpPr>
          <p:cNvPr id="46" name="Freeform 143"/>
          <p:cNvSpPr>
            <a:spLocks noEditPoints="1"/>
          </p:cNvSpPr>
          <p:nvPr/>
        </p:nvSpPr>
        <p:spPr bwMode="auto">
          <a:xfrm>
            <a:off x="2574726" y="3314071"/>
            <a:ext cx="406285" cy="374211"/>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7" name="Freeform 92"/>
          <p:cNvSpPr>
            <a:spLocks noEditPoints="1"/>
          </p:cNvSpPr>
          <p:nvPr/>
        </p:nvSpPr>
        <p:spPr bwMode="auto">
          <a:xfrm>
            <a:off x="4073019" y="3341013"/>
            <a:ext cx="383120" cy="39024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48" name="组合 47"/>
          <p:cNvGrpSpPr/>
          <p:nvPr/>
        </p:nvGrpSpPr>
        <p:grpSpPr>
          <a:xfrm>
            <a:off x="5818596" y="3277774"/>
            <a:ext cx="582072" cy="544612"/>
            <a:chOff x="6661150" y="233363"/>
            <a:chExt cx="320675" cy="300038"/>
          </a:xfrm>
          <a:solidFill>
            <a:schemeClr val="bg1"/>
          </a:solidFill>
        </p:grpSpPr>
        <p:sp>
          <p:nvSpPr>
            <p:cNvPr id="49"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50"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51"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52"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sp>
        <p:nvSpPr>
          <p:cNvPr id="53" name="Freeform 140"/>
          <p:cNvSpPr>
            <a:spLocks noEditPoints="1"/>
          </p:cNvSpPr>
          <p:nvPr/>
        </p:nvSpPr>
        <p:spPr bwMode="auto">
          <a:xfrm>
            <a:off x="7724840" y="3337012"/>
            <a:ext cx="399483" cy="399483"/>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54" name="组合 53"/>
          <p:cNvGrpSpPr/>
          <p:nvPr/>
        </p:nvGrpSpPr>
        <p:grpSpPr>
          <a:xfrm>
            <a:off x="9241708" y="3357992"/>
            <a:ext cx="352827" cy="343917"/>
            <a:chOff x="8175625" y="987426"/>
            <a:chExt cx="314325" cy="306388"/>
          </a:xfrm>
          <a:solidFill>
            <a:schemeClr val="bg1"/>
          </a:solidFill>
        </p:grpSpPr>
        <p:sp>
          <p:nvSpPr>
            <p:cNvPr id="56" name="Freeform 104"/>
            <p:cNvSpPr>
              <a:spLocks/>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57" name="Freeform 105"/>
            <p:cNvSpPr>
              <a:spLocks/>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58" name="Freeform 106"/>
            <p:cNvSpPr>
              <a:spLocks/>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59" name="Freeform 107"/>
            <p:cNvSpPr>
              <a:spLocks/>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60"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spTree>
    <p:extLst>
      <p:ext uri="{BB962C8B-B14F-4D97-AF65-F5344CB8AC3E}">
        <p14:creationId xmlns:p14="http://schemas.microsoft.com/office/powerpoint/2010/main" val="16459727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p:tgtEl>
                                          <p:spTgt spid="34"/>
                                        </p:tgtEl>
                                        <p:attrNameLst>
                                          <p:attrName>ppt_y</p:attrName>
                                        </p:attrNameLst>
                                      </p:cBhvr>
                                      <p:tavLst>
                                        <p:tav tm="0">
                                          <p:val>
                                            <p:strVal val="#ppt_y+#ppt_h*1.125000"/>
                                          </p:val>
                                        </p:tav>
                                        <p:tav tm="100000">
                                          <p:val>
                                            <p:strVal val="#ppt_y"/>
                                          </p:val>
                                        </p:tav>
                                      </p:tavLst>
                                    </p:anim>
                                    <p:animEffect transition="in" filter="wipe(up)">
                                      <p:cBhvr>
                                        <p:cTn id="12" dur="500"/>
                                        <p:tgtEl>
                                          <p:spTgt spid="34"/>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1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up)">
                                      <p:cBhvr>
                                        <p:cTn id="20" dur="500"/>
                                        <p:tgtEl>
                                          <p:spTgt spid="2"/>
                                        </p:tgtEl>
                                      </p:cBhvr>
                                    </p:animEffect>
                                  </p:childTnLst>
                                </p:cTn>
                              </p:par>
                            </p:childTnLst>
                          </p:cTn>
                        </p:par>
                        <p:par>
                          <p:cTn id="21" fill="hold">
                            <p:stCondLst>
                              <p:cond delay="1500"/>
                            </p:stCondLst>
                            <p:childTnLst>
                              <p:par>
                                <p:cTn id="22" presetID="12" presetClass="entr" presetSubtype="1"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500"/>
                                        <p:tgtEl>
                                          <p:spTgt spid="40"/>
                                        </p:tgtEl>
                                        <p:attrNameLst>
                                          <p:attrName>ppt_y</p:attrName>
                                        </p:attrNameLst>
                                      </p:cBhvr>
                                      <p:tavLst>
                                        <p:tav tm="0">
                                          <p:val>
                                            <p:strVal val="#ppt_y-#ppt_h*1.125000"/>
                                          </p:val>
                                        </p:tav>
                                        <p:tav tm="100000">
                                          <p:val>
                                            <p:strVal val="#ppt_y"/>
                                          </p:val>
                                        </p:tav>
                                      </p:tavLst>
                                    </p:anim>
                                    <p:animEffect transition="in" filter="wipe(down)">
                                      <p:cBhvr>
                                        <p:cTn id="25" dur="500"/>
                                        <p:tgtEl>
                                          <p:spTgt spid="40"/>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par>
                                <p:cTn id="30" presetID="12" presetClass="entr" presetSubtype="4"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ppt_y</p:attrName>
                                        </p:attrNameLst>
                                      </p:cBhvr>
                                      <p:tavLst>
                                        <p:tav tm="0">
                                          <p:val>
                                            <p:strVal val="#ppt_y+#ppt_h*1.125000"/>
                                          </p:val>
                                        </p:tav>
                                        <p:tav tm="100000">
                                          <p:val>
                                            <p:strVal val="#ppt_y"/>
                                          </p:val>
                                        </p:tav>
                                      </p:tavLst>
                                    </p:anim>
                                    <p:animEffect transition="in" filter="wipe(up)">
                                      <p:cBhvr>
                                        <p:cTn id="33" dur="500"/>
                                        <p:tgtEl>
                                          <p:spTgt spid="3"/>
                                        </p:tgtEl>
                                      </p:cBhvr>
                                    </p:animEffect>
                                  </p:childTnLst>
                                </p:cTn>
                              </p:par>
                            </p:childTnLst>
                          </p:cTn>
                        </p:par>
                        <p:par>
                          <p:cTn id="34" fill="hold">
                            <p:stCondLst>
                              <p:cond delay="2500"/>
                            </p:stCondLst>
                            <p:childTnLst>
                              <p:par>
                                <p:cTn id="35" presetID="12" presetClass="entr" presetSubtype="1"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p:tgtEl>
                                          <p:spTgt spid="16"/>
                                        </p:tgtEl>
                                        <p:attrNameLst>
                                          <p:attrName>ppt_y</p:attrName>
                                        </p:attrNameLst>
                                      </p:cBhvr>
                                      <p:tavLst>
                                        <p:tav tm="0">
                                          <p:val>
                                            <p:strVal val="#ppt_y-#ppt_h*1.125000"/>
                                          </p:val>
                                        </p:tav>
                                        <p:tav tm="100000">
                                          <p:val>
                                            <p:strVal val="#ppt_y"/>
                                          </p:val>
                                        </p:tav>
                                      </p:tavLst>
                                    </p:anim>
                                    <p:animEffect transition="in" filter="wipe(down)">
                                      <p:cBhvr>
                                        <p:cTn id="38" dur="500"/>
                                        <p:tgtEl>
                                          <p:spTgt spid="16"/>
                                        </p:tgtEl>
                                      </p:cBhvr>
                                    </p:animEffect>
                                  </p:childTnLst>
                                </p:cTn>
                              </p:par>
                              <p:par>
                                <p:cTn id="39" presetID="10" presetClass="entr" presetSubtype="0" fill="hold" nodeType="with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500"/>
                                        <p:tgtEl>
                                          <p:spTgt spid="48"/>
                                        </p:tgtEl>
                                      </p:cBhvr>
                                    </p:animEffect>
                                  </p:childTnLst>
                                </p:cTn>
                              </p:par>
                              <p:par>
                                <p:cTn id="42" presetID="12" presetClass="entr" presetSubtype="4" fill="hold" nodeType="with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500"/>
                                        <p:tgtEl>
                                          <p:spTgt spid="61"/>
                                        </p:tgtEl>
                                        <p:attrNameLst>
                                          <p:attrName>ppt_y</p:attrName>
                                        </p:attrNameLst>
                                      </p:cBhvr>
                                      <p:tavLst>
                                        <p:tav tm="0">
                                          <p:val>
                                            <p:strVal val="#ppt_y+#ppt_h*1.125000"/>
                                          </p:val>
                                        </p:tav>
                                        <p:tav tm="100000">
                                          <p:val>
                                            <p:strVal val="#ppt_y"/>
                                          </p:val>
                                        </p:tav>
                                      </p:tavLst>
                                    </p:anim>
                                    <p:animEffect transition="in" filter="wipe(up)">
                                      <p:cBhvr>
                                        <p:cTn id="45" dur="500"/>
                                        <p:tgtEl>
                                          <p:spTgt spid="61"/>
                                        </p:tgtEl>
                                      </p:cBhvr>
                                    </p:animEffect>
                                  </p:childTnLst>
                                </p:cTn>
                              </p:par>
                            </p:childTnLst>
                          </p:cTn>
                        </p:par>
                        <p:par>
                          <p:cTn id="46" fill="hold">
                            <p:stCondLst>
                              <p:cond delay="3000"/>
                            </p:stCondLst>
                            <p:childTnLst>
                              <p:par>
                                <p:cTn id="47" presetID="12" presetClass="entr" presetSubtype="1"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p:tgtEl>
                                          <p:spTgt spid="22"/>
                                        </p:tgtEl>
                                        <p:attrNameLst>
                                          <p:attrName>ppt_y</p:attrName>
                                        </p:attrNameLst>
                                      </p:cBhvr>
                                      <p:tavLst>
                                        <p:tav tm="0">
                                          <p:val>
                                            <p:strVal val="#ppt_y-#ppt_h*1.125000"/>
                                          </p:val>
                                        </p:tav>
                                        <p:tav tm="100000">
                                          <p:val>
                                            <p:strVal val="#ppt_y"/>
                                          </p:val>
                                        </p:tav>
                                      </p:tavLst>
                                    </p:anim>
                                    <p:animEffect transition="in" filter="wipe(down)">
                                      <p:cBhvr>
                                        <p:cTn id="50" dur="500"/>
                                        <p:tgtEl>
                                          <p:spTgt spid="22"/>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fade">
                                      <p:cBhvr>
                                        <p:cTn id="54" dur="500"/>
                                        <p:tgtEl>
                                          <p:spTgt spid="53"/>
                                        </p:tgtEl>
                                      </p:cBhvr>
                                    </p:animEffect>
                                  </p:childTnLst>
                                </p:cTn>
                              </p:par>
                              <p:par>
                                <p:cTn id="55" presetID="12" presetClass="entr" presetSubtype="4" fill="hold" nodeType="with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additive="base">
                                        <p:cTn id="57" dur="500"/>
                                        <p:tgtEl>
                                          <p:spTgt spid="62"/>
                                        </p:tgtEl>
                                        <p:attrNameLst>
                                          <p:attrName>ppt_y</p:attrName>
                                        </p:attrNameLst>
                                      </p:cBhvr>
                                      <p:tavLst>
                                        <p:tav tm="0">
                                          <p:val>
                                            <p:strVal val="#ppt_y+#ppt_h*1.125000"/>
                                          </p:val>
                                        </p:tav>
                                        <p:tav tm="100000">
                                          <p:val>
                                            <p:strVal val="#ppt_y"/>
                                          </p:val>
                                        </p:tav>
                                      </p:tavLst>
                                    </p:anim>
                                    <p:animEffect transition="in" filter="wipe(up)">
                                      <p:cBhvr>
                                        <p:cTn id="58" dur="500"/>
                                        <p:tgtEl>
                                          <p:spTgt spid="62"/>
                                        </p:tgtEl>
                                      </p:cBhvr>
                                    </p:animEffect>
                                  </p:childTnLst>
                                </p:cTn>
                              </p:par>
                            </p:childTnLst>
                          </p:cTn>
                        </p:par>
                        <p:par>
                          <p:cTn id="59" fill="hold">
                            <p:stCondLst>
                              <p:cond delay="4000"/>
                            </p:stCondLst>
                            <p:childTnLst>
                              <p:par>
                                <p:cTn id="60" presetID="12" presetClass="entr" presetSubtype="4"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p:tgtEl>
                                          <p:spTgt spid="28"/>
                                        </p:tgtEl>
                                        <p:attrNameLst>
                                          <p:attrName>ppt_y</p:attrName>
                                        </p:attrNameLst>
                                      </p:cBhvr>
                                      <p:tavLst>
                                        <p:tav tm="0">
                                          <p:val>
                                            <p:strVal val="#ppt_y+#ppt_h*1.125000"/>
                                          </p:val>
                                        </p:tav>
                                        <p:tav tm="100000">
                                          <p:val>
                                            <p:strVal val="#ppt_y"/>
                                          </p:val>
                                        </p:tav>
                                      </p:tavLst>
                                    </p:anim>
                                    <p:animEffect transition="in" filter="wipe(up)">
                                      <p:cBhvr>
                                        <p:cTn id="63" dur="500"/>
                                        <p:tgtEl>
                                          <p:spTgt spid="28"/>
                                        </p:tgtEl>
                                      </p:cBhvr>
                                    </p:animEffect>
                                  </p:childTnLst>
                                </p:cTn>
                              </p:par>
                            </p:childTnLst>
                          </p:cTn>
                        </p:par>
                        <p:par>
                          <p:cTn id="64" fill="hold">
                            <p:stCondLst>
                              <p:cond delay="4500"/>
                            </p:stCondLst>
                            <p:childTnLst>
                              <p:par>
                                <p:cTn id="65" presetID="10" presetClass="entr" presetSubtype="0" fill="hold" nodeType="after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fade">
                                      <p:cBhvr>
                                        <p:cTn id="67" dur="500"/>
                                        <p:tgtEl>
                                          <p:spTgt spid="54"/>
                                        </p:tgtEl>
                                      </p:cBhvr>
                                    </p:animEffect>
                                  </p:childTnLst>
                                </p:cTn>
                              </p:par>
                              <p:par>
                                <p:cTn id="68" presetID="12" presetClass="entr" presetSubtype="4" fill="hold" nodeType="withEffect">
                                  <p:stCondLst>
                                    <p:cond delay="0"/>
                                  </p:stCondLst>
                                  <p:childTnLst>
                                    <p:set>
                                      <p:cBhvr>
                                        <p:cTn id="69" dur="1" fill="hold">
                                          <p:stCondLst>
                                            <p:cond delay="0"/>
                                          </p:stCondLst>
                                        </p:cTn>
                                        <p:tgtEl>
                                          <p:spTgt spid="63"/>
                                        </p:tgtEl>
                                        <p:attrNameLst>
                                          <p:attrName>style.visibility</p:attrName>
                                        </p:attrNameLst>
                                      </p:cBhvr>
                                      <p:to>
                                        <p:strVal val="visible"/>
                                      </p:to>
                                    </p:set>
                                    <p:anim calcmode="lin" valueType="num">
                                      <p:cBhvr additive="base">
                                        <p:cTn id="70" dur="500"/>
                                        <p:tgtEl>
                                          <p:spTgt spid="63"/>
                                        </p:tgtEl>
                                        <p:attrNameLst>
                                          <p:attrName>ppt_y</p:attrName>
                                        </p:attrNameLst>
                                      </p:cBhvr>
                                      <p:tavLst>
                                        <p:tav tm="0">
                                          <p:val>
                                            <p:strVal val="#ppt_y+#ppt_h*1.125000"/>
                                          </p:val>
                                        </p:tav>
                                        <p:tav tm="100000">
                                          <p:val>
                                            <p:strVal val="#ppt_y"/>
                                          </p:val>
                                        </p:tav>
                                      </p:tavLst>
                                    </p:anim>
                                    <p:animEffect transition="in" filter="wipe(up)">
                                      <p:cBhvr>
                                        <p:cTn id="7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5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55" name="文本框 54"/>
          <p:cNvSpPr txBox="1">
            <a:spLocks noChangeArrowheads="1"/>
          </p:cNvSpPr>
          <p:nvPr/>
        </p:nvSpPr>
        <p:spPr bwMode="auto">
          <a:xfrm>
            <a:off x="604010" y="395463"/>
            <a:ext cx="99663" cy="403668"/>
          </a:xfrm>
          <a:custGeom>
            <a:avLst/>
            <a:gdLst/>
            <a:ahLst/>
            <a:cxnLst/>
            <a:rect l="l" t="t" r="r" b="b"/>
            <a:pathLst>
              <a:path w="473823" h="2554365">
                <a:moveTo>
                  <a:pt x="0" y="0"/>
                </a:moveTo>
                <a:lnTo>
                  <a:pt x="382977" y="0"/>
                </a:lnTo>
                <a:lnTo>
                  <a:pt x="382977" y="2488457"/>
                </a:lnTo>
                <a:lnTo>
                  <a:pt x="473823" y="2488457"/>
                </a:lnTo>
                <a:lnTo>
                  <a:pt x="473823" y="2554365"/>
                </a:lnTo>
                <a:lnTo>
                  <a:pt x="0" y="2554365"/>
                </a:lnTo>
                <a:lnTo>
                  <a:pt x="0" y="2488457"/>
                </a:lnTo>
                <a:lnTo>
                  <a:pt x="90846" y="2488457"/>
                </a:lnTo>
                <a:lnTo>
                  <a:pt x="90846" y="65908"/>
                </a:lnTo>
                <a:lnTo>
                  <a:pt x="0" y="65908"/>
                </a:lnTo>
                <a:lnTo>
                  <a:pt x="0" y="0"/>
                </a:lnTo>
                <a:close/>
                <a:moveTo>
                  <a:pt x="163879" y="65908"/>
                </a:moveTo>
                <a:lnTo>
                  <a:pt x="163879" y="2488457"/>
                </a:lnTo>
                <a:lnTo>
                  <a:pt x="236911" y="2488457"/>
                </a:lnTo>
                <a:lnTo>
                  <a:pt x="236911" y="65908"/>
                </a:lnTo>
                <a:lnTo>
                  <a:pt x="163879"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grpSp>
        <p:nvGrpSpPr>
          <p:cNvPr id="26" name="Group 87"/>
          <p:cNvGrpSpPr/>
          <p:nvPr/>
        </p:nvGrpSpPr>
        <p:grpSpPr>
          <a:xfrm>
            <a:off x="3939373" y="2947907"/>
            <a:ext cx="4284539" cy="4284536"/>
            <a:chOff x="2965298" y="2181091"/>
            <a:chExt cx="3213404" cy="3213402"/>
          </a:xfrm>
          <a:solidFill>
            <a:schemeClr val="bg1">
              <a:lumMod val="65000"/>
            </a:schemeClr>
          </a:solidFill>
        </p:grpSpPr>
        <p:sp>
          <p:nvSpPr>
            <p:cNvPr id="27" name="Block Arc 61"/>
            <p:cNvSpPr/>
            <p:nvPr/>
          </p:nvSpPr>
          <p:spPr>
            <a:xfrm>
              <a:off x="2965298" y="2181091"/>
              <a:ext cx="3213404" cy="3213402"/>
            </a:xfrm>
            <a:prstGeom prst="blockArc">
              <a:avLst>
                <a:gd name="adj1" fmla="val 10800000"/>
                <a:gd name="adj2" fmla="val 16200004"/>
                <a:gd name="adj3" fmla="val 2113"/>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28" name="Block Arc 65"/>
            <p:cNvSpPr/>
            <p:nvPr/>
          </p:nvSpPr>
          <p:spPr>
            <a:xfrm>
              <a:off x="2965298" y="2181091"/>
              <a:ext cx="3213404" cy="3213402"/>
            </a:xfrm>
            <a:prstGeom prst="blockArc">
              <a:avLst>
                <a:gd name="adj1" fmla="val 16200000"/>
                <a:gd name="adj2" fmla="val 21589317"/>
                <a:gd name="adj3" fmla="val 2281"/>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grpSp>
      <p:sp>
        <p:nvSpPr>
          <p:cNvPr id="29" name="Oval 82"/>
          <p:cNvSpPr>
            <a:spLocks noChangeAspect="1"/>
          </p:cNvSpPr>
          <p:nvPr/>
        </p:nvSpPr>
        <p:spPr>
          <a:xfrm>
            <a:off x="5764716" y="2681314"/>
            <a:ext cx="633853" cy="633853"/>
          </a:xfrm>
          <a:prstGeom prst="ellipse">
            <a:avLst/>
          </a:prstGeom>
          <a:solidFill>
            <a:schemeClr val="accent3"/>
          </a:solidFill>
          <a:ln w="5715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5304">
              <a:lnSpc>
                <a:spcPct val="90000"/>
              </a:lnSpc>
              <a:spcBef>
                <a:spcPct val="0"/>
              </a:spcBef>
              <a:spcAft>
                <a:spcPct val="35000"/>
              </a:spcAft>
            </a:pPr>
            <a:r>
              <a:rPr lang="ar-SY" b="1" dirty="0">
                <a:cs typeface="+mn-ea"/>
                <a:sym typeface="+mn-lt"/>
              </a:rPr>
              <a:t>03</a:t>
            </a:r>
            <a:endParaRPr lang="en-US" b="1" dirty="0">
              <a:cs typeface="+mn-ea"/>
              <a:sym typeface="+mn-lt"/>
            </a:endParaRPr>
          </a:p>
        </p:txBody>
      </p:sp>
      <p:sp>
        <p:nvSpPr>
          <p:cNvPr id="30" name="Oval 83"/>
          <p:cNvSpPr>
            <a:spLocks noChangeAspect="1"/>
          </p:cNvSpPr>
          <p:nvPr/>
        </p:nvSpPr>
        <p:spPr>
          <a:xfrm>
            <a:off x="7185688" y="3218979"/>
            <a:ext cx="633853" cy="633853"/>
          </a:xfrm>
          <a:prstGeom prst="ellipse">
            <a:avLst/>
          </a:prstGeom>
          <a:solidFill>
            <a:schemeClr val="accent4"/>
          </a:solidFill>
          <a:ln w="5715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5304">
              <a:lnSpc>
                <a:spcPct val="90000"/>
              </a:lnSpc>
              <a:spcBef>
                <a:spcPct val="0"/>
              </a:spcBef>
              <a:spcAft>
                <a:spcPct val="35000"/>
              </a:spcAft>
            </a:pPr>
            <a:r>
              <a:rPr lang="ar-SY" b="1" dirty="0">
                <a:cs typeface="+mn-ea"/>
                <a:sym typeface="+mn-lt"/>
              </a:rPr>
              <a:t>04</a:t>
            </a:r>
            <a:endParaRPr lang="en-US" b="1" dirty="0">
              <a:cs typeface="+mn-ea"/>
              <a:sym typeface="+mn-lt"/>
            </a:endParaRPr>
          </a:p>
        </p:txBody>
      </p:sp>
      <p:sp>
        <p:nvSpPr>
          <p:cNvPr id="31" name="Oval 84"/>
          <p:cNvSpPr>
            <a:spLocks noChangeAspect="1"/>
          </p:cNvSpPr>
          <p:nvPr/>
        </p:nvSpPr>
        <p:spPr>
          <a:xfrm>
            <a:off x="7828879" y="4620926"/>
            <a:ext cx="633853" cy="633853"/>
          </a:xfrm>
          <a:prstGeom prst="ellipse">
            <a:avLst/>
          </a:prstGeom>
          <a:solidFill>
            <a:schemeClr val="accent5"/>
          </a:solidFill>
          <a:ln w="5715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5304">
              <a:lnSpc>
                <a:spcPct val="90000"/>
              </a:lnSpc>
              <a:spcBef>
                <a:spcPct val="0"/>
              </a:spcBef>
              <a:spcAft>
                <a:spcPct val="35000"/>
              </a:spcAft>
            </a:pPr>
            <a:r>
              <a:rPr lang="ar-SY" b="1" dirty="0">
                <a:cs typeface="+mn-ea"/>
                <a:sym typeface="+mn-lt"/>
              </a:rPr>
              <a:t>05</a:t>
            </a:r>
            <a:endParaRPr lang="en-US" b="1" dirty="0">
              <a:cs typeface="+mn-ea"/>
              <a:sym typeface="+mn-lt"/>
            </a:endParaRPr>
          </a:p>
        </p:txBody>
      </p:sp>
      <p:sp>
        <p:nvSpPr>
          <p:cNvPr id="32" name="Oval 85"/>
          <p:cNvSpPr>
            <a:spLocks noChangeAspect="1"/>
          </p:cNvSpPr>
          <p:nvPr/>
        </p:nvSpPr>
        <p:spPr>
          <a:xfrm>
            <a:off x="3729268" y="4620926"/>
            <a:ext cx="633853" cy="633853"/>
          </a:xfrm>
          <a:prstGeom prst="ellipse">
            <a:avLst/>
          </a:prstGeom>
          <a:solidFill>
            <a:schemeClr val="accent1"/>
          </a:solidFill>
          <a:ln w="5715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5304">
              <a:lnSpc>
                <a:spcPct val="90000"/>
              </a:lnSpc>
              <a:spcBef>
                <a:spcPct val="0"/>
              </a:spcBef>
              <a:spcAft>
                <a:spcPct val="35000"/>
              </a:spcAft>
            </a:pPr>
            <a:r>
              <a:rPr lang="ar-SY" b="1" dirty="0">
                <a:cs typeface="+mn-ea"/>
                <a:sym typeface="+mn-lt"/>
              </a:rPr>
              <a:t>01</a:t>
            </a:r>
            <a:endParaRPr lang="en-US" b="1" dirty="0">
              <a:cs typeface="+mn-ea"/>
              <a:sym typeface="+mn-lt"/>
            </a:endParaRPr>
          </a:p>
        </p:txBody>
      </p:sp>
      <p:sp>
        <p:nvSpPr>
          <p:cNvPr id="33" name="Oval 86"/>
          <p:cNvSpPr>
            <a:spLocks noChangeAspect="1"/>
          </p:cNvSpPr>
          <p:nvPr/>
        </p:nvSpPr>
        <p:spPr>
          <a:xfrm>
            <a:off x="4334407" y="3218979"/>
            <a:ext cx="633853" cy="633853"/>
          </a:xfrm>
          <a:prstGeom prst="ellipse">
            <a:avLst/>
          </a:prstGeom>
          <a:solidFill>
            <a:schemeClr val="accent2"/>
          </a:solidFill>
          <a:ln w="5715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5304">
              <a:lnSpc>
                <a:spcPct val="90000"/>
              </a:lnSpc>
              <a:spcBef>
                <a:spcPct val="0"/>
              </a:spcBef>
              <a:spcAft>
                <a:spcPct val="35000"/>
              </a:spcAft>
            </a:pPr>
            <a:r>
              <a:rPr lang="ar-SY" b="1" dirty="0">
                <a:cs typeface="+mn-ea"/>
                <a:sym typeface="+mn-lt"/>
              </a:rPr>
              <a:t>02</a:t>
            </a:r>
            <a:endParaRPr lang="en-US" b="1" dirty="0">
              <a:cs typeface="+mn-ea"/>
              <a:sym typeface="+mn-lt"/>
            </a:endParaRPr>
          </a:p>
        </p:txBody>
      </p:sp>
      <p:grpSp>
        <p:nvGrpSpPr>
          <p:cNvPr id="5" name="组合 4"/>
          <p:cNvGrpSpPr/>
          <p:nvPr/>
        </p:nvGrpSpPr>
        <p:grpSpPr>
          <a:xfrm>
            <a:off x="1501988" y="2931352"/>
            <a:ext cx="2596969" cy="1076369"/>
            <a:chOff x="1501988" y="2931352"/>
            <a:chExt cx="2596969" cy="1076369"/>
          </a:xfrm>
        </p:grpSpPr>
        <p:sp>
          <p:nvSpPr>
            <p:cNvPr id="35" name="Text Placeholder 3"/>
            <p:cNvSpPr txBox="1">
              <a:spLocks/>
            </p:cNvSpPr>
            <p:nvPr/>
          </p:nvSpPr>
          <p:spPr>
            <a:xfrm>
              <a:off x="2662665" y="2931352"/>
              <a:ext cx="1436292" cy="43088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36" name="Text Placeholder 3"/>
            <p:cNvSpPr txBox="1">
              <a:spLocks/>
            </p:cNvSpPr>
            <p:nvPr/>
          </p:nvSpPr>
          <p:spPr>
            <a:xfrm>
              <a:off x="1501988" y="3342924"/>
              <a:ext cx="2596968"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lnSpc>
                  <a:spcPct val="120000"/>
                </a:lnSpc>
                <a:defRPr/>
              </a:pPr>
              <a:r>
                <a:rPr lang="zh-CN" altLang="en-US" sz="1800" dirty="0">
                  <a:solidFill>
                    <a:schemeClr val="tx1"/>
                  </a:solidFill>
                  <a:cs typeface="+mn-ea"/>
                  <a:sym typeface="+mn-lt"/>
                </a:rPr>
                <a:t>此处添加介绍内容此处添加介绍内容</a:t>
              </a:r>
            </a:p>
          </p:txBody>
        </p:sp>
      </p:grpSp>
      <p:grpSp>
        <p:nvGrpSpPr>
          <p:cNvPr id="3" name="组合 2"/>
          <p:cNvGrpSpPr/>
          <p:nvPr/>
        </p:nvGrpSpPr>
        <p:grpSpPr>
          <a:xfrm>
            <a:off x="872964" y="4376115"/>
            <a:ext cx="2596969" cy="1076369"/>
            <a:chOff x="872964" y="4376115"/>
            <a:chExt cx="2596969" cy="1076369"/>
          </a:xfrm>
        </p:grpSpPr>
        <p:sp>
          <p:nvSpPr>
            <p:cNvPr id="37" name="Text Placeholder 3"/>
            <p:cNvSpPr txBox="1">
              <a:spLocks/>
            </p:cNvSpPr>
            <p:nvPr/>
          </p:nvSpPr>
          <p:spPr>
            <a:xfrm>
              <a:off x="2033641" y="4376115"/>
              <a:ext cx="1436292" cy="43088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38" name="Text Placeholder 3"/>
            <p:cNvSpPr txBox="1">
              <a:spLocks/>
            </p:cNvSpPr>
            <p:nvPr/>
          </p:nvSpPr>
          <p:spPr>
            <a:xfrm>
              <a:off x="872964" y="4787687"/>
              <a:ext cx="2596968"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lnSpc>
                  <a:spcPct val="120000"/>
                </a:lnSpc>
                <a:defRPr/>
              </a:pPr>
              <a:r>
                <a:rPr lang="zh-CN" altLang="en-US" sz="1800" dirty="0">
                  <a:solidFill>
                    <a:schemeClr val="tx1"/>
                  </a:solidFill>
                  <a:cs typeface="+mn-ea"/>
                  <a:sym typeface="+mn-lt"/>
                </a:rPr>
                <a:t>此处添加介绍内容此处添加介绍内容</a:t>
              </a:r>
            </a:p>
          </p:txBody>
        </p:sp>
      </p:grpSp>
      <p:grpSp>
        <p:nvGrpSpPr>
          <p:cNvPr id="7" name="组合 6"/>
          <p:cNvGrpSpPr/>
          <p:nvPr/>
        </p:nvGrpSpPr>
        <p:grpSpPr>
          <a:xfrm>
            <a:off x="8030783" y="2931352"/>
            <a:ext cx="2596968" cy="1076369"/>
            <a:chOff x="8030783" y="2931352"/>
            <a:chExt cx="2596968" cy="1076369"/>
          </a:xfrm>
        </p:grpSpPr>
        <p:sp>
          <p:nvSpPr>
            <p:cNvPr id="39" name="Text Placeholder 3"/>
            <p:cNvSpPr txBox="1">
              <a:spLocks/>
            </p:cNvSpPr>
            <p:nvPr/>
          </p:nvSpPr>
          <p:spPr>
            <a:xfrm>
              <a:off x="8030783" y="2931352"/>
              <a:ext cx="1436291" cy="43088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40" name="Text Placeholder 3"/>
            <p:cNvSpPr txBox="1">
              <a:spLocks/>
            </p:cNvSpPr>
            <p:nvPr/>
          </p:nvSpPr>
          <p:spPr>
            <a:xfrm>
              <a:off x="8030783" y="3342924"/>
              <a:ext cx="2596968"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lnSpc>
                  <a:spcPct val="120000"/>
                </a:lnSpc>
                <a:defRPr/>
              </a:pPr>
              <a:r>
                <a:rPr lang="zh-CN" altLang="en-US" sz="1800" dirty="0">
                  <a:solidFill>
                    <a:schemeClr val="tx1"/>
                  </a:solidFill>
                  <a:cs typeface="+mn-ea"/>
                  <a:sym typeface="+mn-lt"/>
                </a:rPr>
                <a:t>此处添加介绍内容此处添加介绍内容</a:t>
              </a:r>
            </a:p>
          </p:txBody>
        </p:sp>
      </p:grpSp>
      <p:grpSp>
        <p:nvGrpSpPr>
          <p:cNvPr id="8" name="组合 7"/>
          <p:cNvGrpSpPr/>
          <p:nvPr/>
        </p:nvGrpSpPr>
        <p:grpSpPr>
          <a:xfrm>
            <a:off x="8645257" y="4376115"/>
            <a:ext cx="2596968" cy="1076369"/>
            <a:chOff x="8645257" y="4376115"/>
            <a:chExt cx="2596968" cy="1076369"/>
          </a:xfrm>
        </p:grpSpPr>
        <p:sp>
          <p:nvSpPr>
            <p:cNvPr id="41" name="Text Placeholder 3"/>
            <p:cNvSpPr txBox="1">
              <a:spLocks/>
            </p:cNvSpPr>
            <p:nvPr/>
          </p:nvSpPr>
          <p:spPr>
            <a:xfrm>
              <a:off x="8645257" y="4376115"/>
              <a:ext cx="1436291" cy="43088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42" name="Text Placeholder 3"/>
            <p:cNvSpPr txBox="1">
              <a:spLocks/>
            </p:cNvSpPr>
            <p:nvPr/>
          </p:nvSpPr>
          <p:spPr>
            <a:xfrm>
              <a:off x="8645257" y="4787687"/>
              <a:ext cx="2596968"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lnSpc>
                  <a:spcPct val="120000"/>
                </a:lnSpc>
                <a:defRPr/>
              </a:pPr>
              <a:r>
                <a:rPr lang="zh-CN" altLang="en-US" sz="1800" dirty="0">
                  <a:solidFill>
                    <a:schemeClr val="tx1"/>
                  </a:solidFill>
                  <a:cs typeface="+mn-ea"/>
                  <a:sym typeface="+mn-lt"/>
                </a:rPr>
                <a:t>此处添加介绍内容此处添加介绍内容</a:t>
              </a:r>
            </a:p>
          </p:txBody>
        </p:sp>
      </p:grpSp>
      <p:grpSp>
        <p:nvGrpSpPr>
          <p:cNvPr id="6" name="组合 5"/>
          <p:cNvGrpSpPr/>
          <p:nvPr/>
        </p:nvGrpSpPr>
        <p:grpSpPr>
          <a:xfrm>
            <a:off x="4776932" y="1579260"/>
            <a:ext cx="2596968" cy="1076369"/>
            <a:chOff x="4776932" y="1579260"/>
            <a:chExt cx="2596968" cy="1076369"/>
          </a:xfrm>
        </p:grpSpPr>
        <p:sp>
          <p:nvSpPr>
            <p:cNvPr id="43" name="Text Placeholder 3"/>
            <p:cNvSpPr txBox="1">
              <a:spLocks/>
            </p:cNvSpPr>
            <p:nvPr/>
          </p:nvSpPr>
          <p:spPr>
            <a:xfrm>
              <a:off x="5357273" y="1579260"/>
              <a:ext cx="1436291" cy="43088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44" name="Text Placeholder 3"/>
            <p:cNvSpPr txBox="1">
              <a:spLocks/>
            </p:cNvSpPr>
            <p:nvPr/>
          </p:nvSpPr>
          <p:spPr>
            <a:xfrm>
              <a:off x="4776932" y="1990832"/>
              <a:ext cx="2596968"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lnSpc>
                  <a:spcPct val="120000"/>
                </a:lnSpc>
                <a:defRPr/>
              </a:pPr>
              <a:r>
                <a:rPr lang="zh-CN" altLang="en-US" sz="1800" dirty="0">
                  <a:solidFill>
                    <a:schemeClr val="tx1"/>
                  </a:solidFill>
                  <a:cs typeface="+mn-ea"/>
                  <a:sym typeface="+mn-lt"/>
                </a:rPr>
                <a:t>此处添加介绍内容此处添加介绍内容</a:t>
              </a:r>
              <a:endParaRPr lang="en-US" sz="1800" dirty="0">
                <a:solidFill>
                  <a:schemeClr val="tx1"/>
                </a:solidFill>
                <a:cs typeface="+mn-ea"/>
                <a:sym typeface="+mn-lt"/>
              </a:endParaRPr>
            </a:p>
          </p:txBody>
        </p:sp>
      </p:grpSp>
      <p:grpSp>
        <p:nvGrpSpPr>
          <p:cNvPr id="2" name="组合 1"/>
          <p:cNvGrpSpPr/>
          <p:nvPr/>
        </p:nvGrpSpPr>
        <p:grpSpPr>
          <a:xfrm>
            <a:off x="4793367" y="3810994"/>
            <a:ext cx="2576552" cy="2576547"/>
            <a:chOff x="4793367" y="3810994"/>
            <a:chExt cx="2576552" cy="2576547"/>
          </a:xfrm>
        </p:grpSpPr>
        <p:sp>
          <p:nvSpPr>
            <p:cNvPr id="34" name="Chord 88"/>
            <p:cNvSpPr/>
            <p:nvPr/>
          </p:nvSpPr>
          <p:spPr>
            <a:xfrm>
              <a:off x="4793367" y="3810994"/>
              <a:ext cx="2576552" cy="2576547"/>
            </a:xfrm>
            <a:prstGeom prst="chord">
              <a:avLst>
                <a:gd name="adj1" fmla="val 10841139"/>
                <a:gd name="adj2" fmla="val 10779514"/>
              </a:avLst>
            </a:prstGeom>
            <a:solidFill>
              <a:schemeClr val="tx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693" tIns="301693" rIns="301693" bIns="301693" numCol="1" spcCol="1270" anchor="t" anchorCtr="0">
              <a:noAutofit/>
            </a:bodyPr>
            <a:lstStyle/>
            <a:p>
              <a:pPr algn="ctr" defTabSz="1718690">
                <a:lnSpc>
                  <a:spcPct val="90000"/>
                </a:lnSpc>
                <a:spcBef>
                  <a:spcPct val="0"/>
                </a:spcBef>
                <a:spcAft>
                  <a:spcPct val="35000"/>
                </a:spcAft>
              </a:pPr>
              <a:endParaRPr lang="en-US" sz="7200" dirty="0">
                <a:cs typeface="+mn-ea"/>
                <a:sym typeface="+mn-lt"/>
              </a:endParaRPr>
            </a:p>
          </p:txBody>
        </p:sp>
        <p:grpSp>
          <p:nvGrpSpPr>
            <p:cNvPr id="45" name="组合 44"/>
            <p:cNvGrpSpPr/>
            <p:nvPr/>
          </p:nvGrpSpPr>
          <p:grpSpPr>
            <a:xfrm>
              <a:off x="5561896" y="4513973"/>
              <a:ext cx="1231668" cy="1152404"/>
              <a:chOff x="6661150" y="233363"/>
              <a:chExt cx="320675" cy="300038"/>
            </a:xfrm>
            <a:solidFill>
              <a:schemeClr val="bg1"/>
            </a:solidFill>
          </p:grpSpPr>
          <p:sp>
            <p:nvSpPr>
              <p:cNvPr id="46"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47"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48"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sp>
            <p:nvSpPr>
              <p:cNvPr id="49"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grpSp>
    </p:spTree>
    <p:extLst>
      <p:ext uri="{BB962C8B-B14F-4D97-AF65-F5344CB8AC3E}">
        <p14:creationId xmlns:p14="http://schemas.microsoft.com/office/powerpoint/2010/main" val="21338725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childTnLst>
                                </p:cTn>
                              </p:par>
                              <p:par>
                                <p:cTn id="18" presetID="2" presetClass="entr" presetSubtype="8"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0-#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3" presetClass="entr" presetSubtype="16"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ppt_w</p:attrName>
                                        </p:attrNameLst>
                                      </p:cBhvr>
                                      <p:tavLst>
                                        <p:tav tm="0">
                                          <p:val>
                                            <p:fltVal val="0"/>
                                          </p:val>
                                        </p:tav>
                                        <p:tav tm="100000">
                                          <p:val>
                                            <p:strVal val="#ppt_w"/>
                                          </p:val>
                                        </p:tav>
                                      </p:tavLst>
                                    </p:anim>
                                    <p:anim calcmode="lin" valueType="num">
                                      <p:cBhvr>
                                        <p:cTn id="26" dur="500" fill="hold"/>
                                        <p:tgtEl>
                                          <p:spTgt spid="33"/>
                                        </p:tgtEl>
                                        <p:attrNameLst>
                                          <p:attrName>ppt_h</p:attrName>
                                        </p:attrNameLst>
                                      </p:cBhvr>
                                      <p:tavLst>
                                        <p:tav tm="0">
                                          <p:val>
                                            <p:fltVal val="0"/>
                                          </p:val>
                                        </p:tav>
                                        <p:tav tm="100000">
                                          <p:val>
                                            <p:strVal val="#ppt_h"/>
                                          </p:val>
                                        </p:tav>
                                      </p:tavLst>
                                    </p:anim>
                                  </p:childTnLst>
                                </p:cTn>
                              </p:par>
                              <p:par>
                                <p:cTn id="27" presetID="2" presetClass="entr" presetSubtype="8"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childTnLst>
                                </p:cTn>
                              </p:par>
                              <p:par>
                                <p:cTn id="36" presetID="2" presetClass="entr" presetSubtype="1"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ppt_x"/>
                                          </p:val>
                                        </p:tav>
                                        <p:tav tm="100000">
                                          <p:val>
                                            <p:strVal val="#ppt_x"/>
                                          </p:val>
                                        </p:tav>
                                      </p:tavLst>
                                    </p:anim>
                                    <p:anim calcmode="lin" valueType="num">
                                      <p:cBhvr additive="base">
                                        <p:cTn id="39" dur="500" fill="hold"/>
                                        <p:tgtEl>
                                          <p:spTgt spid="6"/>
                                        </p:tgtEl>
                                        <p:attrNameLst>
                                          <p:attrName>ppt_y</p:attrName>
                                        </p:attrNameLst>
                                      </p:cBhvr>
                                      <p:tavLst>
                                        <p:tav tm="0">
                                          <p:val>
                                            <p:strVal val="0-#ppt_h/2"/>
                                          </p:val>
                                        </p:tav>
                                        <p:tav tm="100000">
                                          <p:val>
                                            <p:strVal val="#ppt_y"/>
                                          </p:val>
                                        </p:tav>
                                      </p:tavLst>
                                    </p:anim>
                                  </p:childTnLst>
                                </p:cTn>
                              </p:par>
                            </p:childTnLst>
                          </p:cTn>
                        </p:par>
                        <p:par>
                          <p:cTn id="40" fill="hold">
                            <p:stCondLst>
                              <p:cond delay="2500"/>
                            </p:stCondLst>
                            <p:childTnLst>
                              <p:par>
                                <p:cTn id="41" presetID="23" presetClass="entr" presetSubtype="16"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childTnLst>
                                </p:cTn>
                              </p:par>
                              <p:par>
                                <p:cTn id="45" presetID="2" presetClass="entr" presetSubtype="2"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1+#ppt_w/2"/>
                                          </p:val>
                                        </p:tav>
                                        <p:tav tm="100000">
                                          <p:val>
                                            <p:strVal val="#ppt_x"/>
                                          </p:val>
                                        </p:tav>
                                      </p:tavLst>
                                    </p:anim>
                                    <p:anim calcmode="lin" valueType="num">
                                      <p:cBhvr additive="base">
                                        <p:cTn id="48" dur="500" fill="hold"/>
                                        <p:tgtEl>
                                          <p:spTgt spid="7"/>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23" presetClass="entr" presetSubtype="16"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childTnLst>
                                </p:cTn>
                              </p:par>
                              <p:par>
                                <p:cTn id="54" presetID="2" presetClass="entr" presetSubtype="2"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fill="hold"/>
                                        <p:tgtEl>
                                          <p:spTgt spid="8"/>
                                        </p:tgtEl>
                                        <p:attrNameLst>
                                          <p:attrName>ppt_x</p:attrName>
                                        </p:attrNameLst>
                                      </p:cBhvr>
                                      <p:tavLst>
                                        <p:tav tm="0">
                                          <p:val>
                                            <p:strVal val="1+#ppt_w/2"/>
                                          </p:val>
                                        </p:tav>
                                        <p:tav tm="100000">
                                          <p:val>
                                            <p:strVal val="#ppt_x"/>
                                          </p:val>
                                        </p:tav>
                                      </p:tavLst>
                                    </p:anim>
                                    <p:anim calcmode="lin" valueType="num">
                                      <p:cBhvr additive="base">
                                        <p:cTn id="5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55" name="文本框 54"/>
          <p:cNvSpPr txBox="1">
            <a:spLocks noChangeArrowheads="1"/>
          </p:cNvSpPr>
          <p:nvPr/>
        </p:nvSpPr>
        <p:spPr bwMode="auto">
          <a:xfrm>
            <a:off x="604010" y="395463"/>
            <a:ext cx="99663" cy="403668"/>
          </a:xfrm>
          <a:custGeom>
            <a:avLst/>
            <a:gdLst/>
            <a:ahLst/>
            <a:cxnLst/>
            <a:rect l="l" t="t" r="r" b="b"/>
            <a:pathLst>
              <a:path w="473823" h="2554365">
                <a:moveTo>
                  <a:pt x="0" y="0"/>
                </a:moveTo>
                <a:lnTo>
                  <a:pt x="382977" y="0"/>
                </a:lnTo>
                <a:lnTo>
                  <a:pt x="382977" y="2488457"/>
                </a:lnTo>
                <a:lnTo>
                  <a:pt x="473823" y="2488457"/>
                </a:lnTo>
                <a:lnTo>
                  <a:pt x="473823" y="2554365"/>
                </a:lnTo>
                <a:lnTo>
                  <a:pt x="0" y="2554365"/>
                </a:lnTo>
                <a:lnTo>
                  <a:pt x="0" y="2488457"/>
                </a:lnTo>
                <a:lnTo>
                  <a:pt x="90846" y="2488457"/>
                </a:lnTo>
                <a:lnTo>
                  <a:pt x="90846" y="65908"/>
                </a:lnTo>
                <a:lnTo>
                  <a:pt x="0" y="65908"/>
                </a:lnTo>
                <a:lnTo>
                  <a:pt x="0" y="0"/>
                </a:lnTo>
                <a:close/>
                <a:moveTo>
                  <a:pt x="163879" y="65908"/>
                </a:moveTo>
                <a:lnTo>
                  <a:pt x="163879" y="2488457"/>
                </a:lnTo>
                <a:lnTo>
                  <a:pt x="236911" y="2488457"/>
                </a:lnTo>
                <a:lnTo>
                  <a:pt x="236911" y="65908"/>
                </a:lnTo>
                <a:lnTo>
                  <a:pt x="163879"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
        <p:nvSpPr>
          <p:cNvPr id="5" name="Block Arc 61"/>
          <p:cNvSpPr/>
          <p:nvPr/>
        </p:nvSpPr>
        <p:spPr>
          <a:xfrm>
            <a:off x="3953731" y="1585576"/>
            <a:ext cx="4284539" cy="4284536"/>
          </a:xfrm>
          <a:prstGeom prst="blockArc">
            <a:avLst>
              <a:gd name="adj1" fmla="val 10800000"/>
              <a:gd name="adj2" fmla="val 16200000"/>
              <a:gd name="adj3" fmla="val 4642"/>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6" name="Block Arc 63"/>
          <p:cNvSpPr/>
          <p:nvPr/>
        </p:nvSpPr>
        <p:spPr>
          <a:xfrm>
            <a:off x="3953731" y="1585576"/>
            <a:ext cx="4284539" cy="4284536"/>
          </a:xfrm>
          <a:prstGeom prst="blockArc">
            <a:avLst>
              <a:gd name="adj1" fmla="val 5400000"/>
              <a:gd name="adj2" fmla="val 10800000"/>
              <a:gd name="adj3" fmla="val 4642"/>
            </a:avLst>
          </a:prstGeom>
          <a:solidFill>
            <a:schemeClr val="accent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7" name="Block Arc 64"/>
          <p:cNvSpPr/>
          <p:nvPr/>
        </p:nvSpPr>
        <p:spPr>
          <a:xfrm>
            <a:off x="3953731" y="1585576"/>
            <a:ext cx="4284539" cy="4284536"/>
          </a:xfrm>
          <a:prstGeom prst="blockArc">
            <a:avLst>
              <a:gd name="adj1" fmla="val 0"/>
              <a:gd name="adj2" fmla="val 5400000"/>
              <a:gd name="adj3" fmla="val 4642"/>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8" name="Block Arc 65"/>
          <p:cNvSpPr/>
          <p:nvPr/>
        </p:nvSpPr>
        <p:spPr>
          <a:xfrm>
            <a:off x="3953731" y="1585576"/>
            <a:ext cx="4284539" cy="4284536"/>
          </a:xfrm>
          <a:prstGeom prst="blockArc">
            <a:avLst>
              <a:gd name="adj1" fmla="val 16200000"/>
              <a:gd name="adj2" fmla="val 0"/>
              <a:gd name="adj3" fmla="val 4642"/>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9" name="Circular Arrow 41"/>
          <p:cNvSpPr/>
          <p:nvPr/>
        </p:nvSpPr>
        <p:spPr>
          <a:xfrm rot="10800000">
            <a:off x="5797602" y="3549245"/>
            <a:ext cx="590557" cy="513528"/>
          </a:xfrm>
          <a:prstGeom prst="circularArrow">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zh-CN" altLang="en-US">
              <a:cs typeface="+mn-ea"/>
              <a:sym typeface="+mn-lt"/>
            </a:endParaRPr>
          </a:p>
        </p:txBody>
      </p:sp>
      <p:sp>
        <p:nvSpPr>
          <p:cNvPr id="10" name="Freeform 44"/>
          <p:cNvSpPr/>
          <p:nvPr/>
        </p:nvSpPr>
        <p:spPr>
          <a:xfrm>
            <a:off x="3929131" y="1738237"/>
            <a:ext cx="1207339"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r>
              <a:rPr lang="en-US" sz="3733" dirty="0">
                <a:cs typeface="+mn-ea"/>
                <a:sym typeface="+mn-lt"/>
              </a:rPr>
              <a:t>1</a:t>
            </a:r>
          </a:p>
        </p:txBody>
      </p:sp>
      <p:sp>
        <p:nvSpPr>
          <p:cNvPr id="11" name="Freeform 45"/>
          <p:cNvSpPr/>
          <p:nvPr/>
        </p:nvSpPr>
        <p:spPr>
          <a:xfrm>
            <a:off x="7023679" y="1738237"/>
            <a:ext cx="1207339"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210677" numCol="1" spcCol="1270" anchor="ctr" anchorCtr="0">
            <a:noAutofit/>
          </a:bodyPr>
          <a:lstStyle/>
          <a:p>
            <a:pPr algn="ctr" defTabSz="1185304">
              <a:lnSpc>
                <a:spcPct val="90000"/>
              </a:lnSpc>
              <a:spcBef>
                <a:spcPct val="0"/>
              </a:spcBef>
              <a:spcAft>
                <a:spcPct val="35000"/>
              </a:spcAft>
            </a:pPr>
            <a:r>
              <a:rPr lang="en-US" sz="4267" dirty="0">
                <a:cs typeface="+mn-ea"/>
                <a:sym typeface="+mn-lt"/>
              </a:rPr>
              <a:t>2</a:t>
            </a:r>
          </a:p>
        </p:txBody>
      </p:sp>
      <p:sp>
        <p:nvSpPr>
          <p:cNvPr id="12" name="Freeform 46"/>
          <p:cNvSpPr/>
          <p:nvPr/>
        </p:nvSpPr>
        <p:spPr>
          <a:xfrm>
            <a:off x="7023679" y="4562557"/>
            <a:ext cx="1207339"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365760" rIns="210677" bIns="210677" numCol="1" spcCol="1270" anchor="ctr" anchorCtr="0">
            <a:noAutofit/>
          </a:bodyPr>
          <a:lstStyle/>
          <a:p>
            <a:pPr algn="ctr" defTabSz="1185304">
              <a:lnSpc>
                <a:spcPct val="90000"/>
              </a:lnSpc>
              <a:spcBef>
                <a:spcPct val="0"/>
              </a:spcBef>
              <a:spcAft>
                <a:spcPct val="35000"/>
              </a:spcAft>
            </a:pPr>
            <a:r>
              <a:rPr lang="en-US" sz="4267" dirty="0">
                <a:cs typeface="+mn-ea"/>
                <a:sym typeface="+mn-lt"/>
              </a:rPr>
              <a:t>3</a:t>
            </a:r>
          </a:p>
        </p:txBody>
      </p:sp>
      <p:sp>
        <p:nvSpPr>
          <p:cNvPr id="13" name="Freeform 47"/>
          <p:cNvSpPr/>
          <p:nvPr/>
        </p:nvSpPr>
        <p:spPr>
          <a:xfrm>
            <a:off x="3929131" y="4562557"/>
            <a:ext cx="1207339"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121920" rIns="0" bIns="0" numCol="1" spcCol="1270" anchor="ctr" anchorCtr="0">
            <a:noAutofit/>
          </a:bodyPr>
          <a:lstStyle/>
          <a:p>
            <a:pPr algn="ctr" defTabSz="1185304">
              <a:lnSpc>
                <a:spcPct val="90000"/>
              </a:lnSpc>
              <a:spcBef>
                <a:spcPct val="0"/>
              </a:spcBef>
              <a:spcAft>
                <a:spcPct val="35000"/>
              </a:spcAft>
            </a:pPr>
            <a:r>
              <a:rPr lang="en-US" sz="4267" dirty="0">
                <a:cs typeface="+mn-ea"/>
                <a:sym typeface="+mn-lt"/>
              </a:rPr>
              <a:t>4</a:t>
            </a:r>
          </a:p>
        </p:txBody>
      </p:sp>
      <p:grpSp>
        <p:nvGrpSpPr>
          <p:cNvPr id="3" name="组合 2"/>
          <p:cNvGrpSpPr/>
          <p:nvPr/>
        </p:nvGrpSpPr>
        <p:grpSpPr>
          <a:xfrm>
            <a:off x="8777490" y="1590276"/>
            <a:ext cx="2596968" cy="1446279"/>
            <a:chOff x="1180203" y="1590276"/>
            <a:chExt cx="2596968" cy="1446279"/>
          </a:xfrm>
        </p:grpSpPr>
        <p:sp>
          <p:nvSpPr>
            <p:cNvPr id="14" name="Text Placeholder 3"/>
            <p:cNvSpPr txBox="1">
              <a:spLocks/>
            </p:cNvSpPr>
            <p:nvPr/>
          </p:nvSpPr>
          <p:spPr>
            <a:xfrm>
              <a:off x="1180203" y="1590276"/>
              <a:ext cx="1436291" cy="43088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5" name="Text Placeholder 3"/>
            <p:cNvSpPr txBox="1">
              <a:spLocks/>
            </p:cNvSpPr>
            <p:nvPr/>
          </p:nvSpPr>
          <p:spPr>
            <a:xfrm>
              <a:off x="1180203" y="2067957"/>
              <a:ext cx="2596968" cy="9685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lnSpc>
                  <a:spcPct val="120000"/>
                </a:lnSpc>
                <a:defRPr/>
              </a:pPr>
              <a:r>
                <a:rPr lang="zh-CN" altLang="en-US" sz="1800" dirty="0">
                  <a:solidFill>
                    <a:schemeClr val="tx1"/>
                  </a:solidFill>
                  <a:cs typeface="+mn-ea"/>
                  <a:sym typeface="+mn-lt"/>
                </a:rPr>
                <a:t>此处添加介绍内容此处添加介绍内容此处添加介绍内容此处添加介绍内容</a:t>
              </a:r>
              <a:endParaRPr lang="en-US" sz="1800" dirty="0">
                <a:solidFill>
                  <a:schemeClr val="tx1"/>
                </a:solidFill>
                <a:cs typeface="+mn-ea"/>
                <a:sym typeface="+mn-lt"/>
              </a:endParaRPr>
            </a:p>
          </p:txBody>
        </p:sp>
      </p:grpSp>
      <p:grpSp>
        <p:nvGrpSpPr>
          <p:cNvPr id="28" name="组合 27"/>
          <p:cNvGrpSpPr/>
          <p:nvPr/>
        </p:nvGrpSpPr>
        <p:grpSpPr>
          <a:xfrm>
            <a:off x="8777490" y="4433814"/>
            <a:ext cx="2596968" cy="1446279"/>
            <a:chOff x="1180203" y="4433814"/>
            <a:chExt cx="2596968" cy="1446279"/>
          </a:xfrm>
        </p:grpSpPr>
        <p:sp>
          <p:nvSpPr>
            <p:cNvPr id="16" name="Text Placeholder 3"/>
            <p:cNvSpPr txBox="1">
              <a:spLocks/>
            </p:cNvSpPr>
            <p:nvPr/>
          </p:nvSpPr>
          <p:spPr>
            <a:xfrm>
              <a:off x="1180203" y="4433814"/>
              <a:ext cx="1436291" cy="43088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7" name="Text Placeholder 3"/>
            <p:cNvSpPr txBox="1">
              <a:spLocks/>
            </p:cNvSpPr>
            <p:nvPr/>
          </p:nvSpPr>
          <p:spPr>
            <a:xfrm>
              <a:off x="1180203" y="4911495"/>
              <a:ext cx="2596968" cy="9685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lnSpc>
                  <a:spcPct val="120000"/>
                </a:lnSpc>
                <a:defRPr/>
              </a:pPr>
              <a:r>
                <a:rPr lang="zh-CN" altLang="en-US" sz="1800" dirty="0">
                  <a:solidFill>
                    <a:schemeClr val="tx1"/>
                  </a:solidFill>
                  <a:cs typeface="+mn-ea"/>
                  <a:sym typeface="+mn-lt"/>
                </a:rPr>
                <a:t>此处添加介绍内容此处添加介绍内容此处添加介绍内容此处添加介绍内容</a:t>
              </a:r>
            </a:p>
          </p:txBody>
        </p:sp>
      </p:grpSp>
      <p:grpSp>
        <p:nvGrpSpPr>
          <p:cNvPr id="26" name="组合 25"/>
          <p:cNvGrpSpPr/>
          <p:nvPr/>
        </p:nvGrpSpPr>
        <p:grpSpPr>
          <a:xfrm>
            <a:off x="958543" y="1590276"/>
            <a:ext cx="2596969" cy="1446279"/>
            <a:chOff x="8400279" y="1590276"/>
            <a:chExt cx="2596969" cy="1446279"/>
          </a:xfrm>
        </p:grpSpPr>
        <p:sp>
          <p:nvSpPr>
            <p:cNvPr id="18" name="Text Placeholder 3"/>
            <p:cNvSpPr txBox="1">
              <a:spLocks/>
            </p:cNvSpPr>
            <p:nvPr/>
          </p:nvSpPr>
          <p:spPr>
            <a:xfrm>
              <a:off x="9560956" y="1590276"/>
              <a:ext cx="1436292" cy="43088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9" name="Text Placeholder 3"/>
            <p:cNvSpPr txBox="1">
              <a:spLocks/>
            </p:cNvSpPr>
            <p:nvPr/>
          </p:nvSpPr>
          <p:spPr>
            <a:xfrm>
              <a:off x="8400279" y="2067957"/>
              <a:ext cx="2596968" cy="9685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lnSpc>
                  <a:spcPct val="120000"/>
                </a:lnSpc>
                <a:defRPr/>
              </a:pPr>
              <a:r>
                <a:rPr lang="zh-CN" altLang="en-US" sz="1800" dirty="0">
                  <a:solidFill>
                    <a:schemeClr val="tx1"/>
                  </a:solidFill>
                  <a:cs typeface="+mn-ea"/>
                  <a:sym typeface="+mn-lt"/>
                </a:rPr>
                <a:t>此处添加介绍内容此处添加介绍内容此处添加介绍内容此处添加介绍内容</a:t>
              </a:r>
            </a:p>
          </p:txBody>
        </p:sp>
      </p:grpSp>
      <p:grpSp>
        <p:nvGrpSpPr>
          <p:cNvPr id="27" name="组合 26"/>
          <p:cNvGrpSpPr/>
          <p:nvPr/>
        </p:nvGrpSpPr>
        <p:grpSpPr>
          <a:xfrm>
            <a:off x="958543" y="4433814"/>
            <a:ext cx="2596969" cy="1446279"/>
            <a:chOff x="8400279" y="4433814"/>
            <a:chExt cx="2596969" cy="1446279"/>
          </a:xfrm>
        </p:grpSpPr>
        <p:sp>
          <p:nvSpPr>
            <p:cNvPr id="20" name="Text Placeholder 3"/>
            <p:cNvSpPr txBox="1">
              <a:spLocks/>
            </p:cNvSpPr>
            <p:nvPr/>
          </p:nvSpPr>
          <p:spPr>
            <a:xfrm>
              <a:off x="9560956" y="4433814"/>
              <a:ext cx="1436292" cy="43088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21" name="Text Placeholder 3"/>
            <p:cNvSpPr txBox="1">
              <a:spLocks/>
            </p:cNvSpPr>
            <p:nvPr/>
          </p:nvSpPr>
          <p:spPr>
            <a:xfrm>
              <a:off x="8400279" y="4911495"/>
              <a:ext cx="2596968" cy="9685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lnSpc>
                  <a:spcPct val="120000"/>
                </a:lnSpc>
                <a:defRPr/>
              </a:pPr>
              <a:r>
                <a:rPr lang="zh-CN" altLang="en-US" sz="1800" dirty="0">
                  <a:solidFill>
                    <a:schemeClr val="tx1"/>
                  </a:solidFill>
                  <a:cs typeface="+mn-ea"/>
                  <a:sym typeface="+mn-lt"/>
                </a:rPr>
                <a:t>此处添加介绍内容此处添加介绍内容此处添加介绍内容此处添加介绍内容</a:t>
              </a:r>
            </a:p>
          </p:txBody>
        </p:sp>
      </p:grpSp>
      <p:grpSp>
        <p:nvGrpSpPr>
          <p:cNvPr id="2" name="组合 1"/>
          <p:cNvGrpSpPr/>
          <p:nvPr/>
        </p:nvGrpSpPr>
        <p:grpSpPr>
          <a:xfrm>
            <a:off x="5061124" y="2660908"/>
            <a:ext cx="2119283" cy="2119280"/>
            <a:chOff x="5061124" y="2660908"/>
            <a:chExt cx="2119283" cy="2119280"/>
          </a:xfrm>
        </p:grpSpPr>
        <p:grpSp>
          <p:nvGrpSpPr>
            <p:cNvPr id="22" name="Group 27"/>
            <p:cNvGrpSpPr/>
            <p:nvPr/>
          </p:nvGrpSpPr>
          <p:grpSpPr>
            <a:xfrm>
              <a:off x="5061124" y="2660908"/>
              <a:ext cx="2119283" cy="2119280"/>
              <a:chOff x="3795843" y="1995681"/>
              <a:chExt cx="1589462" cy="1589460"/>
            </a:xfrm>
          </p:grpSpPr>
          <p:sp>
            <p:nvSpPr>
              <p:cNvPr id="23" name="Freeform 51"/>
              <p:cNvSpPr/>
              <p:nvPr/>
            </p:nvSpPr>
            <p:spPr>
              <a:xfrm>
                <a:off x="3943786" y="2143623"/>
                <a:ext cx="1293577" cy="1293577"/>
              </a:xfrm>
              <a:custGeom>
                <a:avLst/>
                <a:gdLst>
                  <a:gd name="connsiteX0" fmla="*/ 0 w 1293577"/>
                  <a:gd name="connsiteY0" fmla="*/ 646789 h 1293577"/>
                  <a:gd name="connsiteX1" fmla="*/ 189441 w 1293577"/>
                  <a:gd name="connsiteY1" fmla="*/ 189440 h 1293577"/>
                  <a:gd name="connsiteX2" fmla="*/ 646790 w 1293577"/>
                  <a:gd name="connsiteY2" fmla="*/ 1 h 1293577"/>
                  <a:gd name="connsiteX3" fmla="*/ 1104139 w 1293577"/>
                  <a:gd name="connsiteY3" fmla="*/ 189442 h 1293577"/>
                  <a:gd name="connsiteX4" fmla="*/ 1293578 w 1293577"/>
                  <a:gd name="connsiteY4" fmla="*/ 646791 h 1293577"/>
                  <a:gd name="connsiteX5" fmla="*/ 1104138 w 1293577"/>
                  <a:gd name="connsiteY5" fmla="*/ 1104140 h 1293577"/>
                  <a:gd name="connsiteX6" fmla="*/ 646789 w 1293577"/>
                  <a:gd name="connsiteY6" fmla="*/ 1293580 h 1293577"/>
                  <a:gd name="connsiteX7" fmla="*/ 189440 w 1293577"/>
                  <a:gd name="connsiteY7" fmla="*/ 1104139 h 1293577"/>
                  <a:gd name="connsiteX8" fmla="*/ 0 w 1293577"/>
                  <a:gd name="connsiteY8" fmla="*/ 646790 h 1293577"/>
                  <a:gd name="connsiteX9" fmla="*/ 0 w 1293577"/>
                  <a:gd name="connsiteY9" fmla="*/ 646789 h 12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3577" h="1293577">
                    <a:moveTo>
                      <a:pt x="0" y="646789"/>
                    </a:moveTo>
                    <a:cubicBezTo>
                      <a:pt x="0" y="475250"/>
                      <a:pt x="68144" y="310737"/>
                      <a:pt x="189441" y="189440"/>
                    </a:cubicBezTo>
                    <a:cubicBezTo>
                      <a:pt x="310738" y="68144"/>
                      <a:pt x="475251" y="0"/>
                      <a:pt x="646790" y="1"/>
                    </a:cubicBezTo>
                    <a:cubicBezTo>
                      <a:pt x="818329" y="1"/>
                      <a:pt x="982842" y="68145"/>
                      <a:pt x="1104139" y="189442"/>
                    </a:cubicBezTo>
                    <a:cubicBezTo>
                      <a:pt x="1225435" y="310739"/>
                      <a:pt x="1293579" y="475252"/>
                      <a:pt x="1293578" y="646791"/>
                    </a:cubicBezTo>
                    <a:cubicBezTo>
                      <a:pt x="1293578" y="818330"/>
                      <a:pt x="1225434" y="982844"/>
                      <a:pt x="1104138" y="1104140"/>
                    </a:cubicBezTo>
                    <a:cubicBezTo>
                      <a:pt x="982841" y="1225436"/>
                      <a:pt x="818328" y="1293580"/>
                      <a:pt x="646789" y="1293580"/>
                    </a:cubicBezTo>
                    <a:cubicBezTo>
                      <a:pt x="475250" y="1293580"/>
                      <a:pt x="310736" y="1225436"/>
                      <a:pt x="189440" y="1104139"/>
                    </a:cubicBezTo>
                    <a:cubicBezTo>
                      <a:pt x="68144" y="982842"/>
                      <a:pt x="0" y="818329"/>
                      <a:pt x="0" y="646790"/>
                    </a:cubicBezTo>
                    <a:lnTo>
                      <a:pt x="0" y="646789"/>
                    </a:lnTo>
                    <a:close/>
                  </a:path>
                </a:pathLst>
              </a:custGeom>
              <a:solidFill>
                <a:schemeClr val="tx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693" tIns="301693" rIns="301693" bIns="301693" numCol="1" spcCol="1270" anchor="b" anchorCtr="0">
                <a:noAutofit/>
              </a:bodyPr>
              <a:lstStyle/>
              <a:p>
                <a:pPr algn="ctr" defTabSz="1718690">
                  <a:lnSpc>
                    <a:spcPct val="90000"/>
                  </a:lnSpc>
                  <a:spcBef>
                    <a:spcPct val="0"/>
                  </a:spcBef>
                  <a:spcAft>
                    <a:spcPct val="35000"/>
                  </a:spcAft>
                </a:pPr>
                <a:endParaRPr lang="en-US" sz="7200" dirty="0">
                  <a:cs typeface="+mn-ea"/>
                  <a:sym typeface="+mn-lt"/>
                </a:endParaRPr>
              </a:p>
            </p:txBody>
          </p:sp>
          <p:sp>
            <p:nvSpPr>
              <p:cNvPr id="24" name="Oval 26"/>
              <p:cNvSpPr>
                <a:spLocks noChangeAspect="1"/>
              </p:cNvSpPr>
              <p:nvPr/>
            </p:nvSpPr>
            <p:spPr>
              <a:xfrm>
                <a:off x="3795843" y="1995681"/>
                <a:ext cx="1589462" cy="1589460"/>
              </a:xfrm>
              <a:prstGeom prst="ellipse">
                <a:avLst/>
              </a:prstGeom>
              <a:noFill/>
              <a:ln w="19050">
                <a:solidFill>
                  <a:schemeClr val="tx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cs typeface="+mn-ea"/>
                  <a:sym typeface="+mn-lt"/>
                </a:endParaRPr>
              </a:p>
            </p:txBody>
          </p:sp>
        </p:grpSp>
        <p:sp>
          <p:nvSpPr>
            <p:cNvPr id="25" name="Freeform 143"/>
            <p:cNvSpPr>
              <a:spLocks noEditPoints="1"/>
            </p:cNvSpPr>
            <p:nvPr/>
          </p:nvSpPr>
          <p:spPr bwMode="auto">
            <a:xfrm>
              <a:off x="5786653" y="3429000"/>
              <a:ext cx="668225" cy="615472"/>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Tree>
    <p:extLst>
      <p:ext uri="{BB962C8B-B14F-4D97-AF65-F5344CB8AC3E}">
        <p14:creationId xmlns:p14="http://schemas.microsoft.com/office/powerpoint/2010/main" val="13997138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250"/>
                                        <p:tgtEl>
                                          <p:spTgt spid="5"/>
                                        </p:tgtEl>
                                      </p:cBhvr>
                                    </p:animEffect>
                                  </p:childTnLst>
                                </p:cTn>
                              </p:par>
                            </p:childTnLst>
                          </p:cTn>
                        </p:par>
                        <p:par>
                          <p:cTn id="15" fill="hold">
                            <p:stCondLst>
                              <p:cond delay="750"/>
                            </p:stCondLst>
                            <p:childTnLst>
                              <p:par>
                                <p:cTn id="16" presetID="2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250"/>
                                        <p:tgtEl>
                                          <p:spTgt spid="8"/>
                                        </p:tgtEl>
                                      </p:cBhvr>
                                    </p:animEffect>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250"/>
                                        <p:tgtEl>
                                          <p:spTgt spid="7"/>
                                        </p:tgtEl>
                                      </p:cBhvr>
                                    </p:animEffect>
                                  </p:childTnLst>
                                </p:cTn>
                              </p:par>
                            </p:childTnLst>
                          </p:cTn>
                        </p:par>
                        <p:par>
                          <p:cTn id="23" fill="hold">
                            <p:stCondLst>
                              <p:cond delay="1250"/>
                            </p:stCondLst>
                            <p:childTnLst>
                              <p:par>
                                <p:cTn id="24" presetID="22" presetClass="entr" presetSubtype="4"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25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par>
                          <p:cTn id="30" fill="hold">
                            <p:stCondLst>
                              <p:cond delay="1750"/>
                            </p:stCondLst>
                            <p:childTnLst>
                              <p:par>
                                <p:cTn id="31" presetID="23" presetClass="entr" presetSubtype="16"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childTnLst>
                                </p:cTn>
                              </p:par>
                              <p:par>
                                <p:cTn id="35" presetID="2" presetClass="entr" presetSubtype="8"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0-#ppt_w/2"/>
                                          </p:val>
                                        </p:tav>
                                        <p:tav tm="100000">
                                          <p:val>
                                            <p:strVal val="#ppt_x"/>
                                          </p:val>
                                        </p:tav>
                                      </p:tavLst>
                                    </p:anim>
                                    <p:anim calcmode="lin" valueType="num">
                                      <p:cBhvr additive="base">
                                        <p:cTn id="38" dur="500" fill="hold"/>
                                        <p:tgtEl>
                                          <p:spTgt spid="26"/>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3" presetClass="entr" presetSubtype="16"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childTnLst>
                                </p:cTn>
                              </p:par>
                              <p:par>
                                <p:cTn id="44" presetID="2" presetClass="entr" presetSubtype="2" fill="hold" nodeType="with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additive="base">
                                        <p:cTn id="46" dur="500" fill="hold"/>
                                        <p:tgtEl>
                                          <p:spTgt spid="3"/>
                                        </p:tgtEl>
                                        <p:attrNameLst>
                                          <p:attrName>ppt_x</p:attrName>
                                        </p:attrNameLst>
                                      </p:cBhvr>
                                      <p:tavLst>
                                        <p:tav tm="0">
                                          <p:val>
                                            <p:strVal val="1+#ppt_w/2"/>
                                          </p:val>
                                        </p:tav>
                                        <p:tav tm="100000">
                                          <p:val>
                                            <p:strVal val="#ppt_x"/>
                                          </p:val>
                                        </p:tav>
                                      </p:tavLst>
                                    </p:anim>
                                    <p:anim calcmode="lin" valueType="num">
                                      <p:cBhvr additive="base">
                                        <p:cTn id="47" dur="500" fill="hold"/>
                                        <p:tgtEl>
                                          <p:spTgt spid="3"/>
                                        </p:tgtEl>
                                        <p:attrNameLst>
                                          <p:attrName>ppt_y</p:attrName>
                                        </p:attrNameLst>
                                      </p:cBhvr>
                                      <p:tavLst>
                                        <p:tav tm="0">
                                          <p:val>
                                            <p:strVal val="#ppt_y"/>
                                          </p:val>
                                        </p:tav>
                                        <p:tav tm="100000">
                                          <p:val>
                                            <p:strVal val="#ppt_y"/>
                                          </p:val>
                                        </p:tav>
                                      </p:tavLst>
                                    </p:anim>
                                  </p:childTnLst>
                                </p:cTn>
                              </p:par>
                            </p:childTnLst>
                          </p:cTn>
                        </p:par>
                        <p:par>
                          <p:cTn id="48" fill="hold">
                            <p:stCondLst>
                              <p:cond delay="2750"/>
                            </p:stCondLst>
                            <p:childTnLst>
                              <p:par>
                                <p:cTn id="49" presetID="23" presetClass="entr" presetSubtype="16"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childTnLst>
                                </p:cTn>
                              </p:par>
                              <p:par>
                                <p:cTn id="53" presetID="2" presetClass="entr" presetSubtype="2"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1+#ppt_w/2"/>
                                          </p:val>
                                        </p:tav>
                                        <p:tav tm="100000">
                                          <p:val>
                                            <p:strVal val="#ppt_x"/>
                                          </p:val>
                                        </p:tav>
                                      </p:tavLst>
                                    </p:anim>
                                    <p:anim calcmode="lin" valueType="num">
                                      <p:cBhvr additive="base">
                                        <p:cTn id="56" dur="500" fill="hold"/>
                                        <p:tgtEl>
                                          <p:spTgt spid="28"/>
                                        </p:tgtEl>
                                        <p:attrNameLst>
                                          <p:attrName>ppt_y</p:attrName>
                                        </p:attrNameLst>
                                      </p:cBhvr>
                                      <p:tavLst>
                                        <p:tav tm="0">
                                          <p:val>
                                            <p:strVal val="#ppt_y"/>
                                          </p:val>
                                        </p:tav>
                                        <p:tav tm="100000">
                                          <p:val>
                                            <p:strVal val="#ppt_y"/>
                                          </p:val>
                                        </p:tav>
                                      </p:tavLst>
                                    </p:anim>
                                  </p:childTnLst>
                                </p:cTn>
                              </p:par>
                            </p:childTnLst>
                          </p:cTn>
                        </p:par>
                        <p:par>
                          <p:cTn id="57" fill="hold">
                            <p:stCondLst>
                              <p:cond delay="3250"/>
                            </p:stCondLst>
                            <p:childTnLst>
                              <p:par>
                                <p:cTn id="58" presetID="23" presetClass="entr" presetSubtype="16"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p:cTn id="60" dur="500" fill="hold"/>
                                        <p:tgtEl>
                                          <p:spTgt spid="13"/>
                                        </p:tgtEl>
                                        <p:attrNameLst>
                                          <p:attrName>ppt_w</p:attrName>
                                        </p:attrNameLst>
                                      </p:cBhvr>
                                      <p:tavLst>
                                        <p:tav tm="0">
                                          <p:val>
                                            <p:fltVal val="0"/>
                                          </p:val>
                                        </p:tav>
                                        <p:tav tm="100000">
                                          <p:val>
                                            <p:strVal val="#ppt_w"/>
                                          </p:val>
                                        </p:tav>
                                      </p:tavLst>
                                    </p:anim>
                                    <p:anim calcmode="lin" valueType="num">
                                      <p:cBhvr>
                                        <p:cTn id="61" dur="500" fill="hold"/>
                                        <p:tgtEl>
                                          <p:spTgt spid="13"/>
                                        </p:tgtEl>
                                        <p:attrNameLst>
                                          <p:attrName>ppt_h</p:attrName>
                                        </p:attrNameLst>
                                      </p:cBhvr>
                                      <p:tavLst>
                                        <p:tav tm="0">
                                          <p:val>
                                            <p:fltVal val="0"/>
                                          </p:val>
                                        </p:tav>
                                        <p:tav tm="100000">
                                          <p:val>
                                            <p:strVal val="#ppt_h"/>
                                          </p:val>
                                        </p:tav>
                                      </p:tavLst>
                                    </p:anim>
                                  </p:childTnLst>
                                </p:cTn>
                              </p:par>
                              <p:par>
                                <p:cTn id="62" presetID="2" presetClass="entr" presetSubtype="8" fill="hold" nodeType="with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additive="base">
                                        <p:cTn id="64" dur="500" fill="hold"/>
                                        <p:tgtEl>
                                          <p:spTgt spid="27"/>
                                        </p:tgtEl>
                                        <p:attrNameLst>
                                          <p:attrName>ppt_x</p:attrName>
                                        </p:attrNameLst>
                                      </p:cBhvr>
                                      <p:tavLst>
                                        <p:tav tm="0">
                                          <p:val>
                                            <p:strVal val="0-#ppt_w/2"/>
                                          </p:val>
                                        </p:tav>
                                        <p:tav tm="100000">
                                          <p:val>
                                            <p:strVal val="#ppt_x"/>
                                          </p:val>
                                        </p:tav>
                                      </p:tavLst>
                                    </p:anim>
                                    <p:anim calcmode="lin" valueType="num">
                                      <p:cBhvr additive="base">
                                        <p:cTn id="65"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5" name="Arc 61"/>
          <p:cNvSpPr/>
          <p:nvPr/>
        </p:nvSpPr>
        <p:spPr>
          <a:xfrm rot="19051047">
            <a:off x="5002999" y="1480769"/>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cs typeface="+mn-ea"/>
              <a:sym typeface="+mn-lt"/>
            </a:endParaRPr>
          </a:p>
        </p:txBody>
      </p:sp>
      <p:sp>
        <p:nvSpPr>
          <p:cNvPr id="6" name="Freeform 5"/>
          <p:cNvSpPr>
            <a:spLocks/>
          </p:cNvSpPr>
          <p:nvPr/>
        </p:nvSpPr>
        <p:spPr bwMode="auto">
          <a:xfrm>
            <a:off x="4290485" y="1948003"/>
            <a:ext cx="1807633" cy="1843617"/>
          </a:xfrm>
          <a:custGeom>
            <a:avLst/>
            <a:gdLst/>
            <a:ahLst/>
            <a:cxnLst>
              <a:cxn ang="0">
                <a:pos x="361" y="458"/>
              </a:cxn>
              <a:cxn ang="0">
                <a:pos x="455" y="364"/>
              </a:cxn>
              <a:cxn ang="0">
                <a:pos x="455" y="0"/>
              </a:cxn>
              <a:cxn ang="0">
                <a:pos x="394" y="0"/>
              </a:cxn>
              <a:cxn ang="0">
                <a:pos x="374" y="92"/>
              </a:cxn>
              <a:cxn ang="0">
                <a:pos x="303" y="115"/>
              </a:cxn>
              <a:cxn ang="0">
                <a:pos x="233" y="53"/>
              </a:cxn>
              <a:cxn ang="0">
                <a:pos x="136" y="123"/>
              </a:cxn>
              <a:cxn ang="0">
                <a:pos x="175" y="209"/>
              </a:cxn>
              <a:cxn ang="0">
                <a:pos x="131" y="270"/>
              </a:cxn>
              <a:cxn ang="0">
                <a:pos x="37" y="260"/>
              </a:cxn>
              <a:cxn ang="0">
                <a:pos x="0" y="374"/>
              </a:cxn>
              <a:cxn ang="0">
                <a:pos x="82" y="421"/>
              </a:cxn>
              <a:cxn ang="0">
                <a:pos x="80" y="464"/>
              </a:cxn>
              <a:cxn ang="0">
                <a:pos x="361" y="464"/>
              </a:cxn>
              <a:cxn ang="0">
                <a:pos x="361" y="458"/>
              </a:cxn>
            </a:cxnLst>
            <a:rect l="0" t="0" r="r" b="b"/>
            <a:pathLst>
              <a:path w="455" h="464">
                <a:moveTo>
                  <a:pt x="361" y="458"/>
                </a:moveTo>
                <a:cubicBezTo>
                  <a:pt x="361" y="406"/>
                  <a:pt x="403" y="364"/>
                  <a:pt x="455" y="364"/>
                </a:cubicBezTo>
                <a:cubicBezTo>
                  <a:pt x="455" y="0"/>
                  <a:pt x="455" y="0"/>
                  <a:pt x="455" y="0"/>
                </a:cubicBezTo>
                <a:cubicBezTo>
                  <a:pt x="394" y="0"/>
                  <a:pt x="394" y="0"/>
                  <a:pt x="394" y="0"/>
                </a:cubicBezTo>
                <a:cubicBezTo>
                  <a:pt x="374" y="92"/>
                  <a:pt x="374" y="92"/>
                  <a:pt x="374" y="92"/>
                </a:cubicBezTo>
                <a:cubicBezTo>
                  <a:pt x="350" y="98"/>
                  <a:pt x="326" y="105"/>
                  <a:pt x="303" y="115"/>
                </a:cubicBezTo>
                <a:cubicBezTo>
                  <a:pt x="233" y="53"/>
                  <a:pt x="233" y="53"/>
                  <a:pt x="233" y="53"/>
                </a:cubicBezTo>
                <a:cubicBezTo>
                  <a:pt x="136" y="123"/>
                  <a:pt x="136" y="123"/>
                  <a:pt x="136" y="123"/>
                </a:cubicBezTo>
                <a:cubicBezTo>
                  <a:pt x="175" y="209"/>
                  <a:pt x="175" y="209"/>
                  <a:pt x="175" y="209"/>
                </a:cubicBezTo>
                <a:cubicBezTo>
                  <a:pt x="158" y="228"/>
                  <a:pt x="144" y="248"/>
                  <a:pt x="131" y="270"/>
                </a:cubicBezTo>
                <a:cubicBezTo>
                  <a:pt x="37" y="260"/>
                  <a:pt x="37" y="260"/>
                  <a:pt x="37" y="260"/>
                </a:cubicBezTo>
                <a:cubicBezTo>
                  <a:pt x="0" y="374"/>
                  <a:pt x="0" y="374"/>
                  <a:pt x="0" y="374"/>
                </a:cubicBezTo>
                <a:cubicBezTo>
                  <a:pt x="82" y="421"/>
                  <a:pt x="82" y="421"/>
                  <a:pt x="82" y="421"/>
                </a:cubicBezTo>
                <a:cubicBezTo>
                  <a:pt x="80" y="436"/>
                  <a:pt x="80" y="450"/>
                  <a:pt x="80" y="464"/>
                </a:cubicBezTo>
                <a:cubicBezTo>
                  <a:pt x="361" y="464"/>
                  <a:pt x="361" y="464"/>
                  <a:pt x="361" y="464"/>
                </a:cubicBezTo>
                <a:cubicBezTo>
                  <a:pt x="361" y="462"/>
                  <a:pt x="361" y="460"/>
                  <a:pt x="361" y="458"/>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nvGrpSpPr>
          <p:cNvPr id="2" name="组合 1"/>
          <p:cNvGrpSpPr/>
          <p:nvPr/>
        </p:nvGrpSpPr>
        <p:grpSpPr>
          <a:xfrm>
            <a:off x="4775213" y="2564138"/>
            <a:ext cx="1073991" cy="893917"/>
            <a:chOff x="4775213" y="2564138"/>
            <a:chExt cx="1073991" cy="893917"/>
          </a:xfrm>
        </p:grpSpPr>
        <p:sp>
          <p:nvSpPr>
            <p:cNvPr id="7" name="Rectangle 28"/>
            <p:cNvSpPr/>
            <p:nvPr/>
          </p:nvSpPr>
          <p:spPr>
            <a:xfrm>
              <a:off x="5132341" y="2564138"/>
              <a:ext cx="716863" cy="666787"/>
            </a:xfrm>
            <a:prstGeom prst="rect">
              <a:avLst/>
            </a:prstGeom>
          </p:spPr>
          <p:txBody>
            <a:bodyPr wrap="none">
              <a:spAutoFit/>
            </a:bodyPr>
            <a:lstStyle/>
            <a:p>
              <a:pPr algn="ctr"/>
              <a:r>
                <a:rPr lang="en-US" sz="3733" dirty="0">
                  <a:solidFill>
                    <a:schemeClr val="bg1"/>
                  </a:solidFill>
                  <a:cs typeface="+mn-ea"/>
                  <a:sym typeface="+mn-lt"/>
                </a:rPr>
                <a:t>01</a:t>
              </a:r>
            </a:p>
          </p:txBody>
        </p:sp>
        <p:sp>
          <p:nvSpPr>
            <p:cNvPr id="8" name="Text Placeholder 3"/>
            <p:cNvSpPr txBox="1">
              <a:spLocks/>
            </p:cNvSpPr>
            <p:nvPr/>
          </p:nvSpPr>
          <p:spPr>
            <a:xfrm>
              <a:off x="4775213" y="3150278"/>
              <a:ext cx="1025922"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000" b="1" dirty="0">
                  <a:solidFill>
                    <a:schemeClr val="bg1"/>
                  </a:solidFill>
                  <a:cs typeface="+mn-ea"/>
                  <a:sym typeface="+mn-lt"/>
                </a:rPr>
                <a:t>添加标题</a:t>
              </a:r>
              <a:endParaRPr lang="en-US" sz="2000" b="1" dirty="0">
                <a:solidFill>
                  <a:schemeClr val="bg1"/>
                </a:solidFill>
                <a:cs typeface="+mn-ea"/>
                <a:sym typeface="+mn-lt"/>
              </a:endParaRPr>
            </a:p>
          </p:txBody>
        </p:sp>
      </p:grpSp>
      <p:sp>
        <p:nvSpPr>
          <p:cNvPr id="9" name="Freeform 8"/>
          <p:cNvSpPr>
            <a:spLocks/>
          </p:cNvSpPr>
          <p:nvPr/>
        </p:nvSpPr>
        <p:spPr bwMode="auto">
          <a:xfrm>
            <a:off x="4294717" y="3791620"/>
            <a:ext cx="1803400" cy="1794933"/>
          </a:xfrm>
          <a:custGeom>
            <a:avLst/>
            <a:gdLst/>
            <a:ahLst/>
            <a:cxnLst>
              <a:cxn ang="0">
                <a:pos x="360" y="0"/>
              </a:cxn>
              <a:cxn ang="0">
                <a:pos x="79" y="0"/>
              </a:cxn>
              <a:cxn ang="0">
                <a:pos x="81" y="32"/>
              </a:cxn>
              <a:cxn ang="0">
                <a:pos x="0" y="79"/>
              </a:cxn>
              <a:cxn ang="0">
                <a:pos x="37" y="193"/>
              </a:cxn>
              <a:cxn ang="0">
                <a:pos x="131" y="183"/>
              </a:cxn>
              <a:cxn ang="0">
                <a:pos x="174" y="243"/>
              </a:cxn>
              <a:cxn ang="0">
                <a:pos x="136" y="330"/>
              </a:cxn>
              <a:cxn ang="0">
                <a:pos x="234" y="400"/>
              </a:cxn>
              <a:cxn ang="0">
                <a:pos x="304" y="337"/>
              </a:cxn>
              <a:cxn ang="0">
                <a:pos x="338" y="350"/>
              </a:cxn>
              <a:cxn ang="0">
                <a:pos x="374" y="360"/>
              </a:cxn>
              <a:cxn ang="0">
                <a:pos x="394" y="452"/>
              </a:cxn>
              <a:cxn ang="0">
                <a:pos x="454" y="452"/>
              </a:cxn>
              <a:cxn ang="0">
                <a:pos x="454" y="87"/>
              </a:cxn>
              <a:cxn ang="0">
                <a:pos x="360" y="0"/>
              </a:cxn>
            </a:cxnLst>
            <a:rect l="0" t="0" r="r" b="b"/>
            <a:pathLst>
              <a:path w="454" h="452">
                <a:moveTo>
                  <a:pt x="360" y="0"/>
                </a:moveTo>
                <a:cubicBezTo>
                  <a:pt x="79" y="0"/>
                  <a:pt x="79" y="0"/>
                  <a:pt x="79" y="0"/>
                </a:cubicBezTo>
                <a:cubicBezTo>
                  <a:pt x="79" y="11"/>
                  <a:pt x="80" y="21"/>
                  <a:pt x="81" y="32"/>
                </a:cubicBezTo>
                <a:cubicBezTo>
                  <a:pt x="0" y="79"/>
                  <a:pt x="0" y="79"/>
                  <a:pt x="0" y="79"/>
                </a:cubicBezTo>
                <a:cubicBezTo>
                  <a:pt x="37" y="193"/>
                  <a:pt x="37" y="193"/>
                  <a:pt x="37" y="193"/>
                </a:cubicBezTo>
                <a:cubicBezTo>
                  <a:pt x="131" y="183"/>
                  <a:pt x="131" y="183"/>
                  <a:pt x="131" y="183"/>
                </a:cubicBezTo>
                <a:cubicBezTo>
                  <a:pt x="143" y="205"/>
                  <a:pt x="158" y="225"/>
                  <a:pt x="174" y="243"/>
                </a:cubicBezTo>
                <a:cubicBezTo>
                  <a:pt x="136" y="330"/>
                  <a:pt x="136" y="330"/>
                  <a:pt x="136" y="330"/>
                </a:cubicBezTo>
                <a:cubicBezTo>
                  <a:pt x="234" y="400"/>
                  <a:pt x="234" y="400"/>
                  <a:pt x="234" y="400"/>
                </a:cubicBezTo>
                <a:cubicBezTo>
                  <a:pt x="304" y="337"/>
                  <a:pt x="304" y="337"/>
                  <a:pt x="304" y="337"/>
                </a:cubicBezTo>
                <a:cubicBezTo>
                  <a:pt x="315" y="342"/>
                  <a:pt x="327" y="346"/>
                  <a:pt x="338" y="350"/>
                </a:cubicBezTo>
                <a:cubicBezTo>
                  <a:pt x="350" y="354"/>
                  <a:pt x="362" y="357"/>
                  <a:pt x="374" y="360"/>
                </a:cubicBezTo>
                <a:cubicBezTo>
                  <a:pt x="394" y="452"/>
                  <a:pt x="394" y="452"/>
                  <a:pt x="394" y="452"/>
                </a:cubicBezTo>
                <a:cubicBezTo>
                  <a:pt x="454" y="452"/>
                  <a:pt x="454" y="452"/>
                  <a:pt x="454" y="452"/>
                </a:cubicBezTo>
                <a:cubicBezTo>
                  <a:pt x="454" y="87"/>
                  <a:pt x="454" y="87"/>
                  <a:pt x="454" y="87"/>
                </a:cubicBezTo>
                <a:cubicBezTo>
                  <a:pt x="404" y="87"/>
                  <a:pt x="364" y="49"/>
                  <a:pt x="360" y="0"/>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nvGrpSpPr>
          <p:cNvPr id="27" name="组合 26"/>
          <p:cNvGrpSpPr/>
          <p:nvPr/>
        </p:nvGrpSpPr>
        <p:grpSpPr>
          <a:xfrm>
            <a:off x="5000759" y="3865609"/>
            <a:ext cx="1025922" cy="898206"/>
            <a:chOff x="5000759" y="3865609"/>
            <a:chExt cx="1025922" cy="898206"/>
          </a:xfrm>
        </p:grpSpPr>
        <p:sp>
          <p:nvSpPr>
            <p:cNvPr id="10" name="Rectangle 30"/>
            <p:cNvSpPr/>
            <p:nvPr/>
          </p:nvSpPr>
          <p:spPr>
            <a:xfrm>
              <a:off x="5123749" y="3865609"/>
              <a:ext cx="716863" cy="666786"/>
            </a:xfrm>
            <a:prstGeom prst="rect">
              <a:avLst/>
            </a:prstGeom>
          </p:spPr>
          <p:txBody>
            <a:bodyPr wrap="none">
              <a:spAutoFit/>
            </a:bodyPr>
            <a:lstStyle/>
            <a:p>
              <a:pPr algn="ctr"/>
              <a:r>
                <a:rPr lang="en-US" sz="3733" dirty="0">
                  <a:solidFill>
                    <a:schemeClr val="bg1"/>
                  </a:solidFill>
                  <a:cs typeface="+mn-ea"/>
                  <a:sym typeface="+mn-lt"/>
                </a:rPr>
                <a:t>04</a:t>
              </a:r>
            </a:p>
          </p:txBody>
        </p:sp>
        <p:sp>
          <p:nvSpPr>
            <p:cNvPr id="11" name="Text Placeholder 3"/>
            <p:cNvSpPr txBox="1">
              <a:spLocks/>
            </p:cNvSpPr>
            <p:nvPr/>
          </p:nvSpPr>
          <p:spPr>
            <a:xfrm>
              <a:off x="5000759" y="4456038"/>
              <a:ext cx="1025922"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000" b="1" dirty="0">
                  <a:solidFill>
                    <a:schemeClr val="bg1"/>
                  </a:solidFill>
                  <a:cs typeface="+mn-ea"/>
                  <a:sym typeface="+mn-lt"/>
                </a:rPr>
                <a:t>添加标题</a:t>
              </a:r>
              <a:endParaRPr lang="en-US" sz="2000" b="1" dirty="0">
                <a:solidFill>
                  <a:schemeClr val="bg1"/>
                </a:solidFill>
                <a:cs typeface="+mn-ea"/>
                <a:sym typeface="+mn-lt"/>
              </a:endParaRPr>
            </a:p>
          </p:txBody>
        </p:sp>
      </p:grpSp>
      <p:sp>
        <p:nvSpPr>
          <p:cNvPr id="12" name="Freeform 7"/>
          <p:cNvSpPr>
            <a:spLocks/>
          </p:cNvSpPr>
          <p:nvPr/>
        </p:nvSpPr>
        <p:spPr bwMode="auto">
          <a:xfrm>
            <a:off x="6098118" y="3791620"/>
            <a:ext cx="1803400" cy="1794933"/>
          </a:xfrm>
          <a:custGeom>
            <a:avLst/>
            <a:gdLst/>
            <a:ahLst/>
            <a:cxnLst>
              <a:cxn ang="0">
                <a:pos x="374" y="0"/>
              </a:cxn>
              <a:cxn ang="0">
                <a:pos x="93" y="0"/>
              </a:cxn>
              <a:cxn ang="0">
                <a:pos x="0" y="87"/>
              </a:cxn>
              <a:cxn ang="0">
                <a:pos x="0" y="452"/>
              </a:cxn>
              <a:cxn ang="0">
                <a:pos x="60" y="452"/>
              </a:cxn>
              <a:cxn ang="0">
                <a:pos x="80" y="359"/>
              </a:cxn>
              <a:cxn ang="0">
                <a:pos x="151" y="336"/>
              </a:cxn>
              <a:cxn ang="0">
                <a:pos x="221" y="399"/>
              </a:cxn>
              <a:cxn ang="0">
                <a:pos x="318" y="328"/>
              </a:cxn>
              <a:cxn ang="0">
                <a:pos x="279" y="242"/>
              </a:cxn>
              <a:cxn ang="0">
                <a:pos x="323" y="182"/>
              </a:cxn>
              <a:cxn ang="0">
                <a:pos x="417" y="192"/>
              </a:cxn>
              <a:cxn ang="0">
                <a:pos x="454" y="77"/>
              </a:cxn>
              <a:cxn ang="0">
                <a:pos x="372" y="30"/>
              </a:cxn>
              <a:cxn ang="0">
                <a:pos x="374" y="0"/>
              </a:cxn>
            </a:cxnLst>
            <a:rect l="0" t="0" r="r" b="b"/>
            <a:pathLst>
              <a:path w="454" h="452">
                <a:moveTo>
                  <a:pt x="374" y="0"/>
                </a:moveTo>
                <a:cubicBezTo>
                  <a:pt x="93" y="0"/>
                  <a:pt x="93" y="0"/>
                  <a:pt x="93" y="0"/>
                </a:cubicBezTo>
                <a:cubicBezTo>
                  <a:pt x="89" y="49"/>
                  <a:pt x="49" y="87"/>
                  <a:pt x="0" y="87"/>
                </a:cubicBezTo>
                <a:cubicBezTo>
                  <a:pt x="0" y="452"/>
                  <a:pt x="0" y="452"/>
                  <a:pt x="0" y="452"/>
                </a:cubicBezTo>
                <a:cubicBezTo>
                  <a:pt x="60" y="452"/>
                  <a:pt x="60" y="452"/>
                  <a:pt x="60" y="452"/>
                </a:cubicBezTo>
                <a:cubicBezTo>
                  <a:pt x="80" y="359"/>
                  <a:pt x="80" y="359"/>
                  <a:pt x="80" y="359"/>
                </a:cubicBezTo>
                <a:cubicBezTo>
                  <a:pt x="104" y="354"/>
                  <a:pt x="128" y="346"/>
                  <a:pt x="151" y="336"/>
                </a:cubicBezTo>
                <a:cubicBezTo>
                  <a:pt x="221" y="399"/>
                  <a:pt x="221" y="399"/>
                  <a:pt x="221" y="399"/>
                </a:cubicBezTo>
                <a:cubicBezTo>
                  <a:pt x="318" y="328"/>
                  <a:pt x="318" y="328"/>
                  <a:pt x="318" y="328"/>
                </a:cubicBezTo>
                <a:cubicBezTo>
                  <a:pt x="279" y="242"/>
                  <a:pt x="279" y="242"/>
                  <a:pt x="279" y="242"/>
                </a:cubicBezTo>
                <a:cubicBezTo>
                  <a:pt x="296" y="224"/>
                  <a:pt x="310" y="204"/>
                  <a:pt x="323" y="182"/>
                </a:cubicBezTo>
                <a:cubicBezTo>
                  <a:pt x="417" y="192"/>
                  <a:pt x="417" y="192"/>
                  <a:pt x="417" y="192"/>
                </a:cubicBezTo>
                <a:cubicBezTo>
                  <a:pt x="454" y="77"/>
                  <a:pt x="454" y="77"/>
                  <a:pt x="454" y="77"/>
                </a:cubicBezTo>
                <a:cubicBezTo>
                  <a:pt x="372" y="30"/>
                  <a:pt x="372" y="30"/>
                  <a:pt x="372" y="30"/>
                </a:cubicBezTo>
                <a:cubicBezTo>
                  <a:pt x="373" y="20"/>
                  <a:pt x="374" y="10"/>
                  <a:pt x="374" y="0"/>
                </a:cubicBez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nvGrpSpPr>
          <p:cNvPr id="28" name="组合 27"/>
          <p:cNvGrpSpPr/>
          <p:nvPr/>
        </p:nvGrpSpPr>
        <p:grpSpPr>
          <a:xfrm>
            <a:off x="6206564" y="3865609"/>
            <a:ext cx="1025922" cy="898206"/>
            <a:chOff x="6206564" y="3865609"/>
            <a:chExt cx="1025922" cy="898206"/>
          </a:xfrm>
        </p:grpSpPr>
        <p:sp>
          <p:nvSpPr>
            <p:cNvPr id="13" name="Rectangle 32"/>
            <p:cNvSpPr/>
            <p:nvPr/>
          </p:nvSpPr>
          <p:spPr>
            <a:xfrm>
              <a:off x="6351116" y="3865609"/>
              <a:ext cx="716863" cy="666787"/>
            </a:xfrm>
            <a:prstGeom prst="rect">
              <a:avLst/>
            </a:prstGeom>
            <a:noFill/>
          </p:spPr>
          <p:txBody>
            <a:bodyPr wrap="none">
              <a:spAutoFit/>
            </a:bodyPr>
            <a:lstStyle/>
            <a:p>
              <a:pPr algn="ctr"/>
              <a:r>
                <a:rPr lang="en-US" sz="3733" dirty="0">
                  <a:solidFill>
                    <a:schemeClr val="bg1"/>
                  </a:solidFill>
                  <a:cs typeface="+mn-ea"/>
                  <a:sym typeface="+mn-lt"/>
                </a:rPr>
                <a:t>03</a:t>
              </a:r>
            </a:p>
          </p:txBody>
        </p:sp>
        <p:sp>
          <p:nvSpPr>
            <p:cNvPr id="14" name="Text Placeholder 3"/>
            <p:cNvSpPr txBox="1">
              <a:spLocks/>
            </p:cNvSpPr>
            <p:nvPr/>
          </p:nvSpPr>
          <p:spPr>
            <a:xfrm>
              <a:off x="6206564" y="4456038"/>
              <a:ext cx="1025922" cy="307777"/>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000" b="1" dirty="0">
                  <a:solidFill>
                    <a:schemeClr val="bg1"/>
                  </a:solidFill>
                  <a:cs typeface="+mn-ea"/>
                  <a:sym typeface="+mn-lt"/>
                </a:rPr>
                <a:t>添加标题</a:t>
              </a:r>
              <a:endParaRPr lang="en-US" sz="2000" b="1" dirty="0">
                <a:solidFill>
                  <a:schemeClr val="bg1"/>
                </a:solidFill>
                <a:cs typeface="+mn-ea"/>
                <a:sym typeface="+mn-lt"/>
              </a:endParaRPr>
            </a:p>
          </p:txBody>
        </p:sp>
      </p:grpSp>
      <p:sp>
        <p:nvSpPr>
          <p:cNvPr id="15" name="Freeform 6"/>
          <p:cNvSpPr>
            <a:spLocks/>
          </p:cNvSpPr>
          <p:nvPr/>
        </p:nvSpPr>
        <p:spPr bwMode="auto">
          <a:xfrm>
            <a:off x="6098119" y="1948003"/>
            <a:ext cx="1799167" cy="1843617"/>
          </a:xfrm>
          <a:custGeom>
            <a:avLst/>
            <a:gdLst/>
            <a:ahLst/>
            <a:cxnLst>
              <a:cxn ang="0">
                <a:pos x="93" y="458"/>
              </a:cxn>
              <a:cxn ang="0">
                <a:pos x="93" y="464"/>
              </a:cxn>
              <a:cxn ang="0">
                <a:pos x="374" y="464"/>
              </a:cxn>
              <a:cxn ang="0">
                <a:pos x="372" y="420"/>
              </a:cxn>
              <a:cxn ang="0">
                <a:pos x="453" y="373"/>
              </a:cxn>
              <a:cxn ang="0">
                <a:pos x="416" y="259"/>
              </a:cxn>
              <a:cxn ang="0">
                <a:pos x="322" y="268"/>
              </a:cxn>
              <a:cxn ang="0">
                <a:pos x="279" y="208"/>
              </a:cxn>
              <a:cxn ang="0">
                <a:pos x="317" y="122"/>
              </a:cxn>
              <a:cxn ang="0">
                <a:pos x="219" y="52"/>
              </a:cxn>
              <a:cxn ang="0">
                <a:pos x="149" y="115"/>
              </a:cxn>
              <a:cxn ang="0">
                <a:pos x="114" y="102"/>
              </a:cxn>
              <a:cxn ang="0">
                <a:pos x="79" y="92"/>
              </a:cxn>
              <a:cxn ang="0">
                <a:pos x="59" y="0"/>
              </a:cxn>
              <a:cxn ang="0">
                <a:pos x="0" y="0"/>
              </a:cxn>
              <a:cxn ang="0">
                <a:pos x="0" y="364"/>
              </a:cxn>
              <a:cxn ang="0">
                <a:pos x="93" y="458"/>
              </a:cxn>
            </a:cxnLst>
            <a:rect l="0" t="0" r="r" b="b"/>
            <a:pathLst>
              <a:path w="453" h="464">
                <a:moveTo>
                  <a:pt x="93" y="458"/>
                </a:moveTo>
                <a:cubicBezTo>
                  <a:pt x="93" y="460"/>
                  <a:pt x="93" y="462"/>
                  <a:pt x="93" y="464"/>
                </a:cubicBezTo>
                <a:cubicBezTo>
                  <a:pt x="374" y="464"/>
                  <a:pt x="374" y="464"/>
                  <a:pt x="374" y="464"/>
                </a:cubicBezTo>
                <a:cubicBezTo>
                  <a:pt x="374" y="450"/>
                  <a:pt x="374" y="435"/>
                  <a:pt x="372" y="420"/>
                </a:cubicBezTo>
                <a:cubicBezTo>
                  <a:pt x="453" y="373"/>
                  <a:pt x="453" y="373"/>
                  <a:pt x="453" y="373"/>
                </a:cubicBezTo>
                <a:cubicBezTo>
                  <a:pt x="416" y="259"/>
                  <a:pt x="416" y="259"/>
                  <a:pt x="416" y="259"/>
                </a:cubicBezTo>
                <a:cubicBezTo>
                  <a:pt x="322" y="268"/>
                  <a:pt x="322" y="268"/>
                  <a:pt x="322" y="268"/>
                </a:cubicBezTo>
                <a:cubicBezTo>
                  <a:pt x="310" y="247"/>
                  <a:pt x="295" y="227"/>
                  <a:pt x="279" y="208"/>
                </a:cubicBezTo>
                <a:cubicBezTo>
                  <a:pt x="317" y="122"/>
                  <a:pt x="317" y="122"/>
                  <a:pt x="317" y="122"/>
                </a:cubicBezTo>
                <a:cubicBezTo>
                  <a:pt x="219" y="52"/>
                  <a:pt x="219" y="52"/>
                  <a:pt x="219" y="52"/>
                </a:cubicBezTo>
                <a:cubicBezTo>
                  <a:pt x="149" y="115"/>
                  <a:pt x="149" y="115"/>
                  <a:pt x="149" y="115"/>
                </a:cubicBezTo>
                <a:cubicBezTo>
                  <a:pt x="138" y="110"/>
                  <a:pt x="126" y="106"/>
                  <a:pt x="114" y="102"/>
                </a:cubicBezTo>
                <a:cubicBezTo>
                  <a:pt x="103" y="98"/>
                  <a:pt x="91" y="95"/>
                  <a:pt x="79" y="92"/>
                </a:cubicBezTo>
                <a:cubicBezTo>
                  <a:pt x="59" y="0"/>
                  <a:pt x="59" y="0"/>
                  <a:pt x="59" y="0"/>
                </a:cubicBezTo>
                <a:cubicBezTo>
                  <a:pt x="0" y="0"/>
                  <a:pt x="0" y="0"/>
                  <a:pt x="0" y="0"/>
                </a:cubicBezTo>
                <a:cubicBezTo>
                  <a:pt x="0" y="364"/>
                  <a:pt x="0" y="364"/>
                  <a:pt x="0" y="364"/>
                </a:cubicBezTo>
                <a:cubicBezTo>
                  <a:pt x="51" y="364"/>
                  <a:pt x="93" y="406"/>
                  <a:pt x="93" y="458"/>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800">
              <a:cs typeface="+mn-ea"/>
              <a:sym typeface="+mn-lt"/>
            </a:endParaRPr>
          </a:p>
        </p:txBody>
      </p:sp>
      <p:grpSp>
        <p:nvGrpSpPr>
          <p:cNvPr id="3" name="组合 2"/>
          <p:cNvGrpSpPr/>
          <p:nvPr/>
        </p:nvGrpSpPr>
        <p:grpSpPr>
          <a:xfrm>
            <a:off x="6359351" y="2560615"/>
            <a:ext cx="1095488" cy="896867"/>
            <a:chOff x="6359351" y="2560615"/>
            <a:chExt cx="1095488" cy="896867"/>
          </a:xfrm>
        </p:grpSpPr>
        <p:sp>
          <p:nvSpPr>
            <p:cNvPr id="16" name="Rectangle 34"/>
            <p:cNvSpPr/>
            <p:nvPr/>
          </p:nvSpPr>
          <p:spPr>
            <a:xfrm>
              <a:off x="6359351" y="2560615"/>
              <a:ext cx="716863" cy="666787"/>
            </a:xfrm>
            <a:prstGeom prst="rect">
              <a:avLst/>
            </a:prstGeom>
          </p:spPr>
          <p:txBody>
            <a:bodyPr wrap="none">
              <a:spAutoFit/>
            </a:bodyPr>
            <a:lstStyle/>
            <a:p>
              <a:pPr algn="ctr"/>
              <a:r>
                <a:rPr lang="en-US" sz="3733" dirty="0">
                  <a:solidFill>
                    <a:schemeClr val="bg1"/>
                  </a:solidFill>
                  <a:cs typeface="+mn-ea"/>
                  <a:sym typeface="+mn-lt"/>
                </a:rPr>
                <a:t>02</a:t>
              </a:r>
            </a:p>
          </p:txBody>
        </p:sp>
        <p:sp>
          <p:nvSpPr>
            <p:cNvPr id="17" name="Text Placeholder 3"/>
            <p:cNvSpPr txBox="1">
              <a:spLocks/>
            </p:cNvSpPr>
            <p:nvPr/>
          </p:nvSpPr>
          <p:spPr>
            <a:xfrm>
              <a:off x="6428917" y="3149705"/>
              <a:ext cx="1025922"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000" b="1" dirty="0">
                  <a:solidFill>
                    <a:schemeClr val="bg1"/>
                  </a:solidFill>
                  <a:cs typeface="+mn-ea"/>
                  <a:sym typeface="+mn-lt"/>
                </a:rPr>
                <a:t>添加标题</a:t>
              </a:r>
              <a:endParaRPr lang="en-US" sz="2000" b="1" dirty="0">
                <a:solidFill>
                  <a:schemeClr val="bg1"/>
                </a:solidFill>
                <a:cs typeface="+mn-ea"/>
                <a:sym typeface="+mn-lt"/>
              </a:endParaRPr>
            </a:p>
          </p:txBody>
        </p:sp>
      </p:grpSp>
      <p:grpSp>
        <p:nvGrpSpPr>
          <p:cNvPr id="31" name="组合 30"/>
          <p:cNvGrpSpPr/>
          <p:nvPr/>
        </p:nvGrpSpPr>
        <p:grpSpPr>
          <a:xfrm>
            <a:off x="8323471" y="4066192"/>
            <a:ext cx="2761624" cy="1070805"/>
            <a:chOff x="8323471" y="4066192"/>
            <a:chExt cx="2761624" cy="1070805"/>
          </a:xfrm>
        </p:grpSpPr>
        <p:sp>
          <p:nvSpPr>
            <p:cNvPr id="18" name="Text Placeholder 3"/>
            <p:cNvSpPr txBox="1">
              <a:spLocks/>
            </p:cNvSpPr>
            <p:nvPr/>
          </p:nvSpPr>
          <p:spPr>
            <a:xfrm>
              <a:off x="8323471" y="4066192"/>
              <a:ext cx="1436291"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19" name="Text Placeholder 3"/>
            <p:cNvSpPr txBox="1">
              <a:spLocks/>
            </p:cNvSpPr>
            <p:nvPr/>
          </p:nvSpPr>
          <p:spPr>
            <a:xfrm>
              <a:off x="8323471" y="4500797"/>
              <a:ext cx="2761624" cy="63620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lnSpc>
                  <a:spcPct val="120000"/>
                </a:lnSpc>
                <a:defRPr/>
              </a:pPr>
              <a:r>
                <a:rPr lang="zh-CN" altLang="en-US" sz="1800" dirty="0">
                  <a:solidFill>
                    <a:schemeClr val="tx1"/>
                  </a:solidFill>
                  <a:cs typeface="+mn-ea"/>
                  <a:sym typeface="+mn-lt"/>
                </a:rPr>
                <a:t>此处添加介绍内容此处添加介绍内容此处添加介绍内容</a:t>
              </a:r>
              <a:endParaRPr lang="en-US" sz="1800" dirty="0">
                <a:solidFill>
                  <a:schemeClr val="tx1"/>
                </a:solidFill>
                <a:cs typeface="+mn-ea"/>
                <a:sym typeface="+mn-lt"/>
              </a:endParaRPr>
            </a:p>
          </p:txBody>
        </p:sp>
      </p:grpSp>
      <p:grpSp>
        <p:nvGrpSpPr>
          <p:cNvPr id="30" name="组合 29"/>
          <p:cNvGrpSpPr/>
          <p:nvPr/>
        </p:nvGrpSpPr>
        <p:grpSpPr>
          <a:xfrm>
            <a:off x="8323471" y="2249173"/>
            <a:ext cx="2761624" cy="1100994"/>
            <a:chOff x="8323471" y="2249173"/>
            <a:chExt cx="2761624" cy="1100994"/>
          </a:xfrm>
        </p:grpSpPr>
        <p:sp>
          <p:nvSpPr>
            <p:cNvPr id="20" name="Text Placeholder 3"/>
            <p:cNvSpPr txBox="1">
              <a:spLocks/>
            </p:cNvSpPr>
            <p:nvPr/>
          </p:nvSpPr>
          <p:spPr>
            <a:xfrm>
              <a:off x="8323471" y="2249173"/>
              <a:ext cx="1436291"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21" name="Text Placeholder 3"/>
            <p:cNvSpPr txBox="1">
              <a:spLocks/>
            </p:cNvSpPr>
            <p:nvPr/>
          </p:nvSpPr>
          <p:spPr>
            <a:xfrm>
              <a:off x="8323471" y="2685370"/>
              <a:ext cx="2761624"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lnSpc>
                  <a:spcPct val="120000"/>
                </a:lnSpc>
                <a:defRPr/>
              </a:pPr>
              <a:r>
                <a:rPr lang="zh-CN" altLang="en-US" sz="1800" dirty="0">
                  <a:solidFill>
                    <a:schemeClr val="tx1"/>
                  </a:solidFill>
                  <a:cs typeface="+mn-ea"/>
                  <a:sym typeface="+mn-lt"/>
                </a:rPr>
                <a:t>此处添加介绍内容此处添加介绍内容此处添加介绍内容</a:t>
              </a:r>
              <a:endParaRPr lang="en-US" sz="1800" dirty="0">
                <a:solidFill>
                  <a:schemeClr val="tx1"/>
                </a:solidFill>
                <a:cs typeface="+mn-ea"/>
                <a:sym typeface="+mn-lt"/>
              </a:endParaRPr>
            </a:p>
          </p:txBody>
        </p:sp>
      </p:grpSp>
      <p:grpSp>
        <p:nvGrpSpPr>
          <p:cNvPr id="32" name="组合 31"/>
          <p:cNvGrpSpPr/>
          <p:nvPr/>
        </p:nvGrpSpPr>
        <p:grpSpPr>
          <a:xfrm>
            <a:off x="1106905" y="4136871"/>
            <a:ext cx="2761624" cy="1102105"/>
            <a:chOff x="1106905" y="4136871"/>
            <a:chExt cx="2761624" cy="1102105"/>
          </a:xfrm>
        </p:grpSpPr>
        <p:sp>
          <p:nvSpPr>
            <p:cNvPr id="22" name="Text Placeholder 3"/>
            <p:cNvSpPr txBox="1">
              <a:spLocks/>
            </p:cNvSpPr>
            <p:nvPr/>
          </p:nvSpPr>
          <p:spPr>
            <a:xfrm>
              <a:off x="2432237" y="4136871"/>
              <a:ext cx="1436292"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23" name="Text Placeholder 3"/>
            <p:cNvSpPr txBox="1">
              <a:spLocks/>
            </p:cNvSpPr>
            <p:nvPr/>
          </p:nvSpPr>
          <p:spPr>
            <a:xfrm>
              <a:off x="1106905" y="4602776"/>
              <a:ext cx="2761623" cy="63620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lnSpc>
                  <a:spcPct val="120000"/>
                </a:lnSpc>
                <a:defRPr/>
              </a:pPr>
              <a:r>
                <a:rPr lang="zh-CN" altLang="en-US" sz="1800" dirty="0">
                  <a:solidFill>
                    <a:schemeClr val="tx1"/>
                  </a:solidFill>
                  <a:cs typeface="+mn-ea"/>
                  <a:sym typeface="+mn-lt"/>
                </a:rPr>
                <a:t>此处添加介绍内容此处添加介绍内容此处添加介绍内容</a:t>
              </a:r>
              <a:endParaRPr lang="en-US" sz="1800" dirty="0">
                <a:solidFill>
                  <a:schemeClr val="tx1"/>
                </a:solidFill>
                <a:cs typeface="+mn-ea"/>
                <a:sym typeface="+mn-lt"/>
              </a:endParaRPr>
            </a:p>
          </p:txBody>
        </p:sp>
      </p:grpSp>
      <p:grpSp>
        <p:nvGrpSpPr>
          <p:cNvPr id="29" name="组合 28"/>
          <p:cNvGrpSpPr/>
          <p:nvPr/>
        </p:nvGrpSpPr>
        <p:grpSpPr>
          <a:xfrm>
            <a:off x="1106905" y="2355291"/>
            <a:ext cx="2761624" cy="1075012"/>
            <a:chOff x="1106905" y="2355291"/>
            <a:chExt cx="2761624" cy="1075012"/>
          </a:xfrm>
        </p:grpSpPr>
        <p:sp>
          <p:nvSpPr>
            <p:cNvPr id="24" name="Text Placeholder 3"/>
            <p:cNvSpPr txBox="1">
              <a:spLocks/>
            </p:cNvSpPr>
            <p:nvPr/>
          </p:nvSpPr>
          <p:spPr>
            <a:xfrm>
              <a:off x="2432237" y="2355291"/>
              <a:ext cx="1436292"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2800" b="1" dirty="0">
                  <a:solidFill>
                    <a:schemeClr val="tx1"/>
                  </a:solidFill>
                  <a:cs typeface="+mn-ea"/>
                  <a:sym typeface="+mn-lt"/>
                </a:rPr>
                <a:t>添加标题</a:t>
              </a:r>
              <a:endParaRPr lang="en-US" sz="2800" b="1" dirty="0">
                <a:solidFill>
                  <a:schemeClr val="tx1"/>
                </a:solidFill>
                <a:cs typeface="+mn-ea"/>
                <a:sym typeface="+mn-lt"/>
              </a:endParaRPr>
            </a:p>
          </p:txBody>
        </p:sp>
        <p:sp>
          <p:nvSpPr>
            <p:cNvPr id="25" name="Text Placeholder 3"/>
            <p:cNvSpPr txBox="1">
              <a:spLocks/>
            </p:cNvSpPr>
            <p:nvPr/>
          </p:nvSpPr>
          <p:spPr>
            <a:xfrm>
              <a:off x="1106905" y="2794103"/>
              <a:ext cx="2761623" cy="63620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lnSpc>
                  <a:spcPct val="120000"/>
                </a:lnSpc>
                <a:defRPr/>
              </a:pPr>
              <a:r>
                <a:rPr lang="zh-CN" altLang="en-US" sz="1800" dirty="0">
                  <a:solidFill>
                    <a:schemeClr val="tx1"/>
                  </a:solidFill>
                  <a:cs typeface="+mn-ea"/>
                  <a:sym typeface="+mn-lt"/>
                </a:rPr>
                <a:t>此处添加介绍内容此处添加介绍内容此处添加介绍内容</a:t>
              </a:r>
              <a:endParaRPr lang="en-US" sz="1800" dirty="0">
                <a:solidFill>
                  <a:schemeClr val="tx1"/>
                </a:solidFill>
                <a:cs typeface="+mn-ea"/>
                <a:sym typeface="+mn-lt"/>
              </a:endParaRPr>
            </a:p>
          </p:txBody>
        </p:sp>
      </p:grpSp>
      <p:sp>
        <p:nvSpPr>
          <p:cNvPr id="26" name="文本框 25"/>
          <p:cNvSpPr txBox="1">
            <a:spLocks noChangeArrowheads="1"/>
          </p:cNvSpPr>
          <p:nvPr/>
        </p:nvSpPr>
        <p:spPr bwMode="auto">
          <a:xfrm>
            <a:off x="604010" y="395463"/>
            <a:ext cx="99663" cy="403668"/>
          </a:xfrm>
          <a:custGeom>
            <a:avLst/>
            <a:gdLst/>
            <a:ahLst/>
            <a:cxnLst/>
            <a:rect l="l" t="t" r="r" b="b"/>
            <a:pathLst>
              <a:path w="473823" h="2554365">
                <a:moveTo>
                  <a:pt x="0" y="0"/>
                </a:moveTo>
                <a:lnTo>
                  <a:pt x="382977" y="0"/>
                </a:lnTo>
                <a:lnTo>
                  <a:pt x="382977" y="2488457"/>
                </a:lnTo>
                <a:lnTo>
                  <a:pt x="473823" y="2488457"/>
                </a:lnTo>
                <a:lnTo>
                  <a:pt x="473823" y="2554365"/>
                </a:lnTo>
                <a:lnTo>
                  <a:pt x="0" y="2554365"/>
                </a:lnTo>
                <a:lnTo>
                  <a:pt x="0" y="2488457"/>
                </a:lnTo>
                <a:lnTo>
                  <a:pt x="90846" y="2488457"/>
                </a:lnTo>
                <a:lnTo>
                  <a:pt x="90846" y="65908"/>
                </a:lnTo>
                <a:lnTo>
                  <a:pt x="0" y="65908"/>
                </a:lnTo>
                <a:lnTo>
                  <a:pt x="0" y="0"/>
                </a:lnTo>
                <a:close/>
                <a:moveTo>
                  <a:pt x="163879" y="65908"/>
                </a:moveTo>
                <a:lnTo>
                  <a:pt x="163879" y="2488457"/>
                </a:lnTo>
                <a:lnTo>
                  <a:pt x="236911" y="2488457"/>
                </a:lnTo>
                <a:lnTo>
                  <a:pt x="236911" y="65908"/>
                </a:lnTo>
                <a:lnTo>
                  <a:pt x="163879" y="6590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endParaRPr lang="en-US" altLang="zh-CN" sz="287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29135462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ppt_x</p:attrName>
                                        </p:attrNameLst>
                                      </p:cBhvr>
                                      <p:tavLst>
                                        <p:tav tm="0">
                                          <p:val>
                                            <p:fltVal val="0.5"/>
                                          </p:val>
                                        </p:tav>
                                        <p:tav tm="100000">
                                          <p:val>
                                            <p:strVal val="#ppt_x"/>
                                          </p:val>
                                        </p:tav>
                                      </p:tavLst>
                                    </p:anim>
                                    <p:anim calcmode="lin" valueType="num">
                                      <p:cBhvr>
                                        <p:cTn id="16" dur="500" fill="hold"/>
                                        <p:tgtEl>
                                          <p:spTgt spid="1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ppt_x</p:attrName>
                                        </p:attrNameLst>
                                      </p:cBhvr>
                                      <p:tavLst>
                                        <p:tav tm="0">
                                          <p:val>
                                            <p:fltVal val="0.5"/>
                                          </p:val>
                                        </p:tav>
                                        <p:tav tm="100000">
                                          <p:val>
                                            <p:strVal val="#ppt_x"/>
                                          </p:val>
                                        </p:tav>
                                      </p:tavLst>
                                    </p:anim>
                                    <p:anim calcmode="lin" valueType="num">
                                      <p:cBhvr>
                                        <p:cTn id="22" dur="500" fill="hold"/>
                                        <p:tgtEl>
                                          <p:spTgt spid="12"/>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30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 calcmode="lin" valueType="num">
                                      <p:cBhvr>
                                        <p:cTn id="27" dur="500" fill="hold"/>
                                        <p:tgtEl>
                                          <p:spTgt spid="9"/>
                                        </p:tgtEl>
                                        <p:attrNameLst>
                                          <p:attrName>ppt_x</p:attrName>
                                        </p:attrNameLst>
                                      </p:cBhvr>
                                      <p:tavLst>
                                        <p:tav tm="0">
                                          <p:val>
                                            <p:fltVal val="0.5"/>
                                          </p:val>
                                        </p:tav>
                                        <p:tav tm="100000">
                                          <p:val>
                                            <p:strVal val="#ppt_x"/>
                                          </p:val>
                                        </p:tav>
                                      </p:tavLst>
                                    </p:anim>
                                    <p:anim calcmode="lin" valueType="num">
                                      <p:cBhvr>
                                        <p:cTn id="28" dur="500" fill="hold"/>
                                        <p:tgtEl>
                                          <p:spTgt spid="9"/>
                                        </p:tgtEl>
                                        <p:attrNameLst>
                                          <p:attrName>ppt_y</p:attrName>
                                        </p:attrNameLst>
                                      </p:cBhvr>
                                      <p:tavLst>
                                        <p:tav tm="0">
                                          <p:val>
                                            <p:fltVal val="0.5"/>
                                          </p:val>
                                        </p:tav>
                                        <p:tav tm="100000">
                                          <p:val>
                                            <p:strVal val="#ppt_y"/>
                                          </p:val>
                                        </p:tav>
                                      </p:tavLst>
                                    </p:anim>
                                  </p:childTnLst>
                                </p:cTn>
                              </p:par>
                            </p:childTnLst>
                          </p:cTn>
                        </p:par>
                        <p:par>
                          <p:cTn id="29" fill="hold">
                            <p:stCondLst>
                              <p:cond delay="800"/>
                            </p:stCondLst>
                            <p:childTnLst>
                              <p:par>
                                <p:cTn id="30" presetID="10"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250"/>
                                        <p:tgtEl>
                                          <p:spTgt spid="2"/>
                                        </p:tgtEl>
                                      </p:cBhvr>
                                    </p:animEffect>
                                  </p:childTnLst>
                                </p:cTn>
                              </p:par>
                            </p:childTnLst>
                          </p:cTn>
                        </p:par>
                        <p:par>
                          <p:cTn id="33" fill="hold">
                            <p:stCondLst>
                              <p:cond delay="1050"/>
                            </p:stCondLst>
                            <p:childTnLst>
                              <p:par>
                                <p:cTn id="34" presetID="10" presetClass="entr" presetSubtype="0"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250"/>
                                        <p:tgtEl>
                                          <p:spTgt spid="3"/>
                                        </p:tgtEl>
                                      </p:cBhvr>
                                    </p:animEffect>
                                  </p:childTnLst>
                                </p:cTn>
                              </p:par>
                            </p:childTnLst>
                          </p:cTn>
                        </p:par>
                        <p:par>
                          <p:cTn id="37" fill="hold">
                            <p:stCondLst>
                              <p:cond delay="1300"/>
                            </p:stCondLst>
                            <p:childTnLst>
                              <p:par>
                                <p:cTn id="38" presetID="10" presetClass="entr" presetSubtype="0"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250"/>
                                        <p:tgtEl>
                                          <p:spTgt spid="28"/>
                                        </p:tgtEl>
                                      </p:cBhvr>
                                    </p:animEffect>
                                  </p:childTnLst>
                                </p:cTn>
                              </p:par>
                            </p:childTnLst>
                          </p:cTn>
                        </p:par>
                        <p:par>
                          <p:cTn id="41" fill="hold">
                            <p:stCondLst>
                              <p:cond delay="1550"/>
                            </p:stCondLst>
                            <p:childTnLst>
                              <p:par>
                                <p:cTn id="42" presetID="10" presetClass="entr" presetSubtype="0"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250"/>
                                        <p:tgtEl>
                                          <p:spTgt spid="27"/>
                                        </p:tgtEl>
                                      </p:cBhvr>
                                    </p:animEffect>
                                  </p:childTnLst>
                                </p:cTn>
                              </p:par>
                            </p:childTnLst>
                          </p:cTn>
                        </p:par>
                        <p:par>
                          <p:cTn id="45" fill="hold">
                            <p:stCondLst>
                              <p:cond delay="1800"/>
                            </p:stCondLst>
                            <p:childTnLst>
                              <p:par>
                                <p:cTn id="46" presetID="22" presetClass="entr" presetSubtype="8"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childTnLst>
                          </p:cTn>
                        </p:par>
                        <p:par>
                          <p:cTn id="49" fill="hold">
                            <p:stCondLst>
                              <p:cond delay="2300"/>
                            </p:stCondLst>
                            <p:childTnLst>
                              <p:par>
                                <p:cTn id="50" presetID="2" presetClass="entr" presetSubtype="8"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0-#ppt_w/2"/>
                                          </p:val>
                                        </p:tav>
                                        <p:tav tm="100000">
                                          <p:val>
                                            <p:strVal val="#ppt_x"/>
                                          </p:val>
                                        </p:tav>
                                      </p:tavLst>
                                    </p:anim>
                                    <p:anim calcmode="lin" valueType="num">
                                      <p:cBhvr additive="base">
                                        <p:cTn id="53" dur="500" fill="hold"/>
                                        <p:tgtEl>
                                          <p:spTgt spid="29"/>
                                        </p:tgtEl>
                                        <p:attrNameLst>
                                          <p:attrName>ppt_y</p:attrName>
                                        </p:attrNameLst>
                                      </p:cBhvr>
                                      <p:tavLst>
                                        <p:tav tm="0">
                                          <p:val>
                                            <p:strVal val="#ppt_y"/>
                                          </p:val>
                                        </p:tav>
                                        <p:tav tm="100000">
                                          <p:val>
                                            <p:strVal val="#ppt_y"/>
                                          </p:val>
                                        </p:tav>
                                      </p:tavLst>
                                    </p:anim>
                                  </p:childTnLst>
                                </p:cTn>
                              </p:par>
                            </p:childTnLst>
                          </p:cTn>
                        </p:par>
                        <p:par>
                          <p:cTn id="54" fill="hold">
                            <p:stCondLst>
                              <p:cond delay="2800"/>
                            </p:stCondLst>
                            <p:childTnLst>
                              <p:par>
                                <p:cTn id="55" presetID="2" presetClass="entr" presetSubtype="2"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1+#ppt_w/2"/>
                                          </p:val>
                                        </p:tav>
                                        <p:tav tm="100000">
                                          <p:val>
                                            <p:strVal val="#ppt_x"/>
                                          </p:val>
                                        </p:tav>
                                      </p:tavLst>
                                    </p:anim>
                                    <p:anim calcmode="lin" valueType="num">
                                      <p:cBhvr additive="base">
                                        <p:cTn id="58" dur="500" fill="hold"/>
                                        <p:tgtEl>
                                          <p:spTgt spid="30"/>
                                        </p:tgtEl>
                                        <p:attrNameLst>
                                          <p:attrName>ppt_y</p:attrName>
                                        </p:attrNameLst>
                                      </p:cBhvr>
                                      <p:tavLst>
                                        <p:tav tm="0">
                                          <p:val>
                                            <p:strVal val="#ppt_y"/>
                                          </p:val>
                                        </p:tav>
                                        <p:tav tm="100000">
                                          <p:val>
                                            <p:strVal val="#ppt_y"/>
                                          </p:val>
                                        </p:tav>
                                      </p:tavLst>
                                    </p:anim>
                                  </p:childTnLst>
                                </p:cTn>
                              </p:par>
                            </p:childTnLst>
                          </p:cTn>
                        </p:par>
                        <p:par>
                          <p:cTn id="59" fill="hold">
                            <p:stCondLst>
                              <p:cond delay="3300"/>
                            </p:stCondLst>
                            <p:childTnLst>
                              <p:par>
                                <p:cTn id="60" presetID="2" presetClass="entr" presetSubtype="2" fill="hold"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fill="hold"/>
                                        <p:tgtEl>
                                          <p:spTgt spid="31"/>
                                        </p:tgtEl>
                                        <p:attrNameLst>
                                          <p:attrName>ppt_x</p:attrName>
                                        </p:attrNameLst>
                                      </p:cBhvr>
                                      <p:tavLst>
                                        <p:tav tm="0">
                                          <p:val>
                                            <p:strVal val="1+#ppt_w/2"/>
                                          </p:val>
                                        </p:tav>
                                        <p:tav tm="100000">
                                          <p:val>
                                            <p:strVal val="#ppt_x"/>
                                          </p:val>
                                        </p:tav>
                                      </p:tavLst>
                                    </p:anim>
                                    <p:anim calcmode="lin" valueType="num">
                                      <p:cBhvr additive="base">
                                        <p:cTn id="63" dur="500" fill="hold"/>
                                        <p:tgtEl>
                                          <p:spTgt spid="31"/>
                                        </p:tgtEl>
                                        <p:attrNameLst>
                                          <p:attrName>ppt_y</p:attrName>
                                        </p:attrNameLst>
                                      </p:cBhvr>
                                      <p:tavLst>
                                        <p:tav tm="0">
                                          <p:val>
                                            <p:strVal val="#ppt_y"/>
                                          </p:val>
                                        </p:tav>
                                        <p:tav tm="100000">
                                          <p:val>
                                            <p:strVal val="#ppt_y"/>
                                          </p:val>
                                        </p:tav>
                                      </p:tavLst>
                                    </p:anim>
                                  </p:childTnLst>
                                </p:cTn>
                              </p:par>
                            </p:childTnLst>
                          </p:cTn>
                        </p:par>
                        <p:par>
                          <p:cTn id="64" fill="hold">
                            <p:stCondLst>
                              <p:cond delay="3800"/>
                            </p:stCondLst>
                            <p:childTnLst>
                              <p:par>
                                <p:cTn id="65" presetID="2" presetClass="entr" presetSubtype="8"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0-#ppt_w/2"/>
                                          </p:val>
                                        </p:tav>
                                        <p:tav tm="100000">
                                          <p:val>
                                            <p:strVal val="#ppt_x"/>
                                          </p:val>
                                        </p:tav>
                                      </p:tavLst>
                                    </p:anim>
                                    <p:anim calcmode="lin" valueType="num">
                                      <p:cBhvr additive="base">
                                        <p:cTn id="68"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2" grpId="0" animBg="1"/>
      <p:bldP spid="1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6">
      <a:dk1>
        <a:srgbClr val="000000"/>
      </a:dk1>
      <a:lt1>
        <a:srgbClr val="FFFFFF"/>
      </a:lt1>
      <a:dk2>
        <a:srgbClr val="000000"/>
      </a:dk2>
      <a:lt2>
        <a:srgbClr val="FAFAFA"/>
      </a:lt2>
      <a:accent1>
        <a:srgbClr val="0288D1"/>
      </a:accent1>
      <a:accent2>
        <a:srgbClr val="039BE6"/>
      </a:accent2>
      <a:accent3>
        <a:srgbClr val="03A9F5"/>
      </a:accent3>
      <a:accent4>
        <a:srgbClr val="28B6F6"/>
      </a:accent4>
      <a:accent5>
        <a:srgbClr val="4FC2F8"/>
      </a:accent5>
      <a:accent6>
        <a:srgbClr val="6FCEF9"/>
      </a:accent6>
      <a:hlink>
        <a:srgbClr val="0287D0"/>
      </a:hlink>
      <a:folHlink>
        <a:srgbClr val="049AE5"/>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TotalTime>
  <Words>3379</Words>
  <Application>Microsoft Office PowerPoint</Application>
  <PresentationFormat>宽屏</PresentationFormat>
  <Paragraphs>447</Paragraphs>
  <Slides>38</Slides>
  <Notes>38</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38</vt:i4>
      </vt:variant>
    </vt:vector>
  </HeadingPairs>
  <TitlesOfParts>
    <vt:vector size="42" baseType="lpstr">
      <vt:lpstr>等线</vt:lpstr>
      <vt:lpstr>微软雅黑</vt:lpstr>
      <vt:lpstr>Arial</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附送数字图形</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45</cp:revision>
  <dcterms:created xsi:type="dcterms:W3CDTF">2016-12-11T08:32:03Z</dcterms:created>
  <dcterms:modified xsi:type="dcterms:W3CDTF">2018-07-24T07:52:31Z</dcterms:modified>
</cp:coreProperties>
</file>