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notesSlides/notesSlide1.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122" d="100"/>
          <a:sy n="122" d="100"/>
        </p:scale>
        <p:origin x="306" y="90"/>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1" Type="http://schemas.openxmlformats.org/officeDocument/2006/relationships/oleObject" Target="../embeddings/oleObject2.bin"/></Relationships>
</file>

<file path=ppt/charts/_rels/chart3.xml.rels><?xml version="1.0" encoding="UTF-8" standalone="yes"?>
<Relationships xmlns="http://schemas.openxmlformats.org/package/2006/relationships"><Relationship Id="rId1" Type="http://schemas.openxmlformats.org/officeDocument/2006/relationships/oleObject" Target="../embeddings/oleObject3.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0"/>
    <c:view3D>
      <c:rotX val="15"/>
      <c:rotY val="20"/>
      <c:depthPercent val="100"/>
      <c:rAngAx val="0"/>
    </c:view3D>
    <c:floor>
      <c:thickness val="0"/>
    </c:floor>
    <c:sideWall>
      <c:thickness val="0"/>
    </c:sideWall>
    <c:backWall>
      <c:thickness val="0"/>
    </c:backWall>
    <c:plotArea>
      <c:layout>
        <c:manualLayout>
          <c:layoutTarget val="inner"/>
          <c:xMode val="edge"/>
          <c:yMode val="edge"/>
          <c:x val="0.13801054933290241"/>
          <c:y val="0.1405859580052494"/>
          <c:w val="0.65621309055118171"/>
          <c:h val="0.70012696850393696"/>
        </c:manualLayout>
      </c:layout>
      <c:area3DChart>
        <c:grouping val="stacked"/>
        <c:varyColors val="0"/>
        <c:ser>
          <c:idx val="0"/>
          <c:order val="0"/>
          <c:tx>
            <c:strRef>
              <c:f>Sheet1!$B$1</c:f>
              <c:strCache>
                <c:ptCount val="1"/>
                <c:pt idx="0">
                  <c:v>系列 1</c:v>
                </c:pt>
              </c:strCache>
            </c:strRef>
          </c:tx>
          <c:spPr>
            <a:solidFill>
              <a:srgbClr val="92D050"/>
            </a:solidFill>
          </c:spPr>
          <c:cat>
            <c:strRef>
              <c:f>Sheet1!$A$2:$A$6</c:f>
              <c:strCache>
                <c:ptCount val="5"/>
                <c:pt idx="0">
                  <c:v>一月</c:v>
                </c:pt>
                <c:pt idx="1">
                  <c:v>二月</c:v>
                </c:pt>
                <c:pt idx="2">
                  <c:v>三月</c:v>
                </c:pt>
                <c:pt idx="3">
                  <c:v>四月</c:v>
                </c:pt>
                <c:pt idx="4">
                  <c:v>五月</c:v>
                </c:pt>
              </c:strCache>
            </c:strRef>
          </c:cat>
          <c:val>
            <c:numRef>
              <c:f>Sheet1!$B$2:$B$6</c:f>
              <c:numCache>
                <c:formatCode>General</c:formatCode>
                <c:ptCount val="5"/>
                <c:pt idx="0">
                  <c:v>32</c:v>
                </c:pt>
                <c:pt idx="1">
                  <c:v>32</c:v>
                </c:pt>
                <c:pt idx="2">
                  <c:v>28</c:v>
                </c:pt>
                <c:pt idx="3">
                  <c:v>12</c:v>
                </c:pt>
                <c:pt idx="4">
                  <c:v>15</c:v>
                </c:pt>
              </c:numCache>
            </c:numRef>
          </c:val>
        </c:ser>
        <c:ser>
          <c:idx val="1"/>
          <c:order val="1"/>
          <c:tx>
            <c:strRef>
              <c:f>Sheet1!$C$1</c:f>
              <c:strCache>
                <c:ptCount val="1"/>
                <c:pt idx="0">
                  <c:v>系列 2</c:v>
                </c:pt>
              </c:strCache>
            </c:strRef>
          </c:tx>
          <c:spPr>
            <a:solidFill>
              <a:srgbClr val="92D050">
                <a:alpha val="32000"/>
              </a:srgbClr>
            </a:solidFill>
          </c:spPr>
          <c:cat>
            <c:strRef>
              <c:f>Sheet1!$A$2:$A$6</c:f>
              <c:strCache>
                <c:ptCount val="5"/>
                <c:pt idx="0">
                  <c:v>一月</c:v>
                </c:pt>
                <c:pt idx="1">
                  <c:v>二月</c:v>
                </c:pt>
                <c:pt idx="2">
                  <c:v>三月</c:v>
                </c:pt>
                <c:pt idx="3">
                  <c:v>四月</c:v>
                </c:pt>
                <c:pt idx="4">
                  <c:v>五月</c:v>
                </c:pt>
              </c:strCache>
            </c:strRef>
          </c:cat>
          <c:val>
            <c:numRef>
              <c:f>Sheet1!$C$2:$C$6</c:f>
              <c:numCache>
                <c:formatCode>General</c:formatCode>
                <c:ptCount val="5"/>
                <c:pt idx="0">
                  <c:v>12</c:v>
                </c:pt>
                <c:pt idx="1">
                  <c:v>12</c:v>
                </c:pt>
                <c:pt idx="2">
                  <c:v>12</c:v>
                </c:pt>
                <c:pt idx="3">
                  <c:v>21</c:v>
                </c:pt>
                <c:pt idx="4">
                  <c:v>28</c:v>
                </c:pt>
              </c:numCache>
            </c:numRef>
          </c:val>
        </c:ser>
        <c:dLbls>
          <c:showLegendKey val="0"/>
          <c:showVal val="0"/>
          <c:showCatName val="0"/>
          <c:showSerName val="0"/>
          <c:showPercent val="0"/>
          <c:showBubbleSize val="0"/>
        </c:dLbls>
        <c:axId val="542025528"/>
        <c:axId val="542025920"/>
        <c:axId val="0"/>
      </c:area3DChart>
      <c:catAx>
        <c:axId val="542025528"/>
        <c:scaling>
          <c:orientation val="minMax"/>
        </c:scaling>
        <c:delete val="0"/>
        <c:axPos val="b"/>
        <c:numFmt formatCode="General" sourceLinked="1"/>
        <c:majorTickMark val="out"/>
        <c:minorTickMark val="none"/>
        <c:tickLblPos val="nextTo"/>
        <c:txPr>
          <a:bodyPr/>
          <a:lstStyle/>
          <a:p>
            <a:pPr>
              <a:defRPr sz="1401">
                <a:latin typeface="华文楷体" pitchFamily="2" charset="-122"/>
                <a:ea typeface="华文楷体" pitchFamily="2" charset="-122"/>
              </a:defRPr>
            </a:pPr>
            <a:endParaRPr lang="zh-CN"/>
          </a:p>
        </c:txPr>
        <c:crossAx val="542025920"/>
        <c:crosses val="autoZero"/>
        <c:auto val="1"/>
        <c:lblAlgn val="ctr"/>
        <c:lblOffset val="100"/>
        <c:noMultiLvlLbl val="1"/>
      </c:catAx>
      <c:valAx>
        <c:axId val="542025920"/>
        <c:scaling>
          <c:orientation val="minMax"/>
        </c:scaling>
        <c:delete val="0"/>
        <c:axPos val="l"/>
        <c:majorGridlines/>
        <c:numFmt formatCode="General" sourceLinked="1"/>
        <c:majorTickMark val="out"/>
        <c:minorTickMark val="none"/>
        <c:tickLblPos val="nextTo"/>
        <c:crossAx val="542025528"/>
        <c:crosses val="autoZero"/>
        <c:crossBetween val="midCat"/>
      </c:valAx>
      <c:spPr>
        <a:noFill/>
        <a:ln w="25409">
          <a:noFill/>
        </a:ln>
      </c:spPr>
    </c:plotArea>
    <c:legend>
      <c:legendPos val="r"/>
      <c:legendEntry>
        <c:idx val="0"/>
        <c:txPr>
          <a:bodyPr/>
          <a:lstStyle/>
          <a:p>
            <a:pPr>
              <a:defRPr lang="zh-CN" altLang="en-US" sz="1401" b="0" i="0" u="none" strike="noStrike" kern="1200" baseline="0">
                <a:solidFill>
                  <a:prstClr val="black"/>
                </a:solidFill>
                <a:latin typeface="华文楷体" pitchFamily="2" charset="-122"/>
                <a:ea typeface="华文楷体" pitchFamily="2" charset="-122"/>
                <a:cs typeface="+mn-cs"/>
              </a:defRPr>
            </a:pPr>
            <a:endParaRPr lang="zh-CN"/>
          </a:p>
        </c:txPr>
      </c:legendEntry>
      <c:legendEntry>
        <c:idx val="1"/>
        <c:txPr>
          <a:bodyPr/>
          <a:lstStyle/>
          <a:p>
            <a:pPr>
              <a:defRPr sz="1401">
                <a:latin typeface="华文楷体" pitchFamily="2" charset="-122"/>
                <a:ea typeface="华文楷体" pitchFamily="2" charset="-122"/>
              </a:defRPr>
            </a:pPr>
            <a:endParaRPr lang="zh-CN"/>
          </a:p>
        </c:txPr>
      </c:legendEntry>
      <c:layout>
        <c:manualLayout>
          <c:xMode val="edge"/>
          <c:yMode val="edge"/>
          <c:x val="0.79303433070866136"/>
          <c:y val="0.68618179736878704"/>
          <c:w val="0.17524199475065616"/>
          <c:h val="0.17347004521631082"/>
        </c:manualLayout>
      </c:layout>
      <c:overlay val="0"/>
      <c:txPr>
        <a:bodyPr/>
        <a:lstStyle/>
        <a:p>
          <a:pPr>
            <a:defRPr sz="1401">
              <a:latin typeface="华文楷体" pitchFamily="2" charset="-122"/>
              <a:ea typeface="华文楷体" pitchFamily="2" charset="-122"/>
            </a:defRPr>
          </a:pPr>
          <a:endParaRPr lang="zh-CN"/>
        </a:p>
      </c:txPr>
    </c:legend>
    <c:plotVisOnly val="1"/>
    <c:dispBlanksAs val="zero"/>
    <c:showDLblsOverMax val="0"/>
  </c:chart>
  <c:txPr>
    <a:bodyPr/>
    <a:lstStyle/>
    <a:p>
      <a:pPr>
        <a:defRPr sz="1801"/>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hart>
    <c:title>
      <c:overlay val="0"/>
    </c:title>
    <c:autoTitleDeleted val="0"/>
    <c:plotArea>
      <c:layout/>
      <c:scatterChart>
        <c:scatterStyle val="lineMarker"/>
        <c:varyColors val="0"/>
        <c:ser>
          <c:idx val="0"/>
          <c:order val="0"/>
          <c:tx>
            <c:strRef>
              <c:f>Sheet1!$B$1</c:f>
              <c:strCache>
                <c:ptCount val="1"/>
                <c:pt idx="0">
                  <c:v>Y 值</c:v>
                </c:pt>
              </c:strCache>
            </c:strRef>
          </c:tx>
          <c:spPr>
            <a:ln w="47616"/>
          </c:spPr>
          <c:marker>
            <c:spPr>
              <a:solidFill>
                <a:srgbClr val="92D050"/>
              </a:solidFill>
            </c:spPr>
          </c:marker>
          <c:dPt>
            <c:idx val="2"/>
            <c:marker>
              <c:spPr>
                <a:solidFill>
                  <a:srgbClr val="92D050"/>
                </a:solidFill>
                <a:ln w="25395"/>
              </c:spPr>
            </c:marker>
            <c:bubble3D val="0"/>
          </c:dPt>
          <c:xVal>
            <c:numRef>
              <c:f>Sheet1!$A$2:$A$8</c:f>
              <c:numCache>
                <c:formatCode>General</c:formatCode>
                <c:ptCount val="7"/>
                <c:pt idx="0">
                  <c:v>0.70000000000000007</c:v>
                </c:pt>
                <c:pt idx="1">
                  <c:v>1.8</c:v>
                </c:pt>
                <c:pt idx="2">
                  <c:v>2.6</c:v>
                </c:pt>
                <c:pt idx="3">
                  <c:v>3.1</c:v>
                </c:pt>
                <c:pt idx="4">
                  <c:v>3.9</c:v>
                </c:pt>
                <c:pt idx="5">
                  <c:v>4.2</c:v>
                </c:pt>
                <c:pt idx="6">
                  <c:v>5</c:v>
                </c:pt>
              </c:numCache>
            </c:numRef>
          </c:xVal>
          <c:yVal>
            <c:numRef>
              <c:f>Sheet1!$B$2:$B$8</c:f>
              <c:numCache>
                <c:formatCode>General</c:formatCode>
                <c:ptCount val="7"/>
                <c:pt idx="0">
                  <c:v>2.7</c:v>
                </c:pt>
                <c:pt idx="1">
                  <c:v>3.2</c:v>
                </c:pt>
                <c:pt idx="2">
                  <c:v>0.8</c:v>
                </c:pt>
                <c:pt idx="3">
                  <c:v>1.7</c:v>
                </c:pt>
                <c:pt idx="4">
                  <c:v>2.2999999999999998</c:v>
                </c:pt>
                <c:pt idx="5">
                  <c:v>3.5</c:v>
                </c:pt>
                <c:pt idx="6">
                  <c:v>2.9</c:v>
                </c:pt>
              </c:numCache>
            </c:numRef>
          </c:yVal>
          <c:smooth val="0"/>
        </c:ser>
        <c:dLbls>
          <c:showLegendKey val="0"/>
          <c:showVal val="0"/>
          <c:showCatName val="0"/>
          <c:showSerName val="0"/>
          <c:showPercent val="0"/>
          <c:showBubbleSize val="0"/>
        </c:dLbls>
        <c:axId val="547309680"/>
        <c:axId val="547310856"/>
      </c:scatterChart>
      <c:valAx>
        <c:axId val="547309680"/>
        <c:scaling>
          <c:orientation val="minMax"/>
        </c:scaling>
        <c:delete val="0"/>
        <c:axPos val="b"/>
        <c:numFmt formatCode="General" sourceLinked="1"/>
        <c:majorTickMark val="out"/>
        <c:minorTickMark val="none"/>
        <c:tickLblPos val="nextTo"/>
        <c:txPr>
          <a:bodyPr rot="0" vert="horz"/>
          <a:lstStyle/>
          <a:p>
            <a:pPr>
              <a:defRPr sz="1800" b="0" i="0" u="none" strike="noStrike" baseline="0">
                <a:solidFill>
                  <a:srgbClr val="000000"/>
                </a:solidFill>
                <a:latin typeface="宋体"/>
                <a:ea typeface="宋体"/>
                <a:cs typeface="宋体"/>
              </a:defRPr>
            </a:pPr>
            <a:endParaRPr lang="zh-CN"/>
          </a:p>
        </c:txPr>
        <c:crossAx val="547310856"/>
        <c:crosses val="autoZero"/>
        <c:crossBetween val="midCat"/>
      </c:valAx>
      <c:valAx>
        <c:axId val="547310856"/>
        <c:scaling>
          <c:orientation val="minMax"/>
        </c:scaling>
        <c:delete val="0"/>
        <c:axPos val="l"/>
        <c:majorGridlines/>
        <c:numFmt formatCode="General" sourceLinked="1"/>
        <c:majorTickMark val="out"/>
        <c:minorTickMark val="none"/>
        <c:tickLblPos val="nextTo"/>
        <c:crossAx val="547309680"/>
        <c:crosses val="autoZero"/>
        <c:crossBetween val="midCat"/>
      </c:valAx>
      <c:spPr>
        <a:noFill/>
        <a:ln w="25395">
          <a:noFill/>
        </a:ln>
      </c:spPr>
    </c:plotArea>
    <c:legend>
      <c:legendPos val="r"/>
      <c:overlay val="0"/>
    </c:legend>
    <c:plotVisOnly val="1"/>
    <c:dispBlanksAs val="gap"/>
    <c:showDLblsOverMax val="0"/>
  </c:chart>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depthPercent val="100"/>
      <c:rAngAx val="1"/>
    </c:view3D>
    <c:floor>
      <c:thickness val="0"/>
    </c:floor>
    <c:sideWall>
      <c:thickness val="0"/>
    </c:sideWall>
    <c:backWall>
      <c:thickness val="0"/>
    </c:backWall>
    <c:plotArea>
      <c:layout/>
      <c:bar3DChart>
        <c:barDir val="col"/>
        <c:grouping val="stacked"/>
        <c:varyColors val="0"/>
        <c:ser>
          <c:idx val="0"/>
          <c:order val="0"/>
          <c:tx>
            <c:strRef>
              <c:f>Sheet1!$B$1</c:f>
              <c:strCache>
                <c:ptCount val="1"/>
                <c:pt idx="0">
                  <c:v>系列 1</c:v>
                </c:pt>
              </c:strCache>
            </c:strRef>
          </c:tx>
          <c:spPr>
            <a:solidFill>
              <a:srgbClr val="7ABC32"/>
            </a:solidFill>
          </c:spPr>
          <c:invertIfNegative val="0"/>
          <c:cat>
            <c:strRef>
              <c:f>Sheet1!$A$2:$A$6</c:f>
              <c:strCache>
                <c:ptCount val="5"/>
                <c:pt idx="0">
                  <c:v>类别 1</c:v>
                </c:pt>
                <c:pt idx="1">
                  <c:v>类别 2</c:v>
                </c:pt>
                <c:pt idx="2">
                  <c:v>类别 3</c:v>
                </c:pt>
                <c:pt idx="3">
                  <c:v>类别 4</c:v>
                </c:pt>
                <c:pt idx="4">
                  <c:v>类别 5</c:v>
                </c:pt>
              </c:strCache>
            </c:strRef>
          </c:cat>
          <c:val>
            <c:numRef>
              <c:f>Sheet1!$B$2:$B$6</c:f>
              <c:numCache>
                <c:formatCode>General</c:formatCode>
                <c:ptCount val="5"/>
                <c:pt idx="0">
                  <c:v>4.3</c:v>
                </c:pt>
                <c:pt idx="1">
                  <c:v>2.5</c:v>
                </c:pt>
                <c:pt idx="2">
                  <c:v>3.5</c:v>
                </c:pt>
                <c:pt idx="3">
                  <c:v>4.5</c:v>
                </c:pt>
                <c:pt idx="4">
                  <c:v>3.8</c:v>
                </c:pt>
              </c:numCache>
            </c:numRef>
          </c:val>
        </c:ser>
        <c:ser>
          <c:idx val="1"/>
          <c:order val="1"/>
          <c:tx>
            <c:strRef>
              <c:f>Sheet1!$C$1</c:f>
              <c:strCache>
                <c:ptCount val="1"/>
                <c:pt idx="0">
                  <c:v>系列 2</c:v>
                </c:pt>
              </c:strCache>
            </c:strRef>
          </c:tx>
          <c:spPr>
            <a:solidFill>
              <a:srgbClr val="92D050"/>
            </a:solidFill>
          </c:spPr>
          <c:invertIfNegative val="0"/>
          <c:cat>
            <c:strRef>
              <c:f>Sheet1!$A$2:$A$6</c:f>
              <c:strCache>
                <c:ptCount val="5"/>
                <c:pt idx="0">
                  <c:v>类别 1</c:v>
                </c:pt>
                <c:pt idx="1">
                  <c:v>类别 2</c:v>
                </c:pt>
                <c:pt idx="2">
                  <c:v>类别 3</c:v>
                </c:pt>
                <c:pt idx="3">
                  <c:v>类别 4</c:v>
                </c:pt>
                <c:pt idx="4">
                  <c:v>类别 5</c:v>
                </c:pt>
              </c:strCache>
            </c:strRef>
          </c:cat>
          <c:val>
            <c:numRef>
              <c:f>Sheet1!$C$2:$C$6</c:f>
              <c:numCache>
                <c:formatCode>General</c:formatCode>
                <c:ptCount val="5"/>
                <c:pt idx="0">
                  <c:v>2.4</c:v>
                </c:pt>
                <c:pt idx="1">
                  <c:v>4.4000000000000004</c:v>
                </c:pt>
                <c:pt idx="2">
                  <c:v>1.8</c:v>
                </c:pt>
                <c:pt idx="3">
                  <c:v>2.8</c:v>
                </c:pt>
                <c:pt idx="4">
                  <c:v>3</c:v>
                </c:pt>
              </c:numCache>
            </c:numRef>
          </c:val>
        </c:ser>
        <c:ser>
          <c:idx val="2"/>
          <c:order val="2"/>
          <c:tx>
            <c:strRef>
              <c:f>Sheet1!$D$1</c:f>
              <c:strCache>
                <c:ptCount val="1"/>
                <c:pt idx="0">
                  <c:v>系列 3</c:v>
                </c:pt>
              </c:strCache>
            </c:strRef>
          </c:tx>
          <c:spPr>
            <a:solidFill>
              <a:srgbClr val="BEE395"/>
            </a:solidFill>
          </c:spPr>
          <c:invertIfNegative val="0"/>
          <c:cat>
            <c:strRef>
              <c:f>Sheet1!$A$2:$A$6</c:f>
              <c:strCache>
                <c:ptCount val="5"/>
                <c:pt idx="0">
                  <c:v>类别 1</c:v>
                </c:pt>
                <c:pt idx="1">
                  <c:v>类别 2</c:v>
                </c:pt>
                <c:pt idx="2">
                  <c:v>类别 3</c:v>
                </c:pt>
                <c:pt idx="3">
                  <c:v>类别 4</c:v>
                </c:pt>
                <c:pt idx="4">
                  <c:v>类别 5</c:v>
                </c:pt>
              </c:strCache>
            </c:strRef>
          </c:cat>
          <c:val>
            <c:numRef>
              <c:f>Sheet1!$D$2:$D$6</c:f>
              <c:numCache>
                <c:formatCode>General</c:formatCode>
                <c:ptCount val="5"/>
                <c:pt idx="0">
                  <c:v>2</c:v>
                </c:pt>
                <c:pt idx="1">
                  <c:v>2</c:v>
                </c:pt>
                <c:pt idx="2">
                  <c:v>3</c:v>
                </c:pt>
                <c:pt idx="3">
                  <c:v>5</c:v>
                </c:pt>
                <c:pt idx="4">
                  <c:v>4</c:v>
                </c:pt>
              </c:numCache>
            </c:numRef>
          </c:val>
        </c:ser>
        <c:dLbls>
          <c:showLegendKey val="0"/>
          <c:showVal val="0"/>
          <c:showCatName val="0"/>
          <c:showSerName val="0"/>
          <c:showPercent val="0"/>
          <c:showBubbleSize val="0"/>
        </c:dLbls>
        <c:gapWidth val="150"/>
        <c:shape val="box"/>
        <c:axId val="547312032"/>
        <c:axId val="547312424"/>
        <c:axId val="0"/>
      </c:bar3DChart>
      <c:catAx>
        <c:axId val="547312032"/>
        <c:scaling>
          <c:orientation val="minMax"/>
        </c:scaling>
        <c:delete val="0"/>
        <c:axPos val="b"/>
        <c:numFmt formatCode="General" sourceLinked="0"/>
        <c:majorTickMark val="out"/>
        <c:minorTickMark val="none"/>
        <c:tickLblPos val="nextTo"/>
        <c:txPr>
          <a:bodyPr/>
          <a:lstStyle/>
          <a:p>
            <a:pPr>
              <a:defRPr sz="1598">
                <a:solidFill>
                  <a:schemeClr val="tx1">
                    <a:lumMod val="65000"/>
                    <a:lumOff val="35000"/>
                  </a:schemeClr>
                </a:solidFill>
                <a:latin typeface="微软雅黑" pitchFamily="34" charset="-122"/>
                <a:ea typeface="微软雅黑" pitchFamily="34" charset="-122"/>
              </a:defRPr>
            </a:pPr>
            <a:endParaRPr lang="zh-CN"/>
          </a:p>
        </c:txPr>
        <c:crossAx val="547312424"/>
        <c:crosses val="autoZero"/>
        <c:auto val="1"/>
        <c:lblAlgn val="ctr"/>
        <c:lblOffset val="100"/>
        <c:noMultiLvlLbl val="0"/>
      </c:catAx>
      <c:valAx>
        <c:axId val="547312424"/>
        <c:scaling>
          <c:orientation val="minMax"/>
        </c:scaling>
        <c:delete val="0"/>
        <c:axPos val="l"/>
        <c:majorGridlines/>
        <c:numFmt formatCode="General" sourceLinked="1"/>
        <c:majorTickMark val="out"/>
        <c:minorTickMark val="none"/>
        <c:tickLblPos val="nextTo"/>
        <c:txPr>
          <a:bodyPr/>
          <a:lstStyle/>
          <a:p>
            <a:pPr>
              <a:defRPr>
                <a:solidFill>
                  <a:schemeClr val="tx1">
                    <a:lumMod val="65000"/>
                    <a:lumOff val="35000"/>
                  </a:schemeClr>
                </a:solidFill>
              </a:defRPr>
            </a:pPr>
            <a:endParaRPr lang="zh-CN"/>
          </a:p>
        </c:txPr>
        <c:crossAx val="547312032"/>
        <c:crosses val="autoZero"/>
        <c:crossBetween val="between"/>
      </c:valAx>
      <c:spPr>
        <a:noFill/>
        <a:ln w="25367">
          <a:noFill/>
        </a:ln>
      </c:spPr>
    </c:plotArea>
    <c:legend>
      <c:legendPos val="r"/>
      <c:layout>
        <c:manualLayout>
          <c:xMode val="edge"/>
          <c:yMode val="edge"/>
          <c:x val="0.85487477616699803"/>
          <c:y val="0.54330872703412081"/>
          <c:w val="0.12671495502314534"/>
          <c:h val="0.3372319553805776"/>
        </c:manualLayout>
      </c:layout>
      <c:overlay val="0"/>
      <c:txPr>
        <a:bodyPr/>
        <a:lstStyle/>
        <a:p>
          <a:pPr>
            <a:defRPr sz="1198">
              <a:solidFill>
                <a:schemeClr val="tx1">
                  <a:lumMod val="75000"/>
                  <a:lumOff val="25000"/>
                </a:schemeClr>
              </a:solidFill>
              <a:latin typeface="微软雅黑" pitchFamily="34" charset="-122"/>
              <a:ea typeface="微软雅黑" pitchFamily="34" charset="-122"/>
            </a:defRPr>
          </a:pPr>
          <a:endParaRPr lang="zh-CN"/>
        </a:p>
      </c:txPr>
    </c:legend>
    <c:plotVisOnly val="1"/>
    <c:dispBlanksAs val="gap"/>
    <c:showDLblsOverMax val="0"/>
  </c:chart>
  <c:txPr>
    <a:bodyPr/>
    <a:lstStyle/>
    <a:p>
      <a:pPr>
        <a:defRPr sz="1798"/>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D85CF1-97D4-4867-BA01-E0FBF0EFD435}" type="datetimeFigureOut">
              <a:rPr lang="zh-CN" altLang="en-US" smtClean="0"/>
              <a:t>2016/12/27 Tuesday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60C266-1792-467B-9E62-25138D97FC26}" type="slidenum">
              <a:rPr lang="zh-CN" altLang="en-US" smtClean="0"/>
              <a:t>‹#›</a:t>
            </a:fld>
            <a:endParaRPr lang="zh-CN" altLang="en-US"/>
          </a:p>
        </p:txBody>
      </p:sp>
    </p:spTree>
    <p:extLst>
      <p:ext uri="{BB962C8B-B14F-4D97-AF65-F5344CB8AC3E}">
        <p14:creationId xmlns:p14="http://schemas.microsoft.com/office/powerpoint/2010/main" val="11425114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bwMode="auto">
          <a:noFill/>
          <a:ln>
            <a:solidFill>
              <a:srgbClr val="000000"/>
            </a:solidFill>
            <a:miter lim="800000"/>
            <a:headEnd/>
            <a:tailEnd/>
          </a:ln>
        </p:spPr>
      </p:sp>
      <p:sp>
        <p:nvSpPr>
          <p:cNvPr id="2150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150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1FD28B8-6392-40D5-B222-0145DBDF190C}" type="slidenum">
              <a:rPr lang="zh-CN" altLang="en-US">
                <a:solidFill>
                  <a:prstClr val="black"/>
                </a:solidFill>
              </a:rPr>
              <a:pPr/>
              <a:t>6</a:t>
            </a:fld>
            <a:endParaRPr lang="en-US" altLang="zh-CN">
              <a:solidFill>
                <a:prstClr val="black"/>
              </a:solidFill>
            </a:endParaRPr>
          </a:p>
        </p:txBody>
      </p:sp>
    </p:spTree>
    <p:extLst>
      <p:ext uri="{BB962C8B-B14F-4D97-AF65-F5344CB8AC3E}">
        <p14:creationId xmlns:p14="http://schemas.microsoft.com/office/powerpoint/2010/main" val="32372335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2016/12/27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2016/12/27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2016/12/27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grpSp>
        <p:nvGrpSpPr>
          <p:cNvPr id="4" name="组合 10"/>
          <p:cNvGrpSpPr/>
          <p:nvPr userDrawn="1"/>
        </p:nvGrpSpPr>
        <p:grpSpPr>
          <a:xfrm>
            <a:off x="1048092" y="679452"/>
            <a:ext cx="6889807" cy="2460687"/>
            <a:chOff x="-177801" y="684213"/>
            <a:chExt cx="10882314" cy="4872038"/>
          </a:xfrm>
          <a:solidFill>
            <a:schemeClr val="tx1">
              <a:alpha val="35000"/>
            </a:schemeClr>
          </a:solidFill>
        </p:grpSpPr>
        <p:sp>
          <p:nvSpPr>
            <p:cNvPr id="5" name="Freeform 110"/>
            <p:cNvSpPr>
              <a:spLocks/>
            </p:cNvSpPr>
            <p:nvPr/>
          </p:nvSpPr>
          <p:spPr bwMode="auto">
            <a:xfrm>
              <a:off x="-60325" y="1279526"/>
              <a:ext cx="3186113" cy="4276725"/>
            </a:xfrm>
            <a:custGeom>
              <a:avLst/>
              <a:gdLst>
                <a:gd name="T0" fmla="*/ 738 w 1193"/>
                <a:gd name="T1" fmla="*/ 1528 h 1601"/>
                <a:gd name="T2" fmla="*/ 773 w 1193"/>
                <a:gd name="T3" fmla="*/ 1460 h 1601"/>
                <a:gd name="T4" fmla="*/ 834 w 1193"/>
                <a:gd name="T5" fmla="*/ 1404 h 1601"/>
                <a:gd name="T6" fmla="*/ 1005 w 1193"/>
                <a:gd name="T7" fmla="*/ 1267 h 1601"/>
                <a:gd name="T8" fmla="*/ 1137 w 1193"/>
                <a:gd name="T9" fmla="*/ 1107 h 1601"/>
                <a:gd name="T10" fmla="*/ 1164 w 1193"/>
                <a:gd name="T11" fmla="*/ 1026 h 1601"/>
                <a:gd name="T12" fmla="*/ 1041 w 1193"/>
                <a:gd name="T13" fmla="*/ 983 h 1601"/>
                <a:gd name="T14" fmla="*/ 959 w 1193"/>
                <a:gd name="T15" fmla="*/ 919 h 1601"/>
                <a:gd name="T16" fmla="*/ 878 w 1193"/>
                <a:gd name="T17" fmla="*/ 882 h 1601"/>
                <a:gd name="T18" fmla="*/ 810 w 1193"/>
                <a:gd name="T19" fmla="*/ 866 h 1601"/>
                <a:gd name="T20" fmla="*/ 704 w 1193"/>
                <a:gd name="T21" fmla="*/ 886 h 1601"/>
                <a:gd name="T22" fmla="*/ 675 w 1193"/>
                <a:gd name="T23" fmla="*/ 790 h 1601"/>
                <a:gd name="T24" fmla="*/ 580 w 1193"/>
                <a:gd name="T25" fmla="*/ 742 h 1601"/>
                <a:gd name="T26" fmla="*/ 729 w 1193"/>
                <a:gd name="T27" fmla="*/ 692 h 1601"/>
                <a:gd name="T28" fmla="*/ 818 w 1193"/>
                <a:gd name="T29" fmla="*/ 623 h 1601"/>
                <a:gd name="T30" fmla="*/ 882 w 1193"/>
                <a:gd name="T31" fmla="*/ 554 h 1601"/>
                <a:gd name="T32" fmla="*/ 970 w 1193"/>
                <a:gd name="T33" fmla="*/ 513 h 1601"/>
                <a:gd name="T34" fmla="*/ 956 w 1193"/>
                <a:gd name="T35" fmla="*/ 481 h 1601"/>
                <a:gd name="T36" fmla="*/ 961 w 1193"/>
                <a:gd name="T37" fmla="*/ 439 h 1601"/>
                <a:gd name="T38" fmla="*/ 1026 w 1193"/>
                <a:gd name="T39" fmla="*/ 434 h 1601"/>
                <a:gd name="T40" fmla="*/ 1052 w 1193"/>
                <a:gd name="T41" fmla="*/ 442 h 1601"/>
                <a:gd name="T42" fmla="*/ 1018 w 1193"/>
                <a:gd name="T43" fmla="*/ 356 h 1601"/>
                <a:gd name="T44" fmla="*/ 971 w 1193"/>
                <a:gd name="T45" fmla="*/ 284 h 1601"/>
                <a:gd name="T46" fmla="*/ 924 w 1193"/>
                <a:gd name="T47" fmla="*/ 246 h 1601"/>
                <a:gd name="T48" fmla="*/ 856 w 1193"/>
                <a:gd name="T49" fmla="*/ 261 h 1601"/>
                <a:gd name="T50" fmla="*/ 829 w 1193"/>
                <a:gd name="T51" fmla="*/ 396 h 1601"/>
                <a:gd name="T52" fmla="*/ 804 w 1193"/>
                <a:gd name="T53" fmla="*/ 378 h 1601"/>
                <a:gd name="T54" fmla="*/ 714 w 1193"/>
                <a:gd name="T55" fmla="*/ 292 h 1601"/>
                <a:gd name="T56" fmla="*/ 787 w 1193"/>
                <a:gd name="T57" fmla="*/ 183 h 1601"/>
                <a:gd name="T58" fmla="*/ 822 w 1193"/>
                <a:gd name="T59" fmla="*/ 141 h 1601"/>
                <a:gd name="T60" fmla="*/ 852 w 1193"/>
                <a:gd name="T61" fmla="*/ 84 h 1601"/>
                <a:gd name="T62" fmla="*/ 793 w 1193"/>
                <a:gd name="T63" fmla="*/ 92 h 1601"/>
                <a:gd name="T64" fmla="*/ 763 w 1193"/>
                <a:gd name="T65" fmla="*/ 30 h 1601"/>
                <a:gd name="T66" fmla="*/ 745 w 1193"/>
                <a:gd name="T67" fmla="*/ 43 h 1601"/>
                <a:gd name="T68" fmla="*/ 721 w 1193"/>
                <a:gd name="T69" fmla="*/ 104 h 1601"/>
                <a:gd name="T70" fmla="*/ 659 w 1193"/>
                <a:gd name="T71" fmla="*/ 113 h 1601"/>
                <a:gd name="T72" fmla="*/ 532 w 1193"/>
                <a:gd name="T73" fmla="*/ 95 h 1601"/>
                <a:gd name="T74" fmla="*/ 469 w 1193"/>
                <a:gd name="T75" fmla="*/ 80 h 1601"/>
                <a:gd name="T76" fmla="*/ 423 w 1193"/>
                <a:gd name="T77" fmla="*/ 77 h 1601"/>
                <a:gd name="T78" fmla="*/ 108 w 1193"/>
                <a:gd name="T79" fmla="*/ 100 h 1601"/>
                <a:gd name="T80" fmla="*/ 98 w 1193"/>
                <a:gd name="T81" fmla="*/ 142 h 1601"/>
                <a:gd name="T82" fmla="*/ 107 w 1193"/>
                <a:gd name="T83" fmla="*/ 178 h 1601"/>
                <a:gd name="T84" fmla="*/ 59 w 1193"/>
                <a:gd name="T85" fmla="*/ 280 h 1601"/>
                <a:gd name="T86" fmla="*/ 48 w 1193"/>
                <a:gd name="T87" fmla="*/ 347 h 1601"/>
                <a:gd name="T88" fmla="*/ 155 w 1193"/>
                <a:gd name="T89" fmla="*/ 276 h 1601"/>
                <a:gd name="T90" fmla="*/ 191 w 1193"/>
                <a:gd name="T91" fmla="*/ 275 h 1601"/>
                <a:gd name="T92" fmla="*/ 313 w 1193"/>
                <a:gd name="T93" fmla="*/ 303 h 1601"/>
                <a:gd name="T94" fmla="*/ 355 w 1193"/>
                <a:gd name="T95" fmla="*/ 419 h 1601"/>
                <a:gd name="T96" fmla="*/ 349 w 1193"/>
                <a:gd name="T97" fmla="*/ 560 h 1601"/>
                <a:gd name="T98" fmla="*/ 415 w 1193"/>
                <a:gd name="T99" fmla="*/ 708 h 1601"/>
                <a:gd name="T100" fmla="*/ 451 w 1193"/>
                <a:gd name="T101" fmla="*/ 746 h 1601"/>
                <a:gd name="T102" fmla="*/ 488 w 1193"/>
                <a:gd name="T103" fmla="*/ 781 h 1601"/>
                <a:gd name="T104" fmla="*/ 634 w 1193"/>
                <a:gd name="T105" fmla="*/ 865 h 1601"/>
                <a:gd name="T106" fmla="*/ 714 w 1193"/>
                <a:gd name="T107" fmla="*/ 910 h 1601"/>
                <a:gd name="T108" fmla="*/ 724 w 1193"/>
                <a:gd name="T109" fmla="*/ 968 h 1601"/>
                <a:gd name="T110" fmla="*/ 693 w 1193"/>
                <a:gd name="T111" fmla="*/ 1048 h 1601"/>
                <a:gd name="T112" fmla="*/ 766 w 1193"/>
                <a:gd name="T113" fmla="*/ 1225 h 1601"/>
                <a:gd name="T114" fmla="*/ 689 w 1193"/>
                <a:gd name="T115" fmla="*/ 1436 h 1601"/>
                <a:gd name="T116" fmla="*/ 672 w 1193"/>
                <a:gd name="T117" fmla="*/ 1479 h 1601"/>
                <a:gd name="T118" fmla="*/ 678 w 1193"/>
                <a:gd name="T119" fmla="*/ 1566 h 1601"/>
                <a:gd name="T120" fmla="*/ 790 w 1193"/>
                <a:gd name="T121" fmla="*/ 1595 h 1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3" h="1601">
                  <a:moveTo>
                    <a:pt x="792" y="1592"/>
                  </a:moveTo>
                  <a:cubicBezTo>
                    <a:pt x="792" y="1592"/>
                    <a:pt x="800" y="1596"/>
                    <a:pt x="800" y="1592"/>
                  </a:cubicBezTo>
                  <a:cubicBezTo>
                    <a:pt x="801" y="1588"/>
                    <a:pt x="800" y="1583"/>
                    <a:pt x="796" y="1582"/>
                  </a:cubicBezTo>
                  <a:cubicBezTo>
                    <a:pt x="792" y="1581"/>
                    <a:pt x="783" y="1579"/>
                    <a:pt x="772" y="1572"/>
                  </a:cubicBezTo>
                  <a:cubicBezTo>
                    <a:pt x="761" y="1564"/>
                    <a:pt x="741" y="1563"/>
                    <a:pt x="744" y="1555"/>
                  </a:cubicBezTo>
                  <a:cubicBezTo>
                    <a:pt x="746" y="1548"/>
                    <a:pt x="736" y="1539"/>
                    <a:pt x="738" y="1528"/>
                  </a:cubicBezTo>
                  <a:cubicBezTo>
                    <a:pt x="740" y="1517"/>
                    <a:pt x="739" y="1516"/>
                    <a:pt x="748" y="1515"/>
                  </a:cubicBezTo>
                  <a:cubicBezTo>
                    <a:pt x="756" y="1514"/>
                    <a:pt x="758" y="1504"/>
                    <a:pt x="762" y="1502"/>
                  </a:cubicBezTo>
                  <a:cubicBezTo>
                    <a:pt x="766" y="1499"/>
                    <a:pt x="784" y="1490"/>
                    <a:pt x="784" y="1487"/>
                  </a:cubicBezTo>
                  <a:cubicBezTo>
                    <a:pt x="784" y="1485"/>
                    <a:pt x="784" y="1480"/>
                    <a:pt x="780" y="1479"/>
                  </a:cubicBezTo>
                  <a:cubicBezTo>
                    <a:pt x="776" y="1479"/>
                    <a:pt x="768" y="1477"/>
                    <a:pt x="767" y="1474"/>
                  </a:cubicBezTo>
                  <a:cubicBezTo>
                    <a:pt x="766" y="1472"/>
                    <a:pt x="771" y="1462"/>
                    <a:pt x="773" y="1460"/>
                  </a:cubicBezTo>
                  <a:cubicBezTo>
                    <a:pt x="776" y="1458"/>
                    <a:pt x="793" y="1458"/>
                    <a:pt x="793" y="1458"/>
                  </a:cubicBezTo>
                  <a:cubicBezTo>
                    <a:pt x="793" y="1458"/>
                    <a:pt x="793" y="1439"/>
                    <a:pt x="796" y="1438"/>
                  </a:cubicBezTo>
                  <a:cubicBezTo>
                    <a:pt x="798" y="1437"/>
                    <a:pt x="810" y="1429"/>
                    <a:pt x="813" y="1428"/>
                  </a:cubicBezTo>
                  <a:cubicBezTo>
                    <a:pt x="816" y="1428"/>
                    <a:pt x="817" y="1420"/>
                    <a:pt x="811" y="1419"/>
                  </a:cubicBezTo>
                  <a:cubicBezTo>
                    <a:pt x="806" y="1418"/>
                    <a:pt x="797" y="1412"/>
                    <a:pt x="801" y="1408"/>
                  </a:cubicBezTo>
                  <a:cubicBezTo>
                    <a:pt x="806" y="1403"/>
                    <a:pt x="831" y="1407"/>
                    <a:pt x="834" y="1404"/>
                  </a:cubicBezTo>
                  <a:cubicBezTo>
                    <a:pt x="836" y="1401"/>
                    <a:pt x="841" y="1386"/>
                    <a:pt x="854" y="1383"/>
                  </a:cubicBezTo>
                  <a:cubicBezTo>
                    <a:pt x="867" y="1380"/>
                    <a:pt x="924" y="1354"/>
                    <a:pt x="905" y="1339"/>
                  </a:cubicBezTo>
                  <a:cubicBezTo>
                    <a:pt x="886" y="1323"/>
                    <a:pt x="905" y="1329"/>
                    <a:pt x="905" y="1329"/>
                  </a:cubicBezTo>
                  <a:cubicBezTo>
                    <a:pt x="905" y="1329"/>
                    <a:pt x="924" y="1340"/>
                    <a:pt x="935" y="1333"/>
                  </a:cubicBezTo>
                  <a:cubicBezTo>
                    <a:pt x="945" y="1327"/>
                    <a:pt x="989" y="1287"/>
                    <a:pt x="991" y="1278"/>
                  </a:cubicBezTo>
                  <a:cubicBezTo>
                    <a:pt x="993" y="1269"/>
                    <a:pt x="999" y="1268"/>
                    <a:pt x="1005" y="1267"/>
                  </a:cubicBezTo>
                  <a:cubicBezTo>
                    <a:pt x="1010" y="1267"/>
                    <a:pt x="1018" y="1264"/>
                    <a:pt x="1018" y="1258"/>
                  </a:cubicBezTo>
                  <a:cubicBezTo>
                    <a:pt x="1017" y="1252"/>
                    <a:pt x="1013" y="1238"/>
                    <a:pt x="1019" y="1233"/>
                  </a:cubicBezTo>
                  <a:cubicBezTo>
                    <a:pt x="1025" y="1229"/>
                    <a:pt x="1061" y="1206"/>
                    <a:pt x="1076" y="1206"/>
                  </a:cubicBezTo>
                  <a:cubicBezTo>
                    <a:pt x="1091" y="1206"/>
                    <a:pt x="1101" y="1204"/>
                    <a:pt x="1116" y="1178"/>
                  </a:cubicBezTo>
                  <a:cubicBezTo>
                    <a:pt x="1131" y="1152"/>
                    <a:pt x="1125" y="1153"/>
                    <a:pt x="1131" y="1151"/>
                  </a:cubicBezTo>
                  <a:cubicBezTo>
                    <a:pt x="1136" y="1148"/>
                    <a:pt x="1137" y="1107"/>
                    <a:pt x="1137" y="1107"/>
                  </a:cubicBezTo>
                  <a:cubicBezTo>
                    <a:pt x="1137" y="1107"/>
                    <a:pt x="1143" y="1103"/>
                    <a:pt x="1147" y="1103"/>
                  </a:cubicBezTo>
                  <a:cubicBezTo>
                    <a:pt x="1151" y="1103"/>
                    <a:pt x="1162" y="1087"/>
                    <a:pt x="1162" y="1087"/>
                  </a:cubicBezTo>
                  <a:cubicBezTo>
                    <a:pt x="1175" y="1079"/>
                    <a:pt x="1175" y="1079"/>
                    <a:pt x="1175" y="1079"/>
                  </a:cubicBezTo>
                  <a:cubicBezTo>
                    <a:pt x="1175" y="1079"/>
                    <a:pt x="1179" y="1071"/>
                    <a:pt x="1183" y="1069"/>
                  </a:cubicBezTo>
                  <a:cubicBezTo>
                    <a:pt x="1187" y="1066"/>
                    <a:pt x="1193" y="1037"/>
                    <a:pt x="1187" y="1032"/>
                  </a:cubicBezTo>
                  <a:cubicBezTo>
                    <a:pt x="1182" y="1028"/>
                    <a:pt x="1170" y="1030"/>
                    <a:pt x="1164" y="1026"/>
                  </a:cubicBezTo>
                  <a:cubicBezTo>
                    <a:pt x="1158" y="1021"/>
                    <a:pt x="1133" y="1007"/>
                    <a:pt x="1128" y="1007"/>
                  </a:cubicBezTo>
                  <a:cubicBezTo>
                    <a:pt x="1122" y="1008"/>
                    <a:pt x="1101" y="1009"/>
                    <a:pt x="1094" y="1005"/>
                  </a:cubicBezTo>
                  <a:cubicBezTo>
                    <a:pt x="1087" y="1002"/>
                    <a:pt x="1095" y="993"/>
                    <a:pt x="1086" y="993"/>
                  </a:cubicBezTo>
                  <a:cubicBezTo>
                    <a:pt x="1078" y="992"/>
                    <a:pt x="1061" y="988"/>
                    <a:pt x="1056" y="987"/>
                  </a:cubicBezTo>
                  <a:cubicBezTo>
                    <a:pt x="1050" y="986"/>
                    <a:pt x="1041" y="993"/>
                    <a:pt x="1040" y="994"/>
                  </a:cubicBezTo>
                  <a:cubicBezTo>
                    <a:pt x="1038" y="995"/>
                    <a:pt x="1053" y="987"/>
                    <a:pt x="1041" y="983"/>
                  </a:cubicBezTo>
                  <a:cubicBezTo>
                    <a:pt x="1029" y="979"/>
                    <a:pt x="1032" y="974"/>
                    <a:pt x="1034" y="973"/>
                  </a:cubicBezTo>
                  <a:cubicBezTo>
                    <a:pt x="1036" y="972"/>
                    <a:pt x="1044" y="964"/>
                    <a:pt x="1036" y="959"/>
                  </a:cubicBezTo>
                  <a:cubicBezTo>
                    <a:pt x="1028" y="955"/>
                    <a:pt x="1020" y="950"/>
                    <a:pt x="1022" y="945"/>
                  </a:cubicBezTo>
                  <a:cubicBezTo>
                    <a:pt x="1023" y="940"/>
                    <a:pt x="1008" y="929"/>
                    <a:pt x="1005" y="929"/>
                  </a:cubicBezTo>
                  <a:cubicBezTo>
                    <a:pt x="1002" y="928"/>
                    <a:pt x="993" y="925"/>
                    <a:pt x="984" y="926"/>
                  </a:cubicBezTo>
                  <a:cubicBezTo>
                    <a:pt x="974" y="926"/>
                    <a:pt x="959" y="923"/>
                    <a:pt x="959" y="919"/>
                  </a:cubicBezTo>
                  <a:cubicBezTo>
                    <a:pt x="960" y="915"/>
                    <a:pt x="951" y="906"/>
                    <a:pt x="947" y="905"/>
                  </a:cubicBezTo>
                  <a:cubicBezTo>
                    <a:pt x="942" y="903"/>
                    <a:pt x="938" y="903"/>
                    <a:pt x="933" y="897"/>
                  </a:cubicBezTo>
                  <a:cubicBezTo>
                    <a:pt x="929" y="891"/>
                    <a:pt x="929" y="888"/>
                    <a:pt x="923" y="887"/>
                  </a:cubicBezTo>
                  <a:cubicBezTo>
                    <a:pt x="916" y="887"/>
                    <a:pt x="913" y="885"/>
                    <a:pt x="912" y="881"/>
                  </a:cubicBezTo>
                  <a:cubicBezTo>
                    <a:pt x="912" y="876"/>
                    <a:pt x="905" y="873"/>
                    <a:pt x="896" y="879"/>
                  </a:cubicBezTo>
                  <a:cubicBezTo>
                    <a:pt x="888" y="884"/>
                    <a:pt x="881" y="886"/>
                    <a:pt x="878" y="882"/>
                  </a:cubicBezTo>
                  <a:cubicBezTo>
                    <a:pt x="874" y="879"/>
                    <a:pt x="874" y="878"/>
                    <a:pt x="862" y="878"/>
                  </a:cubicBezTo>
                  <a:cubicBezTo>
                    <a:pt x="850" y="878"/>
                    <a:pt x="844" y="878"/>
                    <a:pt x="847" y="871"/>
                  </a:cubicBezTo>
                  <a:cubicBezTo>
                    <a:pt x="851" y="864"/>
                    <a:pt x="840" y="861"/>
                    <a:pt x="832" y="866"/>
                  </a:cubicBezTo>
                  <a:cubicBezTo>
                    <a:pt x="825" y="872"/>
                    <a:pt x="822" y="877"/>
                    <a:pt x="818" y="876"/>
                  </a:cubicBezTo>
                  <a:cubicBezTo>
                    <a:pt x="813" y="876"/>
                    <a:pt x="829" y="871"/>
                    <a:pt x="825" y="865"/>
                  </a:cubicBezTo>
                  <a:cubicBezTo>
                    <a:pt x="822" y="859"/>
                    <a:pt x="822" y="860"/>
                    <a:pt x="810" y="866"/>
                  </a:cubicBezTo>
                  <a:cubicBezTo>
                    <a:pt x="798" y="872"/>
                    <a:pt x="793" y="875"/>
                    <a:pt x="783" y="875"/>
                  </a:cubicBezTo>
                  <a:cubicBezTo>
                    <a:pt x="773" y="875"/>
                    <a:pt x="777" y="879"/>
                    <a:pt x="771" y="887"/>
                  </a:cubicBezTo>
                  <a:cubicBezTo>
                    <a:pt x="766" y="895"/>
                    <a:pt x="759" y="910"/>
                    <a:pt x="754" y="905"/>
                  </a:cubicBezTo>
                  <a:cubicBezTo>
                    <a:pt x="748" y="900"/>
                    <a:pt x="744" y="886"/>
                    <a:pt x="735" y="889"/>
                  </a:cubicBezTo>
                  <a:cubicBezTo>
                    <a:pt x="727" y="893"/>
                    <a:pt x="725" y="902"/>
                    <a:pt x="719" y="898"/>
                  </a:cubicBezTo>
                  <a:cubicBezTo>
                    <a:pt x="713" y="893"/>
                    <a:pt x="705" y="890"/>
                    <a:pt x="704" y="886"/>
                  </a:cubicBezTo>
                  <a:cubicBezTo>
                    <a:pt x="704" y="882"/>
                    <a:pt x="700" y="879"/>
                    <a:pt x="700" y="879"/>
                  </a:cubicBezTo>
                  <a:cubicBezTo>
                    <a:pt x="700" y="879"/>
                    <a:pt x="695" y="878"/>
                    <a:pt x="701" y="857"/>
                  </a:cubicBezTo>
                  <a:cubicBezTo>
                    <a:pt x="707" y="835"/>
                    <a:pt x="709" y="829"/>
                    <a:pt x="686" y="829"/>
                  </a:cubicBezTo>
                  <a:cubicBezTo>
                    <a:pt x="664" y="830"/>
                    <a:pt x="654" y="834"/>
                    <a:pt x="656" y="827"/>
                  </a:cubicBezTo>
                  <a:cubicBezTo>
                    <a:pt x="657" y="820"/>
                    <a:pt x="663" y="822"/>
                    <a:pt x="664" y="814"/>
                  </a:cubicBezTo>
                  <a:cubicBezTo>
                    <a:pt x="665" y="807"/>
                    <a:pt x="672" y="794"/>
                    <a:pt x="675" y="790"/>
                  </a:cubicBezTo>
                  <a:cubicBezTo>
                    <a:pt x="678" y="785"/>
                    <a:pt x="686" y="774"/>
                    <a:pt x="679" y="774"/>
                  </a:cubicBezTo>
                  <a:cubicBezTo>
                    <a:pt x="673" y="775"/>
                    <a:pt x="654" y="771"/>
                    <a:pt x="646" y="778"/>
                  </a:cubicBezTo>
                  <a:cubicBezTo>
                    <a:pt x="638" y="786"/>
                    <a:pt x="629" y="802"/>
                    <a:pt x="623" y="803"/>
                  </a:cubicBezTo>
                  <a:cubicBezTo>
                    <a:pt x="616" y="805"/>
                    <a:pt x="594" y="809"/>
                    <a:pt x="590" y="803"/>
                  </a:cubicBezTo>
                  <a:cubicBezTo>
                    <a:pt x="587" y="797"/>
                    <a:pt x="572" y="796"/>
                    <a:pt x="573" y="776"/>
                  </a:cubicBezTo>
                  <a:cubicBezTo>
                    <a:pt x="574" y="757"/>
                    <a:pt x="573" y="747"/>
                    <a:pt x="580" y="742"/>
                  </a:cubicBezTo>
                  <a:cubicBezTo>
                    <a:pt x="586" y="737"/>
                    <a:pt x="585" y="738"/>
                    <a:pt x="586" y="729"/>
                  </a:cubicBezTo>
                  <a:cubicBezTo>
                    <a:pt x="587" y="719"/>
                    <a:pt x="594" y="706"/>
                    <a:pt x="604" y="703"/>
                  </a:cubicBezTo>
                  <a:cubicBezTo>
                    <a:pt x="613" y="701"/>
                    <a:pt x="623" y="689"/>
                    <a:pt x="629" y="689"/>
                  </a:cubicBezTo>
                  <a:cubicBezTo>
                    <a:pt x="635" y="688"/>
                    <a:pt x="659" y="704"/>
                    <a:pt x="664" y="699"/>
                  </a:cubicBezTo>
                  <a:cubicBezTo>
                    <a:pt x="669" y="695"/>
                    <a:pt x="671" y="684"/>
                    <a:pt x="685" y="686"/>
                  </a:cubicBezTo>
                  <a:cubicBezTo>
                    <a:pt x="699" y="689"/>
                    <a:pt x="724" y="685"/>
                    <a:pt x="729" y="692"/>
                  </a:cubicBezTo>
                  <a:cubicBezTo>
                    <a:pt x="734" y="699"/>
                    <a:pt x="744" y="718"/>
                    <a:pt x="743" y="726"/>
                  </a:cubicBezTo>
                  <a:cubicBezTo>
                    <a:pt x="741" y="735"/>
                    <a:pt x="744" y="741"/>
                    <a:pt x="750" y="739"/>
                  </a:cubicBezTo>
                  <a:cubicBezTo>
                    <a:pt x="755" y="737"/>
                    <a:pt x="759" y="727"/>
                    <a:pt x="758" y="722"/>
                  </a:cubicBezTo>
                  <a:cubicBezTo>
                    <a:pt x="757" y="717"/>
                    <a:pt x="757" y="697"/>
                    <a:pt x="757" y="689"/>
                  </a:cubicBezTo>
                  <a:cubicBezTo>
                    <a:pt x="756" y="680"/>
                    <a:pt x="748" y="674"/>
                    <a:pt x="761" y="666"/>
                  </a:cubicBezTo>
                  <a:cubicBezTo>
                    <a:pt x="775" y="658"/>
                    <a:pt x="818" y="633"/>
                    <a:pt x="818" y="623"/>
                  </a:cubicBezTo>
                  <a:cubicBezTo>
                    <a:pt x="818" y="613"/>
                    <a:pt x="814" y="603"/>
                    <a:pt x="817" y="600"/>
                  </a:cubicBezTo>
                  <a:cubicBezTo>
                    <a:pt x="820" y="596"/>
                    <a:pt x="820" y="607"/>
                    <a:pt x="825" y="604"/>
                  </a:cubicBezTo>
                  <a:cubicBezTo>
                    <a:pt x="831" y="601"/>
                    <a:pt x="837" y="582"/>
                    <a:pt x="842" y="579"/>
                  </a:cubicBezTo>
                  <a:cubicBezTo>
                    <a:pt x="847" y="576"/>
                    <a:pt x="851" y="567"/>
                    <a:pt x="853" y="563"/>
                  </a:cubicBezTo>
                  <a:cubicBezTo>
                    <a:pt x="855" y="558"/>
                    <a:pt x="863" y="556"/>
                    <a:pt x="867" y="558"/>
                  </a:cubicBezTo>
                  <a:cubicBezTo>
                    <a:pt x="872" y="560"/>
                    <a:pt x="880" y="558"/>
                    <a:pt x="882" y="554"/>
                  </a:cubicBezTo>
                  <a:cubicBezTo>
                    <a:pt x="884" y="550"/>
                    <a:pt x="881" y="542"/>
                    <a:pt x="882" y="538"/>
                  </a:cubicBezTo>
                  <a:cubicBezTo>
                    <a:pt x="883" y="535"/>
                    <a:pt x="898" y="527"/>
                    <a:pt x="904" y="521"/>
                  </a:cubicBezTo>
                  <a:cubicBezTo>
                    <a:pt x="911" y="515"/>
                    <a:pt x="918" y="514"/>
                    <a:pt x="921" y="515"/>
                  </a:cubicBezTo>
                  <a:cubicBezTo>
                    <a:pt x="924" y="517"/>
                    <a:pt x="931" y="506"/>
                    <a:pt x="930" y="514"/>
                  </a:cubicBezTo>
                  <a:cubicBezTo>
                    <a:pt x="929" y="522"/>
                    <a:pt x="931" y="535"/>
                    <a:pt x="937" y="528"/>
                  </a:cubicBezTo>
                  <a:cubicBezTo>
                    <a:pt x="944" y="520"/>
                    <a:pt x="966" y="513"/>
                    <a:pt x="970" y="513"/>
                  </a:cubicBezTo>
                  <a:cubicBezTo>
                    <a:pt x="973" y="513"/>
                    <a:pt x="979" y="507"/>
                    <a:pt x="981" y="504"/>
                  </a:cubicBezTo>
                  <a:cubicBezTo>
                    <a:pt x="983" y="500"/>
                    <a:pt x="991" y="501"/>
                    <a:pt x="995" y="500"/>
                  </a:cubicBezTo>
                  <a:cubicBezTo>
                    <a:pt x="1000" y="499"/>
                    <a:pt x="1000" y="495"/>
                    <a:pt x="995" y="489"/>
                  </a:cubicBezTo>
                  <a:cubicBezTo>
                    <a:pt x="990" y="484"/>
                    <a:pt x="1001" y="470"/>
                    <a:pt x="992" y="475"/>
                  </a:cubicBezTo>
                  <a:cubicBezTo>
                    <a:pt x="982" y="481"/>
                    <a:pt x="984" y="489"/>
                    <a:pt x="975" y="488"/>
                  </a:cubicBezTo>
                  <a:cubicBezTo>
                    <a:pt x="966" y="486"/>
                    <a:pt x="956" y="483"/>
                    <a:pt x="956" y="481"/>
                  </a:cubicBezTo>
                  <a:cubicBezTo>
                    <a:pt x="957" y="479"/>
                    <a:pt x="956" y="469"/>
                    <a:pt x="952" y="474"/>
                  </a:cubicBezTo>
                  <a:cubicBezTo>
                    <a:pt x="948" y="479"/>
                    <a:pt x="947" y="470"/>
                    <a:pt x="954" y="466"/>
                  </a:cubicBezTo>
                  <a:cubicBezTo>
                    <a:pt x="961" y="461"/>
                    <a:pt x="961" y="455"/>
                    <a:pt x="956" y="451"/>
                  </a:cubicBezTo>
                  <a:cubicBezTo>
                    <a:pt x="951" y="447"/>
                    <a:pt x="944" y="446"/>
                    <a:pt x="939" y="446"/>
                  </a:cubicBezTo>
                  <a:cubicBezTo>
                    <a:pt x="934" y="447"/>
                    <a:pt x="929" y="436"/>
                    <a:pt x="943" y="437"/>
                  </a:cubicBezTo>
                  <a:cubicBezTo>
                    <a:pt x="956" y="438"/>
                    <a:pt x="960" y="437"/>
                    <a:pt x="961" y="439"/>
                  </a:cubicBezTo>
                  <a:cubicBezTo>
                    <a:pt x="962" y="441"/>
                    <a:pt x="971" y="459"/>
                    <a:pt x="976" y="455"/>
                  </a:cubicBezTo>
                  <a:cubicBezTo>
                    <a:pt x="980" y="450"/>
                    <a:pt x="991" y="449"/>
                    <a:pt x="984" y="445"/>
                  </a:cubicBezTo>
                  <a:cubicBezTo>
                    <a:pt x="978" y="441"/>
                    <a:pt x="970" y="438"/>
                    <a:pt x="973" y="436"/>
                  </a:cubicBezTo>
                  <a:cubicBezTo>
                    <a:pt x="976" y="434"/>
                    <a:pt x="994" y="439"/>
                    <a:pt x="999" y="437"/>
                  </a:cubicBezTo>
                  <a:cubicBezTo>
                    <a:pt x="1003" y="434"/>
                    <a:pt x="1022" y="416"/>
                    <a:pt x="1025" y="417"/>
                  </a:cubicBezTo>
                  <a:cubicBezTo>
                    <a:pt x="1028" y="418"/>
                    <a:pt x="1029" y="429"/>
                    <a:pt x="1026" y="434"/>
                  </a:cubicBezTo>
                  <a:cubicBezTo>
                    <a:pt x="1023" y="440"/>
                    <a:pt x="1000" y="457"/>
                    <a:pt x="1002" y="461"/>
                  </a:cubicBezTo>
                  <a:cubicBezTo>
                    <a:pt x="1005" y="465"/>
                    <a:pt x="1006" y="473"/>
                    <a:pt x="1006" y="473"/>
                  </a:cubicBezTo>
                  <a:cubicBezTo>
                    <a:pt x="1006" y="473"/>
                    <a:pt x="1024" y="462"/>
                    <a:pt x="1037" y="473"/>
                  </a:cubicBezTo>
                  <a:cubicBezTo>
                    <a:pt x="1050" y="485"/>
                    <a:pt x="1061" y="490"/>
                    <a:pt x="1063" y="484"/>
                  </a:cubicBezTo>
                  <a:cubicBezTo>
                    <a:pt x="1066" y="477"/>
                    <a:pt x="1072" y="473"/>
                    <a:pt x="1068" y="462"/>
                  </a:cubicBezTo>
                  <a:cubicBezTo>
                    <a:pt x="1063" y="450"/>
                    <a:pt x="1058" y="444"/>
                    <a:pt x="1052" y="442"/>
                  </a:cubicBezTo>
                  <a:cubicBezTo>
                    <a:pt x="1046" y="440"/>
                    <a:pt x="1036" y="437"/>
                    <a:pt x="1038" y="431"/>
                  </a:cubicBezTo>
                  <a:cubicBezTo>
                    <a:pt x="1040" y="425"/>
                    <a:pt x="1041" y="427"/>
                    <a:pt x="1046" y="416"/>
                  </a:cubicBezTo>
                  <a:cubicBezTo>
                    <a:pt x="1050" y="405"/>
                    <a:pt x="1052" y="377"/>
                    <a:pt x="1047" y="377"/>
                  </a:cubicBezTo>
                  <a:cubicBezTo>
                    <a:pt x="1043" y="377"/>
                    <a:pt x="1037" y="380"/>
                    <a:pt x="1037" y="375"/>
                  </a:cubicBezTo>
                  <a:cubicBezTo>
                    <a:pt x="1037" y="370"/>
                    <a:pt x="1041" y="365"/>
                    <a:pt x="1033" y="364"/>
                  </a:cubicBezTo>
                  <a:cubicBezTo>
                    <a:pt x="1025" y="362"/>
                    <a:pt x="1021" y="359"/>
                    <a:pt x="1018" y="356"/>
                  </a:cubicBezTo>
                  <a:cubicBezTo>
                    <a:pt x="1014" y="353"/>
                    <a:pt x="1012" y="343"/>
                    <a:pt x="1006" y="340"/>
                  </a:cubicBezTo>
                  <a:cubicBezTo>
                    <a:pt x="1001" y="337"/>
                    <a:pt x="994" y="340"/>
                    <a:pt x="999" y="335"/>
                  </a:cubicBezTo>
                  <a:cubicBezTo>
                    <a:pt x="1004" y="330"/>
                    <a:pt x="1003" y="317"/>
                    <a:pt x="1000" y="310"/>
                  </a:cubicBezTo>
                  <a:cubicBezTo>
                    <a:pt x="997" y="302"/>
                    <a:pt x="990" y="293"/>
                    <a:pt x="989" y="282"/>
                  </a:cubicBezTo>
                  <a:cubicBezTo>
                    <a:pt x="988" y="272"/>
                    <a:pt x="988" y="264"/>
                    <a:pt x="984" y="266"/>
                  </a:cubicBezTo>
                  <a:cubicBezTo>
                    <a:pt x="979" y="269"/>
                    <a:pt x="975" y="275"/>
                    <a:pt x="971" y="284"/>
                  </a:cubicBezTo>
                  <a:cubicBezTo>
                    <a:pt x="967" y="292"/>
                    <a:pt x="962" y="297"/>
                    <a:pt x="959" y="297"/>
                  </a:cubicBezTo>
                  <a:cubicBezTo>
                    <a:pt x="957" y="298"/>
                    <a:pt x="957" y="307"/>
                    <a:pt x="951" y="301"/>
                  </a:cubicBezTo>
                  <a:cubicBezTo>
                    <a:pt x="946" y="296"/>
                    <a:pt x="940" y="290"/>
                    <a:pt x="938" y="288"/>
                  </a:cubicBezTo>
                  <a:cubicBezTo>
                    <a:pt x="936" y="285"/>
                    <a:pt x="931" y="281"/>
                    <a:pt x="937" y="270"/>
                  </a:cubicBezTo>
                  <a:cubicBezTo>
                    <a:pt x="943" y="259"/>
                    <a:pt x="943" y="251"/>
                    <a:pt x="940" y="250"/>
                  </a:cubicBezTo>
                  <a:cubicBezTo>
                    <a:pt x="937" y="248"/>
                    <a:pt x="930" y="259"/>
                    <a:pt x="924" y="246"/>
                  </a:cubicBezTo>
                  <a:cubicBezTo>
                    <a:pt x="919" y="233"/>
                    <a:pt x="920" y="229"/>
                    <a:pt x="912" y="227"/>
                  </a:cubicBezTo>
                  <a:cubicBezTo>
                    <a:pt x="903" y="224"/>
                    <a:pt x="904" y="227"/>
                    <a:pt x="893" y="224"/>
                  </a:cubicBezTo>
                  <a:cubicBezTo>
                    <a:pt x="881" y="221"/>
                    <a:pt x="883" y="213"/>
                    <a:pt x="874" y="219"/>
                  </a:cubicBezTo>
                  <a:cubicBezTo>
                    <a:pt x="865" y="224"/>
                    <a:pt x="857" y="220"/>
                    <a:pt x="861" y="232"/>
                  </a:cubicBezTo>
                  <a:cubicBezTo>
                    <a:pt x="866" y="244"/>
                    <a:pt x="866" y="250"/>
                    <a:pt x="862" y="250"/>
                  </a:cubicBezTo>
                  <a:cubicBezTo>
                    <a:pt x="857" y="251"/>
                    <a:pt x="853" y="256"/>
                    <a:pt x="856" y="261"/>
                  </a:cubicBezTo>
                  <a:cubicBezTo>
                    <a:pt x="859" y="266"/>
                    <a:pt x="871" y="263"/>
                    <a:pt x="861" y="275"/>
                  </a:cubicBezTo>
                  <a:cubicBezTo>
                    <a:pt x="851" y="286"/>
                    <a:pt x="847" y="298"/>
                    <a:pt x="852" y="301"/>
                  </a:cubicBezTo>
                  <a:cubicBezTo>
                    <a:pt x="857" y="305"/>
                    <a:pt x="864" y="312"/>
                    <a:pt x="861" y="320"/>
                  </a:cubicBezTo>
                  <a:cubicBezTo>
                    <a:pt x="858" y="328"/>
                    <a:pt x="859" y="346"/>
                    <a:pt x="844" y="355"/>
                  </a:cubicBezTo>
                  <a:cubicBezTo>
                    <a:pt x="829" y="365"/>
                    <a:pt x="828" y="371"/>
                    <a:pt x="828" y="374"/>
                  </a:cubicBezTo>
                  <a:cubicBezTo>
                    <a:pt x="827" y="377"/>
                    <a:pt x="825" y="390"/>
                    <a:pt x="829" y="396"/>
                  </a:cubicBezTo>
                  <a:cubicBezTo>
                    <a:pt x="833" y="402"/>
                    <a:pt x="835" y="405"/>
                    <a:pt x="831" y="407"/>
                  </a:cubicBezTo>
                  <a:cubicBezTo>
                    <a:pt x="828" y="409"/>
                    <a:pt x="822" y="421"/>
                    <a:pt x="817" y="418"/>
                  </a:cubicBezTo>
                  <a:cubicBezTo>
                    <a:pt x="813" y="415"/>
                    <a:pt x="809" y="413"/>
                    <a:pt x="805" y="409"/>
                  </a:cubicBezTo>
                  <a:cubicBezTo>
                    <a:pt x="802" y="405"/>
                    <a:pt x="795" y="397"/>
                    <a:pt x="801" y="397"/>
                  </a:cubicBezTo>
                  <a:cubicBezTo>
                    <a:pt x="806" y="398"/>
                    <a:pt x="815" y="394"/>
                    <a:pt x="810" y="390"/>
                  </a:cubicBezTo>
                  <a:cubicBezTo>
                    <a:pt x="806" y="387"/>
                    <a:pt x="803" y="386"/>
                    <a:pt x="804" y="378"/>
                  </a:cubicBezTo>
                  <a:cubicBezTo>
                    <a:pt x="805" y="371"/>
                    <a:pt x="800" y="354"/>
                    <a:pt x="796" y="354"/>
                  </a:cubicBezTo>
                  <a:cubicBezTo>
                    <a:pt x="792" y="354"/>
                    <a:pt x="781" y="354"/>
                    <a:pt x="781" y="347"/>
                  </a:cubicBezTo>
                  <a:cubicBezTo>
                    <a:pt x="780" y="340"/>
                    <a:pt x="756" y="333"/>
                    <a:pt x="749" y="329"/>
                  </a:cubicBezTo>
                  <a:cubicBezTo>
                    <a:pt x="743" y="324"/>
                    <a:pt x="740" y="318"/>
                    <a:pt x="728" y="319"/>
                  </a:cubicBezTo>
                  <a:cubicBezTo>
                    <a:pt x="715" y="320"/>
                    <a:pt x="715" y="325"/>
                    <a:pt x="716" y="311"/>
                  </a:cubicBezTo>
                  <a:cubicBezTo>
                    <a:pt x="716" y="296"/>
                    <a:pt x="723" y="296"/>
                    <a:pt x="714" y="292"/>
                  </a:cubicBezTo>
                  <a:cubicBezTo>
                    <a:pt x="704" y="288"/>
                    <a:pt x="696" y="290"/>
                    <a:pt x="703" y="278"/>
                  </a:cubicBezTo>
                  <a:cubicBezTo>
                    <a:pt x="711" y="266"/>
                    <a:pt x="700" y="262"/>
                    <a:pt x="714" y="253"/>
                  </a:cubicBezTo>
                  <a:cubicBezTo>
                    <a:pt x="728" y="243"/>
                    <a:pt x="740" y="217"/>
                    <a:pt x="741" y="216"/>
                  </a:cubicBezTo>
                  <a:cubicBezTo>
                    <a:pt x="743" y="214"/>
                    <a:pt x="751" y="215"/>
                    <a:pt x="755" y="207"/>
                  </a:cubicBezTo>
                  <a:cubicBezTo>
                    <a:pt x="758" y="199"/>
                    <a:pt x="753" y="194"/>
                    <a:pt x="766" y="193"/>
                  </a:cubicBezTo>
                  <a:cubicBezTo>
                    <a:pt x="779" y="193"/>
                    <a:pt x="781" y="195"/>
                    <a:pt x="787" y="183"/>
                  </a:cubicBezTo>
                  <a:cubicBezTo>
                    <a:pt x="794" y="172"/>
                    <a:pt x="803" y="167"/>
                    <a:pt x="792" y="163"/>
                  </a:cubicBezTo>
                  <a:cubicBezTo>
                    <a:pt x="782" y="160"/>
                    <a:pt x="773" y="156"/>
                    <a:pt x="777" y="156"/>
                  </a:cubicBezTo>
                  <a:cubicBezTo>
                    <a:pt x="782" y="156"/>
                    <a:pt x="797" y="158"/>
                    <a:pt x="800" y="156"/>
                  </a:cubicBezTo>
                  <a:cubicBezTo>
                    <a:pt x="802" y="155"/>
                    <a:pt x="819" y="149"/>
                    <a:pt x="814" y="144"/>
                  </a:cubicBezTo>
                  <a:cubicBezTo>
                    <a:pt x="808" y="139"/>
                    <a:pt x="804" y="138"/>
                    <a:pt x="809" y="137"/>
                  </a:cubicBezTo>
                  <a:cubicBezTo>
                    <a:pt x="813" y="136"/>
                    <a:pt x="818" y="142"/>
                    <a:pt x="822" y="141"/>
                  </a:cubicBezTo>
                  <a:cubicBezTo>
                    <a:pt x="826" y="140"/>
                    <a:pt x="825" y="129"/>
                    <a:pt x="829" y="130"/>
                  </a:cubicBezTo>
                  <a:cubicBezTo>
                    <a:pt x="834" y="131"/>
                    <a:pt x="838" y="137"/>
                    <a:pt x="844" y="132"/>
                  </a:cubicBezTo>
                  <a:cubicBezTo>
                    <a:pt x="850" y="128"/>
                    <a:pt x="863" y="131"/>
                    <a:pt x="861" y="121"/>
                  </a:cubicBezTo>
                  <a:cubicBezTo>
                    <a:pt x="859" y="112"/>
                    <a:pt x="848" y="113"/>
                    <a:pt x="854" y="107"/>
                  </a:cubicBezTo>
                  <a:cubicBezTo>
                    <a:pt x="861" y="101"/>
                    <a:pt x="862" y="98"/>
                    <a:pt x="858" y="94"/>
                  </a:cubicBezTo>
                  <a:cubicBezTo>
                    <a:pt x="854" y="90"/>
                    <a:pt x="858" y="86"/>
                    <a:pt x="852" y="84"/>
                  </a:cubicBezTo>
                  <a:cubicBezTo>
                    <a:pt x="847" y="81"/>
                    <a:pt x="831" y="84"/>
                    <a:pt x="830" y="88"/>
                  </a:cubicBezTo>
                  <a:cubicBezTo>
                    <a:pt x="829" y="92"/>
                    <a:pt x="822" y="98"/>
                    <a:pt x="816" y="107"/>
                  </a:cubicBezTo>
                  <a:cubicBezTo>
                    <a:pt x="810" y="116"/>
                    <a:pt x="809" y="119"/>
                    <a:pt x="805" y="118"/>
                  </a:cubicBezTo>
                  <a:cubicBezTo>
                    <a:pt x="801" y="117"/>
                    <a:pt x="799" y="126"/>
                    <a:pt x="801" y="116"/>
                  </a:cubicBezTo>
                  <a:cubicBezTo>
                    <a:pt x="803" y="105"/>
                    <a:pt x="805" y="106"/>
                    <a:pt x="804" y="102"/>
                  </a:cubicBezTo>
                  <a:cubicBezTo>
                    <a:pt x="802" y="99"/>
                    <a:pt x="797" y="93"/>
                    <a:pt x="793" y="92"/>
                  </a:cubicBezTo>
                  <a:cubicBezTo>
                    <a:pt x="790" y="91"/>
                    <a:pt x="787" y="90"/>
                    <a:pt x="783" y="96"/>
                  </a:cubicBezTo>
                  <a:cubicBezTo>
                    <a:pt x="780" y="102"/>
                    <a:pt x="780" y="85"/>
                    <a:pt x="776" y="82"/>
                  </a:cubicBezTo>
                  <a:cubicBezTo>
                    <a:pt x="773" y="80"/>
                    <a:pt x="781" y="78"/>
                    <a:pt x="773" y="70"/>
                  </a:cubicBezTo>
                  <a:cubicBezTo>
                    <a:pt x="765" y="62"/>
                    <a:pt x="769" y="51"/>
                    <a:pt x="763" y="49"/>
                  </a:cubicBezTo>
                  <a:cubicBezTo>
                    <a:pt x="757" y="47"/>
                    <a:pt x="756" y="47"/>
                    <a:pt x="758" y="41"/>
                  </a:cubicBezTo>
                  <a:cubicBezTo>
                    <a:pt x="760" y="34"/>
                    <a:pt x="748" y="27"/>
                    <a:pt x="763" y="30"/>
                  </a:cubicBezTo>
                  <a:cubicBezTo>
                    <a:pt x="778" y="33"/>
                    <a:pt x="778" y="35"/>
                    <a:pt x="784" y="28"/>
                  </a:cubicBezTo>
                  <a:cubicBezTo>
                    <a:pt x="791" y="22"/>
                    <a:pt x="806" y="16"/>
                    <a:pt x="799" y="11"/>
                  </a:cubicBezTo>
                  <a:cubicBezTo>
                    <a:pt x="791" y="5"/>
                    <a:pt x="780" y="3"/>
                    <a:pt x="776" y="1"/>
                  </a:cubicBezTo>
                  <a:cubicBezTo>
                    <a:pt x="773" y="0"/>
                    <a:pt x="755" y="4"/>
                    <a:pt x="755" y="4"/>
                  </a:cubicBezTo>
                  <a:cubicBezTo>
                    <a:pt x="755" y="4"/>
                    <a:pt x="746" y="26"/>
                    <a:pt x="745" y="27"/>
                  </a:cubicBezTo>
                  <a:cubicBezTo>
                    <a:pt x="744" y="29"/>
                    <a:pt x="752" y="31"/>
                    <a:pt x="745" y="43"/>
                  </a:cubicBezTo>
                  <a:cubicBezTo>
                    <a:pt x="739" y="55"/>
                    <a:pt x="733" y="51"/>
                    <a:pt x="732" y="62"/>
                  </a:cubicBezTo>
                  <a:cubicBezTo>
                    <a:pt x="730" y="72"/>
                    <a:pt x="731" y="83"/>
                    <a:pt x="731" y="83"/>
                  </a:cubicBezTo>
                  <a:cubicBezTo>
                    <a:pt x="731" y="83"/>
                    <a:pt x="744" y="90"/>
                    <a:pt x="743" y="90"/>
                  </a:cubicBezTo>
                  <a:cubicBezTo>
                    <a:pt x="741" y="90"/>
                    <a:pt x="751" y="100"/>
                    <a:pt x="747" y="102"/>
                  </a:cubicBezTo>
                  <a:cubicBezTo>
                    <a:pt x="743" y="104"/>
                    <a:pt x="750" y="109"/>
                    <a:pt x="739" y="109"/>
                  </a:cubicBezTo>
                  <a:cubicBezTo>
                    <a:pt x="728" y="109"/>
                    <a:pt x="718" y="105"/>
                    <a:pt x="721" y="104"/>
                  </a:cubicBezTo>
                  <a:cubicBezTo>
                    <a:pt x="724" y="103"/>
                    <a:pt x="735" y="100"/>
                    <a:pt x="732" y="96"/>
                  </a:cubicBezTo>
                  <a:cubicBezTo>
                    <a:pt x="729" y="92"/>
                    <a:pt x="718" y="81"/>
                    <a:pt x="713" y="85"/>
                  </a:cubicBezTo>
                  <a:cubicBezTo>
                    <a:pt x="709" y="89"/>
                    <a:pt x="692" y="95"/>
                    <a:pt x="695" y="96"/>
                  </a:cubicBezTo>
                  <a:cubicBezTo>
                    <a:pt x="698" y="98"/>
                    <a:pt x="713" y="102"/>
                    <a:pt x="708" y="105"/>
                  </a:cubicBezTo>
                  <a:cubicBezTo>
                    <a:pt x="702" y="108"/>
                    <a:pt x="698" y="117"/>
                    <a:pt x="691" y="116"/>
                  </a:cubicBezTo>
                  <a:cubicBezTo>
                    <a:pt x="684" y="116"/>
                    <a:pt x="666" y="115"/>
                    <a:pt x="659" y="113"/>
                  </a:cubicBezTo>
                  <a:cubicBezTo>
                    <a:pt x="652" y="112"/>
                    <a:pt x="644" y="106"/>
                    <a:pt x="653" y="102"/>
                  </a:cubicBezTo>
                  <a:cubicBezTo>
                    <a:pt x="662" y="99"/>
                    <a:pt x="622" y="99"/>
                    <a:pt x="617" y="105"/>
                  </a:cubicBezTo>
                  <a:cubicBezTo>
                    <a:pt x="612" y="111"/>
                    <a:pt x="612" y="114"/>
                    <a:pt x="604" y="113"/>
                  </a:cubicBezTo>
                  <a:cubicBezTo>
                    <a:pt x="595" y="113"/>
                    <a:pt x="554" y="113"/>
                    <a:pt x="554" y="113"/>
                  </a:cubicBezTo>
                  <a:cubicBezTo>
                    <a:pt x="554" y="113"/>
                    <a:pt x="568" y="106"/>
                    <a:pt x="556" y="99"/>
                  </a:cubicBezTo>
                  <a:cubicBezTo>
                    <a:pt x="543" y="93"/>
                    <a:pt x="534" y="95"/>
                    <a:pt x="532" y="95"/>
                  </a:cubicBezTo>
                  <a:cubicBezTo>
                    <a:pt x="530" y="95"/>
                    <a:pt x="527" y="95"/>
                    <a:pt x="520" y="91"/>
                  </a:cubicBezTo>
                  <a:cubicBezTo>
                    <a:pt x="513" y="88"/>
                    <a:pt x="506" y="85"/>
                    <a:pt x="504" y="84"/>
                  </a:cubicBezTo>
                  <a:cubicBezTo>
                    <a:pt x="502" y="82"/>
                    <a:pt x="490" y="81"/>
                    <a:pt x="487" y="83"/>
                  </a:cubicBezTo>
                  <a:cubicBezTo>
                    <a:pt x="484" y="84"/>
                    <a:pt x="484" y="90"/>
                    <a:pt x="482" y="90"/>
                  </a:cubicBezTo>
                  <a:cubicBezTo>
                    <a:pt x="479" y="91"/>
                    <a:pt x="476" y="91"/>
                    <a:pt x="476" y="83"/>
                  </a:cubicBezTo>
                  <a:cubicBezTo>
                    <a:pt x="476" y="75"/>
                    <a:pt x="469" y="80"/>
                    <a:pt x="469" y="80"/>
                  </a:cubicBezTo>
                  <a:cubicBezTo>
                    <a:pt x="465" y="88"/>
                    <a:pt x="465" y="88"/>
                    <a:pt x="465" y="88"/>
                  </a:cubicBezTo>
                  <a:cubicBezTo>
                    <a:pt x="465" y="88"/>
                    <a:pt x="461" y="88"/>
                    <a:pt x="459" y="84"/>
                  </a:cubicBezTo>
                  <a:cubicBezTo>
                    <a:pt x="458" y="81"/>
                    <a:pt x="458" y="78"/>
                    <a:pt x="455" y="76"/>
                  </a:cubicBezTo>
                  <a:cubicBezTo>
                    <a:pt x="452" y="74"/>
                    <a:pt x="457" y="73"/>
                    <a:pt x="449" y="73"/>
                  </a:cubicBezTo>
                  <a:cubicBezTo>
                    <a:pt x="442" y="74"/>
                    <a:pt x="442" y="82"/>
                    <a:pt x="438" y="81"/>
                  </a:cubicBezTo>
                  <a:cubicBezTo>
                    <a:pt x="433" y="81"/>
                    <a:pt x="440" y="69"/>
                    <a:pt x="423" y="77"/>
                  </a:cubicBezTo>
                  <a:cubicBezTo>
                    <a:pt x="405" y="86"/>
                    <a:pt x="382" y="89"/>
                    <a:pt x="371" y="95"/>
                  </a:cubicBezTo>
                  <a:cubicBezTo>
                    <a:pt x="360" y="100"/>
                    <a:pt x="357" y="95"/>
                    <a:pt x="334" y="85"/>
                  </a:cubicBezTo>
                  <a:cubicBezTo>
                    <a:pt x="310" y="75"/>
                    <a:pt x="284" y="83"/>
                    <a:pt x="238" y="71"/>
                  </a:cubicBezTo>
                  <a:cubicBezTo>
                    <a:pt x="192" y="60"/>
                    <a:pt x="185" y="67"/>
                    <a:pt x="170" y="71"/>
                  </a:cubicBezTo>
                  <a:cubicBezTo>
                    <a:pt x="155" y="75"/>
                    <a:pt x="142" y="71"/>
                    <a:pt x="131" y="82"/>
                  </a:cubicBezTo>
                  <a:cubicBezTo>
                    <a:pt x="120" y="93"/>
                    <a:pt x="122" y="98"/>
                    <a:pt x="108" y="100"/>
                  </a:cubicBezTo>
                  <a:cubicBezTo>
                    <a:pt x="94" y="101"/>
                    <a:pt x="83" y="105"/>
                    <a:pt x="85" y="108"/>
                  </a:cubicBezTo>
                  <a:cubicBezTo>
                    <a:pt x="87" y="111"/>
                    <a:pt x="98" y="113"/>
                    <a:pt x="101" y="115"/>
                  </a:cubicBezTo>
                  <a:cubicBezTo>
                    <a:pt x="104" y="117"/>
                    <a:pt x="103" y="129"/>
                    <a:pt x="111" y="132"/>
                  </a:cubicBezTo>
                  <a:cubicBezTo>
                    <a:pt x="120" y="135"/>
                    <a:pt x="135" y="133"/>
                    <a:pt x="131" y="138"/>
                  </a:cubicBezTo>
                  <a:cubicBezTo>
                    <a:pt x="128" y="142"/>
                    <a:pt x="118" y="156"/>
                    <a:pt x="114" y="152"/>
                  </a:cubicBezTo>
                  <a:cubicBezTo>
                    <a:pt x="109" y="148"/>
                    <a:pt x="104" y="142"/>
                    <a:pt x="98" y="142"/>
                  </a:cubicBezTo>
                  <a:cubicBezTo>
                    <a:pt x="92" y="142"/>
                    <a:pt x="79" y="146"/>
                    <a:pt x="74" y="149"/>
                  </a:cubicBezTo>
                  <a:cubicBezTo>
                    <a:pt x="69" y="152"/>
                    <a:pt x="60" y="153"/>
                    <a:pt x="61" y="159"/>
                  </a:cubicBezTo>
                  <a:cubicBezTo>
                    <a:pt x="62" y="165"/>
                    <a:pt x="69" y="162"/>
                    <a:pt x="68" y="167"/>
                  </a:cubicBezTo>
                  <a:cubicBezTo>
                    <a:pt x="67" y="173"/>
                    <a:pt x="58" y="168"/>
                    <a:pt x="58" y="175"/>
                  </a:cubicBezTo>
                  <a:cubicBezTo>
                    <a:pt x="59" y="182"/>
                    <a:pt x="78" y="187"/>
                    <a:pt x="87" y="184"/>
                  </a:cubicBezTo>
                  <a:cubicBezTo>
                    <a:pt x="96" y="181"/>
                    <a:pt x="102" y="171"/>
                    <a:pt x="107" y="178"/>
                  </a:cubicBezTo>
                  <a:cubicBezTo>
                    <a:pt x="112" y="185"/>
                    <a:pt x="115" y="201"/>
                    <a:pt x="104" y="204"/>
                  </a:cubicBezTo>
                  <a:cubicBezTo>
                    <a:pt x="93" y="207"/>
                    <a:pt x="64" y="214"/>
                    <a:pt x="61" y="221"/>
                  </a:cubicBezTo>
                  <a:cubicBezTo>
                    <a:pt x="59" y="229"/>
                    <a:pt x="50" y="242"/>
                    <a:pt x="46" y="243"/>
                  </a:cubicBezTo>
                  <a:cubicBezTo>
                    <a:pt x="42" y="243"/>
                    <a:pt x="42" y="254"/>
                    <a:pt x="46" y="258"/>
                  </a:cubicBezTo>
                  <a:cubicBezTo>
                    <a:pt x="49" y="262"/>
                    <a:pt x="45" y="261"/>
                    <a:pt x="47" y="269"/>
                  </a:cubicBezTo>
                  <a:cubicBezTo>
                    <a:pt x="49" y="277"/>
                    <a:pt x="52" y="286"/>
                    <a:pt x="59" y="280"/>
                  </a:cubicBezTo>
                  <a:cubicBezTo>
                    <a:pt x="66" y="275"/>
                    <a:pt x="75" y="280"/>
                    <a:pt x="70" y="287"/>
                  </a:cubicBezTo>
                  <a:cubicBezTo>
                    <a:pt x="65" y="295"/>
                    <a:pt x="55" y="299"/>
                    <a:pt x="70" y="299"/>
                  </a:cubicBezTo>
                  <a:cubicBezTo>
                    <a:pt x="85" y="299"/>
                    <a:pt x="83" y="292"/>
                    <a:pt x="95" y="296"/>
                  </a:cubicBezTo>
                  <a:cubicBezTo>
                    <a:pt x="107" y="301"/>
                    <a:pt x="110" y="295"/>
                    <a:pt x="107" y="304"/>
                  </a:cubicBezTo>
                  <a:cubicBezTo>
                    <a:pt x="103" y="314"/>
                    <a:pt x="93" y="327"/>
                    <a:pt x="78" y="334"/>
                  </a:cubicBezTo>
                  <a:cubicBezTo>
                    <a:pt x="63" y="341"/>
                    <a:pt x="60" y="340"/>
                    <a:pt x="48" y="347"/>
                  </a:cubicBezTo>
                  <a:cubicBezTo>
                    <a:pt x="36" y="354"/>
                    <a:pt x="0" y="373"/>
                    <a:pt x="11" y="372"/>
                  </a:cubicBezTo>
                  <a:cubicBezTo>
                    <a:pt x="23" y="372"/>
                    <a:pt x="43" y="358"/>
                    <a:pt x="48" y="356"/>
                  </a:cubicBezTo>
                  <a:cubicBezTo>
                    <a:pt x="54" y="354"/>
                    <a:pt x="56" y="362"/>
                    <a:pt x="65" y="356"/>
                  </a:cubicBezTo>
                  <a:cubicBezTo>
                    <a:pt x="73" y="350"/>
                    <a:pt x="107" y="325"/>
                    <a:pt x="118" y="318"/>
                  </a:cubicBezTo>
                  <a:cubicBezTo>
                    <a:pt x="129" y="311"/>
                    <a:pt x="145" y="307"/>
                    <a:pt x="146" y="297"/>
                  </a:cubicBezTo>
                  <a:cubicBezTo>
                    <a:pt x="147" y="287"/>
                    <a:pt x="147" y="278"/>
                    <a:pt x="155" y="276"/>
                  </a:cubicBezTo>
                  <a:cubicBezTo>
                    <a:pt x="164" y="273"/>
                    <a:pt x="166" y="266"/>
                    <a:pt x="175" y="260"/>
                  </a:cubicBezTo>
                  <a:cubicBezTo>
                    <a:pt x="184" y="253"/>
                    <a:pt x="193" y="244"/>
                    <a:pt x="197" y="246"/>
                  </a:cubicBezTo>
                  <a:cubicBezTo>
                    <a:pt x="201" y="248"/>
                    <a:pt x="193" y="252"/>
                    <a:pt x="186" y="257"/>
                  </a:cubicBezTo>
                  <a:cubicBezTo>
                    <a:pt x="178" y="261"/>
                    <a:pt x="171" y="267"/>
                    <a:pt x="170" y="276"/>
                  </a:cubicBezTo>
                  <a:cubicBezTo>
                    <a:pt x="169" y="286"/>
                    <a:pt x="156" y="296"/>
                    <a:pt x="167" y="291"/>
                  </a:cubicBezTo>
                  <a:cubicBezTo>
                    <a:pt x="177" y="286"/>
                    <a:pt x="184" y="279"/>
                    <a:pt x="191" y="275"/>
                  </a:cubicBezTo>
                  <a:cubicBezTo>
                    <a:pt x="199" y="271"/>
                    <a:pt x="204" y="277"/>
                    <a:pt x="207" y="268"/>
                  </a:cubicBezTo>
                  <a:cubicBezTo>
                    <a:pt x="210" y="259"/>
                    <a:pt x="206" y="251"/>
                    <a:pt x="214" y="256"/>
                  </a:cubicBezTo>
                  <a:cubicBezTo>
                    <a:pt x="221" y="260"/>
                    <a:pt x="231" y="269"/>
                    <a:pt x="240" y="273"/>
                  </a:cubicBezTo>
                  <a:cubicBezTo>
                    <a:pt x="249" y="277"/>
                    <a:pt x="249" y="268"/>
                    <a:pt x="271" y="278"/>
                  </a:cubicBezTo>
                  <a:cubicBezTo>
                    <a:pt x="294" y="288"/>
                    <a:pt x="293" y="282"/>
                    <a:pt x="296" y="299"/>
                  </a:cubicBezTo>
                  <a:cubicBezTo>
                    <a:pt x="298" y="315"/>
                    <a:pt x="307" y="300"/>
                    <a:pt x="313" y="303"/>
                  </a:cubicBezTo>
                  <a:cubicBezTo>
                    <a:pt x="320" y="306"/>
                    <a:pt x="327" y="306"/>
                    <a:pt x="328" y="319"/>
                  </a:cubicBezTo>
                  <a:cubicBezTo>
                    <a:pt x="330" y="333"/>
                    <a:pt x="332" y="338"/>
                    <a:pt x="330" y="347"/>
                  </a:cubicBezTo>
                  <a:cubicBezTo>
                    <a:pt x="328" y="356"/>
                    <a:pt x="341" y="353"/>
                    <a:pt x="342" y="363"/>
                  </a:cubicBezTo>
                  <a:cubicBezTo>
                    <a:pt x="342" y="372"/>
                    <a:pt x="341" y="384"/>
                    <a:pt x="342" y="387"/>
                  </a:cubicBezTo>
                  <a:cubicBezTo>
                    <a:pt x="343" y="389"/>
                    <a:pt x="358" y="391"/>
                    <a:pt x="354" y="398"/>
                  </a:cubicBezTo>
                  <a:cubicBezTo>
                    <a:pt x="351" y="405"/>
                    <a:pt x="352" y="412"/>
                    <a:pt x="355" y="419"/>
                  </a:cubicBezTo>
                  <a:cubicBezTo>
                    <a:pt x="359" y="425"/>
                    <a:pt x="363" y="427"/>
                    <a:pt x="372" y="436"/>
                  </a:cubicBezTo>
                  <a:cubicBezTo>
                    <a:pt x="381" y="445"/>
                    <a:pt x="399" y="461"/>
                    <a:pt x="393" y="463"/>
                  </a:cubicBezTo>
                  <a:cubicBezTo>
                    <a:pt x="388" y="466"/>
                    <a:pt x="382" y="461"/>
                    <a:pt x="376" y="468"/>
                  </a:cubicBezTo>
                  <a:cubicBezTo>
                    <a:pt x="370" y="475"/>
                    <a:pt x="374" y="477"/>
                    <a:pt x="369" y="496"/>
                  </a:cubicBezTo>
                  <a:cubicBezTo>
                    <a:pt x="364" y="514"/>
                    <a:pt x="365" y="515"/>
                    <a:pt x="360" y="529"/>
                  </a:cubicBezTo>
                  <a:cubicBezTo>
                    <a:pt x="354" y="544"/>
                    <a:pt x="351" y="548"/>
                    <a:pt x="349" y="560"/>
                  </a:cubicBezTo>
                  <a:cubicBezTo>
                    <a:pt x="347" y="572"/>
                    <a:pt x="342" y="580"/>
                    <a:pt x="351" y="591"/>
                  </a:cubicBezTo>
                  <a:cubicBezTo>
                    <a:pt x="360" y="602"/>
                    <a:pt x="346" y="603"/>
                    <a:pt x="358" y="619"/>
                  </a:cubicBezTo>
                  <a:cubicBezTo>
                    <a:pt x="370" y="635"/>
                    <a:pt x="376" y="631"/>
                    <a:pt x="382" y="641"/>
                  </a:cubicBezTo>
                  <a:cubicBezTo>
                    <a:pt x="389" y="651"/>
                    <a:pt x="407" y="648"/>
                    <a:pt x="402" y="661"/>
                  </a:cubicBezTo>
                  <a:cubicBezTo>
                    <a:pt x="397" y="674"/>
                    <a:pt x="399" y="681"/>
                    <a:pt x="408" y="691"/>
                  </a:cubicBezTo>
                  <a:cubicBezTo>
                    <a:pt x="418" y="701"/>
                    <a:pt x="419" y="704"/>
                    <a:pt x="415" y="708"/>
                  </a:cubicBezTo>
                  <a:cubicBezTo>
                    <a:pt x="411" y="712"/>
                    <a:pt x="405" y="716"/>
                    <a:pt x="409" y="718"/>
                  </a:cubicBezTo>
                  <a:cubicBezTo>
                    <a:pt x="412" y="720"/>
                    <a:pt x="417" y="719"/>
                    <a:pt x="422" y="727"/>
                  </a:cubicBezTo>
                  <a:cubicBezTo>
                    <a:pt x="427" y="736"/>
                    <a:pt x="427" y="743"/>
                    <a:pt x="430" y="746"/>
                  </a:cubicBezTo>
                  <a:cubicBezTo>
                    <a:pt x="433" y="749"/>
                    <a:pt x="441" y="755"/>
                    <a:pt x="440" y="758"/>
                  </a:cubicBezTo>
                  <a:cubicBezTo>
                    <a:pt x="440" y="762"/>
                    <a:pt x="451" y="766"/>
                    <a:pt x="451" y="761"/>
                  </a:cubicBezTo>
                  <a:cubicBezTo>
                    <a:pt x="451" y="756"/>
                    <a:pt x="458" y="762"/>
                    <a:pt x="451" y="746"/>
                  </a:cubicBezTo>
                  <a:cubicBezTo>
                    <a:pt x="443" y="730"/>
                    <a:pt x="431" y="717"/>
                    <a:pt x="427" y="707"/>
                  </a:cubicBezTo>
                  <a:cubicBezTo>
                    <a:pt x="424" y="697"/>
                    <a:pt x="419" y="683"/>
                    <a:pt x="421" y="679"/>
                  </a:cubicBezTo>
                  <a:cubicBezTo>
                    <a:pt x="422" y="675"/>
                    <a:pt x="424" y="664"/>
                    <a:pt x="431" y="670"/>
                  </a:cubicBezTo>
                  <a:cubicBezTo>
                    <a:pt x="438" y="676"/>
                    <a:pt x="432" y="687"/>
                    <a:pt x="439" y="700"/>
                  </a:cubicBezTo>
                  <a:cubicBezTo>
                    <a:pt x="446" y="713"/>
                    <a:pt x="471" y="741"/>
                    <a:pt x="475" y="746"/>
                  </a:cubicBezTo>
                  <a:cubicBezTo>
                    <a:pt x="478" y="751"/>
                    <a:pt x="492" y="771"/>
                    <a:pt x="488" y="781"/>
                  </a:cubicBezTo>
                  <a:cubicBezTo>
                    <a:pt x="483" y="791"/>
                    <a:pt x="481" y="792"/>
                    <a:pt x="488" y="796"/>
                  </a:cubicBezTo>
                  <a:cubicBezTo>
                    <a:pt x="495" y="800"/>
                    <a:pt x="554" y="831"/>
                    <a:pt x="562" y="831"/>
                  </a:cubicBezTo>
                  <a:cubicBezTo>
                    <a:pt x="570" y="832"/>
                    <a:pt x="586" y="824"/>
                    <a:pt x="592" y="828"/>
                  </a:cubicBezTo>
                  <a:cubicBezTo>
                    <a:pt x="599" y="831"/>
                    <a:pt x="611" y="848"/>
                    <a:pt x="618" y="848"/>
                  </a:cubicBezTo>
                  <a:cubicBezTo>
                    <a:pt x="624" y="848"/>
                    <a:pt x="636" y="845"/>
                    <a:pt x="635" y="852"/>
                  </a:cubicBezTo>
                  <a:cubicBezTo>
                    <a:pt x="633" y="859"/>
                    <a:pt x="627" y="869"/>
                    <a:pt x="634" y="865"/>
                  </a:cubicBezTo>
                  <a:cubicBezTo>
                    <a:pt x="641" y="861"/>
                    <a:pt x="645" y="853"/>
                    <a:pt x="651" y="857"/>
                  </a:cubicBezTo>
                  <a:cubicBezTo>
                    <a:pt x="657" y="861"/>
                    <a:pt x="667" y="871"/>
                    <a:pt x="668" y="879"/>
                  </a:cubicBezTo>
                  <a:cubicBezTo>
                    <a:pt x="670" y="887"/>
                    <a:pt x="676" y="892"/>
                    <a:pt x="681" y="889"/>
                  </a:cubicBezTo>
                  <a:cubicBezTo>
                    <a:pt x="686" y="886"/>
                    <a:pt x="694" y="893"/>
                    <a:pt x="695" y="898"/>
                  </a:cubicBezTo>
                  <a:cubicBezTo>
                    <a:pt x="697" y="903"/>
                    <a:pt x="700" y="907"/>
                    <a:pt x="705" y="906"/>
                  </a:cubicBezTo>
                  <a:cubicBezTo>
                    <a:pt x="710" y="904"/>
                    <a:pt x="714" y="906"/>
                    <a:pt x="714" y="910"/>
                  </a:cubicBezTo>
                  <a:cubicBezTo>
                    <a:pt x="714" y="913"/>
                    <a:pt x="717" y="918"/>
                    <a:pt x="721" y="913"/>
                  </a:cubicBezTo>
                  <a:cubicBezTo>
                    <a:pt x="726" y="908"/>
                    <a:pt x="725" y="903"/>
                    <a:pt x="727" y="903"/>
                  </a:cubicBezTo>
                  <a:cubicBezTo>
                    <a:pt x="729" y="903"/>
                    <a:pt x="737" y="899"/>
                    <a:pt x="738" y="905"/>
                  </a:cubicBezTo>
                  <a:cubicBezTo>
                    <a:pt x="739" y="911"/>
                    <a:pt x="748" y="921"/>
                    <a:pt x="745" y="931"/>
                  </a:cubicBezTo>
                  <a:cubicBezTo>
                    <a:pt x="741" y="940"/>
                    <a:pt x="746" y="954"/>
                    <a:pt x="735" y="955"/>
                  </a:cubicBezTo>
                  <a:cubicBezTo>
                    <a:pt x="723" y="956"/>
                    <a:pt x="720" y="963"/>
                    <a:pt x="724" y="968"/>
                  </a:cubicBezTo>
                  <a:cubicBezTo>
                    <a:pt x="728" y="972"/>
                    <a:pt x="721" y="969"/>
                    <a:pt x="714" y="974"/>
                  </a:cubicBezTo>
                  <a:cubicBezTo>
                    <a:pt x="708" y="979"/>
                    <a:pt x="696" y="975"/>
                    <a:pt x="699" y="985"/>
                  </a:cubicBezTo>
                  <a:cubicBezTo>
                    <a:pt x="703" y="995"/>
                    <a:pt x="698" y="1008"/>
                    <a:pt x="698" y="1008"/>
                  </a:cubicBezTo>
                  <a:cubicBezTo>
                    <a:pt x="698" y="1008"/>
                    <a:pt x="711" y="1014"/>
                    <a:pt x="703" y="1015"/>
                  </a:cubicBezTo>
                  <a:cubicBezTo>
                    <a:pt x="694" y="1016"/>
                    <a:pt x="695" y="1018"/>
                    <a:pt x="692" y="1027"/>
                  </a:cubicBezTo>
                  <a:cubicBezTo>
                    <a:pt x="690" y="1036"/>
                    <a:pt x="690" y="1048"/>
                    <a:pt x="693" y="1048"/>
                  </a:cubicBezTo>
                  <a:cubicBezTo>
                    <a:pt x="696" y="1047"/>
                    <a:pt x="713" y="1067"/>
                    <a:pt x="715" y="1079"/>
                  </a:cubicBezTo>
                  <a:cubicBezTo>
                    <a:pt x="717" y="1091"/>
                    <a:pt x="724" y="1107"/>
                    <a:pt x="726" y="1119"/>
                  </a:cubicBezTo>
                  <a:cubicBezTo>
                    <a:pt x="727" y="1131"/>
                    <a:pt x="743" y="1135"/>
                    <a:pt x="750" y="1138"/>
                  </a:cubicBezTo>
                  <a:cubicBezTo>
                    <a:pt x="756" y="1141"/>
                    <a:pt x="771" y="1146"/>
                    <a:pt x="772" y="1153"/>
                  </a:cubicBezTo>
                  <a:cubicBezTo>
                    <a:pt x="774" y="1159"/>
                    <a:pt x="781" y="1152"/>
                    <a:pt x="779" y="1169"/>
                  </a:cubicBezTo>
                  <a:cubicBezTo>
                    <a:pt x="778" y="1186"/>
                    <a:pt x="772" y="1213"/>
                    <a:pt x="766" y="1225"/>
                  </a:cubicBezTo>
                  <a:cubicBezTo>
                    <a:pt x="760" y="1238"/>
                    <a:pt x="760" y="1241"/>
                    <a:pt x="755" y="1260"/>
                  </a:cubicBezTo>
                  <a:cubicBezTo>
                    <a:pt x="750" y="1279"/>
                    <a:pt x="752" y="1284"/>
                    <a:pt x="749" y="1291"/>
                  </a:cubicBezTo>
                  <a:cubicBezTo>
                    <a:pt x="746" y="1298"/>
                    <a:pt x="739" y="1327"/>
                    <a:pt x="730" y="1338"/>
                  </a:cubicBezTo>
                  <a:cubicBezTo>
                    <a:pt x="720" y="1349"/>
                    <a:pt x="711" y="1350"/>
                    <a:pt x="710" y="1367"/>
                  </a:cubicBezTo>
                  <a:cubicBezTo>
                    <a:pt x="708" y="1384"/>
                    <a:pt x="701" y="1393"/>
                    <a:pt x="698" y="1404"/>
                  </a:cubicBezTo>
                  <a:cubicBezTo>
                    <a:pt x="695" y="1416"/>
                    <a:pt x="688" y="1431"/>
                    <a:pt x="689" y="1436"/>
                  </a:cubicBezTo>
                  <a:cubicBezTo>
                    <a:pt x="689" y="1442"/>
                    <a:pt x="697" y="1435"/>
                    <a:pt x="697" y="1435"/>
                  </a:cubicBezTo>
                  <a:cubicBezTo>
                    <a:pt x="697" y="1435"/>
                    <a:pt x="707" y="1415"/>
                    <a:pt x="710" y="1416"/>
                  </a:cubicBezTo>
                  <a:cubicBezTo>
                    <a:pt x="713" y="1416"/>
                    <a:pt x="712" y="1412"/>
                    <a:pt x="712" y="1423"/>
                  </a:cubicBezTo>
                  <a:cubicBezTo>
                    <a:pt x="712" y="1434"/>
                    <a:pt x="703" y="1447"/>
                    <a:pt x="697" y="1451"/>
                  </a:cubicBezTo>
                  <a:cubicBezTo>
                    <a:pt x="692" y="1456"/>
                    <a:pt x="692" y="1456"/>
                    <a:pt x="682" y="1463"/>
                  </a:cubicBezTo>
                  <a:cubicBezTo>
                    <a:pt x="672" y="1470"/>
                    <a:pt x="672" y="1476"/>
                    <a:pt x="672" y="1479"/>
                  </a:cubicBezTo>
                  <a:cubicBezTo>
                    <a:pt x="672" y="1481"/>
                    <a:pt x="680" y="1484"/>
                    <a:pt x="676" y="1486"/>
                  </a:cubicBezTo>
                  <a:cubicBezTo>
                    <a:pt x="672" y="1488"/>
                    <a:pt x="674" y="1490"/>
                    <a:pt x="670" y="1493"/>
                  </a:cubicBezTo>
                  <a:cubicBezTo>
                    <a:pt x="667" y="1495"/>
                    <a:pt x="660" y="1498"/>
                    <a:pt x="663" y="1502"/>
                  </a:cubicBezTo>
                  <a:cubicBezTo>
                    <a:pt x="666" y="1507"/>
                    <a:pt x="659" y="1517"/>
                    <a:pt x="660" y="1524"/>
                  </a:cubicBezTo>
                  <a:cubicBezTo>
                    <a:pt x="660" y="1530"/>
                    <a:pt x="666" y="1541"/>
                    <a:pt x="666" y="1541"/>
                  </a:cubicBezTo>
                  <a:cubicBezTo>
                    <a:pt x="666" y="1541"/>
                    <a:pt x="674" y="1563"/>
                    <a:pt x="678" y="1566"/>
                  </a:cubicBezTo>
                  <a:cubicBezTo>
                    <a:pt x="682" y="1570"/>
                    <a:pt x="691" y="1572"/>
                    <a:pt x="690" y="1576"/>
                  </a:cubicBezTo>
                  <a:cubicBezTo>
                    <a:pt x="689" y="1581"/>
                    <a:pt x="698" y="1578"/>
                    <a:pt x="707" y="1582"/>
                  </a:cubicBezTo>
                  <a:cubicBezTo>
                    <a:pt x="716" y="1586"/>
                    <a:pt x="710" y="1601"/>
                    <a:pt x="727" y="1597"/>
                  </a:cubicBezTo>
                  <a:cubicBezTo>
                    <a:pt x="744" y="1594"/>
                    <a:pt x="759" y="1595"/>
                    <a:pt x="759" y="1595"/>
                  </a:cubicBezTo>
                  <a:cubicBezTo>
                    <a:pt x="759" y="1595"/>
                    <a:pt x="761" y="1597"/>
                    <a:pt x="767" y="1598"/>
                  </a:cubicBezTo>
                  <a:cubicBezTo>
                    <a:pt x="773" y="1599"/>
                    <a:pt x="790" y="1595"/>
                    <a:pt x="790" y="1595"/>
                  </a:cubicBezTo>
                  <a:lnTo>
                    <a:pt x="792" y="1592"/>
                  </a:lnTo>
                  <a:close/>
                </a:path>
              </a:pathLst>
            </a:custGeom>
            <a:grpFill/>
            <a:ln>
              <a:noFill/>
            </a:ln>
            <a:extLst/>
          </p:spPr>
          <p:txBody>
            <a:bodyPr/>
            <a:lstStyle/>
            <a:p>
              <a:pPr>
                <a:defRPr/>
              </a:pPr>
              <a:endParaRPr lang="zh-CN" altLang="en-US">
                <a:solidFill>
                  <a:prstClr val="black"/>
                </a:solidFill>
              </a:endParaRPr>
            </a:p>
          </p:txBody>
        </p:sp>
        <p:sp>
          <p:nvSpPr>
            <p:cNvPr id="6" name="Freeform 111"/>
            <p:cNvSpPr>
              <a:spLocks/>
            </p:cNvSpPr>
            <p:nvPr/>
          </p:nvSpPr>
          <p:spPr bwMode="auto">
            <a:xfrm>
              <a:off x="2484437" y="684213"/>
              <a:ext cx="1468438" cy="1327150"/>
            </a:xfrm>
            <a:custGeom>
              <a:avLst/>
              <a:gdLst>
                <a:gd name="T0" fmla="*/ 62 w 550"/>
                <a:gd name="T1" fmla="*/ 110 h 497"/>
                <a:gd name="T2" fmla="*/ 81 w 550"/>
                <a:gd name="T3" fmla="*/ 123 h 497"/>
                <a:gd name="T4" fmla="*/ 27 w 550"/>
                <a:gd name="T5" fmla="*/ 143 h 497"/>
                <a:gd name="T6" fmla="*/ 11 w 550"/>
                <a:gd name="T7" fmla="*/ 164 h 497"/>
                <a:gd name="T8" fmla="*/ 32 w 550"/>
                <a:gd name="T9" fmla="*/ 178 h 497"/>
                <a:gd name="T10" fmla="*/ 55 w 550"/>
                <a:gd name="T11" fmla="*/ 187 h 497"/>
                <a:gd name="T12" fmla="*/ 119 w 550"/>
                <a:gd name="T13" fmla="*/ 204 h 497"/>
                <a:gd name="T14" fmla="*/ 147 w 550"/>
                <a:gd name="T15" fmla="*/ 271 h 497"/>
                <a:gd name="T16" fmla="*/ 164 w 550"/>
                <a:gd name="T17" fmla="*/ 270 h 497"/>
                <a:gd name="T18" fmla="*/ 173 w 550"/>
                <a:gd name="T19" fmla="*/ 313 h 497"/>
                <a:gd name="T20" fmla="*/ 153 w 550"/>
                <a:gd name="T21" fmla="*/ 334 h 497"/>
                <a:gd name="T22" fmla="*/ 150 w 550"/>
                <a:gd name="T23" fmla="*/ 364 h 497"/>
                <a:gd name="T24" fmla="*/ 157 w 550"/>
                <a:gd name="T25" fmla="*/ 401 h 497"/>
                <a:gd name="T26" fmla="*/ 177 w 550"/>
                <a:gd name="T27" fmla="*/ 395 h 497"/>
                <a:gd name="T28" fmla="*/ 160 w 550"/>
                <a:gd name="T29" fmla="*/ 421 h 497"/>
                <a:gd name="T30" fmla="*/ 179 w 550"/>
                <a:gd name="T31" fmla="*/ 454 h 497"/>
                <a:gd name="T32" fmla="*/ 206 w 550"/>
                <a:gd name="T33" fmla="*/ 478 h 497"/>
                <a:gd name="T34" fmla="*/ 227 w 550"/>
                <a:gd name="T35" fmla="*/ 492 h 497"/>
                <a:gd name="T36" fmla="*/ 250 w 550"/>
                <a:gd name="T37" fmla="*/ 446 h 497"/>
                <a:gd name="T38" fmla="*/ 267 w 550"/>
                <a:gd name="T39" fmla="*/ 408 h 497"/>
                <a:gd name="T40" fmla="*/ 296 w 550"/>
                <a:gd name="T41" fmla="*/ 376 h 497"/>
                <a:gd name="T42" fmla="*/ 345 w 550"/>
                <a:gd name="T43" fmla="*/ 345 h 497"/>
                <a:gd name="T44" fmla="*/ 443 w 550"/>
                <a:gd name="T45" fmla="*/ 298 h 497"/>
                <a:gd name="T46" fmla="*/ 401 w 550"/>
                <a:gd name="T47" fmla="*/ 290 h 497"/>
                <a:gd name="T48" fmla="*/ 427 w 550"/>
                <a:gd name="T49" fmla="*/ 287 h 497"/>
                <a:gd name="T50" fmla="*/ 451 w 550"/>
                <a:gd name="T51" fmla="*/ 281 h 497"/>
                <a:gd name="T52" fmla="*/ 411 w 550"/>
                <a:gd name="T53" fmla="*/ 255 h 497"/>
                <a:gd name="T54" fmla="*/ 431 w 550"/>
                <a:gd name="T55" fmla="*/ 236 h 497"/>
                <a:gd name="T56" fmla="*/ 453 w 550"/>
                <a:gd name="T57" fmla="*/ 238 h 497"/>
                <a:gd name="T58" fmla="*/ 453 w 550"/>
                <a:gd name="T59" fmla="*/ 225 h 497"/>
                <a:gd name="T60" fmla="*/ 478 w 550"/>
                <a:gd name="T61" fmla="*/ 198 h 497"/>
                <a:gd name="T62" fmla="*/ 462 w 550"/>
                <a:gd name="T63" fmla="*/ 180 h 497"/>
                <a:gd name="T64" fmla="*/ 484 w 550"/>
                <a:gd name="T65" fmla="*/ 162 h 497"/>
                <a:gd name="T66" fmla="*/ 460 w 550"/>
                <a:gd name="T67" fmla="*/ 149 h 497"/>
                <a:gd name="T68" fmla="*/ 476 w 550"/>
                <a:gd name="T69" fmla="*/ 124 h 497"/>
                <a:gd name="T70" fmla="*/ 498 w 550"/>
                <a:gd name="T71" fmla="*/ 104 h 497"/>
                <a:gd name="T72" fmla="*/ 543 w 550"/>
                <a:gd name="T73" fmla="*/ 73 h 497"/>
                <a:gd name="T74" fmla="*/ 486 w 550"/>
                <a:gd name="T75" fmla="*/ 61 h 497"/>
                <a:gd name="T76" fmla="*/ 442 w 550"/>
                <a:gd name="T77" fmla="*/ 79 h 497"/>
                <a:gd name="T78" fmla="*/ 439 w 550"/>
                <a:gd name="T79" fmla="*/ 60 h 497"/>
                <a:gd name="T80" fmla="*/ 416 w 550"/>
                <a:gd name="T81" fmla="*/ 53 h 497"/>
                <a:gd name="T82" fmla="*/ 458 w 550"/>
                <a:gd name="T83" fmla="*/ 30 h 497"/>
                <a:gd name="T84" fmla="*/ 414 w 550"/>
                <a:gd name="T85" fmla="*/ 6 h 497"/>
                <a:gd name="T86" fmla="*/ 321 w 550"/>
                <a:gd name="T87" fmla="*/ 11 h 497"/>
                <a:gd name="T88" fmla="*/ 288 w 550"/>
                <a:gd name="T89" fmla="*/ 21 h 497"/>
                <a:gd name="T90" fmla="*/ 245 w 550"/>
                <a:gd name="T91" fmla="*/ 35 h 497"/>
                <a:gd name="T92" fmla="*/ 221 w 550"/>
                <a:gd name="T93" fmla="*/ 40 h 497"/>
                <a:gd name="T94" fmla="*/ 192 w 550"/>
                <a:gd name="T95" fmla="*/ 47 h 497"/>
                <a:gd name="T96" fmla="*/ 153 w 550"/>
                <a:gd name="T97" fmla="*/ 51 h 497"/>
                <a:gd name="T98" fmla="*/ 141 w 550"/>
                <a:gd name="T99" fmla="*/ 68 h 497"/>
                <a:gd name="T100" fmla="*/ 89 w 550"/>
                <a:gd name="T101" fmla="*/ 8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50" h="497">
                  <a:moveTo>
                    <a:pt x="67" y="99"/>
                  </a:moveTo>
                  <a:cubicBezTo>
                    <a:pt x="62" y="100"/>
                    <a:pt x="60" y="110"/>
                    <a:pt x="62" y="110"/>
                  </a:cubicBezTo>
                  <a:cubicBezTo>
                    <a:pt x="64" y="111"/>
                    <a:pt x="73" y="106"/>
                    <a:pt x="84" y="110"/>
                  </a:cubicBezTo>
                  <a:cubicBezTo>
                    <a:pt x="95" y="115"/>
                    <a:pt x="87" y="122"/>
                    <a:pt x="81" y="123"/>
                  </a:cubicBezTo>
                  <a:cubicBezTo>
                    <a:pt x="76" y="125"/>
                    <a:pt x="71" y="121"/>
                    <a:pt x="56" y="129"/>
                  </a:cubicBezTo>
                  <a:cubicBezTo>
                    <a:pt x="42" y="137"/>
                    <a:pt x="35" y="146"/>
                    <a:pt x="27" y="143"/>
                  </a:cubicBezTo>
                  <a:cubicBezTo>
                    <a:pt x="20" y="139"/>
                    <a:pt x="5" y="144"/>
                    <a:pt x="3" y="148"/>
                  </a:cubicBezTo>
                  <a:cubicBezTo>
                    <a:pt x="0" y="152"/>
                    <a:pt x="11" y="164"/>
                    <a:pt x="11" y="164"/>
                  </a:cubicBezTo>
                  <a:cubicBezTo>
                    <a:pt x="24" y="163"/>
                    <a:pt x="24" y="163"/>
                    <a:pt x="24" y="163"/>
                  </a:cubicBezTo>
                  <a:cubicBezTo>
                    <a:pt x="24" y="163"/>
                    <a:pt x="37" y="175"/>
                    <a:pt x="32" y="178"/>
                  </a:cubicBezTo>
                  <a:cubicBezTo>
                    <a:pt x="28" y="181"/>
                    <a:pt x="19" y="179"/>
                    <a:pt x="30" y="184"/>
                  </a:cubicBezTo>
                  <a:cubicBezTo>
                    <a:pt x="41" y="189"/>
                    <a:pt x="29" y="185"/>
                    <a:pt x="55" y="187"/>
                  </a:cubicBezTo>
                  <a:cubicBezTo>
                    <a:pt x="81" y="189"/>
                    <a:pt x="72" y="187"/>
                    <a:pt x="84" y="189"/>
                  </a:cubicBezTo>
                  <a:cubicBezTo>
                    <a:pt x="97" y="190"/>
                    <a:pt x="116" y="203"/>
                    <a:pt x="119" y="204"/>
                  </a:cubicBezTo>
                  <a:cubicBezTo>
                    <a:pt x="123" y="204"/>
                    <a:pt x="138" y="205"/>
                    <a:pt x="139" y="217"/>
                  </a:cubicBezTo>
                  <a:cubicBezTo>
                    <a:pt x="140" y="229"/>
                    <a:pt x="153" y="263"/>
                    <a:pt x="147" y="271"/>
                  </a:cubicBezTo>
                  <a:cubicBezTo>
                    <a:pt x="141" y="279"/>
                    <a:pt x="161" y="287"/>
                    <a:pt x="159" y="283"/>
                  </a:cubicBezTo>
                  <a:cubicBezTo>
                    <a:pt x="158" y="280"/>
                    <a:pt x="160" y="268"/>
                    <a:pt x="164" y="270"/>
                  </a:cubicBezTo>
                  <a:cubicBezTo>
                    <a:pt x="168" y="272"/>
                    <a:pt x="178" y="301"/>
                    <a:pt x="177" y="303"/>
                  </a:cubicBezTo>
                  <a:cubicBezTo>
                    <a:pt x="176" y="305"/>
                    <a:pt x="178" y="305"/>
                    <a:pt x="173" y="313"/>
                  </a:cubicBezTo>
                  <a:cubicBezTo>
                    <a:pt x="169" y="321"/>
                    <a:pt x="164" y="329"/>
                    <a:pt x="162" y="329"/>
                  </a:cubicBezTo>
                  <a:cubicBezTo>
                    <a:pt x="159" y="329"/>
                    <a:pt x="154" y="331"/>
                    <a:pt x="153" y="334"/>
                  </a:cubicBezTo>
                  <a:cubicBezTo>
                    <a:pt x="152" y="336"/>
                    <a:pt x="154" y="339"/>
                    <a:pt x="153" y="347"/>
                  </a:cubicBezTo>
                  <a:cubicBezTo>
                    <a:pt x="152" y="355"/>
                    <a:pt x="147" y="356"/>
                    <a:pt x="150" y="364"/>
                  </a:cubicBezTo>
                  <a:cubicBezTo>
                    <a:pt x="154" y="372"/>
                    <a:pt x="151" y="372"/>
                    <a:pt x="152" y="379"/>
                  </a:cubicBezTo>
                  <a:cubicBezTo>
                    <a:pt x="152" y="386"/>
                    <a:pt x="162" y="399"/>
                    <a:pt x="157" y="401"/>
                  </a:cubicBezTo>
                  <a:cubicBezTo>
                    <a:pt x="152" y="402"/>
                    <a:pt x="151" y="410"/>
                    <a:pt x="158" y="405"/>
                  </a:cubicBezTo>
                  <a:cubicBezTo>
                    <a:pt x="164" y="401"/>
                    <a:pt x="177" y="395"/>
                    <a:pt x="177" y="395"/>
                  </a:cubicBezTo>
                  <a:cubicBezTo>
                    <a:pt x="177" y="395"/>
                    <a:pt x="181" y="397"/>
                    <a:pt x="176" y="399"/>
                  </a:cubicBezTo>
                  <a:cubicBezTo>
                    <a:pt x="171" y="400"/>
                    <a:pt x="157" y="416"/>
                    <a:pt x="160" y="421"/>
                  </a:cubicBezTo>
                  <a:cubicBezTo>
                    <a:pt x="164" y="426"/>
                    <a:pt x="169" y="428"/>
                    <a:pt x="171" y="436"/>
                  </a:cubicBezTo>
                  <a:cubicBezTo>
                    <a:pt x="173" y="445"/>
                    <a:pt x="183" y="444"/>
                    <a:pt x="179" y="454"/>
                  </a:cubicBezTo>
                  <a:cubicBezTo>
                    <a:pt x="175" y="465"/>
                    <a:pt x="186" y="468"/>
                    <a:pt x="186" y="474"/>
                  </a:cubicBezTo>
                  <a:cubicBezTo>
                    <a:pt x="186" y="480"/>
                    <a:pt x="197" y="469"/>
                    <a:pt x="206" y="478"/>
                  </a:cubicBezTo>
                  <a:cubicBezTo>
                    <a:pt x="215" y="487"/>
                    <a:pt x="208" y="489"/>
                    <a:pt x="216" y="493"/>
                  </a:cubicBezTo>
                  <a:cubicBezTo>
                    <a:pt x="224" y="497"/>
                    <a:pt x="225" y="494"/>
                    <a:pt x="227" y="492"/>
                  </a:cubicBezTo>
                  <a:cubicBezTo>
                    <a:pt x="229" y="490"/>
                    <a:pt x="230" y="475"/>
                    <a:pt x="237" y="464"/>
                  </a:cubicBezTo>
                  <a:cubicBezTo>
                    <a:pt x="244" y="453"/>
                    <a:pt x="250" y="453"/>
                    <a:pt x="250" y="446"/>
                  </a:cubicBezTo>
                  <a:cubicBezTo>
                    <a:pt x="250" y="439"/>
                    <a:pt x="260" y="426"/>
                    <a:pt x="263" y="421"/>
                  </a:cubicBezTo>
                  <a:cubicBezTo>
                    <a:pt x="265" y="417"/>
                    <a:pt x="273" y="412"/>
                    <a:pt x="267" y="408"/>
                  </a:cubicBezTo>
                  <a:cubicBezTo>
                    <a:pt x="261" y="404"/>
                    <a:pt x="271" y="400"/>
                    <a:pt x="281" y="393"/>
                  </a:cubicBezTo>
                  <a:cubicBezTo>
                    <a:pt x="290" y="386"/>
                    <a:pt x="288" y="378"/>
                    <a:pt x="296" y="376"/>
                  </a:cubicBezTo>
                  <a:cubicBezTo>
                    <a:pt x="305" y="374"/>
                    <a:pt x="298" y="370"/>
                    <a:pt x="311" y="366"/>
                  </a:cubicBezTo>
                  <a:cubicBezTo>
                    <a:pt x="324" y="361"/>
                    <a:pt x="336" y="351"/>
                    <a:pt x="345" y="345"/>
                  </a:cubicBezTo>
                  <a:cubicBezTo>
                    <a:pt x="353" y="339"/>
                    <a:pt x="350" y="336"/>
                    <a:pt x="366" y="332"/>
                  </a:cubicBezTo>
                  <a:cubicBezTo>
                    <a:pt x="383" y="328"/>
                    <a:pt x="443" y="298"/>
                    <a:pt x="443" y="298"/>
                  </a:cubicBezTo>
                  <a:cubicBezTo>
                    <a:pt x="443" y="298"/>
                    <a:pt x="431" y="296"/>
                    <a:pt x="421" y="295"/>
                  </a:cubicBezTo>
                  <a:cubicBezTo>
                    <a:pt x="412" y="295"/>
                    <a:pt x="397" y="293"/>
                    <a:pt x="401" y="290"/>
                  </a:cubicBezTo>
                  <a:cubicBezTo>
                    <a:pt x="405" y="287"/>
                    <a:pt x="410" y="278"/>
                    <a:pt x="413" y="277"/>
                  </a:cubicBezTo>
                  <a:cubicBezTo>
                    <a:pt x="416" y="276"/>
                    <a:pt x="427" y="287"/>
                    <a:pt x="427" y="287"/>
                  </a:cubicBezTo>
                  <a:cubicBezTo>
                    <a:pt x="427" y="287"/>
                    <a:pt x="447" y="291"/>
                    <a:pt x="445" y="289"/>
                  </a:cubicBezTo>
                  <a:cubicBezTo>
                    <a:pt x="444" y="287"/>
                    <a:pt x="451" y="284"/>
                    <a:pt x="451" y="281"/>
                  </a:cubicBezTo>
                  <a:cubicBezTo>
                    <a:pt x="451" y="278"/>
                    <a:pt x="445" y="270"/>
                    <a:pt x="432" y="264"/>
                  </a:cubicBezTo>
                  <a:cubicBezTo>
                    <a:pt x="420" y="258"/>
                    <a:pt x="423" y="261"/>
                    <a:pt x="411" y="255"/>
                  </a:cubicBezTo>
                  <a:cubicBezTo>
                    <a:pt x="398" y="248"/>
                    <a:pt x="387" y="247"/>
                    <a:pt x="397" y="245"/>
                  </a:cubicBezTo>
                  <a:cubicBezTo>
                    <a:pt x="406" y="242"/>
                    <a:pt x="428" y="240"/>
                    <a:pt x="431" y="236"/>
                  </a:cubicBezTo>
                  <a:cubicBezTo>
                    <a:pt x="433" y="232"/>
                    <a:pt x="426" y="227"/>
                    <a:pt x="433" y="232"/>
                  </a:cubicBezTo>
                  <a:cubicBezTo>
                    <a:pt x="441" y="237"/>
                    <a:pt x="444" y="237"/>
                    <a:pt x="453" y="238"/>
                  </a:cubicBezTo>
                  <a:cubicBezTo>
                    <a:pt x="462" y="239"/>
                    <a:pt x="466" y="241"/>
                    <a:pt x="463" y="236"/>
                  </a:cubicBezTo>
                  <a:cubicBezTo>
                    <a:pt x="459" y="231"/>
                    <a:pt x="449" y="239"/>
                    <a:pt x="453" y="225"/>
                  </a:cubicBezTo>
                  <a:cubicBezTo>
                    <a:pt x="458" y="211"/>
                    <a:pt x="476" y="206"/>
                    <a:pt x="476" y="206"/>
                  </a:cubicBezTo>
                  <a:cubicBezTo>
                    <a:pt x="476" y="206"/>
                    <a:pt x="487" y="211"/>
                    <a:pt x="478" y="198"/>
                  </a:cubicBezTo>
                  <a:cubicBezTo>
                    <a:pt x="469" y="186"/>
                    <a:pt x="470" y="187"/>
                    <a:pt x="466" y="183"/>
                  </a:cubicBezTo>
                  <a:cubicBezTo>
                    <a:pt x="462" y="180"/>
                    <a:pt x="462" y="180"/>
                    <a:pt x="462" y="180"/>
                  </a:cubicBezTo>
                  <a:cubicBezTo>
                    <a:pt x="462" y="180"/>
                    <a:pt x="493" y="175"/>
                    <a:pt x="490" y="172"/>
                  </a:cubicBezTo>
                  <a:cubicBezTo>
                    <a:pt x="488" y="168"/>
                    <a:pt x="484" y="162"/>
                    <a:pt x="484" y="162"/>
                  </a:cubicBezTo>
                  <a:cubicBezTo>
                    <a:pt x="484" y="162"/>
                    <a:pt x="484" y="161"/>
                    <a:pt x="472" y="155"/>
                  </a:cubicBezTo>
                  <a:cubicBezTo>
                    <a:pt x="460" y="149"/>
                    <a:pt x="460" y="154"/>
                    <a:pt x="460" y="149"/>
                  </a:cubicBezTo>
                  <a:cubicBezTo>
                    <a:pt x="459" y="144"/>
                    <a:pt x="470" y="137"/>
                    <a:pt x="471" y="133"/>
                  </a:cubicBezTo>
                  <a:cubicBezTo>
                    <a:pt x="473" y="129"/>
                    <a:pt x="476" y="126"/>
                    <a:pt x="476" y="124"/>
                  </a:cubicBezTo>
                  <a:cubicBezTo>
                    <a:pt x="476" y="122"/>
                    <a:pt x="477" y="116"/>
                    <a:pt x="479" y="115"/>
                  </a:cubicBezTo>
                  <a:cubicBezTo>
                    <a:pt x="481" y="114"/>
                    <a:pt x="489" y="112"/>
                    <a:pt x="498" y="104"/>
                  </a:cubicBezTo>
                  <a:cubicBezTo>
                    <a:pt x="507" y="95"/>
                    <a:pt x="515" y="83"/>
                    <a:pt x="518" y="83"/>
                  </a:cubicBezTo>
                  <a:cubicBezTo>
                    <a:pt x="522" y="83"/>
                    <a:pt x="539" y="75"/>
                    <a:pt x="543" y="73"/>
                  </a:cubicBezTo>
                  <a:cubicBezTo>
                    <a:pt x="546" y="71"/>
                    <a:pt x="550" y="64"/>
                    <a:pt x="536" y="63"/>
                  </a:cubicBezTo>
                  <a:cubicBezTo>
                    <a:pt x="521" y="61"/>
                    <a:pt x="490" y="56"/>
                    <a:pt x="486" y="61"/>
                  </a:cubicBezTo>
                  <a:cubicBezTo>
                    <a:pt x="481" y="67"/>
                    <a:pt x="471" y="73"/>
                    <a:pt x="468" y="79"/>
                  </a:cubicBezTo>
                  <a:cubicBezTo>
                    <a:pt x="465" y="85"/>
                    <a:pt x="448" y="80"/>
                    <a:pt x="442" y="79"/>
                  </a:cubicBezTo>
                  <a:cubicBezTo>
                    <a:pt x="436" y="77"/>
                    <a:pt x="466" y="69"/>
                    <a:pt x="459" y="63"/>
                  </a:cubicBezTo>
                  <a:cubicBezTo>
                    <a:pt x="452" y="56"/>
                    <a:pt x="453" y="54"/>
                    <a:pt x="439" y="60"/>
                  </a:cubicBezTo>
                  <a:cubicBezTo>
                    <a:pt x="425" y="66"/>
                    <a:pt x="426" y="71"/>
                    <a:pt x="419" y="72"/>
                  </a:cubicBezTo>
                  <a:cubicBezTo>
                    <a:pt x="412" y="73"/>
                    <a:pt x="401" y="60"/>
                    <a:pt x="416" y="53"/>
                  </a:cubicBezTo>
                  <a:cubicBezTo>
                    <a:pt x="431" y="46"/>
                    <a:pt x="469" y="52"/>
                    <a:pt x="470" y="48"/>
                  </a:cubicBezTo>
                  <a:cubicBezTo>
                    <a:pt x="472" y="44"/>
                    <a:pt x="468" y="33"/>
                    <a:pt x="458" y="30"/>
                  </a:cubicBezTo>
                  <a:cubicBezTo>
                    <a:pt x="448" y="27"/>
                    <a:pt x="429" y="20"/>
                    <a:pt x="422" y="17"/>
                  </a:cubicBezTo>
                  <a:cubicBezTo>
                    <a:pt x="416" y="13"/>
                    <a:pt x="414" y="6"/>
                    <a:pt x="414" y="6"/>
                  </a:cubicBezTo>
                  <a:cubicBezTo>
                    <a:pt x="371" y="0"/>
                    <a:pt x="371" y="0"/>
                    <a:pt x="371" y="0"/>
                  </a:cubicBezTo>
                  <a:cubicBezTo>
                    <a:pt x="371" y="0"/>
                    <a:pt x="326" y="10"/>
                    <a:pt x="321" y="11"/>
                  </a:cubicBezTo>
                  <a:cubicBezTo>
                    <a:pt x="316" y="11"/>
                    <a:pt x="317" y="15"/>
                    <a:pt x="305" y="17"/>
                  </a:cubicBezTo>
                  <a:cubicBezTo>
                    <a:pt x="293" y="20"/>
                    <a:pt x="288" y="21"/>
                    <a:pt x="288" y="21"/>
                  </a:cubicBezTo>
                  <a:cubicBezTo>
                    <a:pt x="288" y="21"/>
                    <a:pt x="274" y="18"/>
                    <a:pt x="263" y="20"/>
                  </a:cubicBezTo>
                  <a:cubicBezTo>
                    <a:pt x="252" y="22"/>
                    <a:pt x="245" y="35"/>
                    <a:pt x="245" y="35"/>
                  </a:cubicBezTo>
                  <a:cubicBezTo>
                    <a:pt x="245" y="35"/>
                    <a:pt x="250" y="38"/>
                    <a:pt x="252" y="40"/>
                  </a:cubicBezTo>
                  <a:cubicBezTo>
                    <a:pt x="255" y="42"/>
                    <a:pt x="234" y="41"/>
                    <a:pt x="221" y="40"/>
                  </a:cubicBezTo>
                  <a:cubicBezTo>
                    <a:pt x="208" y="38"/>
                    <a:pt x="208" y="43"/>
                    <a:pt x="205" y="52"/>
                  </a:cubicBezTo>
                  <a:cubicBezTo>
                    <a:pt x="201" y="60"/>
                    <a:pt x="197" y="54"/>
                    <a:pt x="192" y="47"/>
                  </a:cubicBezTo>
                  <a:cubicBezTo>
                    <a:pt x="187" y="40"/>
                    <a:pt x="182" y="42"/>
                    <a:pt x="178" y="48"/>
                  </a:cubicBezTo>
                  <a:cubicBezTo>
                    <a:pt x="174" y="54"/>
                    <a:pt x="168" y="46"/>
                    <a:pt x="153" y="51"/>
                  </a:cubicBezTo>
                  <a:cubicBezTo>
                    <a:pt x="139" y="56"/>
                    <a:pt x="126" y="61"/>
                    <a:pt x="126" y="61"/>
                  </a:cubicBezTo>
                  <a:cubicBezTo>
                    <a:pt x="126" y="61"/>
                    <a:pt x="145" y="65"/>
                    <a:pt x="141" y="68"/>
                  </a:cubicBezTo>
                  <a:cubicBezTo>
                    <a:pt x="137" y="71"/>
                    <a:pt x="111" y="77"/>
                    <a:pt x="111" y="77"/>
                  </a:cubicBezTo>
                  <a:cubicBezTo>
                    <a:pt x="111" y="77"/>
                    <a:pt x="92" y="88"/>
                    <a:pt x="89" y="88"/>
                  </a:cubicBezTo>
                  <a:cubicBezTo>
                    <a:pt x="85" y="88"/>
                    <a:pt x="67" y="99"/>
                    <a:pt x="67" y="99"/>
                  </a:cubicBezTo>
                  <a:close/>
                </a:path>
              </a:pathLst>
            </a:custGeom>
            <a:grpFill/>
            <a:ln>
              <a:noFill/>
            </a:ln>
            <a:extLst/>
          </p:spPr>
          <p:txBody>
            <a:bodyPr/>
            <a:lstStyle/>
            <a:p>
              <a:pPr>
                <a:defRPr/>
              </a:pPr>
              <a:endParaRPr lang="zh-CN" altLang="en-US">
                <a:solidFill>
                  <a:prstClr val="black"/>
                </a:solidFill>
              </a:endParaRPr>
            </a:p>
          </p:txBody>
        </p:sp>
        <p:sp>
          <p:nvSpPr>
            <p:cNvPr id="7" name="Freeform 112"/>
            <p:cNvSpPr>
              <a:spLocks/>
            </p:cNvSpPr>
            <p:nvPr/>
          </p:nvSpPr>
          <p:spPr bwMode="auto">
            <a:xfrm>
              <a:off x="1952625" y="735013"/>
              <a:ext cx="868363" cy="539750"/>
            </a:xfrm>
            <a:custGeom>
              <a:avLst/>
              <a:gdLst>
                <a:gd name="T0" fmla="*/ 297 w 325"/>
                <a:gd name="T1" fmla="*/ 44 h 202"/>
                <a:gd name="T2" fmla="*/ 285 w 325"/>
                <a:gd name="T3" fmla="*/ 53 h 202"/>
                <a:gd name="T4" fmla="*/ 277 w 325"/>
                <a:gd name="T5" fmla="*/ 64 h 202"/>
                <a:gd name="T6" fmla="*/ 232 w 325"/>
                <a:gd name="T7" fmla="*/ 88 h 202"/>
                <a:gd name="T8" fmla="*/ 211 w 325"/>
                <a:gd name="T9" fmla="*/ 104 h 202"/>
                <a:gd name="T10" fmla="*/ 197 w 325"/>
                <a:gd name="T11" fmla="*/ 106 h 202"/>
                <a:gd name="T12" fmla="*/ 192 w 325"/>
                <a:gd name="T13" fmla="*/ 124 h 202"/>
                <a:gd name="T14" fmla="*/ 169 w 325"/>
                <a:gd name="T15" fmla="*/ 138 h 202"/>
                <a:gd name="T16" fmla="*/ 160 w 325"/>
                <a:gd name="T17" fmla="*/ 148 h 202"/>
                <a:gd name="T18" fmla="*/ 162 w 325"/>
                <a:gd name="T19" fmla="*/ 164 h 202"/>
                <a:gd name="T20" fmla="*/ 143 w 325"/>
                <a:gd name="T21" fmla="*/ 169 h 202"/>
                <a:gd name="T22" fmla="*/ 127 w 325"/>
                <a:gd name="T23" fmla="*/ 168 h 202"/>
                <a:gd name="T24" fmla="*/ 105 w 325"/>
                <a:gd name="T25" fmla="*/ 168 h 202"/>
                <a:gd name="T26" fmla="*/ 80 w 325"/>
                <a:gd name="T27" fmla="*/ 168 h 202"/>
                <a:gd name="T28" fmla="*/ 74 w 325"/>
                <a:gd name="T29" fmla="*/ 168 h 202"/>
                <a:gd name="T30" fmla="*/ 60 w 325"/>
                <a:gd name="T31" fmla="*/ 170 h 202"/>
                <a:gd name="T32" fmla="*/ 62 w 325"/>
                <a:gd name="T33" fmla="*/ 177 h 202"/>
                <a:gd name="T34" fmla="*/ 83 w 325"/>
                <a:gd name="T35" fmla="*/ 177 h 202"/>
                <a:gd name="T36" fmla="*/ 118 w 325"/>
                <a:gd name="T37" fmla="*/ 182 h 202"/>
                <a:gd name="T38" fmla="*/ 142 w 325"/>
                <a:gd name="T39" fmla="*/ 182 h 202"/>
                <a:gd name="T40" fmla="*/ 144 w 325"/>
                <a:gd name="T41" fmla="*/ 195 h 202"/>
                <a:gd name="T42" fmla="*/ 129 w 325"/>
                <a:gd name="T43" fmla="*/ 201 h 202"/>
                <a:gd name="T44" fmla="*/ 109 w 325"/>
                <a:gd name="T45" fmla="*/ 200 h 202"/>
                <a:gd name="T46" fmla="*/ 67 w 325"/>
                <a:gd name="T47" fmla="*/ 199 h 202"/>
                <a:gd name="T48" fmla="*/ 37 w 325"/>
                <a:gd name="T49" fmla="*/ 193 h 202"/>
                <a:gd name="T50" fmla="*/ 29 w 325"/>
                <a:gd name="T51" fmla="*/ 181 h 202"/>
                <a:gd name="T52" fmla="*/ 24 w 325"/>
                <a:gd name="T53" fmla="*/ 170 h 202"/>
                <a:gd name="T54" fmla="*/ 3 w 325"/>
                <a:gd name="T55" fmla="*/ 160 h 202"/>
                <a:gd name="T56" fmla="*/ 3 w 325"/>
                <a:gd name="T57" fmla="*/ 153 h 202"/>
                <a:gd name="T58" fmla="*/ 21 w 325"/>
                <a:gd name="T59" fmla="*/ 152 h 202"/>
                <a:gd name="T60" fmla="*/ 35 w 325"/>
                <a:gd name="T61" fmla="*/ 158 h 202"/>
                <a:gd name="T62" fmla="*/ 63 w 325"/>
                <a:gd name="T63" fmla="*/ 156 h 202"/>
                <a:gd name="T64" fmla="*/ 81 w 325"/>
                <a:gd name="T65" fmla="*/ 151 h 202"/>
                <a:gd name="T66" fmla="*/ 77 w 325"/>
                <a:gd name="T67" fmla="*/ 137 h 202"/>
                <a:gd name="T68" fmla="*/ 94 w 325"/>
                <a:gd name="T69" fmla="*/ 137 h 202"/>
                <a:gd name="T70" fmla="*/ 98 w 325"/>
                <a:gd name="T71" fmla="*/ 137 h 202"/>
                <a:gd name="T72" fmla="*/ 94 w 325"/>
                <a:gd name="T73" fmla="*/ 131 h 202"/>
                <a:gd name="T74" fmla="*/ 81 w 325"/>
                <a:gd name="T75" fmla="*/ 127 h 202"/>
                <a:gd name="T76" fmla="*/ 103 w 325"/>
                <a:gd name="T77" fmla="*/ 109 h 202"/>
                <a:gd name="T78" fmla="*/ 116 w 325"/>
                <a:gd name="T79" fmla="*/ 100 h 202"/>
                <a:gd name="T80" fmla="*/ 100 w 325"/>
                <a:gd name="T81" fmla="*/ 87 h 202"/>
                <a:gd name="T82" fmla="*/ 87 w 325"/>
                <a:gd name="T83" fmla="*/ 79 h 202"/>
                <a:gd name="T84" fmla="*/ 74 w 325"/>
                <a:gd name="T85" fmla="*/ 59 h 202"/>
                <a:gd name="T86" fmla="*/ 61 w 325"/>
                <a:gd name="T87" fmla="*/ 52 h 202"/>
                <a:gd name="T88" fmla="*/ 74 w 325"/>
                <a:gd name="T89" fmla="*/ 41 h 202"/>
                <a:gd name="T90" fmla="*/ 98 w 325"/>
                <a:gd name="T91" fmla="*/ 33 h 202"/>
                <a:gd name="T92" fmla="*/ 114 w 325"/>
                <a:gd name="T93" fmla="*/ 37 h 202"/>
                <a:gd name="T94" fmla="*/ 113 w 325"/>
                <a:gd name="T95" fmla="*/ 25 h 202"/>
                <a:gd name="T96" fmla="*/ 134 w 325"/>
                <a:gd name="T97" fmla="*/ 31 h 202"/>
                <a:gd name="T98" fmla="*/ 143 w 325"/>
                <a:gd name="T99" fmla="*/ 22 h 202"/>
                <a:gd name="T100" fmla="*/ 156 w 325"/>
                <a:gd name="T101" fmla="*/ 11 h 202"/>
                <a:gd name="T102" fmla="*/ 194 w 325"/>
                <a:gd name="T103" fmla="*/ 8 h 202"/>
                <a:gd name="T104" fmla="*/ 212 w 325"/>
                <a:gd name="T105" fmla="*/ 3 h 202"/>
                <a:gd name="T106" fmla="*/ 223 w 325"/>
                <a:gd name="T107" fmla="*/ 15 h 202"/>
                <a:gd name="T108" fmla="*/ 226 w 325"/>
                <a:gd name="T109" fmla="*/ 4 h 202"/>
                <a:gd name="T110" fmla="*/ 284 w 325"/>
                <a:gd name="T111" fmla="*/ 12 h 202"/>
                <a:gd name="T112" fmla="*/ 324 w 325"/>
                <a:gd name="T113" fmla="*/ 22 h 202"/>
                <a:gd name="T114" fmla="*/ 318 w 325"/>
                <a:gd name="T115" fmla="*/ 38 h 202"/>
                <a:gd name="T116" fmla="*/ 297 w 325"/>
                <a:gd name="T117" fmla="*/ 44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5" h="202">
                  <a:moveTo>
                    <a:pt x="297" y="44"/>
                  </a:moveTo>
                  <a:cubicBezTo>
                    <a:pt x="280" y="48"/>
                    <a:pt x="275" y="52"/>
                    <a:pt x="285" y="53"/>
                  </a:cubicBezTo>
                  <a:cubicBezTo>
                    <a:pt x="294" y="54"/>
                    <a:pt x="303" y="50"/>
                    <a:pt x="277" y="64"/>
                  </a:cubicBezTo>
                  <a:cubicBezTo>
                    <a:pt x="252" y="77"/>
                    <a:pt x="242" y="83"/>
                    <a:pt x="232" y="88"/>
                  </a:cubicBezTo>
                  <a:cubicBezTo>
                    <a:pt x="222" y="93"/>
                    <a:pt x="223" y="103"/>
                    <a:pt x="211" y="104"/>
                  </a:cubicBezTo>
                  <a:cubicBezTo>
                    <a:pt x="200" y="104"/>
                    <a:pt x="201" y="93"/>
                    <a:pt x="197" y="106"/>
                  </a:cubicBezTo>
                  <a:cubicBezTo>
                    <a:pt x="193" y="119"/>
                    <a:pt x="193" y="122"/>
                    <a:pt x="192" y="124"/>
                  </a:cubicBezTo>
                  <a:cubicBezTo>
                    <a:pt x="191" y="127"/>
                    <a:pt x="180" y="137"/>
                    <a:pt x="169" y="138"/>
                  </a:cubicBezTo>
                  <a:cubicBezTo>
                    <a:pt x="159" y="139"/>
                    <a:pt x="164" y="141"/>
                    <a:pt x="160" y="148"/>
                  </a:cubicBezTo>
                  <a:cubicBezTo>
                    <a:pt x="156" y="154"/>
                    <a:pt x="177" y="161"/>
                    <a:pt x="162" y="164"/>
                  </a:cubicBezTo>
                  <a:cubicBezTo>
                    <a:pt x="147" y="166"/>
                    <a:pt x="145" y="168"/>
                    <a:pt x="143" y="169"/>
                  </a:cubicBezTo>
                  <a:cubicBezTo>
                    <a:pt x="140" y="170"/>
                    <a:pt x="135" y="171"/>
                    <a:pt x="127" y="168"/>
                  </a:cubicBezTo>
                  <a:cubicBezTo>
                    <a:pt x="119" y="166"/>
                    <a:pt x="119" y="169"/>
                    <a:pt x="105" y="168"/>
                  </a:cubicBezTo>
                  <a:cubicBezTo>
                    <a:pt x="91" y="168"/>
                    <a:pt x="86" y="168"/>
                    <a:pt x="80" y="168"/>
                  </a:cubicBezTo>
                  <a:cubicBezTo>
                    <a:pt x="74" y="168"/>
                    <a:pt x="84" y="167"/>
                    <a:pt x="74" y="168"/>
                  </a:cubicBezTo>
                  <a:cubicBezTo>
                    <a:pt x="65" y="168"/>
                    <a:pt x="59" y="166"/>
                    <a:pt x="60" y="170"/>
                  </a:cubicBezTo>
                  <a:cubicBezTo>
                    <a:pt x="61" y="174"/>
                    <a:pt x="60" y="176"/>
                    <a:pt x="62" y="177"/>
                  </a:cubicBezTo>
                  <a:cubicBezTo>
                    <a:pt x="65" y="178"/>
                    <a:pt x="70" y="176"/>
                    <a:pt x="83" y="177"/>
                  </a:cubicBezTo>
                  <a:cubicBezTo>
                    <a:pt x="97" y="178"/>
                    <a:pt x="106" y="182"/>
                    <a:pt x="118" y="182"/>
                  </a:cubicBezTo>
                  <a:cubicBezTo>
                    <a:pt x="130" y="181"/>
                    <a:pt x="136" y="179"/>
                    <a:pt x="142" y="182"/>
                  </a:cubicBezTo>
                  <a:cubicBezTo>
                    <a:pt x="147" y="185"/>
                    <a:pt x="149" y="195"/>
                    <a:pt x="144" y="195"/>
                  </a:cubicBezTo>
                  <a:cubicBezTo>
                    <a:pt x="138" y="196"/>
                    <a:pt x="138" y="201"/>
                    <a:pt x="129" y="201"/>
                  </a:cubicBezTo>
                  <a:cubicBezTo>
                    <a:pt x="120" y="201"/>
                    <a:pt x="126" y="202"/>
                    <a:pt x="109" y="200"/>
                  </a:cubicBezTo>
                  <a:cubicBezTo>
                    <a:pt x="92" y="198"/>
                    <a:pt x="80" y="201"/>
                    <a:pt x="67" y="199"/>
                  </a:cubicBezTo>
                  <a:cubicBezTo>
                    <a:pt x="54" y="196"/>
                    <a:pt x="43" y="198"/>
                    <a:pt x="37" y="193"/>
                  </a:cubicBezTo>
                  <a:cubicBezTo>
                    <a:pt x="31" y="189"/>
                    <a:pt x="31" y="187"/>
                    <a:pt x="29" y="181"/>
                  </a:cubicBezTo>
                  <a:cubicBezTo>
                    <a:pt x="26" y="174"/>
                    <a:pt x="34" y="176"/>
                    <a:pt x="24" y="170"/>
                  </a:cubicBezTo>
                  <a:cubicBezTo>
                    <a:pt x="13" y="164"/>
                    <a:pt x="3" y="160"/>
                    <a:pt x="3" y="160"/>
                  </a:cubicBezTo>
                  <a:cubicBezTo>
                    <a:pt x="3" y="160"/>
                    <a:pt x="0" y="157"/>
                    <a:pt x="3" y="153"/>
                  </a:cubicBezTo>
                  <a:cubicBezTo>
                    <a:pt x="6" y="149"/>
                    <a:pt x="21" y="152"/>
                    <a:pt x="21" y="152"/>
                  </a:cubicBezTo>
                  <a:cubicBezTo>
                    <a:pt x="35" y="158"/>
                    <a:pt x="35" y="158"/>
                    <a:pt x="35" y="158"/>
                  </a:cubicBezTo>
                  <a:cubicBezTo>
                    <a:pt x="35" y="158"/>
                    <a:pt x="61" y="162"/>
                    <a:pt x="63" y="156"/>
                  </a:cubicBezTo>
                  <a:cubicBezTo>
                    <a:pt x="65" y="149"/>
                    <a:pt x="82" y="158"/>
                    <a:pt x="81" y="151"/>
                  </a:cubicBezTo>
                  <a:cubicBezTo>
                    <a:pt x="80" y="144"/>
                    <a:pt x="69" y="142"/>
                    <a:pt x="77" y="137"/>
                  </a:cubicBezTo>
                  <a:cubicBezTo>
                    <a:pt x="86" y="131"/>
                    <a:pt x="94" y="137"/>
                    <a:pt x="94" y="137"/>
                  </a:cubicBezTo>
                  <a:cubicBezTo>
                    <a:pt x="94" y="137"/>
                    <a:pt x="96" y="139"/>
                    <a:pt x="98" y="137"/>
                  </a:cubicBezTo>
                  <a:cubicBezTo>
                    <a:pt x="100" y="135"/>
                    <a:pt x="99" y="133"/>
                    <a:pt x="94" y="131"/>
                  </a:cubicBezTo>
                  <a:cubicBezTo>
                    <a:pt x="90" y="129"/>
                    <a:pt x="81" y="127"/>
                    <a:pt x="81" y="127"/>
                  </a:cubicBezTo>
                  <a:cubicBezTo>
                    <a:pt x="81" y="127"/>
                    <a:pt x="99" y="109"/>
                    <a:pt x="103" y="109"/>
                  </a:cubicBezTo>
                  <a:cubicBezTo>
                    <a:pt x="106" y="109"/>
                    <a:pt x="126" y="110"/>
                    <a:pt x="116" y="100"/>
                  </a:cubicBezTo>
                  <a:cubicBezTo>
                    <a:pt x="105" y="89"/>
                    <a:pt x="107" y="92"/>
                    <a:pt x="100" y="87"/>
                  </a:cubicBezTo>
                  <a:cubicBezTo>
                    <a:pt x="94" y="83"/>
                    <a:pt x="100" y="91"/>
                    <a:pt x="87" y="79"/>
                  </a:cubicBezTo>
                  <a:cubicBezTo>
                    <a:pt x="74" y="68"/>
                    <a:pt x="76" y="70"/>
                    <a:pt x="74" y="59"/>
                  </a:cubicBezTo>
                  <a:cubicBezTo>
                    <a:pt x="72" y="48"/>
                    <a:pt x="60" y="57"/>
                    <a:pt x="61" y="52"/>
                  </a:cubicBezTo>
                  <a:cubicBezTo>
                    <a:pt x="62" y="48"/>
                    <a:pt x="70" y="41"/>
                    <a:pt x="74" y="41"/>
                  </a:cubicBezTo>
                  <a:cubicBezTo>
                    <a:pt x="78" y="41"/>
                    <a:pt x="87" y="29"/>
                    <a:pt x="98" y="33"/>
                  </a:cubicBezTo>
                  <a:cubicBezTo>
                    <a:pt x="109" y="37"/>
                    <a:pt x="109" y="40"/>
                    <a:pt x="114" y="37"/>
                  </a:cubicBezTo>
                  <a:cubicBezTo>
                    <a:pt x="118" y="33"/>
                    <a:pt x="101" y="29"/>
                    <a:pt x="113" y="25"/>
                  </a:cubicBezTo>
                  <a:cubicBezTo>
                    <a:pt x="125" y="21"/>
                    <a:pt x="129" y="31"/>
                    <a:pt x="134" y="31"/>
                  </a:cubicBezTo>
                  <a:cubicBezTo>
                    <a:pt x="139" y="31"/>
                    <a:pt x="144" y="29"/>
                    <a:pt x="143" y="22"/>
                  </a:cubicBezTo>
                  <a:cubicBezTo>
                    <a:pt x="143" y="16"/>
                    <a:pt x="151" y="12"/>
                    <a:pt x="156" y="11"/>
                  </a:cubicBezTo>
                  <a:cubicBezTo>
                    <a:pt x="162" y="10"/>
                    <a:pt x="194" y="8"/>
                    <a:pt x="194" y="8"/>
                  </a:cubicBezTo>
                  <a:cubicBezTo>
                    <a:pt x="194" y="8"/>
                    <a:pt x="213" y="0"/>
                    <a:pt x="212" y="3"/>
                  </a:cubicBezTo>
                  <a:cubicBezTo>
                    <a:pt x="210" y="6"/>
                    <a:pt x="223" y="15"/>
                    <a:pt x="223" y="15"/>
                  </a:cubicBezTo>
                  <a:cubicBezTo>
                    <a:pt x="226" y="4"/>
                    <a:pt x="226" y="4"/>
                    <a:pt x="226" y="4"/>
                  </a:cubicBezTo>
                  <a:cubicBezTo>
                    <a:pt x="226" y="4"/>
                    <a:pt x="282" y="12"/>
                    <a:pt x="284" y="12"/>
                  </a:cubicBezTo>
                  <a:cubicBezTo>
                    <a:pt x="286" y="12"/>
                    <a:pt x="325" y="24"/>
                    <a:pt x="324" y="22"/>
                  </a:cubicBezTo>
                  <a:cubicBezTo>
                    <a:pt x="323" y="20"/>
                    <a:pt x="324" y="37"/>
                    <a:pt x="318" y="38"/>
                  </a:cubicBezTo>
                  <a:cubicBezTo>
                    <a:pt x="313" y="39"/>
                    <a:pt x="297" y="44"/>
                    <a:pt x="297" y="44"/>
                  </a:cubicBezTo>
                  <a:close/>
                </a:path>
              </a:pathLst>
            </a:custGeom>
            <a:grpFill/>
            <a:ln>
              <a:noFill/>
            </a:ln>
            <a:extLst/>
          </p:spPr>
          <p:txBody>
            <a:bodyPr/>
            <a:lstStyle/>
            <a:p>
              <a:pPr>
                <a:defRPr/>
              </a:pPr>
              <a:endParaRPr lang="zh-CN" altLang="en-US">
                <a:solidFill>
                  <a:prstClr val="black"/>
                </a:solidFill>
              </a:endParaRPr>
            </a:p>
          </p:txBody>
        </p:sp>
        <p:sp>
          <p:nvSpPr>
            <p:cNvPr id="8" name="Freeform 113"/>
            <p:cNvSpPr>
              <a:spLocks/>
            </p:cNvSpPr>
            <p:nvPr/>
          </p:nvSpPr>
          <p:spPr bwMode="auto">
            <a:xfrm>
              <a:off x="1990725" y="884238"/>
              <a:ext cx="255588" cy="217488"/>
            </a:xfrm>
            <a:custGeom>
              <a:avLst/>
              <a:gdLst>
                <a:gd name="T0" fmla="*/ 57 w 96"/>
                <a:gd name="T1" fmla="*/ 73 h 81"/>
                <a:gd name="T2" fmla="*/ 41 w 96"/>
                <a:gd name="T3" fmla="*/ 75 h 81"/>
                <a:gd name="T4" fmla="*/ 17 w 96"/>
                <a:gd name="T5" fmla="*/ 66 h 81"/>
                <a:gd name="T6" fmla="*/ 26 w 96"/>
                <a:gd name="T7" fmla="*/ 52 h 81"/>
                <a:gd name="T8" fmla="*/ 19 w 96"/>
                <a:gd name="T9" fmla="*/ 50 h 81"/>
                <a:gd name="T10" fmla="*/ 3 w 96"/>
                <a:gd name="T11" fmla="*/ 29 h 81"/>
                <a:gd name="T12" fmla="*/ 16 w 96"/>
                <a:gd name="T13" fmla="*/ 17 h 81"/>
                <a:gd name="T14" fmla="*/ 38 w 96"/>
                <a:gd name="T15" fmla="*/ 0 h 81"/>
                <a:gd name="T16" fmla="*/ 55 w 96"/>
                <a:gd name="T17" fmla="*/ 8 h 81"/>
                <a:gd name="T18" fmla="*/ 66 w 96"/>
                <a:gd name="T19" fmla="*/ 23 h 81"/>
                <a:gd name="T20" fmla="*/ 94 w 96"/>
                <a:gd name="T21" fmla="*/ 41 h 81"/>
                <a:gd name="T22" fmla="*/ 75 w 96"/>
                <a:gd name="T23" fmla="*/ 56 h 81"/>
                <a:gd name="T24" fmla="*/ 57 w 96"/>
                <a:gd name="T25" fmla="*/ 7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81">
                  <a:moveTo>
                    <a:pt x="57" y="73"/>
                  </a:moveTo>
                  <a:cubicBezTo>
                    <a:pt x="48" y="81"/>
                    <a:pt x="48" y="79"/>
                    <a:pt x="41" y="75"/>
                  </a:cubicBezTo>
                  <a:cubicBezTo>
                    <a:pt x="34" y="72"/>
                    <a:pt x="18" y="68"/>
                    <a:pt x="17" y="66"/>
                  </a:cubicBezTo>
                  <a:cubicBezTo>
                    <a:pt x="17" y="64"/>
                    <a:pt x="24" y="52"/>
                    <a:pt x="26" y="52"/>
                  </a:cubicBezTo>
                  <a:cubicBezTo>
                    <a:pt x="28" y="52"/>
                    <a:pt x="24" y="51"/>
                    <a:pt x="19" y="50"/>
                  </a:cubicBezTo>
                  <a:cubicBezTo>
                    <a:pt x="14" y="50"/>
                    <a:pt x="0" y="35"/>
                    <a:pt x="3" y="29"/>
                  </a:cubicBezTo>
                  <a:cubicBezTo>
                    <a:pt x="7" y="23"/>
                    <a:pt x="10" y="20"/>
                    <a:pt x="16" y="17"/>
                  </a:cubicBezTo>
                  <a:cubicBezTo>
                    <a:pt x="21" y="15"/>
                    <a:pt x="35" y="1"/>
                    <a:pt x="38" y="0"/>
                  </a:cubicBezTo>
                  <a:cubicBezTo>
                    <a:pt x="41" y="0"/>
                    <a:pt x="53" y="0"/>
                    <a:pt x="55" y="8"/>
                  </a:cubicBezTo>
                  <a:cubicBezTo>
                    <a:pt x="57" y="16"/>
                    <a:pt x="55" y="15"/>
                    <a:pt x="66" y="23"/>
                  </a:cubicBezTo>
                  <a:cubicBezTo>
                    <a:pt x="76" y="31"/>
                    <a:pt x="96" y="37"/>
                    <a:pt x="94" y="41"/>
                  </a:cubicBezTo>
                  <a:cubicBezTo>
                    <a:pt x="93" y="46"/>
                    <a:pt x="81" y="50"/>
                    <a:pt x="75" y="56"/>
                  </a:cubicBezTo>
                  <a:cubicBezTo>
                    <a:pt x="68" y="61"/>
                    <a:pt x="57" y="73"/>
                    <a:pt x="57" y="73"/>
                  </a:cubicBezTo>
                  <a:close/>
                </a:path>
              </a:pathLst>
            </a:custGeom>
            <a:grpFill/>
            <a:ln>
              <a:noFill/>
            </a:ln>
            <a:extLst/>
          </p:spPr>
          <p:txBody>
            <a:bodyPr/>
            <a:lstStyle/>
            <a:p>
              <a:pPr>
                <a:defRPr/>
              </a:pPr>
              <a:endParaRPr lang="zh-CN" altLang="en-US">
                <a:solidFill>
                  <a:prstClr val="black"/>
                </a:solidFill>
              </a:endParaRPr>
            </a:p>
          </p:txBody>
        </p:sp>
        <p:sp>
          <p:nvSpPr>
            <p:cNvPr id="9" name="Freeform 114"/>
            <p:cNvSpPr>
              <a:spLocks/>
            </p:cNvSpPr>
            <p:nvPr/>
          </p:nvSpPr>
          <p:spPr bwMode="auto">
            <a:xfrm>
              <a:off x="1920875" y="1042988"/>
              <a:ext cx="125413" cy="68263"/>
            </a:xfrm>
            <a:custGeom>
              <a:avLst/>
              <a:gdLst>
                <a:gd name="T0" fmla="*/ 29 w 47"/>
                <a:gd name="T1" fmla="*/ 22 h 26"/>
                <a:gd name="T2" fmla="*/ 12 w 47"/>
                <a:gd name="T3" fmla="*/ 22 h 26"/>
                <a:gd name="T4" fmla="*/ 5 w 47"/>
                <a:gd name="T5" fmla="*/ 3 h 26"/>
                <a:gd name="T6" fmla="*/ 28 w 47"/>
                <a:gd name="T7" fmla="*/ 8 h 26"/>
                <a:gd name="T8" fmla="*/ 29 w 47"/>
                <a:gd name="T9" fmla="*/ 22 h 26"/>
              </a:gdLst>
              <a:ahLst/>
              <a:cxnLst>
                <a:cxn ang="0">
                  <a:pos x="T0" y="T1"/>
                </a:cxn>
                <a:cxn ang="0">
                  <a:pos x="T2" y="T3"/>
                </a:cxn>
                <a:cxn ang="0">
                  <a:pos x="T4" y="T5"/>
                </a:cxn>
                <a:cxn ang="0">
                  <a:pos x="T6" y="T7"/>
                </a:cxn>
                <a:cxn ang="0">
                  <a:pos x="T8" y="T9"/>
                </a:cxn>
              </a:cxnLst>
              <a:rect l="0" t="0" r="r" b="b"/>
              <a:pathLst>
                <a:path w="47" h="26">
                  <a:moveTo>
                    <a:pt x="29" y="22"/>
                  </a:moveTo>
                  <a:cubicBezTo>
                    <a:pt x="25" y="22"/>
                    <a:pt x="16" y="26"/>
                    <a:pt x="12" y="22"/>
                  </a:cubicBezTo>
                  <a:cubicBezTo>
                    <a:pt x="8" y="17"/>
                    <a:pt x="0" y="5"/>
                    <a:pt x="5" y="3"/>
                  </a:cubicBezTo>
                  <a:cubicBezTo>
                    <a:pt x="9" y="1"/>
                    <a:pt x="8" y="0"/>
                    <a:pt x="28" y="8"/>
                  </a:cubicBezTo>
                  <a:cubicBezTo>
                    <a:pt x="47" y="16"/>
                    <a:pt x="29" y="22"/>
                    <a:pt x="29" y="22"/>
                  </a:cubicBezTo>
                  <a:close/>
                </a:path>
              </a:pathLst>
            </a:custGeom>
            <a:grpFill/>
            <a:ln>
              <a:noFill/>
            </a:ln>
            <a:extLst/>
          </p:spPr>
          <p:txBody>
            <a:bodyPr/>
            <a:lstStyle/>
            <a:p>
              <a:pPr>
                <a:defRPr/>
              </a:pPr>
              <a:endParaRPr lang="zh-CN" altLang="en-US">
                <a:solidFill>
                  <a:prstClr val="black"/>
                </a:solidFill>
              </a:endParaRPr>
            </a:p>
          </p:txBody>
        </p:sp>
        <p:sp>
          <p:nvSpPr>
            <p:cNvPr id="10" name="Freeform 115"/>
            <p:cNvSpPr>
              <a:spLocks/>
            </p:cNvSpPr>
            <p:nvPr/>
          </p:nvSpPr>
          <p:spPr bwMode="auto">
            <a:xfrm>
              <a:off x="1741487" y="1012826"/>
              <a:ext cx="182563" cy="98425"/>
            </a:xfrm>
            <a:custGeom>
              <a:avLst/>
              <a:gdLst>
                <a:gd name="T0" fmla="*/ 39 w 68"/>
                <a:gd name="T1" fmla="*/ 34 h 37"/>
                <a:gd name="T2" fmla="*/ 21 w 68"/>
                <a:gd name="T3" fmla="*/ 25 h 37"/>
                <a:gd name="T4" fmla="*/ 8 w 68"/>
                <a:gd name="T5" fmla="*/ 25 h 37"/>
                <a:gd name="T6" fmla="*/ 16 w 68"/>
                <a:gd name="T7" fmla="*/ 18 h 37"/>
                <a:gd name="T8" fmla="*/ 11 w 68"/>
                <a:gd name="T9" fmla="*/ 10 h 37"/>
                <a:gd name="T10" fmla="*/ 15 w 68"/>
                <a:gd name="T11" fmla="*/ 0 h 37"/>
                <a:gd name="T12" fmla="*/ 46 w 68"/>
                <a:gd name="T13" fmla="*/ 14 h 37"/>
                <a:gd name="T14" fmla="*/ 64 w 68"/>
                <a:gd name="T15" fmla="*/ 30 h 37"/>
                <a:gd name="T16" fmla="*/ 39 w 68"/>
                <a:gd name="T17"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7">
                  <a:moveTo>
                    <a:pt x="39" y="34"/>
                  </a:moveTo>
                  <a:cubicBezTo>
                    <a:pt x="30" y="33"/>
                    <a:pt x="27" y="29"/>
                    <a:pt x="21" y="25"/>
                  </a:cubicBezTo>
                  <a:cubicBezTo>
                    <a:pt x="15" y="22"/>
                    <a:pt x="17" y="37"/>
                    <a:pt x="8" y="25"/>
                  </a:cubicBezTo>
                  <a:cubicBezTo>
                    <a:pt x="0" y="12"/>
                    <a:pt x="13" y="19"/>
                    <a:pt x="16" y="18"/>
                  </a:cubicBezTo>
                  <a:cubicBezTo>
                    <a:pt x="20" y="16"/>
                    <a:pt x="13" y="12"/>
                    <a:pt x="11" y="10"/>
                  </a:cubicBezTo>
                  <a:cubicBezTo>
                    <a:pt x="9" y="9"/>
                    <a:pt x="11" y="0"/>
                    <a:pt x="15" y="0"/>
                  </a:cubicBezTo>
                  <a:cubicBezTo>
                    <a:pt x="19" y="0"/>
                    <a:pt x="36" y="5"/>
                    <a:pt x="46" y="14"/>
                  </a:cubicBezTo>
                  <a:cubicBezTo>
                    <a:pt x="56" y="22"/>
                    <a:pt x="68" y="29"/>
                    <a:pt x="64" y="30"/>
                  </a:cubicBezTo>
                  <a:cubicBezTo>
                    <a:pt x="60" y="31"/>
                    <a:pt x="39" y="34"/>
                    <a:pt x="39" y="34"/>
                  </a:cubicBezTo>
                  <a:close/>
                </a:path>
              </a:pathLst>
            </a:custGeom>
            <a:grpFill/>
            <a:ln>
              <a:noFill/>
            </a:ln>
            <a:extLst/>
          </p:spPr>
          <p:txBody>
            <a:bodyPr/>
            <a:lstStyle/>
            <a:p>
              <a:pPr>
                <a:defRPr/>
              </a:pPr>
              <a:endParaRPr lang="zh-CN" altLang="en-US">
                <a:solidFill>
                  <a:prstClr val="black"/>
                </a:solidFill>
              </a:endParaRPr>
            </a:p>
          </p:txBody>
        </p:sp>
        <p:sp>
          <p:nvSpPr>
            <p:cNvPr id="11" name="Freeform 116"/>
            <p:cNvSpPr>
              <a:spLocks/>
            </p:cNvSpPr>
            <p:nvPr/>
          </p:nvSpPr>
          <p:spPr bwMode="auto">
            <a:xfrm>
              <a:off x="1373187" y="1311276"/>
              <a:ext cx="409575" cy="265113"/>
            </a:xfrm>
            <a:custGeom>
              <a:avLst/>
              <a:gdLst>
                <a:gd name="T0" fmla="*/ 153 w 153"/>
                <a:gd name="T1" fmla="*/ 68 h 99"/>
                <a:gd name="T2" fmla="*/ 136 w 153"/>
                <a:gd name="T3" fmla="*/ 54 h 99"/>
                <a:gd name="T4" fmla="*/ 123 w 153"/>
                <a:gd name="T5" fmla="*/ 43 h 99"/>
                <a:gd name="T6" fmla="*/ 128 w 153"/>
                <a:gd name="T7" fmla="*/ 23 h 99"/>
                <a:gd name="T8" fmla="*/ 133 w 153"/>
                <a:gd name="T9" fmla="*/ 0 h 99"/>
                <a:gd name="T10" fmla="*/ 115 w 153"/>
                <a:gd name="T11" fmla="*/ 0 h 99"/>
                <a:gd name="T12" fmla="*/ 106 w 153"/>
                <a:gd name="T13" fmla="*/ 9 h 99"/>
                <a:gd name="T14" fmla="*/ 99 w 153"/>
                <a:gd name="T15" fmla="*/ 20 h 99"/>
                <a:gd name="T16" fmla="*/ 93 w 153"/>
                <a:gd name="T17" fmla="*/ 35 h 99"/>
                <a:gd name="T18" fmla="*/ 89 w 153"/>
                <a:gd name="T19" fmla="*/ 22 h 99"/>
                <a:gd name="T20" fmla="*/ 85 w 153"/>
                <a:gd name="T21" fmla="*/ 18 h 99"/>
                <a:gd name="T22" fmla="*/ 74 w 153"/>
                <a:gd name="T23" fmla="*/ 21 h 99"/>
                <a:gd name="T24" fmla="*/ 68 w 153"/>
                <a:gd name="T25" fmla="*/ 18 h 99"/>
                <a:gd name="T26" fmla="*/ 66 w 153"/>
                <a:gd name="T27" fmla="*/ 16 h 99"/>
                <a:gd name="T28" fmla="*/ 57 w 153"/>
                <a:gd name="T29" fmla="*/ 15 h 99"/>
                <a:gd name="T30" fmla="*/ 45 w 153"/>
                <a:gd name="T31" fmla="*/ 19 h 99"/>
                <a:gd name="T32" fmla="*/ 43 w 153"/>
                <a:gd name="T33" fmla="*/ 6 h 99"/>
                <a:gd name="T34" fmla="*/ 35 w 153"/>
                <a:gd name="T35" fmla="*/ 12 h 99"/>
                <a:gd name="T36" fmla="*/ 19 w 153"/>
                <a:gd name="T37" fmla="*/ 19 h 99"/>
                <a:gd name="T38" fmla="*/ 0 w 153"/>
                <a:gd name="T39" fmla="*/ 37 h 99"/>
                <a:gd name="T40" fmla="*/ 7 w 153"/>
                <a:gd name="T41" fmla="*/ 45 h 99"/>
                <a:gd name="T42" fmla="*/ 3 w 153"/>
                <a:gd name="T43" fmla="*/ 56 h 99"/>
                <a:gd name="T44" fmla="*/ 14 w 153"/>
                <a:gd name="T45" fmla="*/ 60 h 99"/>
                <a:gd name="T46" fmla="*/ 3 w 153"/>
                <a:gd name="T47" fmla="*/ 72 h 99"/>
                <a:gd name="T48" fmla="*/ 19 w 153"/>
                <a:gd name="T49" fmla="*/ 83 h 99"/>
                <a:gd name="T50" fmla="*/ 35 w 153"/>
                <a:gd name="T51" fmla="*/ 86 h 99"/>
                <a:gd name="T52" fmla="*/ 54 w 153"/>
                <a:gd name="T53" fmla="*/ 93 h 99"/>
                <a:gd name="T54" fmla="*/ 73 w 153"/>
                <a:gd name="T55" fmla="*/ 84 h 99"/>
                <a:gd name="T56" fmla="*/ 95 w 153"/>
                <a:gd name="T57" fmla="*/ 84 h 99"/>
                <a:gd name="T58" fmla="*/ 113 w 153"/>
                <a:gd name="T59" fmla="*/ 83 h 99"/>
                <a:gd name="T60" fmla="*/ 132 w 153"/>
                <a:gd name="T61" fmla="*/ 88 h 99"/>
                <a:gd name="T62" fmla="*/ 139 w 153"/>
                <a:gd name="T63" fmla="*/ 80 h 99"/>
                <a:gd name="T64" fmla="*/ 128 w 153"/>
                <a:gd name="T65" fmla="*/ 75 h 99"/>
                <a:gd name="T66" fmla="*/ 153 w 153"/>
                <a:gd name="T67" fmla="*/ 6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3" h="99">
                  <a:moveTo>
                    <a:pt x="153" y="68"/>
                  </a:moveTo>
                  <a:cubicBezTo>
                    <a:pt x="145" y="64"/>
                    <a:pt x="149" y="60"/>
                    <a:pt x="136" y="54"/>
                  </a:cubicBezTo>
                  <a:cubicBezTo>
                    <a:pt x="123" y="49"/>
                    <a:pt x="123" y="56"/>
                    <a:pt x="123" y="43"/>
                  </a:cubicBezTo>
                  <a:cubicBezTo>
                    <a:pt x="123" y="30"/>
                    <a:pt x="127" y="29"/>
                    <a:pt x="128" y="23"/>
                  </a:cubicBezTo>
                  <a:cubicBezTo>
                    <a:pt x="130" y="18"/>
                    <a:pt x="133" y="0"/>
                    <a:pt x="133" y="0"/>
                  </a:cubicBezTo>
                  <a:cubicBezTo>
                    <a:pt x="133" y="0"/>
                    <a:pt x="125" y="1"/>
                    <a:pt x="115" y="0"/>
                  </a:cubicBezTo>
                  <a:cubicBezTo>
                    <a:pt x="104" y="0"/>
                    <a:pt x="106" y="8"/>
                    <a:pt x="106" y="9"/>
                  </a:cubicBezTo>
                  <a:cubicBezTo>
                    <a:pt x="107" y="10"/>
                    <a:pt x="99" y="20"/>
                    <a:pt x="99" y="20"/>
                  </a:cubicBezTo>
                  <a:cubicBezTo>
                    <a:pt x="93" y="35"/>
                    <a:pt x="93" y="35"/>
                    <a:pt x="93" y="35"/>
                  </a:cubicBezTo>
                  <a:cubicBezTo>
                    <a:pt x="89" y="30"/>
                    <a:pt x="89" y="22"/>
                    <a:pt x="89" y="22"/>
                  </a:cubicBezTo>
                  <a:cubicBezTo>
                    <a:pt x="89" y="22"/>
                    <a:pt x="87" y="19"/>
                    <a:pt x="85" y="18"/>
                  </a:cubicBezTo>
                  <a:cubicBezTo>
                    <a:pt x="83" y="18"/>
                    <a:pt x="74" y="21"/>
                    <a:pt x="74" y="21"/>
                  </a:cubicBezTo>
                  <a:cubicBezTo>
                    <a:pt x="74" y="21"/>
                    <a:pt x="70" y="21"/>
                    <a:pt x="68" y="18"/>
                  </a:cubicBezTo>
                  <a:cubicBezTo>
                    <a:pt x="66" y="16"/>
                    <a:pt x="70" y="18"/>
                    <a:pt x="66" y="16"/>
                  </a:cubicBezTo>
                  <a:cubicBezTo>
                    <a:pt x="61" y="14"/>
                    <a:pt x="62" y="11"/>
                    <a:pt x="57" y="15"/>
                  </a:cubicBezTo>
                  <a:cubicBezTo>
                    <a:pt x="52" y="19"/>
                    <a:pt x="49" y="26"/>
                    <a:pt x="45" y="19"/>
                  </a:cubicBezTo>
                  <a:cubicBezTo>
                    <a:pt x="41" y="12"/>
                    <a:pt x="46" y="6"/>
                    <a:pt x="43" y="6"/>
                  </a:cubicBezTo>
                  <a:cubicBezTo>
                    <a:pt x="40" y="7"/>
                    <a:pt x="44" y="10"/>
                    <a:pt x="35" y="12"/>
                  </a:cubicBezTo>
                  <a:cubicBezTo>
                    <a:pt x="25" y="14"/>
                    <a:pt x="24" y="14"/>
                    <a:pt x="19" y="19"/>
                  </a:cubicBezTo>
                  <a:cubicBezTo>
                    <a:pt x="14" y="23"/>
                    <a:pt x="0" y="35"/>
                    <a:pt x="0" y="37"/>
                  </a:cubicBezTo>
                  <a:cubicBezTo>
                    <a:pt x="0" y="39"/>
                    <a:pt x="9" y="43"/>
                    <a:pt x="7" y="45"/>
                  </a:cubicBezTo>
                  <a:cubicBezTo>
                    <a:pt x="5" y="48"/>
                    <a:pt x="3" y="56"/>
                    <a:pt x="3" y="56"/>
                  </a:cubicBezTo>
                  <a:cubicBezTo>
                    <a:pt x="3" y="56"/>
                    <a:pt x="12" y="60"/>
                    <a:pt x="14" y="60"/>
                  </a:cubicBezTo>
                  <a:cubicBezTo>
                    <a:pt x="16" y="61"/>
                    <a:pt x="1" y="72"/>
                    <a:pt x="3" y="72"/>
                  </a:cubicBezTo>
                  <a:cubicBezTo>
                    <a:pt x="6" y="73"/>
                    <a:pt x="19" y="83"/>
                    <a:pt x="19" y="83"/>
                  </a:cubicBezTo>
                  <a:cubicBezTo>
                    <a:pt x="19" y="83"/>
                    <a:pt x="29" y="82"/>
                    <a:pt x="35" y="86"/>
                  </a:cubicBezTo>
                  <a:cubicBezTo>
                    <a:pt x="40" y="90"/>
                    <a:pt x="46" y="99"/>
                    <a:pt x="54" y="93"/>
                  </a:cubicBezTo>
                  <a:cubicBezTo>
                    <a:pt x="63" y="88"/>
                    <a:pt x="62" y="87"/>
                    <a:pt x="73" y="84"/>
                  </a:cubicBezTo>
                  <a:cubicBezTo>
                    <a:pt x="84" y="81"/>
                    <a:pt x="90" y="87"/>
                    <a:pt x="95" y="84"/>
                  </a:cubicBezTo>
                  <a:cubicBezTo>
                    <a:pt x="101" y="81"/>
                    <a:pt x="113" y="83"/>
                    <a:pt x="113" y="83"/>
                  </a:cubicBezTo>
                  <a:cubicBezTo>
                    <a:pt x="113" y="83"/>
                    <a:pt x="114" y="91"/>
                    <a:pt x="132" y="88"/>
                  </a:cubicBezTo>
                  <a:cubicBezTo>
                    <a:pt x="150" y="85"/>
                    <a:pt x="145" y="80"/>
                    <a:pt x="139" y="80"/>
                  </a:cubicBezTo>
                  <a:cubicBezTo>
                    <a:pt x="133" y="80"/>
                    <a:pt x="125" y="75"/>
                    <a:pt x="128" y="75"/>
                  </a:cubicBezTo>
                  <a:cubicBezTo>
                    <a:pt x="131" y="75"/>
                    <a:pt x="153" y="68"/>
                    <a:pt x="153" y="68"/>
                  </a:cubicBezTo>
                  <a:close/>
                </a:path>
              </a:pathLst>
            </a:custGeom>
            <a:grpFill/>
            <a:ln>
              <a:noFill/>
            </a:ln>
            <a:extLst/>
          </p:spPr>
          <p:txBody>
            <a:bodyPr/>
            <a:lstStyle/>
            <a:p>
              <a:pPr>
                <a:defRPr/>
              </a:pPr>
              <a:endParaRPr lang="zh-CN" altLang="en-US">
                <a:solidFill>
                  <a:prstClr val="black"/>
                </a:solidFill>
              </a:endParaRPr>
            </a:p>
          </p:txBody>
        </p:sp>
        <p:sp>
          <p:nvSpPr>
            <p:cNvPr id="12" name="Freeform 117"/>
            <p:cNvSpPr>
              <a:spLocks/>
            </p:cNvSpPr>
            <p:nvPr/>
          </p:nvSpPr>
          <p:spPr bwMode="auto">
            <a:xfrm>
              <a:off x="1201737" y="1260476"/>
              <a:ext cx="265113" cy="187325"/>
            </a:xfrm>
            <a:custGeom>
              <a:avLst/>
              <a:gdLst>
                <a:gd name="T0" fmla="*/ 33 w 99"/>
                <a:gd name="T1" fmla="*/ 65 h 70"/>
                <a:gd name="T2" fmla="*/ 16 w 99"/>
                <a:gd name="T3" fmla="*/ 62 h 70"/>
                <a:gd name="T4" fmla="*/ 5 w 99"/>
                <a:gd name="T5" fmla="*/ 52 h 70"/>
                <a:gd name="T6" fmla="*/ 7 w 99"/>
                <a:gd name="T7" fmla="*/ 40 h 70"/>
                <a:gd name="T8" fmla="*/ 16 w 99"/>
                <a:gd name="T9" fmla="*/ 33 h 70"/>
                <a:gd name="T10" fmla="*/ 23 w 99"/>
                <a:gd name="T11" fmla="*/ 16 h 70"/>
                <a:gd name="T12" fmla="*/ 21 w 99"/>
                <a:gd name="T13" fmla="*/ 6 h 70"/>
                <a:gd name="T14" fmla="*/ 45 w 99"/>
                <a:gd name="T15" fmla="*/ 3 h 70"/>
                <a:gd name="T16" fmla="*/ 66 w 99"/>
                <a:gd name="T17" fmla="*/ 6 h 70"/>
                <a:gd name="T18" fmla="*/ 82 w 99"/>
                <a:gd name="T19" fmla="*/ 6 h 70"/>
                <a:gd name="T20" fmla="*/ 96 w 99"/>
                <a:gd name="T21" fmla="*/ 15 h 70"/>
                <a:gd name="T22" fmla="*/ 77 w 99"/>
                <a:gd name="T23" fmla="*/ 35 h 70"/>
                <a:gd name="T24" fmla="*/ 61 w 99"/>
                <a:gd name="T25" fmla="*/ 43 h 70"/>
                <a:gd name="T26" fmla="*/ 33 w 99"/>
                <a:gd name="T27" fmla="*/ 6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 h="70">
                  <a:moveTo>
                    <a:pt x="33" y="65"/>
                  </a:moveTo>
                  <a:cubicBezTo>
                    <a:pt x="28" y="70"/>
                    <a:pt x="20" y="65"/>
                    <a:pt x="16" y="62"/>
                  </a:cubicBezTo>
                  <a:cubicBezTo>
                    <a:pt x="12" y="58"/>
                    <a:pt x="11" y="54"/>
                    <a:pt x="5" y="52"/>
                  </a:cubicBezTo>
                  <a:cubicBezTo>
                    <a:pt x="0" y="49"/>
                    <a:pt x="4" y="42"/>
                    <a:pt x="7" y="40"/>
                  </a:cubicBezTo>
                  <a:cubicBezTo>
                    <a:pt x="10" y="39"/>
                    <a:pt x="16" y="33"/>
                    <a:pt x="16" y="33"/>
                  </a:cubicBezTo>
                  <a:cubicBezTo>
                    <a:pt x="16" y="33"/>
                    <a:pt x="25" y="18"/>
                    <a:pt x="23" y="16"/>
                  </a:cubicBezTo>
                  <a:cubicBezTo>
                    <a:pt x="20" y="14"/>
                    <a:pt x="19" y="9"/>
                    <a:pt x="21" y="6"/>
                  </a:cubicBezTo>
                  <a:cubicBezTo>
                    <a:pt x="23" y="4"/>
                    <a:pt x="41" y="0"/>
                    <a:pt x="45" y="3"/>
                  </a:cubicBezTo>
                  <a:cubicBezTo>
                    <a:pt x="49" y="6"/>
                    <a:pt x="64" y="10"/>
                    <a:pt x="66" y="6"/>
                  </a:cubicBezTo>
                  <a:cubicBezTo>
                    <a:pt x="68" y="2"/>
                    <a:pt x="77" y="4"/>
                    <a:pt x="82" y="6"/>
                  </a:cubicBezTo>
                  <a:cubicBezTo>
                    <a:pt x="86" y="8"/>
                    <a:pt x="99" y="13"/>
                    <a:pt x="96" y="15"/>
                  </a:cubicBezTo>
                  <a:cubicBezTo>
                    <a:pt x="93" y="18"/>
                    <a:pt x="87" y="32"/>
                    <a:pt x="77" y="35"/>
                  </a:cubicBezTo>
                  <a:cubicBezTo>
                    <a:pt x="68" y="37"/>
                    <a:pt x="65" y="39"/>
                    <a:pt x="61" y="43"/>
                  </a:cubicBezTo>
                  <a:cubicBezTo>
                    <a:pt x="58" y="47"/>
                    <a:pt x="33" y="65"/>
                    <a:pt x="33" y="65"/>
                  </a:cubicBezTo>
                  <a:close/>
                </a:path>
              </a:pathLst>
            </a:custGeom>
            <a:grpFill/>
            <a:ln>
              <a:noFill/>
            </a:ln>
            <a:extLst/>
          </p:spPr>
          <p:txBody>
            <a:bodyPr/>
            <a:lstStyle/>
            <a:p>
              <a:pPr>
                <a:defRPr/>
              </a:pPr>
              <a:endParaRPr lang="zh-CN" altLang="en-US">
                <a:solidFill>
                  <a:prstClr val="black"/>
                </a:solidFill>
              </a:endParaRPr>
            </a:p>
          </p:txBody>
        </p:sp>
        <p:sp>
          <p:nvSpPr>
            <p:cNvPr id="13" name="Freeform 118"/>
            <p:cNvSpPr>
              <a:spLocks/>
            </p:cNvSpPr>
            <p:nvPr/>
          </p:nvSpPr>
          <p:spPr bwMode="auto">
            <a:xfrm>
              <a:off x="1314450" y="1114426"/>
              <a:ext cx="198438" cy="96838"/>
            </a:xfrm>
            <a:custGeom>
              <a:avLst/>
              <a:gdLst>
                <a:gd name="T0" fmla="*/ 3 w 74"/>
                <a:gd name="T1" fmla="*/ 30 h 36"/>
                <a:gd name="T2" fmla="*/ 27 w 74"/>
                <a:gd name="T3" fmla="*/ 31 h 36"/>
                <a:gd name="T4" fmla="*/ 44 w 74"/>
                <a:gd name="T5" fmla="*/ 23 h 36"/>
                <a:gd name="T6" fmla="*/ 64 w 74"/>
                <a:gd name="T7" fmla="*/ 20 h 36"/>
                <a:gd name="T8" fmla="*/ 71 w 74"/>
                <a:gd name="T9" fmla="*/ 4 h 36"/>
                <a:gd name="T10" fmla="*/ 55 w 74"/>
                <a:gd name="T11" fmla="*/ 5 h 36"/>
                <a:gd name="T12" fmla="*/ 31 w 74"/>
                <a:gd name="T13" fmla="*/ 7 h 36"/>
                <a:gd name="T14" fmla="*/ 20 w 74"/>
                <a:gd name="T15" fmla="*/ 16 h 36"/>
                <a:gd name="T16" fmla="*/ 3 w 74"/>
                <a:gd name="T17" fmla="*/ 3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36">
                  <a:moveTo>
                    <a:pt x="3" y="30"/>
                  </a:moveTo>
                  <a:cubicBezTo>
                    <a:pt x="0" y="36"/>
                    <a:pt x="21" y="34"/>
                    <a:pt x="27" y="31"/>
                  </a:cubicBezTo>
                  <a:cubicBezTo>
                    <a:pt x="32" y="28"/>
                    <a:pt x="30" y="22"/>
                    <a:pt x="44" y="23"/>
                  </a:cubicBezTo>
                  <a:cubicBezTo>
                    <a:pt x="57" y="24"/>
                    <a:pt x="62" y="22"/>
                    <a:pt x="64" y="20"/>
                  </a:cubicBezTo>
                  <a:cubicBezTo>
                    <a:pt x="66" y="18"/>
                    <a:pt x="74" y="8"/>
                    <a:pt x="71" y="4"/>
                  </a:cubicBezTo>
                  <a:cubicBezTo>
                    <a:pt x="69" y="0"/>
                    <a:pt x="58" y="5"/>
                    <a:pt x="55" y="5"/>
                  </a:cubicBezTo>
                  <a:cubicBezTo>
                    <a:pt x="51" y="5"/>
                    <a:pt x="34" y="7"/>
                    <a:pt x="31" y="7"/>
                  </a:cubicBezTo>
                  <a:cubicBezTo>
                    <a:pt x="29" y="8"/>
                    <a:pt x="22" y="14"/>
                    <a:pt x="20" y="16"/>
                  </a:cubicBezTo>
                  <a:cubicBezTo>
                    <a:pt x="18" y="18"/>
                    <a:pt x="5" y="22"/>
                    <a:pt x="3" y="30"/>
                  </a:cubicBezTo>
                  <a:close/>
                </a:path>
              </a:pathLst>
            </a:custGeom>
            <a:grpFill/>
            <a:ln>
              <a:noFill/>
            </a:ln>
            <a:extLst/>
          </p:spPr>
          <p:txBody>
            <a:bodyPr/>
            <a:lstStyle/>
            <a:p>
              <a:pPr>
                <a:defRPr/>
              </a:pPr>
              <a:endParaRPr lang="zh-CN" altLang="en-US">
                <a:solidFill>
                  <a:prstClr val="black"/>
                </a:solidFill>
              </a:endParaRPr>
            </a:p>
          </p:txBody>
        </p:sp>
        <p:sp>
          <p:nvSpPr>
            <p:cNvPr id="14" name="Freeform 119"/>
            <p:cNvSpPr>
              <a:spLocks/>
            </p:cNvSpPr>
            <p:nvPr/>
          </p:nvSpPr>
          <p:spPr bwMode="auto">
            <a:xfrm>
              <a:off x="1520825" y="1079501"/>
              <a:ext cx="153988" cy="63500"/>
            </a:xfrm>
            <a:custGeom>
              <a:avLst/>
              <a:gdLst>
                <a:gd name="T0" fmla="*/ 4 w 58"/>
                <a:gd name="T1" fmla="*/ 3 h 24"/>
                <a:gd name="T2" fmla="*/ 16 w 58"/>
                <a:gd name="T3" fmla="*/ 6 h 24"/>
                <a:gd name="T4" fmla="*/ 44 w 58"/>
                <a:gd name="T5" fmla="*/ 6 h 24"/>
                <a:gd name="T6" fmla="*/ 50 w 58"/>
                <a:gd name="T7" fmla="*/ 14 h 24"/>
                <a:gd name="T8" fmla="*/ 37 w 58"/>
                <a:gd name="T9" fmla="*/ 22 h 24"/>
                <a:gd name="T10" fmla="*/ 15 w 58"/>
                <a:gd name="T11" fmla="*/ 16 h 24"/>
                <a:gd name="T12" fmla="*/ 0 w 58"/>
                <a:gd name="T13" fmla="*/ 12 h 24"/>
                <a:gd name="T14" fmla="*/ 4 w 58"/>
                <a:gd name="T15" fmla="*/ 3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24">
                  <a:moveTo>
                    <a:pt x="4" y="3"/>
                  </a:moveTo>
                  <a:cubicBezTo>
                    <a:pt x="8" y="0"/>
                    <a:pt x="11" y="2"/>
                    <a:pt x="16" y="6"/>
                  </a:cubicBezTo>
                  <a:cubicBezTo>
                    <a:pt x="21" y="11"/>
                    <a:pt x="38" y="3"/>
                    <a:pt x="44" y="6"/>
                  </a:cubicBezTo>
                  <a:cubicBezTo>
                    <a:pt x="49" y="10"/>
                    <a:pt x="58" y="8"/>
                    <a:pt x="50" y="14"/>
                  </a:cubicBezTo>
                  <a:cubicBezTo>
                    <a:pt x="41" y="21"/>
                    <a:pt x="44" y="24"/>
                    <a:pt x="37" y="22"/>
                  </a:cubicBezTo>
                  <a:cubicBezTo>
                    <a:pt x="29" y="19"/>
                    <a:pt x="23" y="19"/>
                    <a:pt x="15" y="16"/>
                  </a:cubicBezTo>
                  <a:cubicBezTo>
                    <a:pt x="7" y="12"/>
                    <a:pt x="0" y="12"/>
                    <a:pt x="0" y="12"/>
                  </a:cubicBezTo>
                  <a:lnTo>
                    <a:pt x="4" y="3"/>
                  </a:lnTo>
                  <a:close/>
                </a:path>
              </a:pathLst>
            </a:custGeom>
            <a:grpFill/>
            <a:ln>
              <a:noFill/>
            </a:ln>
            <a:extLst/>
          </p:spPr>
          <p:txBody>
            <a:bodyPr/>
            <a:lstStyle/>
            <a:p>
              <a:pPr>
                <a:defRPr/>
              </a:pPr>
              <a:endParaRPr lang="zh-CN" altLang="en-US">
                <a:solidFill>
                  <a:prstClr val="black"/>
                </a:solidFill>
              </a:endParaRPr>
            </a:p>
          </p:txBody>
        </p:sp>
        <p:sp>
          <p:nvSpPr>
            <p:cNvPr id="15" name="Freeform 120"/>
            <p:cNvSpPr>
              <a:spLocks/>
            </p:cNvSpPr>
            <p:nvPr/>
          </p:nvSpPr>
          <p:spPr bwMode="auto">
            <a:xfrm>
              <a:off x="1584325" y="1036638"/>
              <a:ext cx="85725" cy="58738"/>
            </a:xfrm>
            <a:custGeom>
              <a:avLst/>
              <a:gdLst>
                <a:gd name="T0" fmla="*/ 2 w 32"/>
                <a:gd name="T1" fmla="*/ 18 h 22"/>
                <a:gd name="T2" fmla="*/ 27 w 32"/>
                <a:gd name="T3" fmla="*/ 16 h 22"/>
                <a:gd name="T4" fmla="*/ 13 w 32"/>
                <a:gd name="T5" fmla="*/ 3 h 22"/>
                <a:gd name="T6" fmla="*/ 0 w 32"/>
                <a:gd name="T7" fmla="*/ 9 h 22"/>
                <a:gd name="T8" fmla="*/ 2 w 32"/>
                <a:gd name="T9" fmla="*/ 18 h 22"/>
              </a:gdLst>
              <a:ahLst/>
              <a:cxnLst>
                <a:cxn ang="0">
                  <a:pos x="T0" y="T1"/>
                </a:cxn>
                <a:cxn ang="0">
                  <a:pos x="T2" y="T3"/>
                </a:cxn>
                <a:cxn ang="0">
                  <a:pos x="T4" y="T5"/>
                </a:cxn>
                <a:cxn ang="0">
                  <a:pos x="T6" y="T7"/>
                </a:cxn>
                <a:cxn ang="0">
                  <a:pos x="T8" y="T9"/>
                </a:cxn>
              </a:cxnLst>
              <a:rect l="0" t="0" r="r" b="b"/>
              <a:pathLst>
                <a:path w="32" h="22">
                  <a:moveTo>
                    <a:pt x="2" y="18"/>
                  </a:moveTo>
                  <a:cubicBezTo>
                    <a:pt x="7" y="17"/>
                    <a:pt x="22" y="22"/>
                    <a:pt x="27" y="16"/>
                  </a:cubicBezTo>
                  <a:cubicBezTo>
                    <a:pt x="32" y="9"/>
                    <a:pt x="19" y="0"/>
                    <a:pt x="13" y="3"/>
                  </a:cubicBezTo>
                  <a:cubicBezTo>
                    <a:pt x="8" y="5"/>
                    <a:pt x="0" y="9"/>
                    <a:pt x="0" y="9"/>
                  </a:cubicBezTo>
                  <a:lnTo>
                    <a:pt x="2" y="18"/>
                  </a:lnTo>
                  <a:close/>
                </a:path>
              </a:pathLst>
            </a:custGeom>
            <a:grpFill/>
            <a:ln>
              <a:noFill/>
            </a:ln>
            <a:extLst/>
          </p:spPr>
          <p:txBody>
            <a:bodyPr/>
            <a:lstStyle/>
            <a:p>
              <a:pPr>
                <a:defRPr/>
              </a:pPr>
              <a:endParaRPr lang="zh-CN" altLang="en-US">
                <a:solidFill>
                  <a:prstClr val="black"/>
                </a:solidFill>
              </a:endParaRPr>
            </a:p>
          </p:txBody>
        </p:sp>
        <p:sp>
          <p:nvSpPr>
            <p:cNvPr id="16" name="Freeform 121"/>
            <p:cNvSpPr>
              <a:spLocks/>
            </p:cNvSpPr>
            <p:nvPr/>
          </p:nvSpPr>
          <p:spPr bwMode="auto">
            <a:xfrm>
              <a:off x="1428750" y="1157288"/>
              <a:ext cx="304800" cy="125413"/>
            </a:xfrm>
            <a:custGeom>
              <a:avLst/>
              <a:gdLst>
                <a:gd name="T0" fmla="*/ 75 w 114"/>
                <a:gd name="T1" fmla="*/ 17 h 47"/>
                <a:gd name="T2" fmla="*/ 60 w 114"/>
                <a:gd name="T3" fmla="*/ 17 h 47"/>
                <a:gd name="T4" fmla="*/ 38 w 114"/>
                <a:gd name="T5" fmla="*/ 8 h 47"/>
                <a:gd name="T6" fmla="*/ 14 w 114"/>
                <a:gd name="T7" fmla="*/ 12 h 47"/>
                <a:gd name="T8" fmla="*/ 5 w 114"/>
                <a:gd name="T9" fmla="*/ 24 h 47"/>
                <a:gd name="T10" fmla="*/ 5 w 114"/>
                <a:gd name="T11" fmla="*/ 28 h 47"/>
                <a:gd name="T12" fmla="*/ 26 w 114"/>
                <a:gd name="T13" fmla="*/ 27 h 47"/>
                <a:gd name="T14" fmla="*/ 43 w 114"/>
                <a:gd name="T15" fmla="*/ 33 h 47"/>
                <a:gd name="T16" fmla="*/ 34 w 114"/>
                <a:gd name="T17" fmla="*/ 37 h 47"/>
                <a:gd name="T18" fmla="*/ 49 w 114"/>
                <a:gd name="T19" fmla="*/ 42 h 47"/>
                <a:gd name="T20" fmla="*/ 67 w 114"/>
                <a:gd name="T21" fmla="*/ 35 h 47"/>
                <a:gd name="T22" fmla="*/ 90 w 114"/>
                <a:gd name="T23" fmla="*/ 35 h 47"/>
                <a:gd name="T24" fmla="*/ 108 w 114"/>
                <a:gd name="T25" fmla="*/ 27 h 47"/>
                <a:gd name="T26" fmla="*/ 112 w 114"/>
                <a:gd name="T27" fmla="*/ 19 h 47"/>
                <a:gd name="T28" fmla="*/ 106 w 114"/>
                <a:gd name="T29" fmla="*/ 14 h 47"/>
                <a:gd name="T30" fmla="*/ 98 w 114"/>
                <a:gd name="T31" fmla="*/ 14 h 47"/>
                <a:gd name="T32" fmla="*/ 92 w 114"/>
                <a:gd name="T33" fmla="*/ 7 h 47"/>
                <a:gd name="T34" fmla="*/ 86 w 114"/>
                <a:gd name="T35" fmla="*/ 0 h 47"/>
                <a:gd name="T36" fmla="*/ 69 w 114"/>
                <a:gd name="T37" fmla="*/ 4 h 47"/>
                <a:gd name="T38" fmla="*/ 75 w 114"/>
                <a:gd name="T39" fmla="*/ 1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4" h="47">
                  <a:moveTo>
                    <a:pt x="75" y="17"/>
                  </a:moveTo>
                  <a:cubicBezTo>
                    <a:pt x="69" y="18"/>
                    <a:pt x="65" y="26"/>
                    <a:pt x="60" y="17"/>
                  </a:cubicBezTo>
                  <a:cubicBezTo>
                    <a:pt x="55" y="8"/>
                    <a:pt x="42" y="6"/>
                    <a:pt x="38" y="8"/>
                  </a:cubicBezTo>
                  <a:cubicBezTo>
                    <a:pt x="33" y="10"/>
                    <a:pt x="13" y="8"/>
                    <a:pt x="14" y="12"/>
                  </a:cubicBezTo>
                  <a:cubicBezTo>
                    <a:pt x="14" y="17"/>
                    <a:pt x="9" y="24"/>
                    <a:pt x="5" y="24"/>
                  </a:cubicBezTo>
                  <a:cubicBezTo>
                    <a:pt x="0" y="25"/>
                    <a:pt x="3" y="27"/>
                    <a:pt x="5" y="28"/>
                  </a:cubicBezTo>
                  <a:cubicBezTo>
                    <a:pt x="8" y="29"/>
                    <a:pt x="11" y="24"/>
                    <a:pt x="26" y="27"/>
                  </a:cubicBezTo>
                  <a:cubicBezTo>
                    <a:pt x="41" y="31"/>
                    <a:pt x="45" y="31"/>
                    <a:pt x="43" y="33"/>
                  </a:cubicBezTo>
                  <a:cubicBezTo>
                    <a:pt x="41" y="36"/>
                    <a:pt x="31" y="35"/>
                    <a:pt x="34" y="37"/>
                  </a:cubicBezTo>
                  <a:cubicBezTo>
                    <a:pt x="37" y="39"/>
                    <a:pt x="41" y="47"/>
                    <a:pt x="49" y="42"/>
                  </a:cubicBezTo>
                  <a:cubicBezTo>
                    <a:pt x="58" y="37"/>
                    <a:pt x="59" y="35"/>
                    <a:pt x="67" y="35"/>
                  </a:cubicBezTo>
                  <a:cubicBezTo>
                    <a:pt x="75" y="35"/>
                    <a:pt x="73" y="40"/>
                    <a:pt x="90" y="35"/>
                  </a:cubicBezTo>
                  <a:cubicBezTo>
                    <a:pt x="107" y="31"/>
                    <a:pt x="108" y="27"/>
                    <a:pt x="108" y="27"/>
                  </a:cubicBezTo>
                  <a:cubicBezTo>
                    <a:pt x="108" y="27"/>
                    <a:pt x="114" y="22"/>
                    <a:pt x="112" y="19"/>
                  </a:cubicBezTo>
                  <a:cubicBezTo>
                    <a:pt x="110" y="16"/>
                    <a:pt x="108" y="14"/>
                    <a:pt x="106" y="14"/>
                  </a:cubicBezTo>
                  <a:cubicBezTo>
                    <a:pt x="104" y="14"/>
                    <a:pt x="103" y="17"/>
                    <a:pt x="98" y="14"/>
                  </a:cubicBezTo>
                  <a:cubicBezTo>
                    <a:pt x="93" y="10"/>
                    <a:pt x="95" y="14"/>
                    <a:pt x="92" y="7"/>
                  </a:cubicBezTo>
                  <a:cubicBezTo>
                    <a:pt x="89" y="0"/>
                    <a:pt x="91" y="0"/>
                    <a:pt x="86" y="0"/>
                  </a:cubicBezTo>
                  <a:cubicBezTo>
                    <a:pt x="80" y="0"/>
                    <a:pt x="62" y="2"/>
                    <a:pt x="69" y="4"/>
                  </a:cubicBezTo>
                  <a:cubicBezTo>
                    <a:pt x="76" y="7"/>
                    <a:pt x="75" y="17"/>
                    <a:pt x="75" y="17"/>
                  </a:cubicBezTo>
                  <a:close/>
                </a:path>
              </a:pathLst>
            </a:custGeom>
            <a:grpFill/>
            <a:ln>
              <a:noFill/>
            </a:ln>
            <a:extLst/>
          </p:spPr>
          <p:txBody>
            <a:bodyPr/>
            <a:lstStyle/>
            <a:p>
              <a:pPr>
                <a:defRPr/>
              </a:pPr>
              <a:endParaRPr lang="zh-CN" altLang="en-US">
                <a:solidFill>
                  <a:prstClr val="black"/>
                </a:solidFill>
              </a:endParaRPr>
            </a:p>
          </p:txBody>
        </p:sp>
        <p:sp>
          <p:nvSpPr>
            <p:cNvPr id="17" name="Freeform 122"/>
            <p:cNvSpPr>
              <a:spLocks/>
            </p:cNvSpPr>
            <p:nvPr/>
          </p:nvSpPr>
          <p:spPr bwMode="auto">
            <a:xfrm>
              <a:off x="1779587" y="1282701"/>
              <a:ext cx="157163" cy="160338"/>
            </a:xfrm>
            <a:custGeom>
              <a:avLst/>
              <a:gdLst>
                <a:gd name="T0" fmla="*/ 40 w 59"/>
                <a:gd name="T1" fmla="*/ 20 h 60"/>
                <a:gd name="T2" fmla="*/ 51 w 59"/>
                <a:gd name="T3" fmla="*/ 9 h 60"/>
                <a:gd name="T4" fmla="*/ 32 w 59"/>
                <a:gd name="T5" fmla="*/ 4 h 60"/>
                <a:gd name="T6" fmla="*/ 11 w 59"/>
                <a:gd name="T7" fmla="*/ 10 h 60"/>
                <a:gd name="T8" fmla="*/ 11 w 59"/>
                <a:gd name="T9" fmla="*/ 21 h 60"/>
                <a:gd name="T10" fmla="*/ 0 w 59"/>
                <a:gd name="T11" fmla="*/ 26 h 60"/>
                <a:gd name="T12" fmla="*/ 4 w 59"/>
                <a:gd name="T13" fmla="*/ 40 h 60"/>
                <a:gd name="T14" fmla="*/ 16 w 59"/>
                <a:gd name="T15" fmla="*/ 50 h 60"/>
                <a:gd name="T16" fmla="*/ 22 w 59"/>
                <a:gd name="T17" fmla="*/ 59 h 60"/>
                <a:gd name="T18" fmla="*/ 34 w 59"/>
                <a:gd name="T19" fmla="*/ 52 h 60"/>
                <a:gd name="T20" fmla="*/ 44 w 59"/>
                <a:gd name="T21" fmla="*/ 49 h 60"/>
                <a:gd name="T22" fmla="*/ 46 w 59"/>
                <a:gd name="T23" fmla="*/ 42 h 60"/>
                <a:gd name="T24" fmla="*/ 47 w 59"/>
                <a:gd name="T25" fmla="*/ 31 h 60"/>
                <a:gd name="T26" fmla="*/ 40 w 59"/>
                <a:gd name="T27" fmla="*/ 2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 h="60">
                  <a:moveTo>
                    <a:pt x="40" y="20"/>
                  </a:moveTo>
                  <a:cubicBezTo>
                    <a:pt x="32" y="19"/>
                    <a:pt x="59" y="9"/>
                    <a:pt x="51" y="9"/>
                  </a:cubicBezTo>
                  <a:cubicBezTo>
                    <a:pt x="43" y="9"/>
                    <a:pt x="37" y="0"/>
                    <a:pt x="32" y="4"/>
                  </a:cubicBezTo>
                  <a:cubicBezTo>
                    <a:pt x="27" y="8"/>
                    <a:pt x="11" y="10"/>
                    <a:pt x="11" y="10"/>
                  </a:cubicBezTo>
                  <a:cubicBezTo>
                    <a:pt x="11" y="21"/>
                    <a:pt x="11" y="21"/>
                    <a:pt x="11" y="21"/>
                  </a:cubicBezTo>
                  <a:cubicBezTo>
                    <a:pt x="0" y="26"/>
                    <a:pt x="0" y="26"/>
                    <a:pt x="0" y="26"/>
                  </a:cubicBezTo>
                  <a:cubicBezTo>
                    <a:pt x="0" y="26"/>
                    <a:pt x="0" y="36"/>
                    <a:pt x="4" y="40"/>
                  </a:cubicBezTo>
                  <a:cubicBezTo>
                    <a:pt x="9" y="43"/>
                    <a:pt x="20" y="46"/>
                    <a:pt x="16" y="50"/>
                  </a:cubicBezTo>
                  <a:cubicBezTo>
                    <a:pt x="12" y="53"/>
                    <a:pt x="25" y="59"/>
                    <a:pt x="22" y="59"/>
                  </a:cubicBezTo>
                  <a:cubicBezTo>
                    <a:pt x="19" y="60"/>
                    <a:pt x="26" y="55"/>
                    <a:pt x="34" y="52"/>
                  </a:cubicBezTo>
                  <a:cubicBezTo>
                    <a:pt x="41" y="50"/>
                    <a:pt x="45" y="48"/>
                    <a:pt x="44" y="49"/>
                  </a:cubicBezTo>
                  <a:cubicBezTo>
                    <a:pt x="44" y="50"/>
                    <a:pt x="45" y="45"/>
                    <a:pt x="46" y="42"/>
                  </a:cubicBezTo>
                  <a:cubicBezTo>
                    <a:pt x="47" y="38"/>
                    <a:pt x="47" y="31"/>
                    <a:pt x="47" y="31"/>
                  </a:cubicBezTo>
                  <a:cubicBezTo>
                    <a:pt x="47" y="31"/>
                    <a:pt x="50" y="21"/>
                    <a:pt x="40" y="20"/>
                  </a:cubicBezTo>
                  <a:close/>
                </a:path>
              </a:pathLst>
            </a:custGeom>
            <a:grpFill/>
            <a:ln>
              <a:noFill/>
            </a:ln>
            <a:extLst/>
          </p:spPr>
          <p:txBody>
            <a:bodyPr/>
            <a:lstStyle/>
            <a:p>
              <a:pPr>
                <a:defRPr/>
              </a:pPr>
              <a:endParaRPr lang="zh-CN" altLang="en-US">
                <a:solidFill>
                  <a:prstClr val="black"/>
                </a:solidFill>
              </a:endParaRPr>
            </a:p>
          </p:txBody>
        </p:sp>
        <p:sp>
          <p:nvSpPr>
            <p:cNvPr id="18" name="Freeform 123"/>
            <p:cNvSpPr>
              <a:spLocks/>
            </p:cNvSpPr>
            <p:nvPr/>
          </p:nvSpPr>
          <p:spPr bwMode="auto">
            <a:xfrm>
              <a:off x="1755775" y="1152526"/>
              <a:ext cx="254000" cy="125413"/>
            </a:xfrm>
            <a:custGeom>
              <a:avLst/>
              <a:gdLst>
                <a:gd name="T0" fmla="*/ 21 w 95"/>
                <a:gd name="T1" fmla="*/ 14 h 47"/>
                <a:gd name="T2" fmla="*/ 6 w 95"/>
                <a:gd name="T3" fmla="*/ 4 h 47"/>
                <a:gd name="T4" fmla="*/ 7 w 95"/>
                <a:gd name="T5" fmla="*/ 16 h 47"/>
                <a:gd name="T6" fmla="*/ 5 w 95"/>
                <a:gd name="T7" fmla="*/ 27 h 47"/>
                <a:gd name="T8" fmla="*/ 12 w 95"/>
                <a:gd name="T9" fmla="*/ 34 h 47"/>
                <a:gd name="T10" fmla="*/ 19 w 95"/>
                <a:gd name="T11" fmla="*/ 44 h 47"/>
                <a:gd name="T12" fmla="*/ 59 w 95"/>
                <a:gd name="T13" fmla="*/ 42 h 47"/>
                <a:gd name="T14" fmla="*/ 82 w 95"/>
                <a:gd name="T15" fmla="*/ 40 h 47"/>
                <a:gd name="T16" fmla="*/ 95 w 95"/>
                <a:gd name="T17" fmla="*/ 35 h 47"/>
                <a:gd name="T18" fmla="*/ 86 w 95"/>
                <a:gd name="T19" fmla="*/ 18 h 47"/>
                <a:gd name="T20" fmla="*/ 75 w 95"/>
                <a:gd name="T21" fmla="*/ 23 h 47"/>
                <a:gd name="T22" fmla="*/ 64 w 95"/>
                <a:gd name="T23" fmla="*/ 12 h 47"/>
                <a:gd name="T24" fmla="*/ 61 w 95"/>
                <a:gd name="T25" fmla="*/ 2 h 47"/>
                <a:gd name="T26" fmla="*/ 40 w 95"/>
                <a:gd name="T27" fmla="*/ 2 h 47"/>
                <a:gd name="T28" fmla="*/ 26 w 95"/>
                <a:gd name="T29" fmla="*/ 3 h 47"/>
                <a:gd name="T30" fmla="*/ 21 w 95"/>
                <a:gd name="T31"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5" h="47">
                  <a:moveTo>
                    <a:pt x="21" y="14"/>
                  </a:moveTo>
                  <a:cubicBezTo>
                    <a:pt x="15" y="8"/>
                    <a:pt x="10" y="3"/>
                    <a:pt x="6" y="4"/>
                  </a:cubicBezTo>
                  <a:cubicBezTo>
                    <a:pt x="3" y="4"/>
                    <a:pt x="9" y="12"/>
                    <a:pt x="7" y="16"/>
                  </a:cubicBezTo>
                  <a:cubicBezTo>
                    <a:pt x="6" y="19"/>
                    <a:pt x="10" y="26"/>
                    <a:pt x="5" y="27"/>
                  </a:cubicBezTo>
                  <a:cubicBezTo>
                    <a:pt x="0" y="29"/>
                    <a:pt x="5" y="27"/>
                    <a:pt x="12" y="34"/>
                  </a:cubicBezTo>
                  <a:cubicBezTo>
                    <a:pt x="18" y="41"/>
                    <a:pt x="5" y="47"/>
                    <a:pt x="19" y="44"/>
                  </a:cubicBezTo>
                  <a:cubicBezTo>
                    <a:pt x="32" y="41"/>
                    <a:pt x="46" y="43"/>
                    <a:pt x="59" y="42"/>
                  </a:cubicBezTo>
                  <a:cubicBezTo>
                    <a:pt x="71" y="41"/>
                    <a:pt x="82" y="40"/>
                    <a:pt x="82" y="40"/>
                  </a:cubicBezTo>
                  <a:cubicBezTo>
                    <a:pt x="95" y="35"/>
                    <a:pt x="95" y="35"/>
                    <a:pt x="95" y="35"/>
                  </a:cubicBezTo>
                  <a:cubicBezTo>
                    <a:pt x="95" y="35"/>
                    <a:pt x="89" y="20"/>
                    <a:pt x="86" y="18"/>
                  </a:cubicBezTo>
                  <a:cubicBezTo>
                    <a:pt x="83" y="16"/>
                    <a:pt x="75" y="23"/>
                    <a:pt x="75" y="23"/>
                  </a:cubicBezTo>
                  <a:cubicBezTo>
                    <a:pt x="75" y="23"/>
                    <a:pt x="64" y="14"/>
                    <a:pt x="64" y="12"/>
                  </a:cubicBezTo>
                  <a:cubicBezTo>
                    <a:pt x="64" y="9"/>
                    <a:pt x="65" y="4"/>
                    <a:pt x="61" y="2"/>
                  </a:cubicBezTo>
                  <a:cubicBezTo>
                    <a:pt x="57" y="1"/>
                    <a:pt x="47" y="2"/>
                    <a:pt x="40" y="2"/>
                  </a:cubicBezTo>
                  <a:cubicBezTo>
                    <a:pt x="34" y="2"/>
                    <a:pt x="26" y="0"/>
                    <a:pt x="26" y="3"/>
                  </a:cubicBezTo>
                  <a:cubicBezTo>
                    <a:pt x="26" y="6"/>
                    <a:pt x="21" y="14"/>
                    <a:pt x="21" y="14"/>
                  </a:cubicBezTo>
                  <a:close/>
                </a:path>
              </a:pathLst>
            </a:custGeom>
            <a:grpFill/>
            <a:ln>
              <a:noFill/>
            </a:ln>
            <a:extLst/>
          </p:spPr>
          <p:txBody>
            <a:bodyPr/>
            <a:lstStyle/>
            <a:p>
              <a:pPr>
                <a:defRPr/>
              </a:pPr>
              <a:endParaRPr lang="zh-CN" altLang="en-US">
                <a:solidFill>
                  <a:prstClr val="black"/>
                </a:solidFill>
              </a:endParaRPr>
            </a:p>
          </p:txBody>
        </p:sp>
        <p:sp>
          <p:nvSpPr>
            <p:cNvPr id="19" name="Freeform 124"/>
            <p:cNvSpPr>
              <a:spLocks/>
            </p:cNvSpPr>
            <p:nvPr/>
          </p:nvSpPr>
          <p:spPr bwMode="auto">
            <a:xfrm>
              <a:off x="2038350" y="1298576"/>
              <a:ext cx="660400" cy="614363"/>
            </a:xfrm>
            <a:custGeom>
              <a:avLst/>
              <a:gdLst>
                <a:gd name="T0" fmla="*/ 57 w 247"/>
                <a:gd name="T1" fmla="*/ 3 h 230"/>
                <a:gd name="T2" fmla="*/ 35 w 247"/>
                <a:gd name="T3" fmla="*/ 6 h 230"/>
                <a:gd name="T4" fmla="*/ 14 w 247"/>
                <a:gd name="T5" fmla="*/ 26 h 230"/>
                <a:gd name="T6" fmla="*/ 20 w 247"/>
                <a:gd name="T7" fmla="*/ 56 h 230"/>
                <a:gd name="T8" fmla="*/ 22 w 247"/>
                <a:gd name="T9" fmla="*/ 76 h 230"/>
                <a:gd name="T10" fmla="*/ 73 w 247"/>
                <a:gd name="T11" fmla="*/ 71 h 230"/>
                <a:gd name="T12" fmla="*/ 113 w 247"/>
                <a:gd name="T13" fmla="*/ 69 h 230"/>
                <a:gd name="T14" fmla="*/ 121 w 247"/>
                <a:gd name="T15" fmla="*/ 94 h 230"/>
                <a:gd name="T16" fmla="*/ 121 w 247"/>
                <a:gd name="T17" fmla="*/ 107 h 230"/>
                <a:gd name="T18" fmla="*/ 149 w 247"/>
                <a:gd name="T19" fmla="*/ 107 h 230"/>
                <a:gd name="T20" fmla="*/ 143 w 247"/>
                <a:gd name="T21" fmla="*/ 121 h 230"/>
                <a:gd name="T22" fmla="*/ 130 w 247"/>
                <a:gd name="T23" fmla="*/ 147 h 230"/>
                <a:gd name="T24" fmla="*/ 120 w 247"/>
                <a:gd name="T25" fmla="*/ 156 h 230"/>
                <a:gd name="T26" fmla="*/ 94 w 247"/>
                <a:gd name="T27" fmla="*/ 150 h 230"/>
                <a:gd name="T28" fmla="*/ 84 w 247"/>
                <a:gd name="T29" fmla="*/ 176 h 230"/>
                <a:gd name="T30" fmla="*/ 88 w 247"/>
                <a:gd name="T31" fmla="*/ 187 h 230"/>
                <a:gd name="T32" fmla="*/ 121 w 247"/>
                <a:gd name="T33" fmla="*/ 173 h 230"/>
                <a:gd name="T34" fmla="*/ 128 w 247"/>
                <a:gd name="T35" fmla="*/ 188 h 230"/>
                <a:gd name="T36" fmla="*/ 142 w 247"/>
                <a:gd name="T37" fmla="*/ 201 h 230"/>
                <a:gd name="T38" fmla="*/ 159 w 247"/>
                <a:gd name="T39" fmla="*/ 226 h 230"/>
                <a:gd name="T40" fmla="*/ 165 w 247"/>
                <a:gd name="T41" fmla="*/ 227 h 230"/>
                <a:gd name="T42" fmla="*/ 182 w 247"/>
                <a:gd name="T43" fmla="*/ 227 h 230"/>
                <a:gd name="T44" fmla="*/ 192 w 247"/>
                <a:gd name="T45" fmla="*/ 227 h 230"/>
                <a:gd name="T46" fmla="*/ 184 w 247"/>
                <a:gd name="T47" fmla="*/ 212 h 230"/>
                <a:gd name="T48" fmla="*/ 172 w 247"/>
                <a:gd name="T49" fmla="*/ 187 h 230"/>
                <a:gd name="T50" fmla="*/ 191 w 247"/>
                <a:gd name="T51" fmla="*/ 207 h 230"/>
                <a:gd name="T52" fmla="*/ 194 w 247"/>
                <a:gd name="T53" fmla="*/ 209 h 230"/>
                <a:gd name="T54" fmla="*/ 210 w 247"/>
                <a:gd name="T55" fmla="*/ 194 h 230"/>
                <a:gd name="T56" fmla="*/ 206 w 247"/>
                <a:gd name="T57" fmla="*/ 181 h 230"/>
                <a:gd name="T58" fmla="*/ 189 w 247"/>
                <a:gd name="T59" fmla="*/ 151 h 230"/>
                <a:gd name="T60" fmla="*/ 194 w 247"/>
                <a:gd name="T61" fmla="*/ 132 h 230"/>
                <a:gd name="T62" fmla="*/ 212 w 247"/>
                <a:gd name="T63" fmla="*/ 137 h 230"/>
                <a:gd name="T64" fmla="*/ 213 w 247"/>
                <a:gd name="T65" fmla="*/ 154 h 230"/>
                <a:gd name="T66" fmla="*/ 225 w 247"/>
                <a:gd name="T67" fmla="*/ 158 h 230"/>
                <a:gd name="T68" fmla="*/ 237 w 247"/>
                <a:gd name="T69" fmla="*/ 148 h 230"/>
                <a:gd name="T70" fmla="*/ 244 w 247"/>
                <a:gd name="T71" fmla="*/ 136 h 230"/>
                <a:gd name="T72" fmla="*/ 247 w 247"/>
                <a:gd name="T73" fmla="*/ 125 h 230"/>
                <a:gd name="T74" fmla="*/ 218 w 247"/>
                <a:gd name="T75" fmla="*/ 117 h 230"/>
                <a:gd name="T76" fmla="*/ 194 w 247"/>
                <a:gd name="T77" fmla="*/ 111 h 230"/>
                <a:gd name="T78" fmla="*/ 190 w 247"/>
                <a:gd name="T79" fmla="*/ 98 h 230"/>
                <a:gd name="T80" fmla="*/ 195 w 247"/>
                <a:gd name="T81" fmla="*/ 88 h 230"/>
                <a:gd name="T82" fmla="*/ 204 w 247"/>
                <a:gd name="T83" fmla="*/ 82 h 230"/>
                <a:gd name="T84" fmla="*/ 183 w 247"/>
                <a:gd name="T85" fmla="*/ 59 h 230"/>
                <a:gd name="T86" fmla="*/ 174 w 247"/>
                <a:gd name="T87" fmla="*/ 60 h 230"/>
                <a:gd name="T88" fmla="*/ 171 w 247"/>
                <a:gd name="T89" fmla="*/ 45 h 230"/>
                <a:gd name="T90" fmla="*/ 153 w 247"/>
                <a:gd name="T91" fmla="*/ 49 h 230"/>
                <a:gd name="T92" fmla="*/ 145 w 247"/>
                <a:gd name="T93" fmla="*/ 36 h 230"/>
                <a:gd name="T94" fmla="*/ 138 w 247"/>
                <a:gd name="T95" fmla="*/ 28 h 230"/>
                <a:gd name="T96" fmla="*/ 140 w 247"/>
                <a:gd name="T97" fmla="*/ 17 h 230"/>
                <a:gd name="T98" fmla="*/ 123 w 247"/>
                <a:gd name="T99" fmla="*/ 9 h 230"/>
                <a:gd name="T100" fmla="*/ 110 w 247"/>
                <a:gd name="T101" fmla="*/ 3 h 230"/>
                <a:gd name="T102" fmla="*/ 97 w 247"/>
                <a:gd name="T103" fmla="*/ 4 h 230"/>
                <a:gd name="T104" fmla="*/ 88 w 247"/>
                <a:gd name="T105" fmla="*/ 14 h 230"/>
                <a:gd name="T106" fmla="*/ 87 w 247"/>
                <a:gd name="T107" fmla="*/ 35 h 230"/>
                <a:gd name="T108" fmla="*/ 73 w 247"/>
                <a:gd name="T109" fmla="*/ 24 h 230"/>
                <a:gd name="T110" fmla="*/ 68 w 247"/>
                <a:gd name="T111" fmla="*/ 8 h 230"/>
                <a:gd name="T112" fmla="*/ 64 w 247"/>
                <a:gd name="T113" fmla="*/ 7 h 230"/>
                <a:gd name="T114" fmla="*/ 57 w 247"/>
                <a:gd name="T115" fmla="*/ 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7" h="230">
                  <a:moveTo>
                    <a:pt x="57" y="3"/>
                  </a:moveTo>
                  <a:cubicBezTo>
                    <a:pt x="49" y="3"/>
                    <a:pt x="44" y="0"/>
                    <a:pt x="35" y="6"/>
                  </a:cubicBezTo>
                  <a:cubicBezTo>
                    <a:pt x="26" y="12"/>
                    <a:pt x="17" y="19"/>
                    <a:pt x="14" y="26"/>
                  </a:cubicBezTo>
                  <a:cubicBezTo>
                    <a:pt x="11" y="32"/>
                    <a:pt x="20" y="54"/>
                    <a:pt x="20" y="56"/>
                  </a:cubicBezTo>
                  <a:cubicBezTo>
                    <a:pt x="20" y="58"/>
                    <a:pt x="0" y="76"/>
                    <a:pt x="22" y="76"/>
                  </a:cubicBezTo>
                  <a:cubicBezTo>
                    <a:pt x="44" y="76"/>
                    <a:pt x="65" y="71"/>
                    <a:pt x="73" y="71"/>
                  </a:cubicBezTo>
                  <a:cubicBezTo>
                    <a:pt x="81" y="72"/>
                    <a:pt x="105" y="48"/>
                    <a:pt x="113" y="69"/>
                  </a:cubicBezTo>
                  <a:cubicBezTo>
                    <a:pt x="122" y="90"/>
                    <a:pt x="126" y="93"/>
                    <a:pt x="121" y="94"/>
                  </a:cubicBezTo>
                  <a:cubicBezTo>
                    <a:pt x="117" y="96"/>
                    <a:pt x="117" y="104"/>
                    <a:pt x="121" y="107"/>
                  </a:cubicBezTo>
                  <a:cubicBezTo>
                    <a:pt x="125" y="110"/>
                    <a:pt x="144" y="107"/>
                    <a:pt x="149" y="107"/>
                  </a:cubicBezTo>
                  <a:cubicBezTo>
                    <a:pt x="153" y="107"/>
                    <a:pt x="155" y="111"/>
                    <a:pt x="143" y="121"/>
                  </a:cubicBezTo>
                  <a:cubicBezTo>
                    <a:pt x="131" y="131"/>
                    <a:pt x="134" y="142"/>
                    <a:pt x="130" y="147"/>
                  </a:cubicBezTo>
                  <a:cubicBezTo>
                    <a:pt x="125" y="152"/>
                    <a:pt x="123" y="156"/>
                    <a:pt x="120" y="156"/>
                  </a:cubicBezTo>
                  <a:cubicBezTo>
                    <a:pt x="117" y="157"/>
                    <a:pt x="102" y="145"/>
                    <a:pt x="94" y="150"/>
                  </a:cubicBezTo>
                  <a:cubicBezTo>
                    <a:pt x="87" y="154"/>
                    <a:pt x="84" y="173"/>
                    <a:pt x="84" y="176"/>
                  </a:cubicBezTo>
                  <a:cubicBezTo>
                    <a:pt x="84" y="179"/>
                    <a:pt x="81" y="192"/>
                    <a:pt x="88" y="187"/>
                  </a:cubicBezTo>
                  <a:cubicBezTo>
                    <a:pt x="96" y="183"/>
                    <a:pt x="121" y="173"/>
                    <a:pt x="121" y="173"/>
                  </a:cubicBezTo>
                  <a:cubicBezTo>
                    <a:pt x="121" y="173"/>
                    <a:pt x="121" y="186"/>
                    <a:pt x="128" y="188"/>
                  </a:cubicBezTo>
                  <a:cubicBezTo>
                    <a:pt x="134" y="190"/>
                    <a:pt x="133" y="196"/>
                    <a:pt x="142" y="201"/>
                  </a:cubicBezTo>
                  <a:cubicBezTo>
                    <a:pt x="152" y="206"/>
                    <a:pt x="159" y="226"/>
                    <a:pt x="159" y="226"/>
                  </a:cubicBezTo>
                  <a:cubicBezTo>
                    <a:pt x="159" y="226"/>
                    <a:pt x="160" y="227"/>
                    <a:pt x="165" y="227"/>
                  </a:cubicBezTo>
                  <a:cubicBezTo>
                    <a:pt x="171" y="227"/>
                    <a:pt x="182" y="227"/>
                    <a:pt x="182" y="227"/>
                  </a:cubicBezTo>
                  <a:cubicBezTo>
                    <a:pt x="182" y="227"/>
                    <a:pt x="194" y="230"/>
                    <a:pt x="192" y="227"/>
                  </a:cubicBezTo>
                  <a:cubicBezTo>
                    <a:pt x="189" y="223"/>
                    <a:pt x="189" y="221"/>
                    <a:pt x="184" y="212"/>
                  </a:cubicBezTo>
                  <a:cubicBezTo>
                    <a:pt x="178" y="204"/>
                    <a:pt x="161" y="180"/>
                    <a:pt x="172" y="187"/>
                  </a:cubicBezTo>
                  <a:cubicBezTo>
                    <a:pt x="183" y="193"/>
                    <a:pt x="192" y="204"/>
                    <a:pt x="191" y="207"/>
                  </a:cubicBezTo>
                  <a:cubicBezTo>
                    <a:pt x="191" y="210"/>
                    <a:pt x="183" y="212"/>
                    <a:pt x="194" y="209"/>
                  </a:cubicBezTo>
                  <a:cubicBezTo>
                    <a:pt x="205" y="206"/>
                    <a:pt x="213" y="198"/>
                    <a:pt x="210" y="194"/>
                  </a:cubicBezTo>
                  <a:cubicBezTo>
                    <a:pt x="208" y="191"/>
                    <a:pt x="212" y="189"/>
                    <a:pt x="206" y="181"/>
                  </a:cubicBezTo>
                  <a:cubicBezTo>
                    <a:pt x="201" y="173"/>
                    <a:pt x="185" y="162"/>
                    <a:pt x="189" y="151"/>
                  </a:cubicBezTo>
                  <a:cubicBezTo>
                    <a:pt x="192" y="140"/>
                    <a:pt x="194" y="132"/>
                    <a:pt x="194" y="132"/>
                  </a:cubicBezTo>
                  <a:cubicBezTo>
                    <a:pt x="194" y="132"/>
                    <a:pt x="214" y="133"/>
                    <a:pt x="212" y="137"/>
                  </a:cubicBezTo>
                  <a:cubicBezTo>
                    <a:pt x="211" y="141"/>
                    <a:pt x="213" y="154"/>
                    <a:pt x="213" y="154"/>
                  </a:cubicBezTo>
                  <a:cubicBezTo>
                    <a:pt x="213" y="154"/>
                    <a:pt x="217" y="160"/>
                    <a:pt x="225" y="158"/>
                  </a:cubicBezTo>
                  <a:cubicBezTo>
                    <a:pt x="234" y="156"/>
                    <a:pt x="237" y="148"/>
                    <a:pt x="237" y="148"/>
                  </a:cubicBezTo>
                  <a:cubicBezTo>
                    <a:pt x="237" y="148"/>
                    <a:pt x="246" y="141"/>
                    <a:pt x="244" y="136"/>
                  </a:cubicBezTo>
                  <a:cubicBezTo>
                    <a:pt x="243" y="131"/>
                    <a:pt x="247" y="125"/>
                    <a:pt x="247" y="125"/>
                  </a:cubicBezTo>
                  <a:cubicBezTo>
                    <a:pt x="247" y="125"/>
                    <a:pt x="228" y="119"/>
                    <a:pt x="218" y="117"/>
                  </a:cubicBezTo>
                  <a:cubicBezTo>
                    <a:pt x="207" y="115"/>
                    <a:pt x="199" y="119"/>
                    <a:pt x="194" y="111"/>
                  </a:cubicBezTo>
                  <a:cubicBezTo>
                    <a:pt x="189" y="104"/>
                    <a:pt x="189" y="105"/>
                    <a:pt x="190" y="98"/>
                  </a:cubicBezTo>
                  <a:cubicBezTo>
                    <a:pt x="191" y="90"/>
                    <a:pt x="189" y="89"/>
                    <a:pt x="195" y="88"/>
                  </a:cubicBezTo>
                  <a:cubicBezTo>
                    <a:pt x="202" y="86"/>
                    <a:pt x="207" y="90"/>
                    <a:pt x="204" y="82"/>
                  </a:cubicBezTo>
                  <a:cubicBezTo>
                    <a:pt x="201" y="73"/>
                    <a:pt x="186" y="61"/>
                    <a:pt x="183" y="59"/>
                  </a:cubicBezTo>
                  <a:cubicBezTo>
                    <a:pt x="180" y="57"/>
                    <a:pt x="179" y="60"/>
                    <a:pt x="174" y="60"/>
                  </a:cubicBezTo>
                  <a:cubicBezTo>
                    <a:pt x="170" y="60"/>
                    <a:pt x="181" y="45"/>
                    <a:pt x="171" y="45"/>
                  </a:cubicBezTo>
                  <a:cubicBezTo>
                    <a:pt x="161" y="45"/>
                    <a:pt x="156" y="48"/>
                    <a:pt x="153" y="49"/>
                  </a:cubicBezTo>
                  <a:cubicBezTo>
                    <a:pt x="150" y="49"/>
                    <a:pt x="151" y="43"/>
                    <a:pt x="145" y="36"/>
                  </a:cubicBezTo>
                  <a:cubicBezTo>
                    <a:pt x="138" y="28"/>
                    <a:pt x="138" y="34"/>
                    <a:pt x="138" y="28"/>
                  </a:cubicBezTo>
                  <a:cubicBezTo>
                    <a:pt x="137" y="23"/>
                    <a:pt x="153" y="22"/>
                    <a:pt x="140" y="17"/>
                  </a:cubicBezTo>
                  <a:cubicBezTo>
                    <a:pt x="127" y="13"/>
                    <a:pt x="137" y="15"/>
                    <a:pt x="123" y="9"/>
                  </a:cubicBezTo>
                  <a:cubicBezTo>
                    <a:pt x="110" y="3"/>
                    <a:pt x="113" y="3"/>
                    <a:pt x="110" y="3"/>
                  </a:cubicBezTo>
                  <a:cubicBezTo>
                    <a:pt x="106" y="2"/>
                    <a:pt x="103" y="0"/>
                    <a:pt x="97" y="4"/>
                  </a:cubicBezTo>
                  <a:cubicBezTo>
                    <a:pt x="90" y="8"/>
                    <a:pt x="88" y="1"/>
                    <a:pt x="88" y="14"/>
                  </a:cubicBezTo>
                  <a:cubicBezTo>
                    <a:pt x="87" y="27"/>
                    <a:pt x="94" y="36"/>
                    <a:pt x="87" y="35"/>
                  </a:cubicBezTo>
                  <a:cubicBezTo>
                    <a:pt x="81" y="34"/>
                    <a:pt x="73" y="24"/>
                    <a:pt x="73" y="24"/>
                  </a:cubicBezTo>
                  <a:cubicBezTo>
                    <a:pt x="68" y="8"/>
                    <a:pt x="68" y="8"/>
                    <a:pt x="68" y="8"/>
                  </a:cubicBezTo>
                  <a:cubicBezTo>
                    <a:pt x="64" y="7"/>
                    <a:pt x="64" y="7"/>
                    <a:pt x="64" y="7"/>
                  </a:cubicBezTo>
                  <a:lnTo>
                    <a:pt x="57" y="3"/>
                  </a:lnTo>
                  <a:close/>
                </a:path>
              </a:pathLst>
            </a:custGeom>
            <a:grpFill/>
            <a:ln>
              <a:noFill/>
            </a:ln>
            <a:extLst/>
          </p:spPr>
          <p:txBody>
            <a:bodyPr/>
            <a:lstStyle/>
            <a:p>
              <a:pPr>
                <a:defRPr/>
              </a:pPr>
              <a:endParaRPr lang="zh-CN" altLang="en-US">
                <a:solidFill>
                  <a:prstClr val="black"/>
                </a:solidFill>
              </a:endParaRPr>
            </a:p>
          </p:txBody>
        </p:sp>
        <p:sp>
          <p:nvSpPr>
            <p:cNvPr id="20" name="Freeform 125"/>
            <p:cNvSpPr>
              <a:spLocks/>
            </p:cNvSpPr>
            <p:nvPr/>
          </p:nvSpPr>
          <p:spPr bwMode="auto">
            <a:xfrm>
              <a:off x="2046287" y="1689101"/>
              <a:ext cx="176213" cy="141288"/>
            </a:xfrm>
            <a:custGeom>
              <a:avLst/>
              <a:gdLst>
                <a:gd name="T0" fmla="*/ 17 w 66"/>
                <a:gd name="T1" fmla="*/ 53 h 53"/>
                <a:gd name="T2" fmla="*/ 39 w 66"/>
                <a:gd name="T3" fmla="*/ 37 h 53"/>
                <a:gd name="T4" fmla="*/ 50 w 66"/>
                <a:gd name="T5" fmla="*/ 45 h 53"/>
                <a:gd name="T6" fmla="*/ 62 w 66"/>
                <a:gd name="T7" fmla="*/ 37 h 53"/>
                <a:gd name="T8" fmla="*/ 54 w 66"/>
                <a:gd name="T9" fmla="*/ 25 h 53"/>
                <a:gd name="T10" fmla="*/ 42 w 66"/>
                <a:gd name="T11" fmla="*/ 10 h 53"/>
                <a:gd name="T12" fmla="*/ 28 w 66"/>
                <a:gd name="T13" fmla="*/ 2 h 53"/>
                <a:gd name="T14" fmla="*/ 18 w 66"/>
                <a:gd name="T15" fmla="*/ 12 h 53"/>
                <a:gd name="T16" fmla="*/ 12 w 66"/>
                <a:gd name="T17" fmla="*/ 29 h 53"/>
                <a:gd name="T18" fmla="*/ 0 w 66"/>
                <a:gd name="T19" fmla="*/ 41 h 53"/>
                <a:gd name="T20" fmla="*/ 17 w 66"/>
                <a:gd name="T21"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53">
                  <a:moveTo>
                    <a:pt x="17" y="53"/>
                  </a:moveTo>
                  <a:cubicBezTo>
                    <a:pt x="24" y="45"/>
                    <a:pt x="34" y="40"/>
                    <a:pt x="39" y="37"/>
                  </a:cubicBezTo>
                  <a:cubicBezTo>
                    <a:pt x="44" y="35"/>
                    <a:pt x="37" y="48"/>
                    <a:pt x="50" y="45"/>
                  </a:cubicBezTo>
                  <a:cubicBezTo>
                    <a:pt x="63" y="42"/>
                    <a:pt x="66" y="41"/>
                    <a:pt x="62" y="37"/>
                  </a:cubicBezTo>
                  <a:cubicBezTo>
                    <a:pt x="58" y="33"/>
                    <a:pt x="61" y="38"/>
                    <a:pt x="54" y="25"/>
                  </a:cubicBezTo>
                  <a:cubicBezTo>
                    <a:pt x="46" y="13"/>
                    <a:pt x="52" y="14"/>
                    <a:pt x="42" y="10"/>
                  </a:cubicBezTo>
                  <a:cubicBezTo>
                    <a:pt x="32" y="6"/>
                    <a:pt x="31" y="4"/>
                    <a:pt x="28" y="2"/>
                  </a:cubicBezTo>
                  <a:cubicBezTo>
                    <a:pt x="25" y="0"/>
                    <a:pt x="18" y="10"/>
                    <a:pt x="18" y="12"/>
                  </a:cubicBezTo>
                  <a:cubicBezTo>
                    <a:pt x="18" y="14"/>
                    <a:pt x="21" y="27"/>
                    <a:pt x="12" y="29"/>
                  </a:cubicBezTo>
                  <a:cubicBezTo>
                    <a:pt x="2" y="32"/>
                    <a:pt x="0" y="41"/>
                    <a:pt x="0" y="41"/>
                  </a:cubicBezTo>
                  <a:lnTo>
                    <a:pt x="17" y="53"/>
                  </a:lnTo>
                  <a:close/>
                </a:path>
              </a:pathLst>
            </a:custGeom>
            <a:grpFill/>
            <a:ln>
              <a:noFill/>
            </a:ln>
            <a:extLst/>
          </p:spPr>
          <p:txBody>
            <a:bodyPr/>
            <a:lstStyle/>
            <a:p>
              <a:pPr>
                <a:defRPr/>
              </a:pPr>
              <a:endParaRPr lang="zh-CN" altLang="en-US">
                <a:solidFill>
                  <a:prstClr val="black"/>
                </a:solidFill>
              </a:endParaRPr>
            </a:p>
          </p:txBody>
        </p:sp>
        <p:sp>
          <p:nvSpPr>
            <p:cNvPr id="21" name="Freeform 126"/>
            <p:cNvSpPr>
              <a:spLocks/>
            </p:cNvSpPr>
            <p:nvPr/>
          </p:nvSpPr>
          <p:spPr bwMode="auto">
            <a:xfrm>
              <a:off x="2092325" y="1841501"/>
              <a:ext cx="76200" cy="39688"/>
            </a:xfrm>
            <a:custGeom>
              <a:avLst/>
              <a:gdLst>
                <a:gd name="T0" fmla="*/ 25 w 29"/>
                <a:gd name="T1" fmla="*/ 0 h 15"/>
                <a:gd name="T2" fmla="*/ 8 w 29"/>
                <a:gd name="T3" fmla="*/ 14 h 15"/>
                <a:gd name="T4" fmla="*/ 23 w 29"/>
                <a:gd name="T5" fmla="*/ 12 h 15"/>
                <a:gd name="T6" fmla="*/ 29 w 29"/>
                <a:gd name="T7" fmla="*/ 2 h 15"/>
                <a:gd name="T8" fmla="*/ 25 w 29"/>
                <a:gd name="T9" fmla="*/ 0 h 15"/>
              </a:gdLst>
              <a:ahLst/>
              <a:cxnLst>
                <a:cxn ang="0">
                  <a:pos x="T0" y="T1"/>
                </a:cxn>
                <a:cxn ang="0">
                  <a:pos x="T2" y="T3"/>
                </a:cxn>
                <a:cxn ang="0">
                  <a:pos x="T4" y="T5"/>
                </a:cxn>
                <a:cxn ang="0">
                  <a:pos x="T6" y="T7"/>
                </a:cxn>
                <a:cxn ang="0">
                  <a:pos x="T8" y="T9"/>
                </a:cxn>
              </a:cxnLst>
              <a:rect l="0" t="0" r="r" b="b"/>
              <a:pathLst>
                <a:path w="29" h="15">
                  <a:moveTo>
                    <a:pt x="25" y="0"/>
                  </a:moveTo>
                  <a:cubicBezTo>
                    <a:pt x="18" y="7"/>
                    <a:pt x="0" y="14"/>
                    <a:pt x="8" y="14"/>
                  </a:cubicBezTo>
                  <a:cubicBezTo>
                    <a:pt x="15" y="15"/>
                    <a:pt x="23" y="12"/>
                    <a:pt x="23" y="12"/>
                  </a:cubicBezTo>
                  <a:cubicBezTo>
                    <a:pt x="29" y="2"/>
                    <a:pt x="29" y="2"/>
                    <a:pt x="29" y="2"/>
                  </a:cubicBezTo>
                  <a:lnTo>
                    <a:pt x="25" y="0"/>
                  </a:lnTo>
                  <a:close/>
                </a:path>
              </a:pathLst>
            </a:custGeom>
            <a:grpFill/>
            <a:ln>
              <a:noFill/>
            </a:ln>
            <a:extLst/>
          </p:spPr>
          <p:txBody>
            <a:bodyPr/>
            <a:lstStyle/>
            <a:p>
              <a:pPr>
                <a:defRPr/>
              </a:pPr>
              <a:endParaRPr lang="zh-CN" altLang="en-US">
                <a:solidFill>
                  <a:prstClr val="black"/>
                </a:solidFill>
              </a:endParaRPr>
            </a:p>
          </p:txBody>
        </p:sp>
        <p:sp>
          <p:nvSpPr>
            <p:cNvPr id="22" name="Freeform 127"/>
            <p:cNvSpPr>
              <a:spLocks/>
            </p:cNvSpPr>
            <p:nvPr/>
          </p:nvSpPr>
          <p:spPr bwMode="auto">
            <a:xfrm>
              <a:off x="2171700" y="1884363"/>
              <a:ext cx="61913" cy="52388"/>
            </a:xfrm>
            <a:custGeom>
              <a:avLst/>
              <a:gdLst>
                <a:gd name="T0" fmla="*/ 13 w 23"/>
                <a:gd name="T1" fmla="*/ 0 h 20"/>
                <a:gd name="T2" fmla="*/ 9 w 23"/>
                <a:gd name="T3" fmla="*/ 14 h 20"/>
                <a:gd name="T4" fmla="*/ 21 w 23"/>
                <a:gd name="T5" fmla="*/ 15 h 20"/>
                <a:gd name="T6" fmla="*/ 20 w 23"/>
                <a:gd name="T7" fmla="*/ 6 h 20"/>
                <a:gd name="T8" fmla="*/ 13 w 23"/>
                <a:gd name="T9" fmla="*/ 0 h 20"/>
              </a:gdLst>
              <a:ahLst/>
              <a:cxnLst>
                <a:cxn ang="0">
                  <a:pos x="T0" y="T1"/>
                </a:cxn>
                <a:cxn ang="0">
                  <a:pos x="T2" y="T3"/>
                </a:cxn>
                <a:cxn ang="0">
                  <a:pos x="T4" y="T5"/>
                </a:cxn>
                <a:cxn ang="0">
                  <a:pos x="T6" y="T7"/>
                </a:cxn>
                <a:cxn ang="0">
                  <a:pos x="T8" y="T9"/>
                </a:cxn>
              </a:cxnLst>
              <a:rect l="0" t="0" r="r" b="b"/>
              <a:pathLst>
                <a:path w="23" h="20">
                  <a:moveTo>
                    <a:pt x="13" y="0"/>
                  </a:moveTo>
                  <a:cubicBezTo>
                    <a:pt x="12" y="7"/>
                    <a:pt x="0" y="13"/>
                    <a:pt x="9" y="14"/>
                  </a:cubicBezTo>
                  <a:cubicBezTo>
                    <a:pt x="18" y="16"/>
                    <a:pt x="19" y="20"/>
                    <a:pt x="21" y="15"/>
                  </a:cubicBezTo>
                  <a:cubicBezTo>
                    <a:pt x="23" y="10"/>
                    <a:pt x="19" y="8"/>
                    <a:pt x="20" y="6"/>
                  </a:cubicBezTo>
                  <a:cubicBezTo>
                    <a:pt x="20" y="3"/>
                    <a:pt x="13" y="0"/>
                    <a:pt x="13" y="0"/>
                  </a:cubicBezTo>
                  <a:close/>
                </a:path>
              </a:pathLst>
            </a:custGeom>
            <a:grpFill/>
            <a:ln>
              <a:noFill/>
            </a:ln>
            <a:extLst/>
          </p:spPr>
          <p:txBody>
            <a:bodyPr/>
            <a:lstStyle/>
            <a:p>
              <a:pPr>
                <a:defRPr/>
              </a:pPr>
              <a:endParaRPr lang="zh-CN" altLang="en-US">
                <a:solidFill>
                  <a:prstClr val="black"/>
                </a:solidFill>
              </a:endParaRPr>
            </a:p>
          </p:txBody>
        </p:sp>
        <p:sp>
          <p:nvSpPr>
            <p:cNvPr id="23" name="Freeform 128"/>
            <p:cNvSpPr>
              <a:spLocks/>
            </p:cNvSpPr>
            <p:nvPr/>
          </p:nvSpPr>
          <p:spPr bwMode="auto">
            <a:xfrm>
              <a:off x="2468562" y="1974851"/>
              <a:ext cx="26988" cy="34925"/>
            </a:xfrm>
            <a:custGeom>
              <a:avLst/>
              <a:gdLst>
                <a:gd name="T0" fmla="*/ 3 w 10"/>
                <a:gd name="T1" fmla="*/ 0 h 13"/>
                <a:gd name="T2" fmla="*/ 9 w 10"/>
                <a:gd name="T3" fmla="*/ 7 h 13"/>
                <a:gd name="T4" fmla="*/ 3 w 10"/>
                <a:gd name="T5" fmla="*/ 0 h 13"/>
              </a:gdLst>
              <a:ahLst/>
              <a:cxnLst>
                <a:cxn ang="0">
                  <a:pos x="T0" y="T1"/>
                </a:cxn>
                <a:cxn ang="0">
                  <a:pos x="T2" y="T3"/>
                </a:cxn>
                <a:cxn ang="0">
                  <a:pos x="T4" y="T5"/>
                </a:cxn>
              </a:cxnLst>
              <a:rect l="0" t="0" r="r" b="b"/>
              <a:pathLst>
                <a:path w="10" h="13">
                  <a:moveTo>
                    <a:pt x="3" y="0"/>
                  </a:moveTo>
                  <a:cubicBezTo>
                    <a:pt x="0" y="9"/>
                    <a:pt x="10" y="13"/>
                    <a:pt x="9" y="7"/>
                  </a:cubicBezTo>
                  <a:cubicBezTo>
                    <a:pt x="8" y="0"/>
                    <a:pt x="3" y="0"/>
                    <a:pt x="3" y="0"/>
                  </a:cubicBezTo>
                  <a:close/>
                </a:path>
              </a:pathLst>
            </a:custGeom>
            <a:grpFill/>
            <a:ln>
              <a:noFill/>
            </a:ln>
            <a:extLst/>
          </p:spPr>
          <p:txBody>
            <a:bodyPr/>
            <a:lstStyle/>
            <a:p>
              <a:pPr>
                <a:defRPr/>
              </a:pPr>
              <a:endParaRPr lang="zh-CN" altLang="en-US">
                <a:solidFill>
                  <a:prstClr val="black"/>
                </a:solidFill>
              </a:endParaRPr>
            </a:p>
          </p:txBody>
        </p:sp>
        <p:sp>
          <p:nvSpPr>
            <p:cNvPr id="24" name="Freeform 129"/>
            <p:cNvSpPr>
              <a:spLocks/>
            </p:cNvSpPr>
            <p:nvPr/>
          </p:nvSpPr>
          <p:spPr bwMode="auto">
            <a:xfrm>
              <a:off x="2547937" y="1916113"/>
              <a:ext cx="30163" cy="20638"/>
            </a:xfrm>
            <a:custGeom>
              <a:avLst/>
              <a:gdLst>
                <a:gd name="T0" fmla="*/ 0 w 11"/>
                <a:gd name="T1" fmla="*/ 0 h 8"/>
                <a:gd name="T2" fmla="*/ 10 w 11"/>
                <a:gd name="T3" fmla="*/ 1 h 8"/>
                <a:gd name="T4" fmla="*/ 8 w 11"/>
                <a:gd name="T5" fmla="*/ 8 h 8"/>
                <a:gd name="T6" fmla="*/ 0 w 11"/>
                <a:gd name="T7" fmla="*/ 6 h 8"/>
                <a:gd name="T8" fmla="*/ 0 w 11"/>
                <a:gd name="T9" fmla="*/ 0 h 8"/>
              </a:gdLst>
              <a:ahLst/>
              <a:cxnLst>
                <a:cxn ang="0">
                  <a:pos x="T0" y="T1"/>
                </a:cxn>
                <a:cxn ang="0">
                  <a:pos x="T2" y="T3"/>
                </a:cxn>
                <a:cxn ang="0">
                  <a:pos x="T4" y="T5"/>
                </a:cxn>
                <a:cxn ang="0">
                  <a:pos x="T6" y="T7"/>
                </a:cxn>
                <a:cxn ang="0">
                  <a:pos x="T8" y="T9"/>
                </a:cxn>
              </a:cxnLst>
              <a:rect l="0" t="0" r="r" b="b"/>
              <a:pathLst>
                <a:path w="11" h="8">
                  <a:moveTo>
                    <a:pt x="0" y="0"/>
                  </a:moveTo>
                  <a:cubicBezTo>
                    <a:pt x="10" y="1"/>
                    <a:pt x="10" y="1"/>
                    <a:pt x="10" y="1"/>
                  </a:cubicBezTo>
                  <a:cubicBezTo>
                    <a:pt x="10" y="1"/>
                    <a:pt x="11" y="8"/>
                    <a:pt x="8" y="8"/>
                  </a:cubicBezTo>
                  <a:cubicBezTo>
                    <a:pt x="5" y="7"/>
                    <a:pt x="0" y="6"/>
                    <a:pt x="0" y="6"/>
                  </a:cubicBezTo>
                  <a:lnTo>
                    <a:pt x="0" y="0"/>
                  </a:lnTo>
                  <a:close/>
                </a:path>
              </a:pathLst>
            </a:custGeom>
            <a:grpFill/>
            <a:ln>
              <a:noFill/>
            </a:ln>
            <a:extLst/>
          </p:spPr>
          <p:txBody>
            <a:bodyPr/>
            <a:lstStyle/>
            <a:p>
              <a:pPr>
                <a:defRPr/>
              </a:pPr>
              <a:endParaRPr lang="zh-CN" altLang="en-US">
                <a:solidFill>
                  <a:prstClr val="black"/>
                </a:solidFill>
              </a:endParaRPr>
            </a:p>
          </p:txBody>
        </p:sp>
        <p:sp>
          <p:nvSpPr>
            <p:cNvPr id="25" name="Freeform 130"/>
            <p:cNvSpPr>
              <a:spLocks/>
            </p:cNvSpPr>
            <p:nvPr/>
          </p:nvSpPr>
          <p:spPr bwMode="auto">
            <a:xfrm>
              <a:off x="2136775" y="2170113"/>
              <a:ext cx="42863" cy="39688"/>
            </a:xfrm>
            <a:custGeom>
              <a:avLst/>
              <a:gdLst>
                <a:gd name="T0" fmla="*/ 14 w 16"/>
                <a:gd name="T1" fmla="*/ 0 h 15"/>
                <a:gd name="T2" fmla="*/ 0 w 16"/>
                <a:gd name="T3" fmla="*/ 11 h 15"/>
                <a:gd name="T4" fmla="*/ 11 w 16"/>
                <a:gd name="T5" fmla="*/ 11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0" y="11"/>
                    <a:pt x="0" y="11"/>
                    <a:pt x="0" y="11"/>
                  </a:cubicBezTo>
                  <a:cubicBezTo>
                    <a:pt x="0" y="11"/>
                    <a:pt x="8" y="15"/>
                    <a:pt x="11" y="11"/>
                  </a:cubicBezTo>
                  <a:cubicBezTo>
                    <a:pt x="14" y="6"/>
                    <a:pt x="16" y="1"/>
                    <a:pt x="14" y="0"/>
                  </a:cubicBezTo>
                  <a:close/>
                </a:path>
              </a:pathLst>
            </a:custGeom>
            <a:grpFill/>
            <a:ln>
              <a:noFill/>
            </a:ln>
            <a:extLst/>
          </p:spPr>
          <p:txBody>
            <a:bodyPr/>
            <a:lstStyle/>
            <a:p>
              <a:pPr>
                <a:defRPr/>
              </a:pPr>
              <a:endParaRPr lang="zh-CN" altLang="en-US">
                <a:solidFill>
                  <a:prstClr val="black"/>
                </a:solidFill>
              </a:endParaRPr>
            </a:p>
          </p:txBody>
        </p:sp>
        <p:sp>
          <p:nvSpPr>
            <p:cNvPr id="26" name="Freeform 131"/>
            <p:cNvSpPr>
              <a:spLocks/>
            </p:cNvSpPr>
            <p:nvPr/>
          </p:nvSpPr>
          <p:spPr bwMode="auto">
            <a:xfrm>
              <a:off x="765175" y="2152651"/>
              <a:ext cx="58738" cy="104775"/>
            </a:xfrm>
            <a:custGeom>
              <a:avLst/>
              <a:gdLst>
                <a:gd name="T0" fmla="*/ 6 w 22"/>
                <a:gd name="T1" fmla="*/ 0 h 39"/>
                <a:gd name="T2" fmla="*/ 5 w 22"/>
                <a:gd name="T3" fmla="*/ 10 h 39"/>
                <a:gd name="T4" fmla="*/ 7 w 22"/>
                <a:gd name="T5" fmla="*/ 27 h 39"/>
                <a:gd name="T6" fmla="*/ 19 w 22"/>
                <a:gd name="T7" fmla="*/ 37 h 39"/>
                <a:gd name="T8" fmla="*/ 18 w 22"/>
                <a:gd name="T9" fmla="*/ 27 h 39"/>
                <a:gd name="T10" fmla="*/ 12 w 22"/>
                <a:gd name="T11" fmla="*/ 15 h 39"/>
                <a:gd name="T12" fmla="*/ 10 w 22"/>
                <a:gd name="T13" fmla="*/ 5 h 39"/>
                <a:gd name="T14" fmla="*/ 6 w 22"/>
                <a:gd name="T15" fmla="*/ 0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39">
                  <a:moveTo>
                    <a:pt x="6" y="0"/>
                  </a:moveTo>
                  <a:cubicBezTo>
                    <a:pt x="0" y="4"/>
                    <a:pt x="5" y="10"/>
                    <a:pt x="5" y="10"/>
                  </a:cubicBezTo>
                  <a:cubicBezTo>
                    <a:pt x="5" y="10"/>
                    <a:pt x="9" y="21"/>
                    <a:pt x="7" y="27"/>
                  </a:cubicBezTo>
                  <a:cubicBezTo>
                    <a:pt x="6" y="34"/>
                    <a:pt x="15" y="39"/>
                    <a:pt x="19" y="37"/>
                  </a:cubicBezTo>
                  <a:cubicBezTo>
                    <a:pt x="22" y="35"/>
                    <a:pt x="20" y="29"/>
                    <a:pt x="18" y="27"/>
                  </a:cubicBezTo>
                  <a:cubicBezTo>
                    <a:pt x="15" y="25"/>
                    <a:pt x="14" y="21"/>
                    <a:pt x="12" y="15"/>
                  </a:cubicBezTo>
                  <a:cubicBezTo>
                    <a:pt x="10" y="8"/>
                    <a:pt x="11" y="8"/>
                    <a:pt x="10" y="5"/>
                  </a:cubicBezTo>
                  <a:cubicBezTo>
                    <a:pt x="9" y="2"/>
                    <a:pt x="6" y="0"/>
                    <a:pt x="6" y="0"/>
                  </a:cubicBezTo>
                  <a:close/>
                </a:path>
              </a:pathLst>
            </a:custGeom>
            <a:grpFill/>
            <a:ln>
              <a:noFill/>
            </a:ln>
            <a:extLst/>
          </p:spPr>
          <p:txBody>
            <a:bodyPr/>
            <a:lstStyle/>
            <a:p>
              <a:pPr>
                <a:defRPr/>
              </a:pPr>
              <a:endParaRPr lang="zh-CN" altLang="en-US">
                <a:solidFill>
                  <a:prstClr val="black"/>
                </a:solidFill>
              </a:endParaRPr>
            </a:p>
          </p:txBody>
        </p:sp>
        <p:sp>
          <p:nvSpPr>
            <p:cNvPr id="27" name="Freeform 132"/>
            <p:cNvSpPr>
              <a:spLocks/>
            </p:cNvSpPr>
            <p:nvPr/>
          </p:nvSpPr>
          <p:spPr bwMode="auto">
            <a:xfrm>
              <a:off x="769937" y="2281238"/>
              <a:ext cx="47625" cy="46038"/>
            </a:xfrm>
            <a:custGeom>
              <a:avLst/>
              <a:gdLst>
                <a:gd name="T0" fmla="*/ 11 w 18"/>
                <a:gd name="T1" fmla="*/ 0 h 17"/>
                <a:gd name="T2" fmla="*/ 3 w 18"/>
                <a:gd name="T3" fmla="*/ 6 h 17"/>
                <a:gd name="T4" fmla="*/ 11 w 18"/>
                <a:gd name="T5" fmla="*/ 14 h 17"/>
                <a:gd name="T6" fmla="*/ 8 w 18"/>
                <a:gd name="T7" fmla="*/ 15 h 17"/>
                <a:gd name="T8" fmla="*/ 18 w 18"/>
                <a:gd name="T9" fmla="*/ 7 h 17"/>
                <a:gd name="T10" fmla="*/ 11 w 18"/>
                <a:gd name="T11" fmla="*/ 0 h 17"/>
              </a:gdLst>
              <a:ahLst/>
              <a:cxnLst>
                <a:cxn ang="0">
                  <a:pos x="T0" y="T1"/>
                </a:cxn>
                <a:cxn ang="0">
                  <a:pos x="T2" y="T3"/>
                </a:cxn>
                <a:cxn ang="0">
                  <a:pos x="T4" y="T5"/>
                </a:cxn>
                <a:cxn ang="0">
                  <a:pos x="T6" y="T7"/>
                </a:cxn>
                <a:cxn ang="0">
                  <a:pos x="T8" y="T9"/>
                </a:cxn>
                <a:cxn ang="0">
                  <a:pos x="T10" y="T11"/>
                </a:cxn>
              </a:cxnLst>
              <a:rect l="0" t="0" r="r" b="b"/>
              <a:pathLst>
                <a:path w="18" h="17">
                  <a:moveTo>
                    <a:pt x="11" y="0"/>
                  </a:moveTo>
                  <a:cubicBezTo>
                    <a:pt x="6" y="0"/>
                    <a:pt x="0" y="2"/>
                    <a:pt x="3" y="6"/>
                  </a:cubicBezTo>
                  <a:cubicBezTo>
                    <a:pt x="7" y="10"/>
                    <a:pt x="13" y="12"/>
                    <a:pt x="11" y="14"/>
                  </a:cubicBezTo>
                  <a:cubicBezTo>
                    <a:pt x="8" y="15"/>
                    <a:pt x="3" y="17"/>
                    <a:pt x="8" y="15"/>
                  </a:cubicBezTo>
                  <a:cubicBezTo>
                    <a:pt x="14" y="14"/>
                    <a:pt x="18" y="7"/>
                    <a:pt x="18" y="7"/>
                  </a:cubicBezTo>
                  <a:lnTo>
                    <a:pt x="11" y="0"/>
                  </a:lnTo>
                  <a:close/>
                </a:path>
              </a:pathLst>
            </a:custGeom>
            <a:grpFill/>
            <a:ln>
              <a:noFill/>
            </a:ln>
            <a:extLst/>
          </p:spPr>
          <p:txBody>
            <a:bodyPr/>
            <a:lstStyle/>
            <a:p>
              <a:pPr>
                <a:defRPr/>
              </a:pPr>
              <a:endParaRPr lang="zh-CN" altLang="en-US">
                <a:solidFill>
                  <a:prstClr val="black"/>
                </a:solidFill>
              </a:endParaRPr>
            </a:p>
          </p:txBody>
        </p:sp>
        <p:sp>
          <p:nvSpPr>
            <p:cNvPr id="28" name="Freeform 133"/>
            <p:cNvSpPr>
              <a:spLocks/>
            </p:cNvSpPr>
            <p:nvPr/>
          </p:nvSpPr>
          <p:spPr bwMode="auto">
            <a:xfrm>
              <a:off x="790575" y="2332038"/>
              <a:ext cx="23813" cy="15875"/>
            </a:xfrm>
            <a:custGeom>
              <a:avLst/>
              <a:gdLst>
                <a:gd name="T0" fmla="*/ 0 w 9"/>
                <a:gd name="T1" fmla="*/ 1 h 6"/>
                <a:gd name="T2" fmla="*/ 7 w 9"/>
                <a:gd name="T3" fmla="*/ 0 h 6"/>
                <a:gd name="T4" fmla="*/ 0 w 9"/>
                <a:gd name="T5" fmla="*/ 1 h 6"/>
              </a:gdLst>
              <a:ahLst/>
              <a:cxnLst>
                <a:cxn ang="0">
                  <a:pos x="T0" y="T1"/>
                </a:cxn>
                <a:cxn ang="0">
                  <a:pos x="T2" y="T3"/>
                </a:cxn>
                <a:cxn ang="0">
                  <a:pos x="T4" y="T5"/>
                </a:cxn>
              </a:cxnLst>
              <a:rect l="0" t="0" r="r" b="b"/>
              <a:pathLst>
                <a:path w="9" h="6">
                  <a:moveTo>
                    <a:pt x="0" y="1"/>
                  </a:moveTo>
                  <a:cubicBezTo>
                    <a:pt x="9" y="6"/>
                    <a:pt x="7" y="0"/>
                    <a:pt x="7" y="0"/>
                  </a:cubicBezTo>
                  <a:lnTo>
                    <a:pt x="0" y="1"/>
                  </a:lnTo>
                  <a:close/>
                </a:path>
              </a:pathLst>
            </a:custGeom>
            <a:grpFill/>
            <a:ln>
              <a:noFill/>
            </a:ln>
            <a:extLst/>
          </p:spPr>
          <p:txBody>
            <a:bodyPr/>
            <a:lstStyle/>
            <a:p>
              <a:pPr>
                <a:defRPr/>
              </a:pPr>
              <a:endParaRPr lang="zh-CN" altLang="en-US">
                <a:solidFill>
                  <a:prstClr val="black"/>
                </a:solidFill>
              </a:endParaRPr>
            </a:p>
          </p:txBody>
        </p:sp>
        <p:sp>
          <p:nvSpPr>
            <p:cNvPr id="29" name="Freeform 134"/>
            <p:cNvSpPr>
              <a:spLocks/>
            </p:cNvSpPr>
            <p:nvPr/>
          </p:nvSpPr>
          <p:spPr bwMode="auto">
            <a:xfrm>
              <a:off x="798512" y="2338388"/>
              <a:ext cx="25400" cy="20638"/>
            </a:xfrm>
            <a:custGeom>
              <a:avLst/>
              <a:gdLst>
                <a:gd name="T0" fmla="*/ 4 w 9"/>
                <a:gd name="T1" fmla="*/ 8 h 8"/>
                <a:gd name="T2" fmla="*/ 9 w 9"/>
                <a:gd name="T3" fmla="*/ 6 h 8"/>
                <a:gd name="T4" fmla="*/ 2 w 9"/>
                <a:gd name="T5" fmla="*/ 4 h 8"/>
                <a:gd name="T6" fmla="*/ 4 w 9"/>
                <a:gd name="T7" fmla="*/ 8 h 8"/>
              </a:gdLst>
              <a:ahLst/>
              <a:cxnLst>
                <a:cxn ang="0">
                  <a:pos x="T0" y="T1"/>
                </a:cxn>
                <a:cxn ang="0">
                  <a:pos x="T2" y="T3"/>
                </a:cxn>
                <a:cxn ang="0">
                  <a:pos x="T4" y="T5"/>
                </a:cxn>
                <a:cxn ang="0">
                  <a:pos x="T6" y="T7"/>
                </a:cxn>
              </a:cxnLst>
              <a:rect l="0" t="0" r="r" b="b"/>
              <a:pathLst>
                <a:path w="9" h="8">
                  <a:moveTo>
                    <a:pt x="4" y="8"/>
                  </a:moveTo>
                  <a:cubicBezTo>
                    <a:pt x="9" y="6"/>
                    <a:pt x="9" y="6"/>
                    <a:pt x="9" y="6"/>
                  </a:cubicBezTo>
                  <a:cubicBezTo>
                    <a:pt x="9" y="6"/>
                    <a:pt x="4" y="0"/>
                    <a:pt x="2" y="4"/>
                  </a:cubicBezTo>
                  <a:cubicBezTo>
                    <a:pt x="0" y="7"/>
                    <a:pt x="4" y="8"/>
                    <a:pt x="4" y="8"/>
                  </a:cubicBezTo>
                  <a:close/>
                </a:path>
              </a:pathLst>
            </a:custGeom>
            <a:grpFill/>
            <a:ln>
              <a:noFill/>
            </a:ln>
            <a:extLst/>
          </p:spPr>
          <p:txBody>
            <a:bodyPr/>
            <a:lstStyle/>
            <a:p>
              <a:pPr>
                <a:defRPr/>
              </a:pPr>
              <a:endParaRPr lang="zh-CN" altLang="en-US">
                <a:solidFill>
                  <a:prstClr val="black"/>
                </a:solidFill>
              </a:endParaRPr>
            </a:p>
          </p:txBody>
        </p:sp>
        <p:sp>
          <p:nvSpPr>
            <p:cNvPr id="30" name="Freeform 135"/>
            <p:cNvSpPr>
              <a:spLocks/>
            </p:cNvSpPr>
            <p:nvPr/>
          </p:nvSpPr>
          <p:spPr bwMode="auto">
            <a:xfrm>
              <a:off x="-177801" y="2295526"/>
              <a:ext cx="103188" cy="39688"/>
            </a:xfrm>
            <a:custGeom>
              <a:avLst/>
              <a:gdLst>
                <a:gd name="T0" fmla="*/ 39 w 39"/>
                <a:gd name="T1" fmla="*/ 0 h 15"/>
                <a:gd name="T2" fmla="*/ 31 w 39"/>
                <a:gd name="T3" fmla="*/ 8 h 15"/>
                <a:gd name="T4" fmla="*/ 15 w 39"/>
                <a:gd name="T5" fmla="*/ 8 h 15"/>
                <a:gd name="T6" fmla="*/ 6 w 39"/>
                <a:gd name="T7" fmla="*/ 14 h 15"/>
                <a:gd name="T8" fmla="*/ 3 w 39"/>
                <a:gd name="T9" fmla="*/ 6 h 15"/>
                <a:gd name="T10" fmla="*/ 17 w 39"/>
                <a:gd name="T11" fmla="*/ 4 h 15"/>
                <a:gd name="T12" fmla="*/ 30 w 39"/>
                <a:gd name="T13" fmla="*/ 3 h 15"/>
                <a:gd name="T14" fmla="*/ 39 w 39"/>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15">
                  <a:moveTo>
                    <a:pt x="39" y="0"/>
                  </a:moveTo>
                  <a:cubicBezTo>
                    <a:pt x="39" y="0"/>
                    <a:pt x="35" y="9"/>
                    <a:pt x="31" y="8"/>
                  </a:cubicBezTo>
                  <a:cubicBezTo>
                    <a:pt x="27" y="7"/>
                    <a:pt x="21" y="5"/>
                    <a:pt x="15" y="8"/>
                  </a:cubicBezTo>
                  <a:cubicBezTo>
                    <a:pt x="8" y="11"/>
                    <a:pt x="9" y="12"/>
                    <a:pt x="6" y="14"/>
                  </a:cubicBezTo>
                  <a:cubicBezTo>
                    <a:pt x="2" y="15"/>
                    <a:pt x="0" y="7"/>
                    <a:pt x="3" y="6"/>
                  </a:cubicBezTo>
                  <a:cubicBezTo>
                    <a:pt x="6" y="5"/>
                    <a:pt x="8" y="7"/>
                    <a:pt x="17" y="4"/>
                  </a:cubicBezTo>
                  <a:cubicBezTo>
                    <a:pt x="26" y="1"/>
                    <a:pt x="30" y="3"/>
                    <a:pt x="30" y="3"/>
                  </a:cubicBezTo>
                  <a:lnTo>
                    <a:pt x="39" y="0"/>
                  </a:lnTo>
                  <a:close/>
                </a:path>
              </a:pathLst>
            </a:custGeom>
            <a:grpFill/>
            <a:ln>
              <a:noFill/>
            </a:ln>
            <a:extLst/>
          </p:spPr>
          <p:txBody>
            <a:bodyPr/>
            <a:lstStyle/>
            <a:p>
              <a:pPr>
                <a:defRPr/>
              </a:pPr>
              <a:endParaRPr lang="zh-CN" altLang="en-US">
                <a:solidFill>
                  <a:prstClr val="black"/>
                </a:solidFill>
              </a:endParaRPr>
            </a:p>
          </p:txBody>
        </p:sp>
        <p:sp>
          <p:nvSpPr>
            <p:cNvPr id="31" name="Freeform 136"/>
            <p:cNvSpPr>
              <a:spLocks/>
            </p:cNvSpPr>
            <p:nvPr/>
          </p:nvSpPr>
          <p:spPr bwMode="auto">
            <a:xfrm>
              <a:off x="-23813" y="1982788"/>
              <a:ext cx="85725" cy="44450"/>
            </a:xfrm>
            <a:custGeom>
              <a:avLst/>
              <a:gdLst>
                <a:gd name="T0" fmla="*/ 21 w 32"/>
                <a:gd name="T1" fmla="*/ 15 h 17"/>
                <a:gd name="T2" fmla="*/ 29 w 32"/>
                <a:gd name="T3" fmla="*/ 4 h 17"/>
                <a:gd name="T4" fmla="*/ 15 w 32"/>
                <a:gd name="T5" fmla="*/ 2 h 17"/>
                <a:gd name="T6" fmla="*/ 13 w 32"/>
                <a:gd name="T7" fmla="*/ 14 h 17"/>
                <a:gd name="T8" fmla="*/ 8 w 32"/>
                <a:gd name="T9" fmla="*/ 15 h 17"/>
                <a:gd name="T10" fmla="*/ 21 w 32"/>
                <a:gd name="T11" fmla="*/ 15 h 17"/>
              </a:gdLst>
              <a:ahLst/>
              <a:cxnLst>
                <a:cxn ang="0">
                  <a:pos x="T0" y="T1"/>
                </a:cxn>
                <a:cxn ang="0">
                  <a:pos x="T2" y="T3"/>
                </a:cxn>
                <a:cxn ang="0">
                  <a:pos x="T4" y="T5"/>
                </a:cxn>
                <a:cxn ang="0">
                  <a:pos x="T6" y="T7"/>
                </a:cxn>
                <a:cxn ang="0">
                  <a:pos x="T8" y="T9"/>
                </a:cxn>
                <a:cxn ang="0">
                  <a:pos x="T10" y="T11"/>
                </a:cxn>
              </a:cxnLst>
              <a:rect l="0" t="0" r="r" b="b"/>
              <a:pathLst>
                <a:path w="32" h="17">
                  <a:moveTo>
                    <a:pt x="21" y="15"/>
                  </a:moveTo>
                  <a:cubicBezTo>
                    <a:pt x="23" y="14"/>
                    <a:pt x="32" y="6"/>
                    <a:pt x="29" y="4"/>
                  </a:cubicBezTo>
                  <a:cubicBezTo>
                    <a:pt x="26" y="2"/>
                    <a:pt x="16" y="0"/>
                    <a:pt x="15" y="2"/>
                  </a:cubicBezTo>
                  <a:cubicBezTo>
                    <a:pt x="14" y="4"/>
                    <a:pt x="18" y="14"/>
                    <a:pt x="13" y="14"/>
                  </a:cubicBezTo>
                  <a:cubicBezTo>
                    <a:pt x="8" y="15"/>
                    <a:pt x="0" y="13"/>
                    <a:pt x="8" y="15"/>
                  </a:cubicBezTo>
                  <a:cubicBezTo>
                    <a:pt x="17" y="17"/>
                    <a:pt x="21" y="15"/>
                    <a:pt x="21" y="15"/>
                  </a:cubicBezTo>
                  <a:close/>
                </a:path>
              </a:pathLst>
            </a:custGeom>
            <a:grpFill/>
            <a:ln>
              <a:noFill/>
            </a:ln>
            <a:extLst/>
          </p:spPr>
          <p:txBody>
            <a:bodyPr/>
            <a:lstStyle/>
            <a:p>
              <a:pPr>
                <a:defRPr/>
              </a:pPr>
              <a:endParaRPr lang="zh-CN" altLang="en-US">
                <a:solidFill>
                  <a:prstClr val="black"/>
                </a:solidFill>
              </a:endParaRPr>
            </a:p>
          </p:txBody>
        </p:sp>
        <p:sp>
          <p:nvSpPr>
            <p:cNvPr id="32" name="Freeform 137"/>
            <p:cNvSpPr>
              <a:spLocks/>
            </p:cNvSpPr>
            <p:nvPr/>
          </p:nvSpPr>
          <p:spPr bwMode="auto">
            <a:xfrm>
              <a:off x="-71438" y="1581151"/>
              <a:ext cx="160338" cy="182563"/>
            </a:xfrm>
            <a:custGeom>
              <a:avLst/>
              <a:gdLst>
                <a:gd name="T0" fmla="*/ 7 w 60"/>
                <a:gd name="T1" fmla="*/ 57 h 68"/>
                <a:gd name="T2" fmla="*/ 11 w 60"/>
                <a:gd name="T3" fmla="*/ 68 h 68"/>
                <a:gd name="T4" fmla="*/ 20 w 60"/>
                <a:gd name="T5" fmla="*/ 58 h 68"/>
                <a:gd name="T6" fmla="*/ 25 w 60"/>
                <a:gd name="T7" fmla="*/ 48 h 68"/>
                <a:gd name="T8" fmla="*/ 52 w 60"/>
                <a:gd name="T9" fmla="*/ 38 h 68"/>
                <a:gd name="T10" fmla="*/ 57 w 60"/>
                <a:gd name="T11" fmla="*/ 31 h 68"/>
                <a:gd name="T12" fmla="*/ 58 w 60"/>
                <a:gd name="T13" fmla="*/ 19 h 68"/>
                <a:gd name="T14" fmla="*/ 50 w 60"/>
                <a:gd name="T15" fmla="*/ 16 h 68"/>
                <a:gd name="T16" fmla="*/ 37 w 60"/>
                <a:gd name="T17" fmla="*/ 7 h 68"/>
                <a:gd name="T18" fmla="*/ 19 w 60"/>
                <a:gd name="T19" fmla="*/ 14 h 68"/>
                <a:gd name="T20" fmla="*/ 24 w 60"/>
                <a:gd name="T21" fmla="*/ 0 h 68"/>
                <a:gd name="T22" fmla="*/ 21 w 60"/>
                <a:gd name="T23" fmla="*/ 1 h 68"/>
                <a:gd name="T24" fmla="*/ 0 w 60"/>
                <a:gd name="T25" fmla="*/ 57 h 68"/>
                <a:gd name="T26" fmla="*/ 7 w 60"/>
                <a:gd name="T27"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68">
                  <a:moveTo>
                    <a:pt x="7" y="57"/>
                  </a:moveTo>
                  <a:cubicBezTo>
                    <a:pt x="7" y="57"/>
                    <a:pt x="8" y="68"/>
                    <a:pt x="11" y="68"/>
                  </a:cubicBezTo>
                  <a:cubicBezTo>
                    <a:pt x="14" y="68"/>
                    <a:pt x="20" y="58"/>
                    <a:pt x="20" y="58"/>
                  </a:cubicBezTo>
                  <a:cubicBezTo>
                    <a:pt x="20" y="58"/>
                    <a:pt x="17" y="54"/>
                    <a:pt x="25" y="48"/>
                  </a:cubicBezTo>
                  <a:cubicBezTo>
                    <a:pt x="33" y="43"/>
                    <a:pt x="52" y="38"/>
                    <a:pt x="52" y="38"/>
                  </a:cubicBezTo>
                  <a:cubicBezTo>
                    <a:pt x="52" y="38"/>
                    <a:pt x="55" y="35"/>
                    <a:pt x="57" y="31"/>
                  </a:cubicBezTo>
                  <a:cubicBezTo>
                    <a:pt x="58" y="27"/>
                    <a:pt x="60" y="20"/>
                    <a:pt x="58" y="19"/>
                  </a:cubicBezTo>
                  <a:cubicBezTo>
                    <a:pt x="56" y="19"/>
                    <a:pt x="50" y="16"/>
                    <a:pt x="50" y="16"/>
                  </a:cubicBezTo>
                  <a:cubicBezTo>
                    <a:pt x="50" y="16"/>
                    <a:pt x="48" y="6"/>
                    <a:pt x="37" y="7"/>
                  </a:cubicBezTo>
                  <a:cubicBezTo>
                    <a:pt x="25" y="9"/>
                    <a:pt x="19" y="14"/>
                    <a:pt x="19" y="14"/>
                  </a:cubicBezTo>
                  <a:cubicBezTo>
                    <a:pt x="24" y="0"/>
                    <a:pt x="24" y="0"/>
                    <a:pt x="24" y="0"/>
                  </a:cubicBezTo>
                  <a:cubicBezTo>
                    <a:pt x="21" y="1"/>
                    <a:pt x="21" y="1"/>
                    <a:pt x="21" y="1"/>
                  </a:cubicBezTo>
                  <a:cubicBezTo>
                    <a:pt x="0" y="57"/>
                    <a:pt x="0" y="57"/>
                    <a:pt x="0" y="57"/>
                  </a:cubicBezTo>
                  <a:lnTo>
                    <a:pt x="7" y="57"/>
                  </a:lnTo>
                  <a:close/>
                </a:path>
              </a:pathLst>
            </a:custGeom>
            <a:grpFill/>
            <a:ln>
              <a:noFill/>
            </a:ln>
            <a:extLst/>
          </p:spPr>
          <p:txBody>
            <a:bodyPr/>
            <a:lstStyle/>
            <a:p>
              <a:pPr>
                <a:defRPr/>
              </a:pPr>
              <a:endParaRPr lang="zh-CN" altLang="en-US">
                <a:solidFill>
                  <a:prstClr val="black"/>
                </a:solidFill>
              </a:endParaRPr>
            </a:p>
          </p:txBody>
        </p:sp>
        <p:sp>
          <p:nvSpPr>
            <p:cNvPr id="33" name="Freeform 138"/>
            <p:cNvSpPr>
              <a:spLocks/>
            </p:cNvSpPr>
            <p:nvPr/>
          </p:nvSpPr>
          <p:spPr bwMode="auto">
            <a:xfrm>
              <a:off x="3533775" y="1589088"/>
              <a:ext cx="390525" cy="276225"/>
            </a:xfrm>
            <a:custGeom>
              <a:avLst/>
              <a:gdLst>
                <a:gd name="T0" fmla="*/ 39 w 146"/>
                <a:gd name="T1" fmla="*/ 87 h 103"/>
                <a:gd name="T2" fmla="*/ 21 w 146"/>
                <a:gd name="T3" fmla="*/ 84 h 103"/>
                <a:gd name="T4" fmla="*/ 31 w 146"/>
                <a:gd name="T5" fmla="*/ 76 h 103"/>
                <a:gd name="T6" fmla="*/ 29 w 146"/>
                <a:gd name="T7" fmla="*/ 71 h 103"/>
                <a:gd name="T8" fmla="*/ 22 w 146"/>
                <a:gd name="T9" fmla="*/ 62 h 103"/>
                <a:gd name="T10" fmla="*/ 13 w 146"/>
                <a:gd name="T11" fmla="*/ 62 h 103"/>
                <a:gd name="T12" fmla="*/ 9 w 146"/>
                <a:gd name="T13" fmla="*/ 53 h 103"/>
                <a:gd name="T14" fmla="*/ 23 w 146"/>
                <a:gd name="T15" fmla="*/ 50 h 103"/>
                <a:gd name="T16" fmla="*/ 32 w 146"/>
                <a:gd name="T17" fmla="*/ 44 h 103"/>
                <a:gd name="T18" fmla="*/ 25 w 146"/>
                <a:gd name="T19" fmla="*/ 38 h 103"/>
                <a:gd name="T20" fmla="*/ 2 w 146"/>
                <a:gd name="T21" fmla="*/ 34 h 103"/>
                <a:gd name="T22" fmla="*/ 9 w 146"/>
                <a:gd name="T23" fmla="*/ 27 h 103"/>
                <a:gd name="T24" fmla="*/ 15 w 146"/>
                <a:gd name="T25" fmla="*/ 15 h 103"/>
                <a:gd name="T26" fmla="*/ 35 w 146"/>
                <a:gd name="T27" fmla="*/ 5 h 103"/>
                <a:gd name="T28" fmla="*/ 40 w 146"/>
                <a:gd name="T29" fmla="*/ 10 h 103"/>
                <a:gd name="T30" fmla="*/ 46 w 146"/>
                <a:gd name="T31" fmla="*/ 29 h 103"/>
                <a:gd name="T32" fmla="*/ 59 w 146"/>
                <a:gd name="T33" fmla="*/ 29 h 103"/>
                <a:gd name="T34" fmla="*/ 67 w 146"/>
                <a:gd name="T35" fmla="*/ 18 h 103"/>
                <a:gd name="T36" fmla="*/ 95 w 146"/>
                <a:gd name="T37" fmla="*/ 20 h 103"/>
                <a:gd name="T38" fmla="*/ 104 w 146"/>
                <a:gd name="T39" fmla="*/ 13 h 103"/>
                <a:gd name="T40" fmla="*/ 103 w 146"/>
                <a:gd name="T41" fmla="*/ 7 h 103"/>
                <a:gd name="T42" fmla="*/ 123 w 146"/>
                <a:gd name="T43" fmla="*/ 5 h 103"/>
                <a:gd name="T44" fmla="*/ 127 w 146"/>
                <a:gd name="T45" fmla="*/ 6 h 103"/>
                <a:gd name="T46" fmla="*/ 136 w 146"/>
                <a:gd name="T47" fmla="*/ 20 h 103"/>
                <a:gd name="T48" fmla="*/ 131 w 146"/>
                <a:gd name="T49" fmla="*/ 29 h 103"/>
                <a:gd name="T50" fmla="*/ 143 w 146"/>
                <a:gd name="T51" fmla="*/ 36 h 103"/>
                <a:gd name="T52" fmla="*/ 142 w 146"/>
                <a:gd name="T53" fmla="*/ 54 h 103"/>
                <a:gd name="T54" fmla="*/ 130 w 146"/>
                <a:gd name="T55" fmla="*/ 65 h 103"/>
                <a:gd name="T56" fmla="*/ 116 w 146"/>
                <a:gd name="T57" fmla="*/ 77 h 103"/>
                <a:gd name="T58" fmla="*/ 109 w 146"/>
                <a:gd name="T59" fmla="*/ 85 h 103"/>
                <a:gd name="T60" fmla="*/ 92 w 146"/>
                <a:gd name="T61" fmla="*/ 92 h 103"/>
                <a:gd name="T62" fmla="*/ 86 w 146"/>
                <a:gd name="T63" fmla="*/ 95 h 103"/>
                <a:gd name="T64" fmla="*/ 69 w 146"/>
                <a:gd name="T65" fmla="*/ 97 h 103"/>
                <a:gd name="T66" fmla="*/ 43 w 146"/>
                <a:gd name="T67" fmla="*/ 92 h 103"/>
                <a:gd name="T68" fmla="*/ 39 w 146"/>
                <a:gd name="T69" fmla="*/ 8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6" h="103">
                  <a:moveTo>
                    <a:pt x="39" y="87"/>
                  </a:moveTo>
                  <a:cubicBezTo>
                    <a:pt x="24" y="89"/>
                    <a:pt x="23" y="86"/>
                    <a:pt x="21" y="84"/>
                  </a:cubicBezTo>
                  <a:cubicBezTo>
                    <a:pt x="19" y="82"/>
                    <a:pt x="31" y="76"/>
                    <a:pt x="31" y="76"/>
                  </a:cubicBezTo>
                  <a:cubicBezTo>
                    <a:pt x="31" y="76"/>
                    <a:pt x="36" y="79"/>
                    <a:pt x="29" y="71"/>
                  </a:cubicBezTo>
                  <a:cubicBezTo>
                    <a:pt x="22" y="62"/>
                    <a:pt x="26" y="63"/>
                    <a:pt x="22" y="62"/>
                  </a:cubicBezTo>
                  <a:cubicBezTo>
                    <a:pt x="18" y="62"/>
                    <a:pt x="18" y="63"/>
                    <a:pt x="13" y="62"/>
                  </a:cubicBezTo>
                  <a:cubicBezTo>
                    <a:pt x="7" y="60"/>
                    <a:pt x="6" y="54"/>
                    <a:pt x="9" y="53"/>
                  </a:cubicBezTo>
                  <a:cubicBezTo>
                    <a:pt x="11" y="52"/>
                    <a:pt x="23" y="50"/>
                    <a:pt x="23" y="50"/>
                  </a:cubicBezTo>
                  <a:cubicBezTo>
                    <a:pt x="23" y="50"/>
                    <a:pt x="34" y="47"/>
                    <a:pt x="32" y="44"/>
                  </a:cubicBezTo>
                  <a:cubicBezTo>
                    <a:pt x="29" y="40"/>
                    <a:pt x="29" y="38"/>
                    <a:pt x="25" y="38"/>
                  </a:cubicBezTo>
                  <a:cubicBezTo>
                    <a:pt x="21" y="38"/>
                    <a:pt x="0" y="36"/>
                    <a:pt x="2" y="34"/>
                  </a:cubicBezTo>
                  <a:cubicBezTo>
                    <a:pt x="3" y="32"/>
                    <a:pt x="8" y="30"/>
                    <a:pt x="9" y="27"/>
                  </a:cubicBezTo>
                  <a:cubicBezTo>
                    <a:pt x="10" y="24"/>
                    <a:pt x="15" y="18"/>
                    <a:pt x="15" y="15"/>
                  </a:cubicBezTo>
                  <a:cubicBezTo>
                    <a:pt x="16" y="11"/>
                    <a:pt x="35" y="5"/>
                    <a:pt x="35" y="5"/>
                  </a:cubicBezTo>
                  <a:cubicBezTo>
                    <a:pt x="35" y="5"/>
                    <a:pt x="31" y="5"/>
                    <a:pt x="40" y="10"/>
                  </a:cubicBezTo>
                  <a:cubicBezTo>
                    <a:pt x="49" y="15"/>
                    <a:pt x="39" y="27"/>
                    <a:pt x="46" y="29"/>
                  </a:cubicBezTo>
                  <a:cubicBezTo>
                    <a:pt x="54" y="32"/>
                    <a:pt x="61" y="31"/>
                    <a:pt x="59" y="29"/>
                  </a:cubicBezTo>
                  <a:cubicBezTo>
                    <a:pt x="58" y="27"/>
                    <a:pt x="51" y="15"/>
                    <a:pt x="67" y="18"/>
                  </a:cubicBezTo>
                  <a:cubicBezTo>
                    <a:pt x="84" y="20"/>
                    <a:pt x="93" y="19"/>
                    <a:pt x="95" y="20"/>
                  </a:cubicBezTo>
                  <a:cubicBezTo>
                    <a:pt x="97" y="20"/>
                    <a:pt x="104" y="13"/>
                    <a:pt x="104" y="13"/>
                  </a:cubicBezTo>
                  <a:cubicBezTo>
                    <a:pt x="104" y="13"/>
                    <a:pt x="98" y="12"/>
                    <a:pt x="103" y="7"/>
                  </a:cubicBezTo>
                  <a:cubicBezTo>
                    <a:pt x="109" y="3"/>
                    <a:pt x="123" y="5"/>
                    <a:pt x="123" y="5"/>
                  </a:cubicBezTo>
                  <a:cubicBezTo>
                    <a:pt x="123" y="5"/>
                    <a:pt x="125" y="0"/>
                    <a:pt x="127" y="6"/>
                  </a:cubicBezTo>
                  <a:cubicBezTo>
                    <a:pt x="129" y="12"/>
                    <a:pt x="140" y="18"/>
                    <a:pt x="136" y="20"/>
                  </a:cubicBezTo>
                  <a:cubicBezTo>
                    <a:pt x="132" y="23"/>
                    <a:pt x="124" y="23"/>
                    <a:pt x="131" y="29"/>
                  </a:cubicBezTo>
                  <a:cubicBezTo>
                    <a:pt x="139" y="34"/>
                    <a:pt x="146" y="33"/>
                    <a:pt x="143" y="36"/>
                  </a:cubicBezTo>
                  <a:cubicBezTo>
                    <a:pt x="140" y="40"/>
                    <a:pt x="145" y="51"/>
                    <a:pt x="142" y="54"/>
                  </a:cubicBezTo>
                  <a:cubicBezTo>
                    <a:pt x="138" y="58"/>
                    <a:pt x="143" y="62"/>
                    <a:pt x="130" y="65"/>
                  </a:cubicBezTo>
                  <a:cubicBezTo>
                    <a:pt x="118" y="68"/>
                    <a:pt x="120" y="75"/>
                    <a:pt x="116" y="77"/>
                  </a:cubicBezTo>
                  <a:cubicBezTo>
                    <a:pt x="112" y="80"/>
                    <a:pt x="113" y="84"/>
                    <a:pt x="109" y="85"/>
                  </a:cubicBezTo>
                  <a:cubicBezTo>
                    <a:pt x="104" y="86"/>
                    <a:pt x="92" y="92"/>
                    <a:pt x="92" y="92"/>
                  </a:cubicBezTo>
                  <a:cubicBezTo>
                    <a:pt x="92" y="92"/>
                    <a:pt x="96" y="94"/>
                    <a:pt x="86" y="95"/>
                  </a:cubicBezTo>
                  <a:cubicBezTo>
                    <a:pt x="76" y="97"/>
                    <a:pt x="88" y="103"/>
                    <a:pt x="69" y="97"/>
                  </a:cubicBezTo>
                  <a:cubicBezTo>
                    <a:pt x="50" y="92"/>
                    <a:pt x="43" y="92"/>
                    <a:pt x="43" y="92"/>
                  </a:cubicBezTo>
                  <a:lnTo>
                    <a:pt x="39" y="87"/>
                  </a:lnTo>
                  <a:close/>
                </a:path>
              </a:pathLst>
            </a:custGeom>
            <a:grpFill/>
            <a:ln>
              <a:noFill/>
            </a:ln>
            <a:extLst/>
          </p:spPr>
          <p:txBody>
            <a:bodyPr/>
            <a:lstStyle/>
            <a:p>
              <a:pPr>
                <a:defRPr/>
              </a:pPr>
              <a:endParaRPr lang="zh-CN" altLang="en-US">
                <a:solidFill>
                  <a:prstClr val="black"/>
                </a:solidFill>
              </a:endParaRPr>
            </a:p>
          </p:txBody>
        </p:sp>
        <p:sp>
          <p:nvSpPr>
            <p:cNvPr id="34" name="Freeform 139"/>
            <p:cNvSpPr>
              <a:spLocks/>
            </p:cNvSpPr>
            <p:nvPr/>
          </p:nvSpPr>
          <p:spPr bwMode="auto">
            <a:xfrm>
              <a:off x="4773612" y="2895601"/>
              <a:ext cx="1917700" cy="1933575"/>
            </a:xfrm>
            <a:custGeom>
              <a:avLst/>
              <a:gdLst>
                <a:gd name="T0" fmla="*/ 384 w 718"/>
                <a:gd name="T1" fmla="*/ 710 h 724"/>
                <a:gd name="T2" fmla="*/ 364 w 718"/>
                <a:gd name="T3" fmla="*/ 658 h 724"/>
                <a:gd name="T4" fmla="*/ 318 w 718"/>
                <a:gd name="T5" fmla="*/ 562 h 724"/>
                <a:gd name="T6" fmla="*/ 331 w 718"/>
                <a:gd name="T7" fmla="*/ 480 h 724"/>
                <a:gd name="T8" fmla="*/ 288 w 718"/>
                <a:gd name="T9" fmla="*/ 389 h 724"/>
                <a:gd name="T10" fmla="*/ 267 w 718"/>
                <a:gd name="T11" fmla="*/ 334 h 724"/>
                <a:gd name="T12" fmla="*/ 233 w 718"/>
                <a:gd name="T13" fmla="*/ 318 h 724"/>
                <a:gd name="T14" fmla="*/ 167 w 718"/>
                <a:gd name="T15" fmla="*/ 328 h 724"/>
                <a:gd name="T16" fmla="*/ 93 w 718"/>
                <a:gd name="T17" fmla="*/ 333 h 724"/>
                <a:gd name="T18" fmla="*/ 43 w 718"/>
                <a:gd name="T19" fmla="*/ 291 h 724"/>
                <a:gd name="T20" fmla="*/ 10 w 718"/>
                <a:gd name="T21" fmla="*/ 241 h 724"/>
                <a:gd name="T22" fmla="*/ 21 w 718"/>
                <a:gd name="T23" fmla="*/ 199 h 724"/>
                <a:gd name="T24" fmla="*/ 19 w 718"/>
                <a:gd name="T25" fmla="*/ 172 h 724"/>
                <a:gd name="T26" fmla="*/ 52 w 718"/>
                <a:gd name="T27" fmla="*/ 114 h 724"/>
                <a:gd name="T28" fmla="*/ 95 w 718"/>
                <a:gd name="T29" fmla="*/ 71 h 724"/>
                <a:gd name="T30" fmla="*/ 132 w 718"/>
                <a:gd name="T31" fmla="*/ 22 h 724"/>
                <a:gd name="T32" fmla="*/ 207 w 718"/>
                <a:gd name="T33" fmla="*/ 10 h 724"/>
                <a:gd name="T34" fmla="*/ 302 w 718"/>
                <a:gd name="T35" fmla="*/ 3 h 724"/>
                <a:gd name="T36" fmla="*/ 304 w 718"/>
                <a:gd name="T37" fmla="*/ 46 h 724"/>
                <a:gd name="T38" fmla="*/ 347 w 718"/>
                <a:gd name="T39" fmla="*/ 57 h 724"/>
                <a:gd name="T40" fmla="*/ 396 w 718"/>
                <a:gd name="T41" fmla="*/ 68 h 724"/>
                <a:gd name="T42" fmla="*/ 443 w 718"/>
                <a:gd name="T43" fmla="*/ 57 h 724"/>
                <a:gd name="T44" fmla="*/ 509 w 718"/>
                <a:gd name="T45" fmla="*/ 63 h 724"/>
                <a:gd name="T46" fmla="*/ 540 w 718"/>
                <a:gd name="T47" fmla="*/ 120 h 724"/>
                <a:gd name="T48" fmla="*/ 577 w 718"/>
                <a:gd name="T49" fmla="*/ 199 h 724"/>
                <a:gd name="T50" fmla="*/ 646 w 718"/>
                <a:gd name="T51" fmla="*/ 260 h 724"/>
                <a:gd name="T52" fmla="*/ 716 w 718"/>
                <a:gd name="T53" fmla="*/ 292 h 724"/>
                <a:gd name="T54" fmla="*/ 659 w 718"/>
                <a:gd name="T55" fmla="*/ 351 h 724"/>
                <a:gd name="T56" fmla="*/ 606 w 718"/>
                <a:gd name="T57" fmla="*/ 413 h 724"/>
                <a:gd name="T58" fmla="*/ 605 w 718"/>
                <a:gd name="T59" fmla="*/ 454 h 724"/>
                <a:gd name="T60" fmla="*/ 625 w 718"/>
                <a:gd name="T61" fmla="*/ 501 h 724"/>
                <a:gd name="T62" fmla="*/ 596 w 718"/>
                <a:gd name="T63" fmla="*/ 539 h 724"/>
                <a:gd name="T64" fmla="*/ 566 w 718"/>
                <a:gd name="T65" fmla="*/ 583 h 724"/>
                <a:gd name="T66" fmla="*/ 568 w 718"/>
                <a:gd name="T67" fmla="*/ 608 h 724"/>
                <a:gd name="T68" fmla="*/ 530 w 718"/>
                <a:gd name="T69" fmla="*/ 639 h 724"/>
                <a:gd name="T70" fmla="*/ 519 w 718"/>
                <a:gd name="T71" fmla="*/ 680 h 724"/>
                <a:gd name="T72" fmla="*/ 470 w 718"/>
                <a:gd name="T73" fmla="*/ 713 h 724"/>
                <a:gd name="T74" fmla="*/ 401 w 718"/>
                <a:gd name="T75"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18" h="724">
                  <a:moveTo>
                    <a:pt x="401" y="724"/>
                  </a:moveTo>
                  <a:cubicBezTo>
                    <a:pt x="396" y="721"/>
                    <a:pt x="388" y="712"/>
                    <a:pt x="384" y="710"/>
                  </a:cubicBezTo>
                  <a:cubicBezTo>
                    <a:pt x="380" y="708"/>
                    <a:pt x="378" y="689"/>
                    <a:pt x="378" y="683"/>
                  </a:cubicBezTo>
                  <a:cubicBezTo>
                    <a:pt x="378" y="677"/>
                    <a:pt x="371" y="664"/>
                    <a:pt x="364" y="658"/>
                  </a:cubicBezTo>
                  <a:cubicBezTo>
                    <a:pt x="358" y="651"/>
                    <a:pt x="351" y="635"/>
                    <a:pt x="346" y="618"/>
                  </a:cubicBezTo>
                  <a:cubicBezTo>
                    <a:pt x="340" y="602"/>
                    <a:pt x="329" y="571"/>
                    <a:pt x="318" y="562"/>
                  </a:cubicBezTo>
                  <a:cubicBezTo>
                    <a:pt x="307" y="554"/>
                    <a:pt x="312" y="536"/>
                    <a:pt x="312" y="520"/>
                  </a:cubicBezTo>
                  <a:cubicBezTo>
                    <a:pt x="312" y="503"/>
                    <a:pt x="339" y="494"/>
                    <a:pt x="331" y="480"/>
                  </a:cubicBezTo>
                  <a:cubicBezTo>
                    <a:pt x="323" y="467"/>
                    <a:pt x="330" y="444"/>
                    <a:pt x="321" y="435"/>
                  </a:cubicBezTo>
                  <a:cubicBezTo>
                    <a:pt x="312" y="426"/>
                    <a:pt x="289" y="399"/>
                    <a:pt x="288" y="389"/>
                  </a:cubicBezTo>
                  <a:cubicBezTo>
                    <a:pt x="286" y="380"/>
                    <a:pt x="274" y="357"/>
                    <a:pt x="280" y="348"/>
                  </a:cubicBezTo>
                  <a:cubicBezTo>
                    <a:pt x="286" y="339"/>
                    <a:pt x="270" y="334"/>
                    <a:pt x="267" y="334"/>
                  </a:cubicBezTo>
                  <a:cubicBezTo>
                    <a:pt x="265" y="334"/>
                    <a:pt x="251" y="332"/>
                    <a:pt x="248" y="332"/>
                  </a:cubicBezTo>
                  <a:cubicBezTo>
                    <a:pt x="246" y="332"/>
                    <a:pt x="245" y="321"/>
                    <a:pt x="233" y="318"/>
                  </a:cubicBezTo>
                  <a:cubicBezTo>
                    <a:pt x="221" y="316"/>
                    <a:pt x="205" y="313"/>
                    <a:pt x="194" y="318"/>
                  </a:cubicBezTo>
                  <a:cubicBezTo>
                    <a:pt x="182" y="322"/>
                    <a:pt x="189" y="328"/>
                    <a:pt x="167" y="328"/>
                  </a:cubicBezTo>
                  <a:cubicBezTo>
                    <a:pt x="146" y="328"/>
                    <a:pt x="126" y="322"/>
                    <a:pt x="115" y="330"/>
                  </a:cubicBezTo>
                  <a:cubicBezTo>
                    <a:pt x="105" y="337"/>
                    <a:pt x="103" y="342"/>
                    <a:pt x="93" y="333"/>
                  </a:cubicBezTo>
                  <a:cubicBezTo>
                    <a:pt x="84" y="324"/>
                    <a:pt x="72" y="319"/>
                    <a:pt x="57" y="309"/>
                  </a:cubicBezTo>
                  <a:cubicBezTo>
                    <a:pt x="43" y="299"/>
                    <a:pt x="46" y="301"/>
                    <a:pt x="43" y="291"/>
                  </a:cubicBezTo>
                  <a:cubicBezTo>
                    <a:pt x="41" y="282"/>
                    <a:pt x="57" y="288"/>
                    <a:pt x="28" y="269"/>
                  </a:cubicBezTo>
                  <a:cubicBezTo>
                    <a:pt x="0" y="250"/>
                    <a:pt x="6" y="248"/>
                    <a:pt x="10" y="241"/>
                  </a:cubicBezTo>
                  <a:cubicBezTo>
                    <a:pt x="14" y="233"/>
                    <a:pt x="11" y="221"/>
                    <a:pt x="19" y="214"/>
                  </a:cubicBezTo>
                  <a:cubicBezTo>
                    <a:pt x="27" y="208"/>
                    <a:pt x="29" y="200"/>
                    <a:pt x="21" y="199"/>
                  </a:cubicBezTo>
                  <a:cubicBezTo>
                    <a:pt x="14" y="197"/>
                    <a:pt x="17" y="183"/>
                    <a:pt x="20" y="181"/>
                  </a:cubicBezTo>
                  <a:cubicBezTo>
                    <a:pt x="22" y="180"/>
                    <a:pt x="27" y="179"/>
                    <a:pt x="19" y="172"/>
                  </a:cubicBezTo>
                  <a:cubicBezTo>
                    <a:pt x="12" y="166"/>
                    <a:pt x="13" y="158"/>
                    <a:pt x="21" y="152"/>
                  </a:cubicBezTo>
                  <a:cubicBezTo>
                    <a:pt x="29" y="146"/>
                    <a:pt x="48" y="121"/>
                    <a:pt x="52" y="114"/>
                  </a:cubicBezTo>
                  <a:cubicBezTo>
                    <a:pt x="55" y="108"/>
                    <a:pt x="68" y="102"/>
                    <a:pt x="75" y="97"/>
                  </a:cubicBezTo>
                  <a:cubicBezTo>
                    <a:pt x="82" y="92"/>
                    <a:pt x="94" y="87"/>
                    <a:pt x="95" y="71"/>
                  </a:cubicBezTo>
                  <a:cubicBezTo>
                    <a:pt x="95" y="56"/>
                    <a:pt x="100" y="51"/>
                    <a:pt x="107" y="44"/>
                  </a:cubicBezTo>
                  <a:cubicBezTo>
                    <a:pt x="115" y="38"/>
                    <a:pt x="133" y="34"/>
                    <a:pt x="132" y="22"/>
                  </a:cubicBezTo>
                  <a:cubicBezTo>
                    <a:pt x="131" y="10"/>
                    <a:pt x="144" y="20"/>
                    <a:pt x="161" y="20"/>
                  </a:cubicBezTo>
                  <a:cubicBezTo>
                    <a:pt x="178" y="20"/>
                    <a:pt x="197" y="17"/>
                    <a:pt x="207" y="10"/>
                  </a:cubicBezTo>
                  <a:cubicBezTo>
                    <a:pt x="217" y="4"/>
                    <a:pt x="256" y="5"/>
                    <a:pt x="265" y="3"/>
                  </a:cubicBezTo>
                  <a:cubicBezTo>
                    <a:pt x="273" y="1"/>
                    <a:pt x="304" y="0"/>
                    <a:pt x="302" y="3"/>
                  </a:cubicBezTo>
                  <a:cubicBezTo>
                    <a:pt x="301" y="6"/>
                    <a:pt x="302" y="6"/>
                    <a:pt x="302" y="18"/>
                  </a:cubicBezTo>
                  <a:cubicBezTo>
                    <a:pt x="302" y="30"/>
                    <a:pt x="297" y="45"/>
                    <a:pt x="304" y="46"/>
                  </a:cubicBezTo>
                  <a:cubicBezTo>
                    <a:pt x="310" y="47"/>
                    <a:pt x="311" y="42"/>
                    <a:pt x="328" y="47"/>
                  </a:cubicBezTo>
                  <a:cubicBezTo>
                    <a:pt x="346" y="52"/>
                    <a:pt x="338" y="52"/>
                    <a:pt x="347" y="57"/>
                  </a:cubicBezTo>
                  <a:cubicBezTo>
                    <a:pt x="355" y="62"/>
                    <a:pt x="368" y="72"/>
                    <a:pt x="374" y="71"/>
                  </a:cubicBezTo>
                  <a:cubicBezTo>
                    <a:pt x="380" y="70"/>
                    <a:pt x="397" y="76"/>
                    <a:pt x="396" y="68"/>
                  </a:cubicBezTo>
                  <a:cubicBezTo>
                    <a:pt x="396" y="60"/>
                    <a:pt x="395" y="51"/>
                    <a:pt x="405" y="50"/>
                  </a:cubicBezTo>
                  <a:cubicBezTo>
                    <a:pt x="415" y="49"/>
                    <a:pt x="425" y="47"/>
                    <a:pt x="443" y="57"/>
                  </a:cubicBezTo>
                  <a:cubicBezTo>
                    <a:pt x="462" y="67"/>
                    <a:pt x="478" y="71"/>
                    <a:pt x="487" y="70"/>
                  </a:cubicBezTo>
                  <a:cubicBezTo>
                    <a:pt x="496" y="69"/>
                    <a:pt x="502" y="65"/>
                    <a:pt x="509" y="63"/>
                  </a:cubicBezTo>
                  <a:cubicBezTo>
                    <a:pt x="517" y="61"/>
                    <a:pt x="507" y="65"/>
                    <a:pt x="524" y="87"/>
                  </a:cubicBezTo>
                  <a:cubicBezTo>
                    <a:pt x="541" y="108"/>
                    <a:pt x="528" y="100"/>
                    <a:pt x="540" y="120"/>
                  </a:cubicBezTo>
                  <a:cubicBezTo>
                    <a:pt x="552" y="140"/>
                    <a:pt x="560" y="150"/>
                    <a:pt x="563" y="163"/>
                  </a:cubicBezTo>
                  <a:cubicBezTo>
                    <a:pt x="566" y="175"/>
                    <a:pt x="563" y="188"/>
                    <a:pt x="577" y="199"/>
                  </a:cubicBezTo>
                  <a:cubicBezTo>
                    <a:pt x="592" y="210"/>
                    <a:pt x="597" y="226"/>
                    <a:pt x="615" y="235"/>
                  </a:cubicBezTo>
                  <a:cubicBezTo>
                    <a:pt x="633" y="244"/>
                    <a:pt x="603" y="255"/>
                    <a:pt x="646" y="260"/>
                  </a:cubicBezTo>
                  <a:cubicBezTo>
                    <a:pt x="689" y="266"/>
                    <a:pt x="718" y="259"/>
                    <a:pt x="718" y="259"/>
                  </a:cubicBezTo>
                  <a:cubicBezTo>
                    <a:pt x="716" y="292"/>
                    <a:pt x="716" y="292"/>
                    <a:pt x="716" y="292"/>
                  </a:cubicBezTo>
                  <a:cubicBezTo>
                    <a:pt x="716" y="292"/>
                    <a:pt x="704" y="312"/>
                    <a:pt x="694" y="322"/>
                  </a:cubicBezTo>
                  <a:cubicBezTo>
                    <a:pt x="684" y="332"/>
                    <a:pt x="673" y="341"/>
                    <a:pt x="659" y="351"/>
                  </a:cubicBezTo>
                  <a:cubicBezTo>
                    <a:pt x="645" y="361"/>
                    <a:pt x="634" y="372"/>
                    <a:pt x="628" y="385"/>
                  </a:cubicBezTo>
                  <a:cubicBezTo>
                    <a:pt x="622" y="398"/>
                    <a:pt x="608" y="406"/>
                    <a:pt x="606" y="413"/>
                  </a:cubicBezTo>
                  <a:cubicBezTo>
                    <a:pt x="604" y="420"/>
                    <a:pt x="596" y="422"/>
                    <a:pt x="596" y="430"/>
                  </a:cubicBezTo>
                  <a:cubicBezTo>
                    <a:pt x="597" y="438"/>
                    <a:pt x="601" y="451"/>
                    <a:pt x="605" y="454"/>
                  </a:cubicBezTo>
                  <a:cubicBezTo>
                    <a:pt x="610" y="457"/>
                    <a:pt x="628" y="474"/>
                    <a:pt x="622" y="474"/>
                  </a:cubicBezTo>
                  <a:cubicBezTo>
                    <a:pt x="617" y="474"/>
                    <a:pt x="625" y="501"/>
                    <a:pt x="625" y="501"/>
                  </a:cubicBezTo>
                  <a:cubicBezTo>
                    <a:pt x="625" y="501"/>
                    <a:pt x="633" y="525"/>
                    <a:pt x="625" y="527"/>
                  </a:cubicBezTo>
                  <a:cubicBezTo>
                    <a:pt x="617" y="529"/>
                    <a:pt x="607" y="537"/>
                    <a:pt x="596" y="539"/>
                  </a:cubicBezTo>
                  <a:cubicBezTo>
                    <a:pt x="585" y="541"/>
                    <a:pt x="565" y="555"/>
                    <a:pt x="565" y="561"/>
                  </a:cubicBezTo>
                  <a:cubicBezTo>
                    <a:pt x="565" y="568"/>
                    <a:pt x="566" y="583"/>
                    <a:pt x="566" y="583"/>
                  </a:cubicBezTo>
                  <a:cubicBezTo>
                    <a:pt x="566" y="583"/>
                    <a:pt x="569" y="580"/>
                    <a:pt x="569" y="587"/>
                  </a:cubicBezTo>
                  <a:cubicBezTo>
                    <a:pt x="569" y="593"/>
                    <a:pt x="571" y="602"/>
                    <a:pt x="568" y="608"/>
                  </a:cubicBezTo>
                  <a:cubicBezTo>
                    <a:pt x="565" y="614"/>
                    <a:pt x="558" y="621"/>
                    <a:pt x="550" y="623"/>
                  </a:cubicBezTo>
                  <a:cubicBezTo>
                    <a:pt x="543" y="625"/>
                    <a:pt x="528" y="635"/>
                    <a:pt x="530" y="639"/>
                  </a:cubicBezTo>
                  <a:cubicBezTo>
                    <a:pt x="533" y="643"/>
                    <a:pt x="551" y="644"/>
                    <a:pt x="541" y="650"/>
                  </a:cubicBezTo>
                  <a:cubicBezTo>
                    <a:pt x="531" y="656"/>
                    <a:pt x="523" y="671"/>
                    <a:pt x="519" y="680"/>
                  </a:cubicBezTo>
                  <a:cubicBezTo>
                    <a:pt x="514" y="689"/>
                    <a:pt x="517" y="686"/>
                    <a:pt x="500" y="698"/>
                  </a:cubicBezTo>
                  <a:cubicBezTo>
                    <a:pt x="483" y="710"/>
                    <a:pt x="497" y="711"/>
                    <a:pt x="470" y="713"/>
                  </a:cubicBezTo>
                  <a:cubicBezTo>
                    <a:pt x="442" y="716"/>
                    <a:pt x="423" y="720"/>
                    <a:pt x="419" y="721"/>
                  </a:cubicBezTo>
                  <a:cubicBezTo>
                    <a:pt x="415" y="723"/>
                    <a:pt x="401" y="724"/>
                    <a:pt x="401" y="724"/>
                  </a:cubicBezTo>
                  <a:close/>
                </a:path>
              </a:pathLst>
            </a:custGeom>
            <a:grpFill/>
            <a:ln>
              <a:noFill/>
            </a:ln>
            <a:extLst/>
          </p:spPr>
          <p:txBody>
            <a:bodyPr/>
            <a:lstStyle/>
            <a:p>
              <a:pPr>
                <a:defRPr/>
              </a:pPr>
              <a:endParaRPr lang="zh-CN" altLang="en-US">
                <a:solidFill>
                  <a:prstClr val="black"/>
                </a:solidFill>
              </a:endParaRPr>
            </a:p>
          </p:txBody>
        </p:sp>
        <p:sp>
          <p:nvSpPr>
            <p:cNvPr id="35" name="Freeform 140"/>
            <p:cNvSpPr>
              <a:spLocks/>
            </p:cNvSpPr>
            <p:nvPr/>
          </p:nvSpPr>
          <p:spPr bwMode="auto">
            <a:xfrm>
              <a:off x="6515100" y="4186238"/>
              <a:ext cx="212725" cy="382588"/>
            </a:xfrm>
            <a:custGeom>
              <a:avLst/>
              <a:gdLst>
                <a:gd name="T0" fmla="*/ 63 w 80"/>
                <a:gd name="T1" fmla="*/ 2 h 143"/>
                <a:gd name="T2" fmla="*/ 62 w 80"/>
                <a:gd name="T3" fmla="*/ 13 h 143"/>
                <a:gd name="T4" fmla="*/ 52 w 80"/>
                <a:gd name="T5" fmla="*/ 22 h 143"/>
                <a:gd name="T6" fmla="*/ 35 w 80"/>
                <a:gd name="T7" fmla="*/ 38 h 143"/>
                <a:gd name="T8" fmla="*/ 13 w 80"/>
                <a:gd name="T9" fmla="*/ 55 h 143"/>
                <a:gd name="T10" fmla="*/ 9 w 80"/>
                <a:gd name="T11" fmla="*/ 75 h 143"/>
                <a:gd name="T12" fmla="*/ 9 w 80"/>
                <a:gd name="T13" fmla="*/ 97 h 143"/>
                <a:gd name="T14" fmla="*/ 12 w 80"/>
                <a:gd name="T15" fmla="*/ 119 h 143"/>
                <a:gd name="T16" fmla="*/ 25 w 80"/>
                <a:gd name="T17" fmla="*/ 143 h 143"/>
                <a:gd name="T18" fmla="*/ 56 w 80"/>
                <a:gd name="T19" fmla="*/ 118 h 143"/>
                <a:gd name="T20" fmla="*/ 64 w 80"/>
                <a:gd name="T21" fmla="*/ 63 h 143"/>
                <a:gd name="T22" fmla="*/ 78 w 80"/>
                <a:gd name="T23" fmla="*/ 35 h 143"/>
                <a:gd name="T24" fmla="*/ 63 w 80"/>
                <a:gd name="T25" fmla="*/ 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143">
                  <a:moveTo>
                    <a:pt x="63" y="2"/>
                  </a:moveTo>
                  <a:cubicBezTo>
                    <a:pt x="64" y="0"/>
                    <a:pt x="64" y="11"/>
                    <a:pt x="62" y="13"/>
                  </a:cubicBezTo>
                  <a:cubicBezTo>
                    <a:pt x="59" y="16"/>
                    <a:pt x="58" y="17"/>
                    <a:pt x="52" y="22"/>
                  </a:cubicBezTo>
                  <a:cubicBezTo>
                    <a:pt x="46" y="27"/>
                    <a:pt x="49" y="34"/>
                    <a:pt x="35" y="38"/>
                  </a:cubicBezTo>
                  <a:cubicBezTo>
                    <a:pt x="21" y="42"/>
                    <a:pt x="17" y="47"/>
                    <a:pt x="13" y="55"/>
                  </a:cubicBezTo>
                  <a:cubicBezTo>
                    <a:pt x="10" y="63"/>
                    <a:pt x="9" y="65"/>
                    <a:pt x="9" y="75"/>
                  </a:cubicBezTo>
                  <a:cubicBezTo>
                    <a:pt x="10" y="84"/>
                    <a:pt x="18" y="85"/>
                    <a:pt x="9" y="97"/>
                  </a:cubicBezTo>
                  <a:cubicBezTo>
                    <a:pt x="0" y="109"/>
                    <a:pt x="11" y="114"/>
                    <a:pt x="12" y="119"/>
                  </a:cubicBezTo>
                  <a:cubicBezTo>
                    <a:pt x="13" y="125"/>
                    <a:pt x="13" y="142"/>
                    <a:pt x="25" y="143"/>
                  </a:cubicBezTo>
                  <a:cubicBezTo>
                    <a:pt x="37" y="143"/>
                    <a:pt x="56" y="131"/>
                    <a:pt x="56" y="118"/>
                  </a:cubicBezTo>
                  <a:cubicBezTo>
                    <a:pt x="56" y="105"/>
                    <a:pt x="60" y="74"/>
                    <a:pt x="64" y="63"/>
                  </a:cubicBezTo>
                  <a:cubicBezTo>
                    <a:pt x="69" y="52"/>
                    <a:pt x="80" y="49"/>
                    <a:pt x="78" y="35"/>
                  </a:cubicBezTo>
                  <a:cubicBezTo>
                    <a:pt x="76" y="21"/>
                    <a:pt x="63" y="4"/>
                    <a:pt x="63" y="2"/>
                  </a:cubicBezTo>
                  <a:close/>
                </a:path>
              </a:pathLst>
            </a:custGeom>
            <a:grpFill/>
            <a:ln>
              <a:noFill/>
            </a:ln>
            <a:extLst/>
          </p:spPr>
          <p:txBody>
            <a:bodyPr/>
            <a:lstStyle/>
            <a:p>
              <a:pPr>
                <a:defRPr/>
              </a:pPr>
              <a:endParaRPr lang="zh-CN" altLang="en-US">
                <a:solidFill>
                  <a:prstClr val="black"/>
                </a:solidFill>
              </a:endParaRPr>
            </a:p>
          </p:txBody>
        </p:sp>
        <p:sp>
          <p:nvSpPr>
            <p:cNvPr id="36" name="Freeform 141"/>
            <p:cNvSpPr>
              <a:spLocks/>
            </p:cNvSpPr>
            <p:nvPr/>
          </p:nvSpPr>
          <p:spPr bwMode="auto">
            <a:xfrm>
              <a:off x="5048250" y="1098551"/>
              <a:ext cx="4883150" cy="2771775"/>
            </a:xfrm>
            <a:custGeom>
              <a:avLst/>
              <a:gdLst>
                <a:gd name="T0" fmla="*/ 430 w 1828"/>
                <a:gd name="T1" fmla="*/ 679 h 1038"/>
                <a:gd name="T2" fmla="*/ 320 w 1828"/>
                <a:gd name="T3" fmla="*/ 638 h 1038"/>
                <a:gd name="T4" fmla="*/ 221 w 1828"/>
                <a:gd name="T5" fmla="*/ 574 h 1038"/>
                <a:gd name="T6" fmla="*/ 240 w 1828"/>
                <a:gd name="T7" fmla="*/ 677 h 1038"/>
                <a:gd name="T8" fmla="*/ 169 w 1828"/>
                <a:gd name="T9" fmla="*/ 589 h 1038"/>
                <a:gd name="T10" fmla="*/ 44 w 1828"/>
                <a:gd name="T11" fmla="*/ 683 h 1038"/>
                <a:gd name="T12" fmla="*/ 74 w 1828"/>
                <a:gd name="T13" fmla="*/ 548 h 1038"/>
                <a:gd name="T14" fmla="*/ 108 w 1828"/>
                <a:gd name="T15" fmla="*/ 497 h 1038"/>
                <a:gd name="T16" fmla="*/ 181 w 1828"/>
                <a:gd name="T17" fmla="*/ 386 h 1038"/>
                <a:gd name="T18" fmla="*/ 197 w 1828"/>
                <a:gd name="T19" fmla="*/ 437 h 1038"/>
                <a:gd name="T20" fmla="*/ 319 w 1828"/>
                <a:gd name="T21" fmla="*/ 385 h 1038"/>
                <a:gd name="T22" fmla="*/ 365 w 1828"/>
                <a:gd name="T23" fmla="*/ 342 h 1038"/>
                <a:gd name="T24" fmla="*/ 298 w 1828"/>
                <a:gd name="T25" fmla="*/ 288 h 1038"/>
                <a:gd name="T26" fmla="*/ 269 w 1828"/>
                <a:gd name="T27" fmla="*/ 321 h 1038"/>
                <a:gd name="T28" fmla="*/ 191 w 1828"/>
                <a:gd name="T29" fmla="*/ 357 h 1038"/>
                <a:gd name="T30" fmla="*/ 147 w 1828"/>
                <a:gd name="T31" fmla="*/ 330 h 1038"/>
                <a:gd name="T32" fmla="*/ 240 w 1828"/>
                <a:gd name="T33" fmla="*/ 182 h 1038"/>
                <a:gd name="T34" fmla="*/ 300 w 1828"/>
                <a:gd name="T35" fmla="*/ 137 h 1038"/>
                <a:gd name="T36" fmla="*/ 466 w 1828"/>
                <a:gd name="T37" fmla="*/ 199 h 1038"/>
                <a:gd name="T38" fmla="*/ 414 w 1828"/>
                <a:gd name="T39" fmla="*/ 229 h 1038"/>
                <a:gd name="T40" fmla="*/ 462 w 1828"/>
                <a:gd name="T41" fmla="*/ 229 h 1038"/>
                <a:gd name="T42" fmla="*/ 517 w 1828"/>
                <a:gd name="T43" fmla="*/ 193 h 1038"/>
                <a:gd name="T44" fmla="*/ 622 w 1828"/>
                <a:gd name="T45" fmla="*/ 165 h 1038"/>
                <a:gd name="T46" fmla="*/ 714 w 1828"/>
                <a:gd name="T47" fmla="*/ 163 h 1038"/>
                <a:gd name="T48" fmla="*/ 736 w 1828"/>
                <a:gd name="T49" fmla="*/ 94 h 1038"/>
                <a:gd name="T50" fmla="*/ 755 w 1828"/>
                <a:gd name="T51" fmla="*/ 184 h 1038"/>
                <a:gd name="T52" fmla="*/ 763 w 1828"/>
                <a:gd name="T53" fmla="*/ 137 h 1038"/>
                <a:gd name="T54" fmla="*/ 781 w 1828"/>
                <a:gd name="T55" fmla="*/ 123 h 1038"/>
                <a:gd name="T56" fmla="*/ 830 w 1828"/>
                <a:gd name="T57" fmla="*/ 105 h 1038"/>
                <a:gd name="T58" fmla="*/ 935 w 1828"/>
                <a:gd name="T59" fmla="*/ 30 h 1038"/>
                <a:gd name="T60" fmla="*/ 1062 w 1828"/>
                <a:gd name="T61" fmla="*/ 20 h 1038"/>
                <a:gd name="T62" fmla="*/ 1098 w 1828"/>
                <a:gd name="T63" fmla="*/ 77 h 1038"/>
                <a:gd name="T64" fmla="*/ 1243 w 1828"/>
                <a:gd name="T65" fmla="*/ 88 h 1038"/>
                <a:gd name="T66" fmla="*/ 1344 w 1828"/>
                <a:gd name="T67" fmla="*/ 115 h 1038"/>
                <a:gd name="T68" fmla="*/ 1466 w 1828"/>
                <a:gd name="T69" fmla="*/ 128 h 1038"/>
                <a:gd name="T70" fmla="*/ 1636 w 1828"/>
                <a:gd name="T71" fmla="*/ 158 h 1038"/>
                <a:gd name="T72" fmla="*/ 1812 w 1828"/>
                <a:gd name="T73" fmla="*/ 229 h 1038"/>
                <a:gd name="T74" fmla="*/ 1741 w 1828"/>
                <a:gd name="T75" fmla="*/ 215 h 1038"/>
                <a:gd name="T76" fmla="*/ 1753 w 1828"/>
                <a:gd name="T77" fmla="*/ 285 h 1038"/>
                <a:gd name="T78" fmla="*/ 1622 w 1828"/>
                <a:gd name="T79" fmla="*/ 344 h 1038"/>
                <a:gd name="T80" fmla="*/ 1628 w 1828"/>
                <a:gd name="T81" fmla="*/ 427 h 1038"/>
                <a:gd name="T82" fmla="*/ 1566 w 1828"/>
                <a:gd name="T83" fmla="*/ 392 h 1038"/>
                <a:gd name="T84" fmla="*/ 1604 w 1828"/>
                <a:gd name="T85" fmla="*/ 303 h 1038"/>
                <a:gd name="T86" fmla="*/ 1546 w 1828"/>
                <a:gd name="T87" fmla="*/ 344 h 1038"/>
                <a:gd name="T88" fmla="*/ 1424 w 1828"/>
                <a:gd name="T89" fmla="*/ 367 h 1038"/>
                <a:gd name="T90" fmla="*/ 1448 w 1828"/>
                <a:gd name="T91" fmla="*/ 480 h 1038"/>
                <a:gd name="T92" fmla="*/ 1371 w 1828"/>
                <a:gd name="T93" fmla="*/ 624 h 1038"/>
                <a:gd name="T94" fmla="*/ 1334 w 1828"/>
                <a:gd name="T95" fmla="*/ 660 h 1038"/>
                <a:gd name="T96" fmla="*/ 1300 w 1828"/>
                <a:gd name="T97" fmla="*/ 661 h 1038"/>
                <a:gd name="T98" fmla="*/ 1280 w 1828"/>
                <a:gd name="T99" fmla="*/ 830 h 1038"/>
                <a:gd name="T100" fmla="*/ 1192 w 1828"/>
                <a:gd name="T101" fmla="*/ 965 h 1038"/>
                <a:gd name="T102" fmla="*/ 1177 w 1828"/>
                <a:gd name="T103" fmla="*/ 1027 h 1038"/>
                <a:gd name="T104" fmla="*/ 1044 w 1828"/>
                <a:gd name="T105" fmla="*/ 849 h 1038"/>
                <a:gd name="T106" fmla="*/ 902 w 1828"/>
                <a:gd name="T107" fmla="*/ 969 h 1038"/>
                <a:gd name="T108" fmla="*/ 782 w 1828"/>
                <a:gd name="T109" fmla="*/ 820 h 1038"/>
                <a:gd name="T110" fmla="*/ 608 w 1828"/>
                <a:gd name="T111" fmla="*/ 774 h 1038"/>
                <a:gd name="T112" fmla="*/ 661 w 1828"/>
                <a:gd name="T113" fmla="*/ 797 h 1038"/>
                <a:gd name="T114" fmla="*/ 633 w 1828"/>
                <a:gd name="T115" fmla="*/ 887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28" h="1038">
                  <a:moveTo>
                    <a:pt x="541" y="926"/>
                  </a:moveTo>
                  <a:cubicBezTo>
                    <a:pt x="521" y="908"/>
                    <a:pt x="526" y="906"/>
                    <a:pt x="517" y="886"/>
                  </a:cubicBezTo>
                  <a:cubicBezTo>
                    <a:pt x="509" y="866"/>
                    <a:pt x="505" y="870"/>
                    <a:pt x="499" y="853"/>
                  </a:cubicBezTo>
                  <a:cubicBezTo>
                    <a:pt x="493" y="837"/>
                    <a:pt x="481" y="821"/>
                    <a:pt x="472" y="810"/>
                  </a:cubicBezTo>
                  <a:cubicBezTo>
                    <a:pt x="462" y="799"/>
                    <a:pt x="452" y="786"/>
                    <a:pt x="452" y="786"/>
                  </a:cubicBezTo>
                  <a:cubicBezTo>
                    <a:pt x="433" y="766"/>
                    <a:pt x="433" y="766"/>
                    <a:pt x="433" y="766"/>
                  </a:cubicBezTo>
                  <a:cubicBezTo>
                    <a:pt x="433" y="766"/>
                    <a:pt x="423" y="765"/>
                    <a:pt x="423" y="755"/>
                  </a:cubicBezTo>
                  <a:cubicBezTo>
                    <a:pt x="423" y="745"/>
                    <a:pt x="426" y="730"/>
                    <a:pt x="426" y="730"/>
                  </a:cubicBezTo>
                  <a:cubicBezTo>
                    <a:pt x="426" y="730"/>
                    <a:pt x="440" y="714"/>
                    <a:pt x="446" y="708"/>
                  </a:cubicBezTo>
                  <a:cubicBezTo>
                    <a:pt x="452" y="702"/>
                    <a:pt x="456" y="693"/>
                    <a:pt x="451" y="688"/>
                  </a:cubicBezTo>
                  <a:cubicBezTo>
                    <a:pt x="446" y="683"/>
                    <a:pt x="442" y="679"/>
                    <a:pt x="442" y="679"/>
                  </a:cubicBezTo>
                  <a:cubicBezTo>
                    <a:pt x="442" y="679"/>
                    <a:pt x="435" y="679"/>
                    <a:pt x="430" y="679"/>
                  </a:cubicBezTo>
                  <a:cubicBezTo>
                    <a:pt x="425" y="679"/>
                    <a:pt x="404" y="680"/>
                    <a:pt x="404" y="680"/>
                  </a:cubicBezTo>
                  <a:cubicBezTo>
                    <a:pt x="404" y="680"/>
                    <a:pt x="395" y="672"/>
                    <a:pt x="392" y="672"/>
                  </a:cubicBezTo>
                  <a:cubicBezTo>
                    <a:pt x="388" y="672"/>
                    <a:pt x="387" y="677"/>
                    <a:pt x="382" y="677"/>
                  </a:cubicBezTo>
                  <a:cubicBezTo>
                    <a:pt x="377" y="677"/>
                    <a:pt x="378" y="676"/>
                    <a:pt x="372" y="676"/>
                  </a:cubicBezTo>
                  <a:cubicBezTo>
                    <a:pt x="366" y="676"/>
                    <a:pt x="366" y="678"/>
                    <a:pt x="362" y="675"/>
                  </a:cubicBezTo>
                  <a:cubicBezTo>
                    <a:pt x="359" y="672"/>
                    <a:pt x="349" y="662"/>
                    <a:pt x="349" y="662"/>
                  </a:cubicBezTo>
                  <a:cubicBezTo>
                    <a:pt x="350" y="651"/>
                    <a:pt x="350" y="651"/>
                    <a:pt x="350" y="651"/>
                  </a:cubicBezTo>
                  <a:cubicBezTo>
                    <a:pt x="350" y="651"/>
                    <a:pt x="348" y="644"/>
                    <a:pt x="351" y="641"/>
                  </a:cubicBezTo>
                  <a:cubicBezTo>
                    <a:pt x="353" y="638"/>
                    <a:pt x="354" y="634"/>
                    <a:pt x="354" y="634"/>
                  </a:cubicBezTo>
                  <a:cubicBezTo>
                    <a:pt x="350" y="629"/>
                    <a:pt x="349" y="625"/>
                    <a:pt x="344" y="628"/>
                  </a:cubicBezTo>
                  <a:cubicBezTo>
                    <a:pt x="339" y="631"/>
                    <a:pt x="339" y="632"/>
                    <a:pt x="334" y="632"/>
                  </a:cubicBezTo>
                  <a:cubicBezTo>
                    <a:pt x="330" y="632"/>
                    <a:pt x="316" y="632"/>
                    <a:pt x="320" y="638"/>
                  </a:cubicBezTo>
                  <a:cubicBezTo>
                    <a:pt x="324" y="644"/>
                    <a:pt x="329" y="651"/>
                    <a:pt x="329" y="651"/>
                  </a:cubicBezTo>
                  <a:cubicBezTo>
                    <a:pt x="329" y="651"/>
                    <a:pt x="341" y="658"/>
                    <a:pt x="332" y="665"/>
                  </a:cubicBezTo>
                  <a:cubicBezTo>
                    <a:pt x="323" y="671"/>
                    <a:pt x="326" y="669"/>
                    <a:pt x="323" y="675"/>
                  </a:cubicBezTo>
                  <a:cubicBezTo>
                    <a:pt x="321" y="682"/>
                    <a:pt x="311" y="677"/>
                    <a:pt x="307" y="675"/>
                  </a:cubicBezTo>
                  <a:cubicBezTo>
                    <a:pt x="304" y="674"/>
                    <a:pt x="302" y="665"/>
                    <a:pt x="301" y="661"/>
                  </a:cubicBezTo>
                  <a:cubicBezTo>
                    <a:pt x="300" y="658"/>
                    <a:pt x="295" y="661"/>
                    <a:pt x="289" y="657"/>
                  </a:cubicBezTo>
                  <a:cubicBezTo>
                    <a:pt x="283" y="652"/>
                    <a:pt x="278" y="646"/>
                    <a:pt x="284" y="643"/>
                  </a:cubicBezTo>
                  <a:cubicBezTo>
                    <a:pt x="291" y="641"/>
                    <a:pt x="296" y="637"/>
                    <a:pt x="285" y="629"/>
                  </a:cubicBezTo>
                  <a:cubicBezTo>
                    <a:pt x="274" y="621"/>
                    <a:pt x="277" y="613"/>
                    <a:pt x="278" y="610"/>
                  </a:cubicBezTo>
                  <a:cubicBezTo>
                    <a:pt x="280" y="606"/>
                    <a:pt x="283" y="610"/>
                    <a:pt x="266" y="603"/>
                  </a:cubicBezTo>
                  <a:cubicBezTo>
                    <a:pt x="250" y="596"/>
                    <a:pt x="255" y="596"/>
                    <a:pt x="248" y="589"/>
                  </a:cubicBezTo>
                  <a:cubicBezTo>
                    <a:pt x="240" y="581"/>
                    <a:pt x="225" y="574"/>
                    <a:pt x="221" y="574"/>
                  </a:cubicBezTo>
                  <a:cubicBezTo>
                    <a:pt x="217" y="574"/>
                    <a:pt x="214" y="577"/>
                    <a:pt x="218" y="585"/>
                  </a:cubicBezTo>
                  <a:cubicBezTo>
                    <a:pt x="221" y="592"/>
                    <a:pt x="217" y="592"/>
                    <a:pt x="236" y="606"/>
                  </a:cubicBezTo>
                  <a:cubicBezTo>
                    <a:pt x="255" y="619"/>
                    <a:pt x="256" y="612"/>
                    <a:pt x="257" y="616"/>
                  </a:cubicBezTo>
                  <a:cubicBezTo>
                    <a:pt x="259" y="619"/>
                    <a:pt x="268" y="622"/>
                    <a:pt x="273" y="628"/>
                  </a:cubicBezTo>
                  <a:cubicBezTo>
                    <a:pt x="277" y="635"/>
                    <a:pt x="277" y="639"/>
                    <a:pt x="277" y="639"/>
                  </a:cubicBezTo>
                  <a:cubicBezTo>
                    <a:pt x="277" y="639"/>
                    <a:pt x="268" y="639"/>
                    <a:pt x="266" y="639"/>
                  </a:cubicBezTo>
                  <a:cubicBezTo>
                    <a:pt x="264" y="638"/>
                    <a:pt x="262" y="643"/>
                    <a:pt x="262" y="643"/>
                  </a:cubicBezTo>
                  <a:cubicBezTo>
                    <a:pt x="262" y="643"/>
                    <a:pt x="267" y="649"/>
                    <a:pt x="263" y="651"/>
                  </a:cubicBezTo>
                  <a:cubicBezTo>
                    <a:pt x="258" y="653"/>
                    <a:pt x="257" y="660"/>
                    <a:pt x="252" y="660"/>
                  </a:cubicBezTo>
                  <a:cubicBezTo>
                    <a:pt x="247" y="660"/>
                    <a:pt x="253" y="664"/>
                    <a:pt x="247" y="667"/>
                  </a:cubicBezTo>
                  <a:cubicBezTo>
                    <a:pt x="240" y="670"/>
                    <a:pt x="245" y="671"/>
                    <a:pt x="243" y="673"/>
                  </a:cubicBezTo>
                  <a:cubicBezTo>
                    <a:pt x="242" y="675"/>
                    <a:pt x="242" y="678"/>
                    <a:pt x="240" y="677"/>
                  </a:cubicBezTo>
                  <a:cubicBezTo>
                    <a:pt x="238" y="677"/>
                    <a:pt x="237" y="679"/>
                    <a:pt x="225" y="671"/>
                  </a:cubicBezTo>
                  <a:cubicBezTo>
                    <a:pt x="213" y="662"/>
                    <a:pt x="213" y="662"/>
                    <a:pt x="213" y="662"/>
                  </a:cubicBezTo>
                  <a:cubicBezTo>
                    <a:pt x="213" y="662"/>
                    <a:pt x="207" y="654"/>
                    <a:pt x="219" y="657"/>
                  </a:cubicBezTo>
                  <a:cubicBezTo>
                    <a:pt x="231" y="661"/>
                    <a:pt x="236" y="663"/>
                    <a:pt x="240" y="660"/>
                  </a:cubicBezTo>
                  <a:cubicBezTo>
                    <a:pt x="244" y="657"/>
                    <a:pt x="244" y="657"/>
                    <a:pt x="244" y="653"/>
                  </a:cubicBezTo>
                  <a:cubicBezTo>
                    <a:pt x="244" y="650"/>
                    <a:pt x="246" y="650"/>
                    <a:pt x="243" y="646"/>
                  </a:cubicBezTo>
                  <a:cubicBezTo>
                    <a:pt x="240" y="641"/>
                    <a:pt x="251" y="636"/>
                    <a:pt x="241" y="632"/>
                  </a:cubicBezTo>
                  <a:cubicBezTo>
                    <a:pt x="232" y="628"/>
                    <a:pt x="228" y="627"/>
                    <a:pt x="223" y="622"/>
                  </a:cubicBezTo>
                  <a:cubicBezTo>
                    <a:pt x="218" y="617"/>
                    <a:pt x="223" y="621"/>
                    <a:pt x="211" y="611"/>
                  </a:cubicBezTo>
                  <a:cubicBezTo>
                    <a:pt x="198" y="601"/>
                    <a:pt x="198" y="602"/>
                    <a:pt x="195" y="598"/>
                  </a:cubicBezTo>
                  <a:cubicBezTo>
                    <a:pt x="192" y="594"/>
                    <a:pt x="188" y="581"/>
                    <a:pt x="186" y="581"/>
                  </a:cubicBezTo>
                  <a:cubicBezTo>
                    <a:pt x="185" y="581"/>
                    <a:pt x="178" y="585"/>
                    <a:pt x="169" y="589"/>
                  </a:cubicBezTo>
                  <a:cubicBezTo>
                    <a:pt x="160" y="593"/>
                    <a:pt x="165" y="600"/>
                    <a:pt x="158" y="599"/>
                  </a:cubicBezTo>
                  <a:cubicBezTo>
                    <a:pt x="150" y="597"/>
                    <a:pt x="153" y="598"/>
                    <a:pt x="145" y="597"/>
                  </a:cubicBezTo>
                  <a:cubicBezTo>
                    <a:pt x="138" y="596"/>
                    <a:pt x="131" y="596"/>
                    <a:pt x="130" y="597"/>
                  </a:cubicBezTo>
                  <a:cubicBezTo>
                    <a:pt x="128" y="598"/>
                    <a:pt x="128" y="606"/>
                    <a:pt x="128" y="606"/>
                  </a:cubicBezTo>
                  <a:cubicBezTo>
                    <a:pt x="128" y="606"/>
                    <a:pt x="128" y="606"/>
                    <a:pt x="123" y="613"/>
                  </a:cubicBezTo>
                  <a:cubicBezTo>
                    <a:pt x="117" y="619"/>
                    <a:pt x="112" y="617"/>
                    <a:pt x="108" y="622"/>
                  </a:cubicBezTo>
                  <a:cubicBezTo>
                    <a:pt x="103" y="628"/>
                    <a:pt x="96" y="630"/>
                    <a:pt x="96" y="637"/>
                  </a:cubicBezTo>
                  <a:cubicBezTo>
                    <a:pt x="96" y="644"/>
                    <a:pt x="98" y="641"/>
                    <a:pt x="90" y="655"/>
                  </a:cubicBezTo>
                  <a:cubicBezTo>
                    <a:pt x="82" y="670"/>
                    <a:pt x="85" y="675"/>
                    <a:pt x="79" y="675"/>
                  </a:cubicBezTo>
                  <a:cubicBezTo>
                    <a:pt x="73" y="676"/>
                    <a:pt x="68" y="677"/>
                    <a:pt x="65" y="678"/>
                  </a:cubicBezTo>
                  <a:cubicBezTo>
                    <a:pt x="61" y="679"/>
                    <a:pt x="52" y="680"/>
                    <a:pt x="52" y="680"/>
                  </a:cubicBezTo>
                  <a:cubicBezTo>
                    <a:pt x="52" y="680"/>
                    <a:pt x="47" y="687"/>
                    <a:pt x="44" y="683"/>
                  </a:cubicBezTo>
                  <a:cubicBezTo>
                    <a:pt x="41" y="679"/>
                    <a:pt x="42" y="671"/>
                    <a:pt x="40" y="675"/>
                  </a:cubicBezTo>
                  <a:cubicBezTo>
                    <a:pt x="37" y="678"/>
                    <a:pt x="41" y="695"/>
                    <a:pt x="39" y="695"/>
                  </a:cubicBezTo>
                  <a:cubicBezTo>
                    <a:pt x="37" y="695"/>
                    <a:pt x="33" y="695"/>
                    <a:pt x="31" y="694"/>
                  </a:cubicBezTo>
                  <a:cubicBezTo>
                    <a:pt x="30" y="694"/>
                    <a:pt x="30" y="679"/>
                    <a:pt x="27" y="680"/>
                  </a:cubicBezTo>
                  <a:cubicBezTo>
                    <a:pt x="25" y="681"/>
                    <a:pt x="24" y="680"/>
                    <a:pt x="14" y="676"/>
                  </a:cubicBezTo>
                  <a:cubicBezTo>
                    <a:pt x="5" y="672"/>
                    <a:pt x="5" y="671"/>
                    <a:pt x="3" y="670"/>
                  </a:cubicBezTo>
                  <a:cubicBezTo>
                    <a:pt x="0" y="669"/>
                    <a:pt x="10" y="638"/>
                    <a:pt x="7" y="618"/>
                  </a:cubicBezTo>
                  <a:cubicBezTo>
                    <a:pt x="4" y="599"/>
                    <a:pt x="5" y="601"/>
                    <a:pt x="10" y="595"/>
                  </a:cubicBezTo>
                  <a:cubicBezTo>
                    <a:pt x="14" y="588"/>
                    <a:pt x="18" y="589"/>
                    <a:pt x="46" y="593"/>
                  </a:cubicBezTo>
                  <a:cubicBezTo>
                    <a:pt x="73" y="598"/>
                    <a:pt x="82" y="590"/>
                    <a:pt x="81" y="585"/>
                  </a:cubicBezTo>
                  <a:cubicBezTo>
                    <a:pt x="80" y="581"/>
                    <a:pt x="83" y="555"/>
                    <a:pt x="83" y="555"/>
                  </a:cubicBezTo>
                  <a:cubicBezTo>
                    <a:pt x="83" y="555"/>
                    <a:pt x="75" y="551"/>
                    <a:pt x="74" y="548"/>
                  </a:cubicBezTo>
                  <a:cubicBezTo>
                    <a:pt x="73" y="545"/>
                    <a:pt x="74" y="541"/>
                    <a:pt x="70" y="541"/>
                  </a:cubicBezTo>
                  <a:cubicBezTo>
                    <a:pt x="67" y="541"/>
                    <a:pt x="57" y="538"/>
                    <a:pt x="55" y="535"/>
                  </a:cubicBezTo>
                  <a:cubicBezTo>
                    <a:pt x="54" y="533"/>
                    <a:pt x="51" y="524"/>
                    <a:pt x="51" y="524"/>
                  </a:cubicBezTo>
                  <a:cubicBezTo>
                    <a:pt x="51" y="524"/>
                    <a:pt x="56" y="524"/>
                    <a:pt x="56" y="523"/>
                  </a:cubicBezTo>
                  <a:cubicBezTo>
                    <a:pt x="57" y="521"/>
                    <a:pt x="58" y="523"/>
                    <a:pt x="65" y="522"/>
                  </a:cubicBezTo>
                  <a:cubicBezTo>
                    <a:pt x="71" y="520"/>
                    <a:pt x="80" y="521"/>
                    <a:pt x="80" y="521"/>
                  </a:cubicBezTo>
                  <a:cubicBezTo>
                    <a:pt x="76" y="513"/>
                    <a:pt x="76" y="513"/>
                    <a:pt x="76" y="513"/>
                  </a:cubicBezTo>
                  <a:cubicBezTo>
                    <a:pt x="76" y="513"/>
                    <a:pt x="74" y="505"/>
                    <a:pt x="81" y="507"/>
                  </a:cubicBezTo>
                  <a:cubicBezTo>
                    <a:pt x="88" y="508"/>
                    <a:pt x="97" y="514"/>
                    <a:pt x="98" y="513"/>
                  </a:cubicBezTo>
                  <a:cubicBezTo>
                    <a:pt x="98" y="512"/>
                    <a:pt x="98" y="505"/>
                    <a:pt x="99" y="504"/>
                  </a:cubicBezTo>
                  <a:cubicBezTo>
                    <a:pt x="100" y="502"/>
                    <a:pt x="103" y="498"/>
                    <a:pt x="103" y="498"/>
                  </a:cubicBezTo>
                  <a:cubicBezTo>
                    <a:pt x="103" y="498"/>
                    <a:pt x="104" y="496"/>
                    <a:pt x="108" y="497"/>
                  </a:cubicBezTo>
                  <a:cubicBezTo>
                    <a:pt x="113" y="498"/>
                    <a:pt x="114" y="489"/>
                    <a:pt x="114" y="489"/>
                  </a:cubicBezTo>
                  <a:cubicBezTo>
                    <a:pt x="114" y="489"/>
                    <a:pt x="121" y="482"/>
                    <a:pt x="125" y="483"/>
                  </a:cubicBezTo>
                  <a:cubicBezTo>
                    <a:pt x="129" y="484"/>
                    <a:pt x="137" y="480"/>
                    <a:pt x="136" y="476"/>
                  </a:cubicBezTo>
                  <a:cubicBezTo>
                    <a:pt x="135" y="472"/>
                    <a:pt x="145" y="458"/>
                    <a:pt x="145" y="458"/>
                  </a:cubicBezTo>
                  <a:cubicBezTo>
                    <a:pt x="145" y="458"/>
                    <a:pt x="145" y="453"/>
                    <a:pt x="148" y="452"/>
                  </a:cubicBezTo>
                  <a:cubicBezTo>
                    <a:pt x="151" y="452"/>
                    <a:pt x="158" y="454"/>
                    <a:pt x="159" y="451"/>
                  </a:cubicBezTo>
                  <a:cubicBezTo>
                    <a:pt x="161" y="449"/>
                    <a:pt x="163" y="440"/>
                    <a:pt x="163" y="443"/>
                  </a:cubicBezTo>
                  <a:cubicBezTo>
                    <a:pt x="164" y="446"/>
                    <a:pt x="176" y="443"/>
                    <a:pt x="176" y="443"/>
                  </a:cubicBezTo>
                  <a:cubicBezTo>
                    <a:pt x="176" y="443"/>
                    <a:pt x="176" y="433"/>
                    <a:pt x="176" y="432"/>
                  </a:cubicBezTo>
                  <a:cubicBezTo>
                    <a:pt x="176" y="430"/>
                    <a:pt x="176" y="409"/>
                    <a:pt x="174" y="407"/>
                  </a:cubicBezTo>
                  <a:cubicBezTo>
                    <a:pt x="172" y="405"/>
                    <a:pt x="169" y="400"/>
                    <a:pt x="171" y="398"/>
                  </a:cubicBezTo>
                  <a:cubicBezTo>
                    <a:pt x="174" y="396"/>
                    <a:pt x="180" y="389"/>
                    <a:pt x="181" y="386"/>
                  </a:cubicBezTo>
                  <a:cubicBezTo>
                    <a:pt x="181" y="384"/>
                    <a:pt x="180" y="384"/>
                    <a:pt x="183" y="382"/>
                  </a:cubicBezTo>
                  <a:cubicBezTo>
                    <a:pt x="186" y="380"/>
                    <a:pt x="201" y="382"/>
                    <a:pt x="199" y="383"/>
                  </a:cubicBezTo>
                  <a:cubicBezTo>
                    <a:pt x="197" y="385"/>
                    <a:pt x="195" y="382"/>
                    <a:pt x="195" y="388"/>
                  </a:cubicBezTo>
                  <a:cubicBezTo>
                    <a:pt x="195" y="394"/>
                    <a:pt x="198" y="394"/>
                    <a:pt x="199" y="397"/>
                  </a:cubicBezTo>
                  <a:cubicBezTo>
                    <a:pt x="200" y="399"/>
                    <a:pt x="208" y="405"/>
                    <a:pt x="207" y="407"/>
                  </a:cubicBezTo>
                  <a:cubicBezTo>
                    <a:pt x="206" y="408"/>
                    <a:pt x="206" y="411"/>
                    <a:pt x="208" y="413"/>
                  </a:cubicBezTo>
                  <a:cubicBezTo>
                    <a:pt x="210" y="415"/>
                    <a:pt x="217" y="419"/>
                    <a:pt x="216" y="421"/>
                  </a:cubicBezTo>
                  <a:cubicBezTo>
                    <a:pt x="215" y="422"/>
                    <a:pt x="214" y="422"/>
                    <a:pt x="210" y="423"/>
                  </a:cubicBezTo>
                  <a:cubicBezTo>
                    <a:pt x="206" y="423"/>
                    <a:pt x="202" y="421"/>
                    <a:pt x="197" y="421"/>
                  </a:cubicBezTo>
                  <a:cubicBezTo>
                    <a:pt x="192" y="422"/>
                    <a:pt x="190" y="427"/>
                    <a:pt x="190" y="427"/>
                  </a:cubicBezTo>
                  <a:cubicBezTo>
                    <a:pt x="194" y="435"/>
                    <a:pt x="194" y="435"/>
                    <a:pt x="194" y="435"/>
                  </a:cubicBezTo>
                  <a:cubicBezTo>
                    <a:pt x="194" y="435"/>
                    <a:pt x="192" y="434"/>
                    <a:pt x="197" y="437"/>
                  </a:cubicBezTo>
                  <a:cubicBezTo>
                    <a:pt x="202" y="439"/>
                    <a:pt x="195" y="438"/>
                    <a:pt x="205" y="437"/>
                  </a:cubicBezTo>
                  <a:cubicBezTo>
                    <a:pt x="215" y="437"/>
                    <a:pt x="216" y="429"/>
                    <a:pt x="220" y="431"/>
                  </a:cubicBezTo>
                  <a:cubicBezTo>
                    <a:pt x="224" y="433"/>
                    <a:pt x="223" y="437"/>
                    <a:pt x="223" y="437"/>
                  </a:cubicBezTo>
                  <a:cubicBezTo>
                    <a:pt x="223" y="437"/>
                    <a:pt x="244" y="438"/>
                    <a:pt x="248" y="436"/>
                  </a:cubicBezTo>
                  <a:cubicBezTo>
                    <a:pt x="252" y="434"/>
                    <a:pt x="252" y="429"/>
                    <a:pt x="259" y="428"/>
                  </a:cubicBezTo>
                  <a:cubicBezTo>
                    <a:pt x="266" y="428"/>
                    <a:pt x="273" y="423"/>
                    <a:pt x="276" y="429"/>
                  </a:cubicBezTo>
                  <a:cubicBezTo>
                    <a:pt x="279" y="434"/>
                    <a:pt x="277" y="434"/>
                    <a:pt x="282" y="433"/>
                  </a:cubicBezTo>
                  <a:cubicBezTo>
                    <a:pt x="287" y="433"/>
                    <a:pt x="294" y="415"/>
                    <a:pt x="295" y="412"/>
                  </a:cubicBezTo>
                  <a:cubicBezTo>
                    <a:pt x="295" y="410"/>
                    <a:pt x="285" y="414"/>
                    <a:pt x="293" y="403"/>
                  </a:cubicBezTo>
                  <a:cubicBezTo>
                    <a:pt x="300" y="393"/>
                    <a:pt x="302" y="387"/>
                    <a:pt x="304" y="386"/>
                  </a:cubicBezTo>
                  <a:cubicBezTo>
                    <a:pt x="305" y="384"/>
                    <a:pt x="288" y="371"/>
                    <a:pt x="299" y="375"/>
                  </a:cubicBezTo>
                  <a:cubicBezTo>
                    <a:pt x="310" y="379"/>
                    <a:pt x="316" y="385"/>
                    <a:pt x="319" y="385"/>
                  </a:cubicBezTo>
                  <a:cubicBezTo>
                    <a:pt x="322" y="386"/>
                    <a:pt x="333" y="390"/>
                    <a:pt x="331" y="388"/>
                  </a:cubicBezTo>
                  <a:cubicBezTo>
                    <a:pt x="329" y="386"/>
                    <a:pt x="321" y="382"/>
                    <a:pt x="323" y="379"/>
                  </a:cubicBezTo>
                  <a:cubicBezTo>
                    <a:pt x="325" y="376"/>
                    <a:pt x="330" y="376"/>
                    <a:pt x="323" y="373"/>
                  </a:cubicBezTo>
                  <a:cubicBezTo>
                    <a:pt x="316" y="370"/>
                    <a:pt x="315" y="367"/>
                    <a:pt x="311" y="370"/>
                  </a:cubicBezTo>
                  <a:cubicBezTo>
                    <a:pt x="308" y="373"/>
                    <a:pt x="308" y="372"/>
                    <a:pt x="306" y="368"/>
                  </a:cubicBezTo>
                  <a:cubicBezTo>
                    <a:pt x="305" y="364"/>
                    <a:pt x="306" y="364"/>
                    <a:pt x="307" y="361"/>
                  </a:cubicBezTo>
                  <a:cubicBezTo>
                    <a:pt x="308" y="358"/>
                    <a:pt x="313" y="357"/>
                    <a:pt x="316" y="357"/>
                  </a:cubicBezTo>
                  <a:cubicBezTo>
                    <a:pt x="319" y="356"/>
                    <a:pt x="321" y="355"/>
                    <a:pt x="319" y="353"/>
                  </a:cubicBezTo>
                  <a:cubicBezTo>
                    <a:pt x="317" y="350"/>
                    <a:pt x="311" y="350"/>
                    <a:pt x="316" y="346"/>
                  </a:cubicBezTo>
                  <a:cubicBezTo>
                    <a:pt x="321" y="343"/>
                    <a:pt x="319" y="342"/>
                    <a:pt x="327" y="343"/>
                  </a:cubicBezTo>
                  <a:cubicBezTo>
                    <a:pt x="335" y="344"/>
                    <a:pt x="333" y="346"/>
                    <a:pt x="343" y="345"/>
                  </a:cubicBezTo>
                  <a:cubicBezTo>
                    <a:pt x="352" y="343"/>
                    <a:pt x="364" y="343"/>
                    <a:pt x="365" y="342"/>
                  </a:cubicBezTo>
                  <a:cubicBezTo>
                    <a:pt x="366" y="341"/>
                    <a:pt x="366" y="333"/>
                    <a:pt x="366" y="333"/>
                  </a:cubicBezTo>
                  <a:cubicBezTo>
                    <a:pt x="369" y="333"/>
                    <a:pt x="369" y="333"/>
                    <a:pt x="369" y="333"/>
                  </a:cubicBezTo>
                  <a:cubicBezTo>
                    <a:pt x="369" y="333"/>
                    <a:pt x="360" y="330"/>
                    <a:pt x="356" y="330"/>
                  </a:cubicBezTo>
                  <a:cubicBezTo>
                    <a:pt x="352" y="329"/>
                    <a:pt x="353" y="325"/>
                    <a:pt x="342" y="329"/>
                  </a:cubicBezTo>
                  <a:cubicBezTo>
                    <a:pt x="331" y="334"/>
                    <a:pt x="324" y="339"/>
                    <a:pt x="321" y="339"/>
                  </a:cubicBezTo>
                  <a:cubicBezTo>
                    <a:pt x="318" y="339"/>
                    <a:pt x="306" y="337"/>
                    <a:pt x="306" y="337"/>
                  </a:cubicBezTo>
                  <a:cubicBezTo>
                    <a:pt x="301" y="329"/>
                    <a:pt x="301" y="329"/>
                    <a:pt x="301" y="329"/>
                  </a:cubicBezTo>
                  <a:cubicBezTo>
                    <a:pt x="301" y="329"/>
                    <a:pt x="298" y="325"/>
                    <a:pt x="297" y="322"/>
                  </a:cubicBezTo>
                  <a:cubicBezTo>
                    <a:pt x="296" y="320"/>
                    <a:pt x="296" y="318"/>
                    <a:pt x="295" y="313"/>
                  </a:cubicBezTo>
                  <a:cubicBezTo>
                    <a:pt x="294" y="309"/>
                    <a:pt x="294" y="303"/>
                    <a:pt x="294" y="303"/>
                  </a:cubicBezTo>
                  <a:cubicBezTo>
                    <a:pt x="294" y="303"/>
                    <a:pt x="293" y="299"/>
                    <a:pt x="293" y="296"/>
                  </a:cubicBezTo>
                  <a:cubicBezTo>
                    <a:pt x="293" y="293"/>
                    <a:pt x="297" y="290"/>
                    <a:pt x="298" y="288"/>
                  </a:cubicBezTo>
                  <a:cubicBezTo>
                    <a:pt x="298" y="286"/>
                    <a:pt x="304" y="268"/>
                    <a:pt x="308" y="264"/>
                  </a:cubicBezTo>
                  <a:cubicBezTo>
                    <a:pt x="311" y="259"/>
                    <a:pt x="328" y="246"/>
                    <a:pt x="328" y="242"/>
                  </a:cubicBezTo>
                  <a:cubicBezTo>
                    <a:pt x="329" y="239"/>
                    <a:pt x="334" y="222"/>
                    <a:pt x="334" y="222"/>
                  </a:cubicBezTo>
                  <a:cubicBezTo>
                    <a:pt x="334" y="222"/>
                    <a:pt x="328" y="217"/>
                    <a:pt x="324" y="215"/>
                  </a:cubicBezTo>
                  <a:cubicBezTo>
                    <a:pt x="320" y="212"/>
                    <a:pt x="324" y="217"/>
                    <a:pt x="315" y="219"/>
                  </a:cubicBezTo>
                  <a:cubicBezTo>
                    <a:pt x="307" y="222"/>
                    <a:pt x="302" y="224"/>
                    <a:pt x="299" y="229"/>
                  </a:cubicBezTo>
                  <a:cubicBezTo>
                    <a:pt x="296" y="235"/>
                    <a:pt x="296" y="245"/>
                    <a:pt x="293" y="249"/>
                  </a:cubicBezTo>
                  <a:cubicBezTo>
                    <a:pt x="290" y="252"/>
                    <a:pt x="291" y="258"/>
                    <a:pt x="287" y="262"/>
                  </a:cubicBezTo>
                  <a:cubicBezTo>
                    <a:pt x="282" y="267"/>
                    <a:pt x="282" y="268"/>
                    <a:pt x="276" y="274"/>
                  </a:cubicBezTo>
                  <a:cubicBezTo>
                    <a:pt x="270" y="280"/>
                    <a:pt x="265" y="291"/>
                    <a:pt x="264" y="292"/>
                  </a:cubicBezTo>
                  <a:cubicBezTo>
                    <a:pt x="264" y="294"/>
                    <a:pt x="263" y="298"/>
                    <a:pt x="263" y="306"/>
                  </a:cubicBezTo>
                  <a:cubicBezTo>
                    <a:pt x="264" y="313"/>
                    <a:pt x="265" y="316"/>
                    <a:pt x="269" y="321"/>
                  </a:cubicBezTo>
                  <a:cubicBezTo>
                    <a:pt x="272" y="325"/>
                    <a:pt x="281" y="338"/>
                    <a:pt x="273" y="347"/>
                  </a:cubicBezTo>
                  <a:cubicBezTo>
                    <a:pt x="266" y="357"/>
                    <a:pt x="258" y="350"/>
                    <a:pt x="258" y="365"/>
                  </a:cubicBezTo>
                  <a:cubicBezTo>
                    <a:pt x="259" y="381"/>
                    <a:pt x="256" y="390"/>
                    <a:pt x="254" y="394"/>
                  </a:cubicBezTo>
                  <a:cubicBezTo>
                    <a:pt x="251" y="397"/>
                    <a:pt x="237" y="408"/>
                    <a:pt x="237" y="409"/>
                  </a:cubicBezTo>
                  <a:cubicBezTo>
                    <a:pt x="237" y="410"/>
                    <a:pt x="239" y="414"/>
                    <a:pt x="232" y="414"/>
                  </a:cubicBezTo>
                  <a:cubicBezTo>
                    <a:pt x="226" y="414"/>
                    <a:pt x="224" y="414"/>
                    <a:pt x="222" y="414"/>
                  </a:cubicBezTo>
                  <a:cubicBezTo>
                    <a:pt x="221" y="413"/>
                    <a:pt x="218" y="409"/>
                    <a:pt x="217" y="404"/>
                  </a:cubicBezTo>
                  <a:cubicBezTo>
                    <a:pt x="216" y="399"/>
                    <a:pt x="215" y="397"/>
                    <a:pt x="213" y="391"/>
                  </a:cubicBezTo>
                  <a:cubicBezTo>
                    <a:pt x="211" y="386"/>
                    <a:pt x="211" y="383"/>
                    <a:pt x="209" y="378"/>
                  </a:cubicBezTo>
                  <a:cubicBezTo>
                    <a:pt x="207" y="373"/>
                    <a:pt x="209" y="365"/>
                    <a:pt x="206" y="363"/>
                  </a:cubicBezTo>
                  <a:cubicBezTo>
                    <a:pt x="204" y="361"/>
                    <a:pt x="201" y="350"/>
                    <a:pt x="201" y="350"/>
                  </a:cubicBezTo>
                  <a:cubicBezTo>
                    <a:pt x="201" y="350"/>
                    <a:pt x="195" y="355"/>
                    <a:pt x="191" y="357"/>
                  </a:cubicBezTo>
                  <a:cubicBezTo>
                    <a:pt x="188" y="358"/>
                    <a:pt x="190" y="361"/>
                    <a:pt x="187" y="362"/>
                  </a:cubicBezTo>
                  <a:cubicBezTo>
                    <a:pt x="183" y="362"/>
                    <a:pt x="183" y="363"/>
                    <a:pt x="179" y="368"/>
                  </a:cubicBezTo>
                  <a:cubicBezTo>
                    <a:pt x="175" y="372"/>
                    <a:pt x="172" y="373"/>
                    <a:pt x="169" y="374"/>
                  </a:cubicBezTo>
                  <a:cubicBezTo>
                    <a:pt x="167" y="374"/>
                    <a:pt x="166" y="378"/>
                    <a:pt x="162" y="375"/>
                  </a:cubicBezTo>
                  <a:cubicBezTo>
                    <a:pt x="159" y="372"/>
                    <a:pt x="159" y="371"/>
                    <a:pt x="157" y="369"/>
                  </a:cubicBezTo>
                  <a:cubicBezTo>
                    <a:pt x="156" y="367"/>
                    <a:pt x="149" y="363"/>
                    <a:pt x="149" y="363"/>
                  </a:cubicBezTo>
                  <a:cubicBezTo>
                    <a:pt x="149" y="363"/>
                    <a:pt x="148" y="366"/>
                    <a:pt x="149" y="359"/>
                  </a:cubicBezTo>
                  <a:cubicBezTo>
                    <a:pt x="149" y="353"/>
                    <a:pt x="150" y="350"/>
                    <a:pt x="151" y="346"/>
                  </a:cubicBezTo>
                  <a:cubicBezTo>
                    <a:pt x="153" y="343"/>
                    <a:pt x="153" y="343"/>
                    <a:pt x="153" y="343"/>
                  </a:cubicBezTo>
                  <a:cubicBezTo>
                    <a:pt x="153" y="343"/>
                    <a:pt x="152" y="343"/>
                    <a:pt x="153" y="339"/>
                  </a:cubicBezTo>
                  <a:cubicBezTo>
                    <a:pt x="155" y="335"/>
                    <a:pt x="151" y="334"/>
                    <a:pt x="149" y="332"/>
                  </a:cubicBezTo>
                  <a:cubicBezTo>
                    <a:pt x="147" y="330"/>
                    <a:pt x="146" y="335"/>
                    <a:pt x="147" y="330"/>
                  </a:cubicBezTo>
                  <a:cubicBezTo>
                    <a:pt x="148" y="326"/>
                    <a:pt x="147" y="299"/>
                    <a:pt x="147" y="299"/>
                  </a:cubicBezTo>
                  <a:cubicBezTo>
                    <a:pt x="147" y="299"/>
                    <a:pt x="154" y="296"/>
                    <a:pt x="153" y="294"/>
                  </a:cubicBezTo>
                  <a:cubicBezTo>
                    <a:pt x="153" y="292"/>
                    <a:pt x="160" y="286"/>
                    <a:pt x="160" y="286"/>
                  </a:cubicBezTo>
                  <a:cubicBezTo>
                    <a:pt x="160" y="286"/>
                    <a:pt x="166" y="285"/>
                    <a:pt x="168" y="281"/>
                  </a:cubicBezTo>
                  <a:cubicBezTo>
                    <a:pt x="171" y="277"/>
                    <a:pt x="173" y="271"/>
                    <a:pt x="179" y="268"/>
                  </a:cubicBezTo>
                  <a:cubicBezTo>
                    <a:pt x="184" y="265"/>
                    <a:pt x="186" y="263"/>
                    <a:pt x="187" y="261"/>
                  </a:cubicBezTo>
                  <a:cubicBezTo>
                    <a:pt x="188" y="260"/>
                    <a:pt x="185" y="266"/>
                    <a:pt x="189" y="257"/>
                  </a:cubicBezTo>
                  <a:cubicBezTo>
                    <a:pt x="193" y="249"/>
                    <a:pt x="208" y="239"/>
                    <a:pt x="211" y="232"/>
                  </a:cubicBezTo>
                  <a:cubicBezTo>
                    <a:pt x="215" y="225"/>
                    <a:pt x="219" y="213"/>
                    <a:pt x="219" y="213"/>
                  </a:cubicBezTo>
                  <a:cubicBezTo>
                    <a:pt x="219" y="213"/>
                    <a:pt x="215" y="208"/>
                    <a:pt x="220" y="202"/>
                  </a:cubicBezTo>
                  <a:cubicBezTo>
                    <a:pt x="224" y="196"/>
                    <a:pt x="230" y="194"/>
                    <a:pt x="233" y="191"/>
                  </a:cubicBezTo>
                  <a:cubicBezTo>
                    <a:pt x="237" y="188"/>
                    <a:pt x="241" y="183"/>
                    <a:pt x="240" y="182"/>
                  </a:cubicBezTo>
                  <a:cubicBezTo>
                    <a:pt x="238" y="182"/>
                    <a:pt x="242" y="183"/>
                    <a:pt x="242" y="181"/>
                  </a:cubicBezTo>
                  <a:cubicBezTo>
                    <a:pt x="243" y="178"/>
                    <a:pt x="246" y="174"/>
                    <a:pt x="246" y="174"/>
                  </a:cubicBezTo>
                  <a:cubicBezTo>
                    <a:pt x="239" y="173"/>
                    <a:pt x="241" y="174"/>
                    <a:pt x="237" y="176"/>
                  </a:cubicBezTo>
                  <a:cubicBezTo>
                    <a:pt x="233" y="177"/>
                    <a:pt x="235" y="175"/>
                    <a:pt x="233" y="173"/>
                  </a:cubicBezTo>
                  <a:cubicBezTo>
                    <a:pt x="231" y="171"/>
                    <a:pt x="231" y="171"/>
                    <a:pt x="232" y="170"/>
                  </a:cubicBezTo>
                  <a:cubicBezTo>
                    <a:pt x="233" y="168"/>
                    <a:pt x="236" y="166"/>
                    <a:pt x="236" y="166"/>
                  </a:cubicBezTo>
                  <a:cubicBezTo>
                    <a:pt x="236" y="166"/>
                    <a:pt x="238" y="170"/>
                    <a:pt x="243" y="165"/>
                  </a:cubicBezTo>
                  <a:cubicBezTo>
                    <a:pt x="249" y="160"/>
                    <a:pt x="258" y="155"/>
                    <a:pt x="258" y="155"/>
                  </a:cubicBezTo>
                  <a:cubicBezTo>
                    <a:pt x="272" y="144"/>
                    <a:pt x="272" y="144"/>
                    <a:pt x="272" y="144"/>
                  </a:cubicBezTo>
                  <a:cubicBezTo>
                    <a:pt x="272" y="144"/>
                    <a:pt x="284" y="140"/>
                    <a:pt x="286" y="140"/>
                  </a:cubicBezTo>
                  <a:cubicBezTo>
                    <a:pt x="288" y="141"/>
                    <a:pt x="290" y="141"/>
                    <a:pt x="291" y="141"/>
                  </a:cubicBezTo>
                  <a:cubicBezTo>
                    <a:pt x="292" y="141"/>
                    <a:pt x="296" y="141"/>
                    <a:pt x="300" y="137"/>
                  </a:cubicBezTo>
                  <a:cubicBezTo>
                    <a:pt x="303" y="134"/>
                    <a:pt x="301" y="131"/>
                    <a:pt x="306" y="130"/>
                  </a:cubicBezTo>
                  <a:cubicBezTo>
                    <a:pt x="311" y="129"/>
                    <a:pt x="315" y="130"/>
                    <a:pt x="318" y="127"/>
                  </a:cubicBezTo>
                  <a:cubicBezTo>
                    <a:pt x="321" y="123"/>
                    <a:pt x="356" y="127"/>
                    <a:pt x="356" y="127"/>
                  </a:cubicBezTo>
                  <a:cubicBezTo>
                    <a:pt x="356" y="127"/>
                    <a:pt x="371" y="131"/>
                    <a:pt x="373" y="134"/>
                  </a:cubicBezTo>
                  <a:cubicBezTo>
                    <a:pt x="375" y="137"/>
                    <a:pt x="382" y="139"/>
                    <a:pt x="379" y="143"/>
                  </a:cubicBezTo>
                  <a:cubicBezTo>
                    <a:pt x="375" y="146"/>
                    <a:pt x="379" y="151"/>
                    <a:pt x="381" y="152"/>
                  </a:cubicBezTo>
                  <a:cubicBezTo>
                    <a:pt x="383" y="153"/>
                    <a:pt x="383" y="144"/>
                    <a:pt x="387" y="145"/>
                  </a:cubicBezTo>
                  <a:cubicBezTo>
                    <a:pt x="390" y="146"/>
                    <a:pt x="392" y="151"/>
                    <a:pt x="395" y="152"/>
                  </a:cubicBezTo>
                  <a:cubicBezTo>
                    <a:pt x="398" y="153"/>
                    <a:pt x="412" y="154"/>
                    <a:pt x="414" y="155"/>
                  </a:cubicBezTo>
                  <a:cubicBezTo>
                    <a:pt x="416" y="157"/>
                    <a:pt x="419" y="159"/>
                    <a:pt x="425" y="162"/>
                  </a:cubicBezTo>
                  <a:cubicBezTo>
                    <a:pt x="430" y="165"/>
                    <a:pt x="468" y="180"/>
                    <a:pt x="469" y="182"/>
                  </a:cubicBezTo>
                  <a:cubicBezTo>
                    <a:pt x="470" y="184"/>
                    <a:pt x="466" y="199"/>
                    <a:pt x="466" y="199"/>
                  </a:cubicBezTo>
                  <a:cubicBezTo>
                    <a:pt x="466" y="199"/>
                    <a:pt x="467" y="204"/>
                    <a:pt x="462" y="205"/>
                  </a:cubicBezTo>
                  <a:cubicBezTo>
                    <a:pt x="457" y="205"/>
                    <a:pt x="462" y="204"/>
                    <a:pt x="454" y="205"/>
                  </a:cubicBezTo>
                  <a:cubicBezTo>
                    <a:pt x="446" y="206"/>
                    <a:pt x="447" y="210"/>
                    <a:pt x="441" y="208"/>
                  </a:cubicBezTo>
                  <a:cubicBezTo>
                    <a:pt x="436" y="206"/>
                    <a:pt x="437" y="206"/>
                    <a:pt x="433" y="203"/>
                  </a:cubicBezTo>
                  <a:cubicBezTo>
                    <a:pt x="429" y="201"/>
                    <a:pt x="425" y="197"/>
                    <a:pt x="421" y="199"/>
                  </a:cubicBezTo>
                  <a:cubicBezTo>
                    <a:pt x="417" y="202"/>
                    <a:pt x="419" y="206"/>
                    <a:pt x="412" y="202"/>
                  </a:cubicBezTo>
                  <a:cubicBezTo>
                    <a:pt x="405" y="197"/>
                    <a:pt x="401" y="196"/>
                    <a:pt x="401" y="196"/>
                  </a:cubicBezTo>
                  <a:cubicBezTo>
                    <a:pt x="401" y="196"/>
                    <a:pt x="398" y="198"/>
                    <a:pt x="398" y="199"/>
                  </a:cubicBezTo>
                  <a:cubicBezTo>
                    <a:pt x="399" y="201"/>
                    <a:pt x="401" y="198"/>
                    <a:pt x="406" y="204"/>
                  </a:cubicBezTo>
                  <a:cubicBezTo>
                    <a:pt x="410" y="209"/>
                    <a:pt x="417" y="213"/>
                    <a:pt x="416" y="216"/>
                  </a:cubicBezTo>
                  <a:cubicBezTo>
                    <a:pt x="416" y="219"/>
                    <a:pt x="419" y="220"/>
                    <a:pt x="416" y="223"/>
                  </a:cubicBezTo>
                  <a:cubicBezTo>
                    <a:pt x="414" y="225"/>
                    <a:pt x="414" y="229"/>
                    <a:pt x="414" y="229"/>
                  </a:cubicBezTo>
                  <a:cubicBezTo>
                    <a:pt x="414" y="229"/>
                    <a:pt x="418" y="234"/>
                    <a:pt x="417" y="236"/>
                  </a:cubicBezTo>
                  <a:cubicBezTo>
                    <a:pt x="416" y="238"/>
                    <a:pt x="416" y="243"/>
                    <a:pt x="416" y="245"/>
                  </a:cubicBezTo>
                  <a:cubicBezTo>
                    <a:pt x="416" y="246"/>
                    <a:pt x="419" y="251"/>
                    <a:pt x="419" y="251"/>
                  </a:cubicBezTo>
                  <a:cubicBezTo>
                    <a:pt x="419" y="251"/>
                    <a:pt x="423" y="248"/>
                    <a:pt x="428" y="253"/>
                  </a:cubicBezTo>
                  <a:cubicBezTo>
                    <a:pt x="433" y="257"/>
                    <a:pt x="440" y="257"/>
                    <a:pt x="440" y="257"/>
                  </a:cubicBezTo>
                  <a:cubicBezTo>
                    <a:pt x="440" y="251"/>
                    <a:pt x="440" y="251"/>
                    <a:pt x="440" y="251"/>
                  </a:cubicBezTo>
                  <a:cubicBezTo>
                    <a:pt x="440" y="251"/>
                    <a:pt x="438" y="250"/>
                    <a:pt x="436" y="246"/>
                  </a:cubicBezTo>
                  <a:cubicBezTo>
                    <a:pt x="433" y="243"/>
                    <a:pt x="430" y="238"/>
                    <a:pt x="430" y="237"/>
                  </a:cubicBezTo>
                  <a:cubicBezTo>
                    <a:pt x="429" y="235"/>
                    <a:pt x="429" y="230"/>
                    <a:pt x="430" y="230"/>
                  </a:cubicBezTo>
                  <a:cubicBezTo>
                    <a:pt x="432" y="230"/>
                    <a:pt x="435" y="231"/>
                    <a:pt x="441" y="234"/>
                  </a:cubicBezTo>
                  <a:cubicBezTo>
                    <a:pt x="447" y="236"/>
                    <a:pt x="459" y="245"/>
                    <a:pt x="462" y="240"/>
                  </a:cubicBezTo>
                  <a:cubicBezTo>
                    <a:pt x="465" y="235"/>
                    <a:pt x="464" y="234"/>
                    <a:pt x="462" y="229"/>
                  </a:cubicBezTo>
                  <a:cubicBezTo>
                    <a:pt x="460" y="224"/>
                    <a:pt x="457" y="227"/>
                    <a:pt x="459" y="221"/>
                  </a:cubicBezTo>
                  <a:cubicBezTo>
                    <a:pt x="462" y="215"/>
                    <a:pt x="456" y="220"/>
                    <a:pt x="468" y="210"/>
                  </a:cubicBezTo>
                  <a:cubicBezTo>
                    <a:pt x="480" y="200"/>
                    <a:pt x="490" y="203"/>
                    <a:pt x="492" y="203"/>
                  </a:cubicBezTo>
                  <a:cubicBezTo>
                    <a:pt x="494" y="203"/>
                    <a:pt x="502" y="198"/>
                    <a:pt x="501" y="196"/>
                  </a:cubicBezTo>
                  <a:cubicBezTo>
                    <a:pt x="500" y="195"/>
                    <a:pt x="502" y="192"/>
                    <a:pt x="500" y="187"/>
                  </a:cubicBezTo>
                  <a:cubicBezTo>
                    <a:pt x="497" y="182"/>
                    <a:pt x="492" y="172"/>
                    <a:pt x="492" y="172"/>
                  </a:cubicBezTo>
                  <a:cubicBezTo>
                    <a:pt x="492" y="172"/>
                    <a:pt x="487" y="163"/>
                    <a:pt x="490" y="163"/>
                  </a:cubicBezTo>
                  <a:cubicBezTo>
                    <a:pt x="493" y="164"/>
                    <a:pt x="496" y="166"/>
                    <a:pt x="505" y="170"/>
                  </a:cubicBezTo>
                  <a:cubicBezTo>
                    <a:pt x="515" y="174"/>
                    <a:pt x="519" y="175"/>
                    <a:pt x="521" y="176"/>
                  </a:cubicBezTo>
                  <a:cubicBezTo>
                    <a:pt x="523" y="177"/>
                    <a:pt x="525" y="181"/>
                    <a:pt x="521" y="181"/>
                  </a:cubicBezTo>
                  <a:cubicBezTo>
                    <a:pt x="516" y="181"/>
                    <a:pt x="513" y="184"/>
                    <a:pt x="512" y="186"/>
                  </a:cubicBezTo>
                  <a:cubicBezTo>
                    <a:pt x="511" y="188"/>
                    <a:pt x="517" y="193"/>
                    <a:pt x="517" y="193"/>
                  </a:cubicBezTo>
                  <a:cubicBezTo>
                    <a:pt x="517" y="193"/>
                    <a:pt x="526" y="193"/>
                    <a:pt x="528" y="193"/>
                  </a:cubicBezTo>
                  <a:cubicBezTo>
                    <a:pt x="530" y="193"/>
                    <a:pt x="530" y="186"/>
                    <a:pt x="530" y="182"/>
                  </a:cubicBezTo>
                  <a:cubicBezTo>
                    <a:pt x="530" y="179"/>
                    <a:pt x="544" y="181"/>
                    <a:pt x="546" y="180"/>
                  </a:cubicBezTo>
                  <a:cubicBezTo>
                    <a:pt x="548" y="178"/>
                    <a:pt x="553" y="172"/>
                    <a:pt x="556" y="170"/>
                  </a:cubicBezTo>
                  <a:cubicBezTo>
                    <a:pt x="560" y="168"/>
                    <a:pt x="573" y="164"/>
                    <a:pt x="571" y="166"/>
                  </a:cubicBezTo>
                  <a:cubicBezTo>
                    <a:pt x="570" y="168"/>
                    <a:pt x="573" y="174"/>
                    <a:pt x="573" y="172"/>
                  </a:cubicBezTo>
                  <a:cubicBezTo>
                    <a:pt x="573" y="170"/>
                    <a:pt x="577" y="162"/>
                    <a:pt x="579" y="162"/>
                  </a:cubicBezTo>
                  <a:cubicBezTo>
                    <a:pt x="581" y="162"/>
                    <a:pt x="587" y="164"/>
                    <a:pt x="587" y="164"/>
                  </a:cubicBezTo>
                  <a:cubicBezTo>
                    <a:pt x="587" y="164"/>
                    <a:pt x="584" y="172"/>
                    <a:pt x="588" y="172"/>
                  </a:cubicBezTo>
                  <a:cubicBezTo>
                    <a:pt x="593" y="173"/>
                    <a:pt x="599" y="177"/>
                    <a:pt x="600" y="173"/>
                  </a:cubicBezTo>
                  <a:cubicBezTo>
                    <a:pt x="602" y="170"/>
                    <a:pt x="599" y="171"/>
                    <a:pt x="609" y="168"/>
                  </a:cubicBezTo>
                  <a:cubicBezTo>
                    <a:pt x="620" y="166"/>
                    <a:pt x="615" y="166"/>
                    <a:pt x="622" y="165"/>
                  </a:cubicBezTo>
                  <a:cubicBezTo>
                    <a:pt x="629" y="165"/>
                    <a:pt x="633" y="170"/>
                    <a:pt x="636" y="170"/>
                  </a:cubicBezTo>
                  <a:cubicBezTo>
                    <a:pt x="640" y="170"/>
                    <a:pt x="642" y="162"/>
                    <a:pt x="642" y="162"/>
                  </a:cubicBezTo>
                  <a:cubicBezTo>
                    <a:pt x="643" y="156"/>
                    <a:pt x="643" y="156"/>
                    <a:pt x="643" y="156"/>
                  </a:cubicBezTo>
                  <a:cubicBezTo>
                    <a:pt x="639" y="154"/>
                    <a:pt x="639" y="154"/>
                    <a:pt x="639" y="154"/>
                  </a:cubicBezTo>
                  <a:cubicBezTo>
                    <a:pt x="639" y="154"/>
                    <a:pt x="643" y="154"/>
                    <a:pt x="641" y="152"/>
                  </a:cubicBezTo>
                  <a:cubicBezTo>
                    <a:pt x="640" y="151"/>
                    <a:pt x="645" y="150"/>
                    <a:pt x="648" y="150"/>
                  </a:cubicBezTo>
                  <a:cubicBezTo>
                    <a:pt x="651" y="149"/>
                    <a:pt x="660" y="152"/>
                    <a:pt x="664" y="153"/>
                  </a:cubicBezTo>
                  <a:cubicBezTo>
                    <a:pt x="669" y="155"/>
                    <a:pt x="686" y="154"/>
                    <a:pt x="697" y="162"/>
                  </a:cubicBezTo>
                  <a:cubicBezTo>
                    <a:pt x="707" y="170"/>
                    <a:pt x="709" y="171"/>
                    <a:pt x="711" y="171"/>
                  </a:cubicBezTo>
                  <a:cubicBezTo>
                    <a:pt x="713" y="172"/>
                    <a:pt x="721" y="169"/>
                    <a:pt x="721" y="169"/>
                  </a:cubicBezTo>
                  <a:cubicBezTo>
                    <a:pt x="721" y="169"/>
                    <a:pt x="724" y="168"/>
                    <a:pt x="721" y="166"/>
                  </a:cubicBezTo>
                  <a:cubicBezTo>
                    <a:pt x="717" y="163"/>
                    <a:pt x="714" y="164"/>
                    <a:pt x="714" y="163"/>
                  </a:cubicBezTo>
                  <a:cubicBezTo>
                    <a:pt x="714" y="161"/>
                    <a:pt x="711" y="153"/>
                    <a:pt x="710" y="153"/>
                  </a:cubicBezTo>
                  <a:cubicBezTo>
                    <a:pt x="709" y="153"/>
                    <a:pt x="707" y="152"/>
                    <a:pt x="706" y="153"/>
                  </a:cubicBezTo>
                  <a:cubicBezTo>
                    <a:pt x="705" y="154"/>
                    <a:pt x="699" y="149"/>
                    <a:pt x="699" y="148"/>
                  </a:cubicBezTo>
                  <a:cubicBezTo>
                    <a:pt x="699" y="146"/>
                    <a:pt x="699" y="141"/>
                    <a:pt x="701" y="141"/>
                  </a:cubicBezTo>
                  <a:cubicBezTo>
                    <a:pt x="702" y="140"/>
                    <a:pt x="692" y="140"/>
                    <a:pt x="698" y="134"/>
                  </a:cubicBezTo>
                  <a:cubicBezTo>
                    <a:pt x="703" y="127"/>
                    <a:pt x="713" y="119"/>
                    <a:pt x="713" y="118"/>
                  </a:cubicBezTo>
                  <a:cubicBezTo>
                    <a:pt x="712" y="116"/>
                    <a:pt x="714" y="92"/>
                    <a:pt x="714" y="92"/>
                  </a:cubicBezTo>
                  <a:cubicBezTo>
                    <a:pt x="714" y="92"/>
                    <a:pt x="720" y="95"/>
                    <a:pt x="722" y="93"/>
                  </a:cubicBezTo>
                  <a:cubicBezTo>
                    <a:pt x="724" y="90"/>
                    <a:pt x="726" y="84"/>
                    <a:pt x="726" y="84"/>
                  </a:cubicBezTo>
                  <a:cubicBezTo>
                    <a:pt x="733" y="83"/>
                    <a:pt x="733" y="83"/>
                    <a:pt x="733" y="83"/>
                  </a:cubicBezTo>
                  <a:cubicBezTo>
                    <a:pt x="733" y="83"/>
                    <a:pt x="736" y="88"/>
                    <a:pt x="736" y="89"/>
                  </a:cubicBezTo>
                  <a:cubicBezTo>
                    <a:pt x="735" y="90"/>
                    <a:pt x="732" y="94"/>
                    <a:pt x="736" y="94"/>
                  </a:cubicBezTo>
                  <a:cubicBezTo>
                    <a:pt x="739" y="94"/>
                    <a:pt x="748" y="100"/>
                    <a:pt x="748" y="100"/>
                  </a:cubicBezTo>
                  <a:cubicBezTo>
                    <a:pt x="748" y="100"/>
                    <a:pt x="751" y="112"/>
                    <a:pt x="749" y="112"/>
                  </a:cubicBezTo>
                  <a:cubicBezTo>
                    <a:pt x="747" y="112"/>
                    <a:pt x="748" y="118"/>
                    <a:pt x="748" y="118"/>
                  </a:cubicBezTo>
                  <a:cubicBezTo>
                    <a:pt x="748" y="118"/>
                    <a:pt x="746" y="114"/>
                    <a:pt x="745" y="119"/>
                  </a:cubicBezTo>
                  <a:cubicBezTo>
                    <a:pt x="743" y="124"/>
                    <a:pt x="748" y="127"/>
                    <a:pt x="748" y="127"/>
                  </a:cubicBezTo>
                  <a:cubicBezTo>
                    <a:pt x="748" y="127"/>
                    <a:pt x="753" y="125"/>
                    <a:pt x="751" y="130"/>
                  </a:cubicBezTo>
                  <a:cubicBezTo>
                    <a:pt x="750" y="135"/>
                    <a:pt x="750" y="133"/>
                    <a:pt x="751" y="137"/>
                  </a:cubicBezTo>
                  <a:cubicBezTo>
                    <a:pt x="751" y="142"/>
                    <a:pt x="755" y="148"/>
                    <a:pt x="755" y="150"/>
                  </a:cubicBezTo>
                  <a:cubicBezTo>
                    <a:pt x="755" y="152"/>
                    <a:pt x="755" y="164"/>
                    <a:pt x="755" y="164"/>
                  </a:cubicBezTo>
                  <a:cubicBezTo>
                    <a:pt x="755" y="164"/>
                    <a:pt x="758" y="170"/>
                    <a:pt x="760" y="172"/>
                  </a:cubicBezTo>
                  <a:cubicBezTo>
                    <a:pt x="762" y="174"/>
                    <a:pt x="767" y="169"/>
                    <a:pt x="762" y="174"/>
                  </a:cubicBezTo>
                  <a:cubicBezTo>
                    <a:pt x="756" y="179"/>
                    <a:pt x="759" y="179"/>
                    <a:pt x="755" y="184"/>
                  </a:cubicBezTo>
                  <a:cubicBezTo>
                    <a:pt x="751" y="189"/>
                    <a:pt x="748" y="190"/>
                    <a:pt x="746" y="192"/>
                  </a:cubicBezTo>
                  <a:cubicBezTo>
                    <a:pt x="744" y="194"/>
                    <a:pt x="738" y="196"/>
                    <a:pt x="738" y="196"/>
                  </a:cubicBezTo>
                  <a:cubicBezTo>
                    <a:pt x="738" y="196"/>
                    <a:pt x="752" y="200"/>
                    <a:pt x="754" y="200"/>
                  </a:cubicBezTo>
                  <a:cubicBezTo>
                    <a:pt x="756" y="200"/>
                    <a:pt x="772" y="198"/>
                    <a:pt x="772" y="194"/>
                  </a:cubicBezTo>
                  <a:cubicBezTo>
                    <a:pt x="772" y="190"/>
                    <a:pt x="781" y="180"/>
                    <a:pt x="776" y="177"/>
                  </a:cubicBezTo>
                  <a:cubicBezTo>
                    <a:pt x="772" y="174"/>
                    <a:pt x="771" y="175"/>
                    <a:pt x="770" y="172"/>
                  </a:cubicBezTo>
                  <a:cubicBezTo>
                    <a:pt x="770" y="169"/>
                    <a:pt x="768" y="168"/>
                    <a:pt x="770" y="166"/>
                  </a:cubicBezTo>
                  <a:cubicBezTo>
                    <a:pt x="771" y="164"/>
                    <a:pt x="774" y="160"/>
                    <a:pt x="770" y="161"/>
                  </a:cubicBezTo>
                  <a:cubicBezTo>
                    <a:pt x="766" y="161"/>
                    <a:pt x="766" y="162"/>
                    <a:pt x="764" y="159"/>
                  </a:cubicBezTo>
                  <a:cubicBezTo>
                    <a:pt x="762" y="156"/>
                    <a:pt x="763" y="160"/>
                    <a:pt x="760" y="152"/>
                  </a:cubicBezTo>
                  <a:cubicBezTo>
                    <a:pt x="757" y="144"/>
                    <a:pt x="762" y="140"/>
                    <a:pt x="762" y="140"/>
                  </a:cubicBezTo>
                  <a:cubicBezTo>
                    <a:pt x="762" y="140"/>
                    <a:pt x="766" y="144"/>
                    <a:pt x="763" y="137"/>
                  </a:cubicBezTo>
                  <a:cubicBezTo>
                    <a:pt x="760" y="130"/>
                    <a:pt x="756" y="128"/>
                    <a:pt x="756" y="126"/>
                  </a:cubicBezTo>
                  <a:cubicBezTo>
                    <a:pt x="755" y="123"/>
                    <a:pt x="757" y="121"/>
                    <a:pt x="756" y="117"/>
                  </a:cubicBezTo>
                  <a:cubicBezTo>
                    <a:pt x="756" y="113"/>
                    <a:pt x="768" y="111"/>
                    <a:pt x="768" y="111"/>
                  </a:cubicBezTo>
                  <a:cubicBezTo>
                    <a:pt x="768" y="111"/>
                    <a:pt x="769" y="105"/>
                    <a:pt x="767" y="102"/>
                  </a:cubicBezTo>
                  <a:cubicBezTo>
                    <a:pt x="764" y="100"/>
                    <a:pt x="760" y="95"/>
                    <a:pt x="760" y="95"/>
                  </a:cubicBezTo>
                  <a:cubicBezTo>
                    <a:pt x="760" y="95"/>
                    <a:pt x="761" y="92"/>
                    <a:pt x="761" y="91"/>
                  </a:cubicBezTo>
                  <a:cubicBezTo>
                    <a:pt x="762" y="89"/>
                    <a:pt x="767" y="92"/>
                    <a:pt x="769" y="94"/>
                  </a:cubicBezTo>
                  <a:cubicBezTo>
                    <a:pt x="770" y="96"/>
                    <a:pt x="776" y="100"/>
                    <a:pt x="776" y="100"/>
                  </a:cubicBezTo>
                  <a:cubicBezTo>
                    <a:pt x="776" y="100"/>
                    <a:pt x="774" y="103"/>
                    <a:pt x="775" y="106"/>
                  </a:cubicBezTo>
                  <a:cubicBezTo>
                    <a:pt x="776" y="109"/>
                    <a:pt x="777" y="116"/>
                    <a:pt x="777" y="116"/>
                  </a:cubicBezTo>
                  <a:cubicBezTo>
                    <a:pt x="777" y="116"/>
                    <a:pt x="779" y="121"/>
                    <a:pt x="780" y="122"/>
                  </a:cubicBezTo>
                  <a:cubicBezTo>
                    <a:pt x="781" y="123"/>
                    <a:pt x="778" y="124"/>
                    <a:pt x="781" y="123"/>
                  </a:cubicBezTo>
                  <a:cubicBezTo>
                    <a:pt x="784" y="123"/>
                    <a:pt x="797" y="126"/>
                    <a:pt x="797" y="126"/>
                  </a:cubicBezTo>
                  <a:cubicBezTo>
                    <a:pt x="797" y="126"/>
                    <a:pt x="798" y="117"/>
                    <a:pt x="796" y="117"/>
                  </a:cubicBezTo>
                  <a:cubicBezTo>
                    <a:pt x="793" y="118"/>
                    <a:pt x="791" y="119"/>
                    <a:pt x="789" y="118"/>
                  </a:cubicBezTo>
                  <a:cubicBezTo>
                    <a:pt x="786" y="116"/>
                    <a:pt x="785" y="112"/>
                    <a:pt x="785" y="112"/>
                  </a:cubicBezTo>
                  <a:cubicBezTo>
                    <a:pt x="785" y="112"/>
                    <a:pt x="785" y="109"/>
                    <a:pt x="786" y="107"/>
                  </a:cubicBezTo>
                  <a:cubicBezTo>
                    <a:pt x="787" y="105"/>
                    <a:pt x="794" y="101"/>
                    <a:pt x="794" y="101"/>
                  </a:cubicBezTo>
                  <a:cubicBezTo>
                    <a:pt x="794" y="101"/>
                    <a:pt x="800" y="102"/>
                    <a:pt x="804" y="102"/>
                  </a:cubicBezTo>
                  <a:cubicBezTo>
                    <a:pt x="808" y="102"/>
                    <a:pt x="824" y="113"/>
                    <a:pt x="824" y="113"/>
                  </a:cubicBezTo>
                  <a:cubicBezTo>
                    <a:pt x="827" y="116"/>
                    <a:pt x="827" y="116"/>
                    <a:pt x="827" y="116"/>
                  </a:cubicBezTo>
                  <a:cubicBezTo>
                    <a:pt x="827" y="116"/>
                    <a:pt x="828" y="109"/>
                    <a:pt x="831" y="111"/>
                  </a:cubicBezTo>
                  <a:cubicBezTo>
                    <a:pt x="833" y="112"/>
                    <a:pt x="833" y="112"/>
                    <a:pt x="833" y="112"/>
                  </a:cubicBezTo>
                  <a:cubicBezTo>
                    <a:pt x="833" y="112"/>
                    <a:pt x="834" y="107"/>
                    <a:pt x="830" y="105"/>
                  </a:cubicBezTo>
                  <a:cubicBezTo>
                    <a:pt x="825" y="104"/>
                    <a:pt x="819" y="97"/>
                    <a:pt x="819" y="97"/>
                  </a:cubicBezTo>
                  <a:cubicBezTo>
                    <a:pt x="819" y="97"/>
                    <a:pt x="814" y="89"/>
                    <a:pt x="815" y="85"/>
                  </a:cubicBezTo>
                  <a:cubicBezTo>
                    <a:pt x="816" y="81"/>
                    <a:pt x="815" y="79"/>
                    <a:pt x="817" y="79"/>
                  </a:cubicBezTo>
                  <a:cubicBezTo>
                    <a:pt x="819" y="79"/>
                    <a:pt x="831" y="78"/>
                    <a:pt x="835" y="76"/>
                  </a:cubicBezTo>
                  <a:cubicBezTo>
                    <a:pt x="839" y="75"/>
                    <a:pt x="844" y="77"/>
                    <a:pt x="850" y="75"/>
                  </a:cubicBezTo>
                  <a:cubicBezTo>
                    <a:pt x="856" y="73"/>
                    <a:pt x="857" y="72"/>
                    <a:pt x="862" y="73"/>
                  </a:cubicBezTo>
                  <a:cubicBezTo>
                    <a:pt x="868" y="75"/>
                    <a:pt x="864" y="70"/>
                    <a:pt x="863" y="67"/>
                  </a:cubicBezTo>
                  <a:cubicBezTo>
                    <a:pt x="862" y="65"/>
                    <a:pt x="861" y="54"/>
                    <a:pt x="861" y="57"/>
                  </a:cubicBezTo>
                  <a:cubicBezTo>
                    <a:pt x="861" y="59"/>
                    <a:pt x="861" y="46"/>
                    <a:pt x="873" y="44"/>
                  </a:cubicBezTo>
                  <a:cubicBezTo>
                    <a:pt x="884" y="43"/>
                    <a:pt x="894" y="41"/>
                    <a:pt x="907" y="39"/>
                  </a:cubicBezTo>
                  <a:cubicBezTo>
                    <a:pt x="921" y="36"/>
                    <a:pt x="923" y="31"/>
                    <a:pt x="923" y="31"/>
                  </a:cubicBezTo>
                  <a:cubicBezTo>
                    <a:pt x="923" y="31"/>
                    <a:pt x="933" y="30"/>
                    <a:pt x="935" y="30"/>
                  </a:cubicBezTo>
                  <a:cubicBezTo>
                    <a:pt x="936" y="30"/>
                    <a:pt x="939" y="28"/>
                    <a:pt x="943" y="29"/>
                  </a:cubicBezTo>
                  <a:cubicBezTo>
                    <a:pt x="948" y="30"/>
                    <a:pt x="950" y="32"/>
                    <a:pt x="953" y="32"/>
                  </a:cubicBezTo>
                  <a:cubicBezTo>
                    <a:pt x="956" y="32"/>
                    <a:pt x="973" y="29"/>
                    <a:pt x="973" y="29"/>
                  </a:cubicBezTo>
                  <a:cubicBezTo>
                    <a:pt x="973" y="29"/>
                    <a:pt x="973" y="26"/>
                    <a:pt x="975" y="24"/>
                  </a:cubicBezTo>
                  <a:cubicBezTo>
                    <a:pt x="976" y="22"/>
                    <a:pt x="978" y="18"/>
                    <a:pt x="980" y="18"/>
                  </a:cubicBezTo>
                  <a:cubicBezTo>
                    <a:pt x="983" y="19"/>
                    <a:pt x="986" y="20"/>
                    <a:pt x="986" y="18"/>
                  </a:cubicBezTo>
                  <a:cubicBezTo>
                    <a:pt x="987" y="15"/>
                    <a:pt x="997" y="0"/>
                    <a:pt x="1004" y="3"/>
                  </a:cubicBezTo>
                  <a:cubicBezTo>
                    <a:pt x="1011" y="5"/>
                    <a:pt x="1027" y="5"/>
                    <a:pt x="1027" y="6"/>
                  </a:cubicBezTo>
                  <a:cubicBezTo>
                    <a:pt x="1027" y="8"/>
                    <a:pt x="1030" y="12"/>
                    <a:pt x="1030" y="12"/>
                  </a:cubicBezTo>
                  <a:cubicBezTo>
                    <a:pt x="1030" y="12"/>
                    <a:pt x="1029" y="15"/>
                    <a:pt x="1034" y="16"/>
                  </a:cubicBezTo>
                  <a:cubicBezTo>
                    <a:pt x="1040" y="18"/>
                    <a:pt x="1043" y="20"/>
                    <a:pt x="1043" y="20"/>
                  </a:cubicBezTo>
                  <a:cubicBezTo>
                    <a:pt x="1043" y="20"/>
                    <a:pt x="1059" y="20"/>
                    <a:pt x="1062" y="20"/>
                  </a:cubicBezTo>
                  <a:cubicBezTo>
                    <a:pt x="1066" y="19"/>
                    <a:pt x="1094" y="25"/>
                    <a:pt x="1094" y="26"/>
                  </a:cubicBezTo>
                  <a:cubicBezTo>
                    <a:pt x="1094" y="28"/>
                    <a:pt x="1103" y="42"/>
                    <a:pt x="1098" y="44"/>
                  </a:cubicBezTo>
                  <a:cubicBezTo>
                    <a:pt x="1093" y="47"/>
                    <a:pt x="1099" y="47"/>
                    <a:pt x="1087" y="57"/>
                  </a:cubicBezTo>
                  <a:cubicBezTo>
                    <a:pt x="1075" y="66"/>
                    <a:pt x="1067" y="70"/>
                    <a:pt x="1060" y="73"/>
                  </a:cubicBezTo>
                  <a:cubicBezTo>
                    <a:pt x="1053" y="76"/>
                    <a:pt x="1050" y="85"/>
                    <a:pt x="1046" y="86"/>
                  </a:cubicBezTo>
                  <a:cubicBezTo>
                    <a:pt x="1041" y="87"/>
                    <a:pt x="1040" y="90"/>
                    <a:pt x="1040" y="90"/>
                  </a:cubicBezTo>
                  <a:cubicBezTo>
                    <a:pt x="1040" y="90"/>
                    <a:pt x="1046" y="89"/>
                    <a:pt x="1049" y="88"/>
                  </a:cubicBezTo>
                  <a:cubicBezTo>
                    <a:pt x="1051" y="87"/>
                    <a:pt x="1075" y="83"/>
                    <a:pt x="1075" y="83"/>
                  </a:cubicBezTo>
                  <a:cubicBezTo>
                    <a:pt x="1075" y="83"/>
                    <a:pt x="1063" y="78"/>
                    <a:pt x="1071" y="74"/>
                  </a:cubicBezTo>
                  <a:cubicBezTo>
                    <a:pt x="1079" y="70"/>
                    <a:pt x="1081" y="71"/>
                    <a:pt x="1081" y="71"/>
                  </a:cubicBezTo>
                  <a:cubicBezTo>
                    <a:pt x="1081" y="71"/>
                    <a:pt x="1086" y="71"/>
                    <a:pt x="1088" y="72"/>
                  </a:cubicBezTo>
                  <a:cubicBezTo>
                    <a:pt x="1091" y="72"/>
                    <a:pt x="1094" y="74"/>
                    <a:pt x="1098" y="77"/>
                  </a:cubicBezTo>
                  <a:cubicBezTo>
                    <a:pt x="1103" y="80"/>
                    <a:pt x="1101" y="80"/>
                    <a:pt x="1104" y="77"/>
                  </a:cubicBezTo>
                  <a:cubicBezTo>
                    <a:pt x="1108" y="73"/>
                    <a:pt x="1111" y="71"/>
                    <a:pt x="1115" y="72"/>
                  </a:cubicBezTo>
                  <a:cubicBezTo>
                    <a:pt x="1120" y="73"/>
                    <a:pt x="1144" y="76"/>
                    <a:pt x="1151" y="77"/>
                  </a:cubicBezTo>
                  <a:cubicBezTo>
                    <a:pt x="1157" y="77"/>
                    <a:pt x="1145" y="82"/>
                    <a:pt x="1154" y="87"/>
                  </a:cubicBezTo>
                  <a:cubicBezTo>
                    <a:pt x="1163" y="91"/>
                    <a:pt x="1173" y="96"/>
                    <a:pt x="1175" y="96"/>
                  </a:cubicBezTo>
                  <a:cubicBezTo>
                    <a:pt x="1177" y="95"/>
                    <a:pt x="1191" y="91"/>
                    <a:pt x="1191" y="91"/>
                  </a:cubicBezTo>
                  <a:cubicBezTo>
                    <a:pt x="1191" y="91"/>
                    <a:pt x="1191" y="91"/>
                    <a:pt x="1194" y="85"/>
                  </a:cubicBezTo>
                  <a:cubicBezTo>
                    <a:pt x="1196" y="79"/>
                    <a:pt x="1195" y="80"/>
                    <a:pt x="1195" y="77"/>
                  </a:cubicBezTo>
                  <a:cubicBezTo>
                    <a:pt x="1196" y="75"/>
                    <a:pt x="1198" y="73"/>
                    <a:pt x="1200" y="71"/>
                  </a:cubicBezTo>
                  <a:cubicBezTo>
                    <a:pt x="1203" y="69"/>
                    <a:pt x="1203" y="67"/>
                    <a:pt x="1210" y="71"/>
                  </a:cubicBezTo>
                  <a:cubicBezTo>
                    <a:pt x="1217" y="76"/>
                    <a:pt x="1218" y="78"/>
                    <a:pt x="1218" y="78"/>
                  </a:cubicBezTo>
                  <a:cubicBezTo>
                    <a:pt x="1218" y="78"/>
                    <a:pt x="1230" y="77"/>
                    <a:pt x="1243" y="88"/>
                  </a:cubicBezTo>
                  <a:cubicBezTo>
                    <a:pt x="1256" y="98"/>
                    <a:pt x="1253" y="101"/>
                    <a:pt x="1254" y="103"/>
                  </a:cubicBezTo>
                  <a:cubicBezTo>
                    <a:pt x="1254" y="106"/>
                    <a:pt x="1253" y="112"/>
                    <a:pt x="1254" y="114"/>
                  </a:cubicBezTo>
                  <a:cubicBezTo>
                    <a:pt x="1254" y="116"/>
                    <a:pt x="1254" y="112"/>
                    <a:pt x="1261" y="119"/>
                  </a:cubicBezTo>
                  <a:cubicBezTo>
                    <a:pt x="1268" y="127"/>
                    <a:pt x="1282" y="127"/>
                    <a:pt x="1281" y="127"/>
                  </a:cubicBezTo>
                  <a:cubicBezTo>
                    <a:pt x="1279" y="127"/>
                    <a:pt x="1282" y="121"/>
                    <a:pt x="1280" y="118"/>
                  </a:cubicBezTo>
                  <a:cubicBezTo>
                    <a:pt x="1278" y="115"/>
                    <a:pt x="1281" y="116"/>
                    <a:pt x="1284" y="113"/>
                  </a:cubicBezTo>
                  <a:cubicBezTo>
                    <a:pt x="1286" y="111"/>
                    <a:pt x="1291" y="112"/>
                    <a:pt x="1291" y="112"/>
                  </a:cubicBezTo>
                  <a:cubicBezTo>
                    <a:pt x="1291" y="112"/>
                    <a:pt x="1293" y="113"/>
                    <a:pt x="1299" y="115"/>
                  </a:cubicBezTo>
                  <a:cubicBezTo>
                    <a:pt x="1304" y="116"/>
                    <a:pt x="1296" y="116"/>
                    <a:pt x="1310" y="116"/>
                  </a:cubicBezTo>
                  <a:cubicBezTo>
                    <a:pt x="1324" y="116"/>
                    <a:pt x="1324" y="112"/>
                    <a:pt x="1329" y="112"/>
                  </a:cubicBezTo>
                  <a:cubicBezTo>
                    <a:pt x="1333" y="112"/>
                    <a:pt x="1337" y="111"/>
                    <a:pt x="1338" y="112"/>
                  </a:cubicBezTo>
                  <a:cubicBezTo>
                    <a:pt x="1339" y="114"/>
                    <a:pt x="1339" y="115"/>
                    <a:pt x="1344" y="115"/>
                  </a:cubicBezTo>
                  <a:cubicBezTo>
                    <a:pt x="1349" y="116"/>
                    <a:pt x="1350" y="118"/>
                    <a:pt x="1348" y="113"/>
                  </a:cubicBezTo>
                  <a:cubicBezTo>
                    <a:pt x="1345" y="108"/>
                    <a:pt x="1342" y="104"/>
                    <a:pt x="1342" y="104"/>
                  </a:cubicBezTo>
                  <a:cubicBezTo>
                    <a:pt x="1338" y="102"/>
                    <a:pt x="1338" y="102"/>
                    <a:pt x="1338" y="102"/>
                  </a:cubicBezTo>
                  <a:cubicBezTo>
                    <a:pt x="1338" y="102"/>
                    <a:pt x="1336" y="101"/>
                    <a:pt x="1342" y="97"/>
                  </a:cubicBezTo>
                  <a:cubicBezTo>
                    <a:pt x="1348" y="93"/>
                    <a:pt x="1347" y="99"/>
                    <a:pt x="1352" y="98"/>
                  </a:cubicBezTo>
                  <a:cubicBezTo>
                    <a:pt x="1357" y="98"/>
                    <a:pt x="1369" y="96"/>
                    <a:pt x="1369" y="96"/>
                  </a:cubicBezTo>
                  <a:cubicBezTo>
                    <a:pt x="1369" y="96"/>
                    <a:pt x="1381" y="98"/>
                    <a:pt x="1391" y="102"/>
                  </a:cubicBezTo>
                  <a:cubicBezTo>
                    <a:pt x="1402" y="106"/>
                    <a:pt x="1422" y="108"/>
                    <a:pt x="1422" y="106"/>
                  </a:cubicBezTo>
                  <a:cubicBezTo>
                    <a:pt x="1422" y="105"/>
                    <a:pt x="1427" y="106"/>
                    <a:pt x="1430" y="106"/>
                  </a:cubicBezTo>
                  <a:cubicBezTo>
                    <a:pt x="1434" y="106"/>
                    <a:pt x="1444" y="116"/>
                    <a:pt x="1444" y="116"/>
                  </a:cubicBezTo>
                  <a:cubicBezTo>
                    <a:pt x="1444" y="116"/>
                    <a:pt x="1452" y="123"/>
                    <a:pt x="1456" y="125"/>
                  </a:cubicBezTo>
                  <a:cubicBezTo>
                    <a:pt x="1460" y="127"/>
                    <a:pt x="1461" y="128"/>
                    <a:pt x="1466" y="128"/>
                  </a:cubicBezTo>
                  <a:cubicBezTo>
                    <a:pt x="1471" y="128"/>
                    <a:pt x="1484" y="134"/>
                    <a:pt x="1484" y="133"/>
                  </a:cubicBezTo>
                  <a:cubicBezTo>
                    <a:pt x="1485" y="131"/>
                    <a:pt x="1501" y="132"/>
                    <a:pt x="1501" y="129"/>
                  </a:cubicBezTo>
                  <a:cubicBezTo>
                    <a:pt x="1500" y="125"/>
                    <a:pt x="1510" y="130"/>
                    <a:pt x="1523" y="132"/>
                  </a:cubicBezTo>
                  <a:cubicBezTo>
                    <a:pt x="1536" y="134"/>
                    <a:pt x="1538" y="137"/>
                    <a:pt x="1538" y="139"/>
                  </a:cubicBezTo>
                  <a:cubicBezTo>
                    <a:pt x="1539" y="140"/>
                    <a:pt x="1542" y="147"/>
                    <a:pt x="1542" y="147"/>
                  </a:cubicBezTo>
                  <a:cubicBezTo>
                    <a:pt x="1542" y="147"/>
                    <a:pt x="1554" y="152"/>
                    <a:pt x="1559" y="152"/>
                  </a:cubicBezTo>
                  <a:cubicBezTo>
                    <a:pt x="1564" y="151"/>
                    <a:pt x="1575" y="152"/>
                    <a:pt x="1575" y="152"/>
                  </a:cubicBezTo>
                  <a:cubicBezTo>
                    <a:pt x="1575" y="152"/>
                    <a:pt x="1606" y="149"/>
                    <a:pt x="1613" y="149"/>
                  </a:cubicBezTo>
                  <a:cubicBezTo>
                    <a:pt x="1619" y="148"/>
                    <a:pt x="1619" y="137"/>
                    <a:pt x="1620" y="142"/>
                  </a:cubicBezTo>
                  <a:cubicBezTo>
                    <a:pt x="1622" y="147"/>
                    <a:pt x="1620" y="154"/>
                    <a:pt x="1620" y="154"/>
                  </a:cubicBezTo>
                  <a:cubicBezTo>
                    <a:pt x="1620" y="154"/>
                    <a:pt x="1625" y="161"/>
                    <a:pt x="1629" y="160"/>
                  </a:cubicBezTo>
                  <a:cubicBezTo>
                    <a:pt x="1632" y="159"/>
                    <a:pt x="1636" y="158"/>
                    <a:pt x="1636" y="158"/>
                  </a:cubicBezTo>
                  <a:cubicBezTo>
                    <a:pt x="1636" y="158"/>
                    <a:pt x="1638" y="157"/>
                    <a:pt x="1632" y="153"/>
                  </a:cubicBezTo>
                  <a:cubicBezTo>
                    <a:pt x="1627" y="149"/>
                    <a:pt x="1629" y="143"/>
                    <a:pt x="1631" y="141"/>
                  </a:cubicBezTo>
                  <a:cubicBezTo>
                    <a:pt x="1633" y="140"/>
                    <a:pt x="1678" y="142"/>
                    <a:pt x="1694" y="149"/>
                  </a:cubicBezTo>
                  <a:cubicBezTo>
                    <a:pt x="1710" y="155"/>
                    <a:pt x="1761" y="176"/>
                    <a:pt x="1767" y="182"/>
                  </a:cubicBezTo>
                  <a:cubicBezTo>
                    <a:pt x="1773" y="188"/>
                    <a:pt x="1777" y="192"/>
                    <a:pt x="1778" y="194"/>
                  </a:cubicBezTo>
                  <a:cubicBezTo>
                    <a:pt x="1780" y="195"/>
                    <a:pt x="1784" y="188"/>
                    <a:pt x="1784" y="188"/>
                  </a:cubicBezTo>
                  <a:cubicBezTo>
                    <a:pt x="1784" y="188"/>
                    <a:pt x="1794" y="189"/>
                    <a:pt x="1798" y="190"/>
                  </a:cubicBezTo>
                  <a:cubicBezTo>
                    <a:pt x="1801" y="190"/>
                    <a:pt x="1801" y="186"/>
                    <a:pt x="1811" y="193"/>
                  </a:cubicBezTo>
                  <a:cubicBezTo>
                    <a:pt x="1821" y="199"/>
                    <a:pt x="1822" y="206"/>
                    <a:pt x="1822" y="206"/>
                  </a:cubicBezTo>
                  <a:cubicBezTo>
                    <a:pt x="1822" y="206"/>
                    <a:pt x="1828" y="213"/>
                    <a:pt x="1821" y="214"/>
                  </a:cubicBezTo>
                  <a:cubicBezTo>
                    <a:pt x="1813" y="216"/>
                    <a:pt x="1810" y="224"/>
                    <a:pt x="1810" y="224"/>
                  </a:cubicBezTo>
                  <a:cubicBezTo>
                    <a:pt x="1810" y="224"/>
                    <a:pt x="1812" y="227"/>
                    <a:pt x="1812" y="229"/>
                  </a:cubicBezTo>
                  <a:cubicBezTo>
                    <a:pt x="1812" y="231"/>
                    <a:pt x="1810" y="234"/>
                    <a:pt x="1811" y="237"/>
                  </a:cubicBezTo>
                  <a:cubicBezTo>
                    <a:pt x="1812" y="240"/>
                    <a:pt x="1817" y="244"/>
                    <a:pt x="1815" y="246"/>
                  </a:cubicBezTo>
                  <a:cubicBezTo>
                    <a:pt x="1813" y="247"/>
                    <a:pt x="1815" y="247"/>
                    <a:pt x="1810" y="247"/>
                  </a:cubicBezTo>
                  <a:cubicBezTo>
                    <a:pt x="1806" y="246"/>
                    <a:pt x="1798" y="244"/>
                    <a:pt x="1797" y="242"/>
                  </a:cubicBezTo>
                  <a:cubicBezTo>
                    <a:pt x="1795" y="241"/>
                    <a:pt x="1795" y="239"/>
                    <a:pt x="1792" y="239"/>
                  </a:cubicBezTo>
                  <a:cubicBezTo>
                    <a:pt x="1789" y="239"/>
                    <a:pt x="1778" y="234"/>
                    <a:pt x="1778" y="234"/>
                  </a:cubicBezTo>
                  <a:cubicBezTo>
                    <a:pt x="1774" y="229"/>
                    <a:pt x="1774" y="229"/>
                    <a:pt x="1774" y="229"/>
                  </a:cubicBezTo>
                  <a:cubicBezTo>
                    <a:pt x="1770" y="223"/>
                    <a:pt x="1770" y="223"/>
                    <a:pt x="1770" y="223"/>
                  </a:cubicBezTo>
                  <a:cubicBezTo>
                    <a:pt x="1770" y="223"/>
                    <a:pt x="1752" y="222"/>
                    <a:pt x="1751" y="220"/>
                  </a:cubicBezTo>
                  <a:cubicBezTo>
                    <a:pt x="1751" y="219"/>
                    <a:pt x="1746" y="203"/>
                    <a:pt x="1745" y="203"/>
                  </a:cubicBezTo>
                  <a:cubicBezTo>
                    <a:pt x="1744" y="203"/>
                    <a:pt x="1738" y="199"/>
                    <a:pt x="1740" y="205"/>
                  </a:cubicBezTo>
                  <a:cubicBezTo>
                    <a:pt x="1741" y="210"/>
                    <a:pt x="1741" y="215"/>
                    <a:pt x="1741" y="215"/>
                  </a:cubicBezTo>
                  <a:cubicBezTo>
                    <a:pt x="1741" y="215"/>
                    <a:pt x="1751" y="223"/>
                    <a:pt x="1749" y="223"/>
                  </a:cubicBezTo>
                  <a:cubicBezTo>
                    <a:pt x="1746" y="223"/>
                    <a:pt x="1747" y="230"/>
                    <a:pt x="1745" y="230"/>
                  </a:cubicBezTo>
                  <a:cubicBezTo>
                    <a:pt x="1744" y="230"/>
                    <a:pt x="1738" y="238"/>
                    <a:pt x="1736" y="237"/>
                  </a:cubicBezTo>
                  <a:cubicBezTo>
                    <a:pt x="1734" y="236"/>
                    <a:pt x="1729" y="238"/>
                    <a:pt x="1728" y="238"/>
                  </a:cubicBezTo>
                  <a:cubicBezTo>
                    <a:pt x="1726" y="238"/>
                    <a:pt x="1726" y="237"/>
                    <a:pt x="1724" y="236"/>
                  </a:cubicBezTo>
                  <a:cubicBezTo>
                    <a:pt x="1722" y="236"/>
                    <a:pt x="1717" y="235"/>
                    <a:pt x="1717" y="237"/>
                  </a:cubicBezTo>
                  <a:cubicBezTo>
                    <a:pt x="1716" y="239"/>
                    <a:pt x="1719" y="245"/>
                    <a:pt x="1722" y="244"/>
                  </a:cubicBezTo>
                  <a:cubicBezTo>
                    <a:pt x="1725" y="243"/>
                    <a:pt x="1734" y="244"/>
                    <a:pt x="1734" y="244"/>
                  </a:cubicBezTo>
                  <a:cubicBezTo>
                    <a:pt x="1734" y="244"/>
                    <a:pt x="1746" y="262"/>
                    <a:pt x="1745" y="264"/>
                  </a:cubicBezTo>
                  <a:cubicBezTo>
                    <a:pt x="1745" y="266"/>
                    <a:pt x="1758" y="275"/>
                    <a:pt x="1756" y="276"/>
                  </a:cubicBezTo>
                  <a:cubicBezTo>
                    <a:pt x="1753" y="277"/>
                    <a:pt x="1754" y="280"/>
                    <a:pt x="1752" y="281"/>
                  </a:cubicBezTo>
                  <a:cubicBezTo>
                    <a:pt x="1751" y="281"/>
                    <a:pt x="1753" y="284"/>
                    <a:pt x="1753" y="285"/>
                  </a:cubicBezTo>
                  <a:cubicBezTo>
                    <a:pt x="1753" y="287"/>
                    <a:pt x="1742" y="284"/>
                    <a:pt x="1732" y="286"/>
                  </a:cubicBezTo>
                  <a:cubicBezTo>
                    <a:pt x="1722" y="288"/>
                    <a:pt x="1709" y="293"/>
                    <a:pt x="1705" y="300"/>
                  </a:cubicBezTo>
                  <a:cubicBezTo>
                    <a:pt x="1701" y="307"/>
                    <a:pt x="1696" y="325"/>
                    <a:pt x="1692" y="326"/>
                  </a:cubicBezTo>
                  <a:cubicBezTo>
                    <a:pt x="1689" y="328"/>
                    <a:pt x="1684" y="336"/>
                    <a:pt x="1684" y="336"/>
                  </a:cubicBezTo>
                  <a:cubicBezTo>
                    <a:pt x="1684" y="336"/>
                    <a:pt x="1675" y="329"/>
                    <a:pt x="1674" y="325"/>
                  </a:cubicBezTo>
                  <a:cubicBezTo>
                    <a:pt x="1673" y="321"/>
                    <a:pt x="1652" y="325"/>
                    <a:pt x="1651" y="325"/>
                  </a:cubicBezTo>
                  <a:cubicBezTo>
                    <a:pt x="1650" y="326"/>
                    <a:pt x="1653" y="330"/>
                    <a:pt x="1651" y="333"/>
                  </a:cubicBezTo>
                  <a:cubicBezTo>
                    <a:pt x="1650" y="336"/>
                    <a:pt x="1655" y="344"/>
                    <a:pt x="1650" y="340"/>
                  </a:cubicBezTo>
                  <a:cubicBezTo>
                    <a:pt x="1644" y="337"/>
                    <a:pt x="1642" y="330"/>
                    <a:pt x="1642" y="330"/>
                  </a:cubicBezTo>
                  <a:cubicBezTo>
                    <a:pt x="1642" y="330"/>
                    <a:pt x="1640" y="334"/>
                    <a:pt x="1638" y="335"/>
                  </a:cubicBezTo>
                  <a:cubicBezTo>
                    <a:pt x="1636" y="335"/>
                    <a:pt x="1629" y="341"/>
                    <a:pt x="1626" y="343"/>
                  </a:cubicBezTo>
                  <a:cubicBezTo>
                    <a:pt x="1622" y="344"/>
                    <a:pt x="1621" y="340"/>
                    <a:pt x="1622" y="344"/>
                  </a:cubicBezTo>
                  <a:cubicBezTo>
                    <a:pt x="1624" y="348"/>
                    <a:pt x="1623" y="356"/>
                    <a:pt x="1622" y="358"/>
                  </a:cubicBezTo>
                  <a:cubicBezTo>
                    <a:pt x="1620" y="361"/>
                    <a:pt x="1622" y="365"/>
                    <a:pt x="1623" y="368"/>
                  </a:cubicBezTo>
                  <a:cubicBezTo>
                    <a:pt x="1624" y="370"/>
                    <a:pt x="1637" y="376"/>
                    <a:pt x="1635" y="376"/>
                  </a:cubicBezTo>
                  <a:cubicBezTo>
                    <a:pt x="1634" y="376"/>
                    <a:pt x="1636" y="386"/>
                    <a:pt x="1636" y="387"/>
                  </a:cubicBezTo>
                  <a:cubicBezTo>
                    <a:pt x="1636" y="389"/>
                    <a:pt x="1642" y="393"/>
                    <a:pt x="1640" y="395"/>
                  </a:cubicBezTo>
                  <a:cubicBezTo>
                    <a:pt x="1638" y="397"/>
                    <a:pt x="1642" y="405"/>
                    <a:pt x="1639" y="404"/>
                  </a:cubicBezTo>
                  <a:cubicBezTo>
                    <a:pt x="1636" y="403"/>
                    <a:pt x="1632" y="401"/>
                    <a:pt x="1632" y="401"/>
                  </a:cubicBezTo>
                  <a:cubicBezTo>
                    <a:pt x="1632" y="401"/>
                    <a:pt x="1640" y="405"/>
                    <a:pt x="1634" y="406"/>
                  </a:cubicBezTo>
                  <a:cubicBezTo>
                    <a:pt x="1628" y="407"/>
                    <a:pt x="1628" y="412"/>
                    <a:pt x="1628" y="412"/>
                  </a:cubicBezTo>
                  <a:cubicBezTo>
                    <a:pt x="1628" y="412"/>
                    <a:pt x="1631" y="413"/>
                    <a:pt x="1631" y="416"/>
                  </a:cubicBezTo>
                  <a:cubicBezTo>
                    <a:pt x="1631" y="419"/>
                    <a:pt x="1639" y="424"/>
                    <a:pt x="1636" y="424"/>
                  </a:cubicBezTo>
                  <a:cubicBezTo>
                    <a:pt x="1634" y="424"/>
                    <a:pt x="1631" y="427"/>
                    <a:pt x="1628" y="427"/>
                  </a:cubicBezTo>
                  <a:cubicBezTo>
                    <a:pt x="1626" y="428"/>
                    <a:pt x="1623" y="436"/>
                    <a:pt x="1623" y="438"/>
                  </a:cubicBezTo>
                  <a:cubicBezTo>
                    <a:pt x="1624" y="440"/>
                    <a:pt x="1622" y="450"/>
                    <a:pt x="1623" y="451"/>
                  </a:cubicBezTo>
                  <a:cubicBezTo>
                    <a:pt x="1624" y="453"/>
                    <a:pt x="1612" y="453"/>
                    <a:pt x="1612" y="453"/>
                  </a:cubicBezTo>
                  <a:cubicBezTo>
                    <a:pt x="1612" y="453"/>
                    <a:pt x="1618" y="462"/>
                    <a:pt x="1616" y="462"/>
                  </a:cubicBezTo>
                  <a:cubicBezTo>
                    <a:pt x="1614" y="463"/>
                    <a:pt x="1613" y="463"/>
                    <a:pt x="1611" y="468"/>
                  </a:cubicBezTo>
                  <a:cubicBezTo>
                    <a:pt x="1609" y="473"/>
                    <a:pt x="1606" y="479"/>
                    <a:pt x="1604" y="480"/>
                  </a:cubicBezTo>
                  <a:cubicBezTo>
                    <a:pt x="1601" y="481"/>
                    <a:pt x="1600" y="484"/>
                    <a:pt x="1600" y="485"/>
                  </a:cubicBezTo>
                  <a:cubicBezTo>
                    <a:pt x="1600" y="487"/>
                    <a:pt x="1591" y="461"/>
                    <a:pt x="1589" y="459"/>
                  </a:cubicBezTo>
                  <a:cubicBezTo>
                    <a:pt x="1587" y="457"/>
                    <a:pt x="1584" y="447"/>
                    <a:pt x="1584" y="447"/>
                  </a:cubicBezTo>
                  <a:cubicBezTo>
                    <a:pt x="1581" y="441"/>
                    <a:pt x="1581" y="441"/>
                    <a:pt x="1581" y="441"/>
                  </a:cubicBezTo>
                  <a:cubicBezTo>
                    <a:pt x="1581" y="441"/>
                    <a:pt x="1579" y="442"/>
                    <a:pt x="1577" y="438"/>
                  </a:cubicBezTo>
                  <a:cubicBezTo>
                    <a:pt x="1574" y="433"/>
                    <a:pt x="1566" y="392"/>
                    <a:pt x="1566" y="392"/>
                  </a:cubicBezTo>
                  <a:cubicBezTo>
                    <a:pt x="1566" y="392"/>
                    <a:pt x="1572" y="390"/>
                    <a:pt x="1571" y="388"/>
                  </a:cubicBezTo>
                  <a:cubicBezTo>
                    <a:pt x="1570" y="386"/>
                    <a:pt x="1568" y="372"/>
                    <a:pt x="1568" y="372"/>
                  </a:cubicBezTo>
                  <a:cubicBezTo>
                    <a:pt x="1568" y="372"/>
                    <a:pt x="1585" y="367"/>
                    <a:pt x="1586" y="360"/>
                  </a:cubicBezTo>
                  <a:cubicBezTo>
                    <a:pt x="1586" y="353"/>
                    <a:pt x="1594" y="345"/>
                    <a:pt x="1599" y="335"/>
                  </a:cubicBezTo>
                  <a:cubicBezTo>
                    <a:pt x="1603" y="325"/>
                    <a:pt x="1607" y="318"/>
                    <a:pt x="1607" y="318"/>
                  </a:cubicBezTo>
                  <a:cubicBezTo>
                    <a:pt x="1607" y="318"/>
                    <a:pt x="1616" y="316"/>
                    <a:pt x="1619" y="316"/>
                  </a:cubicBezTo>
                  <a:cubicBezTo>
                    <a:pt x="1621" y="315"/>
                    <a:pt x="1621" y="316"/>
                    <a:pt x="1620" y="311"/>
                  </a:cubicBezTo>
                  <a:cubicBezTo>
                    <a:pt x="1619" y="307"/>
                    <a:pt x="1615" y="313"/>
                    <a:pt x="1616" y="299"/>
                  </a:cubicBezTo>
                  <a:cubicBezTo>
                    <a:pt x="1618" y="285"/>
                    <a:pt x="1619" y="282"/>
                    <a:pt x="1619" y="282"/>
                  </a:cubicBezTo>
                  <a:cubicBezTo>
                    <a:pt x="1619" y="282"/>
                    <a:pt x="1614" y="280"/>
                    <a:pt x="1612" y="282"/>
                  </a:cubicBezTo>
                  <a:cubicBezTo>
                    <a:pt x="1610" y="283"/>
                    <a:pt x="1605" y="290"/>
                    <a:pt x="1606" y="292"/>
                  </a:cubicBezTo>
                  <a:cubicBezTo>
                    <a:pt x="1607" y="295"/>
                    <a:pt x="1611" y="304"/>
                    <a:pt x="1604" y="303"/>
                  </a:cubicBezTo>
                  <a:cubicBezTo>
                    <a:pt x="1597" y="302"/>
                    <a:pt x="1589" y="309"/>
                    <a:pt x="1590" y="311"/>
                  </a:cubicBezTo>
                  <a:cubicBezTo>
                    <a:pt x="1590" y="313"/>
                    <a:pt x="1593" y="318"/>
                    <a:pt x="1593" y="318"/>
                  </a:cubicBezTo>
                  <a:cubicBezTo>
                    <a:pt x="1589" y="319"/>
                    <a:pt x="1589" y="319"/>
                    <a:pt x="1589" y="319"/>
                  </a:cubicBezTo>
                  <a:cubicBezTo>
                    <a:pt x="1589" y="319"/>
                    <a:pt x="1586" y="315"/>
                    <a:pt x="1585" y="312"/>
                  </a:cubicBezTo>
                  <a:cubicBezTo>
                    <a:pt x="1583" y="309"/>
                    <a:pt x="1585" y="308"/>
                    <a:pt x="1582" y="304"/>
                  </a:cubicBezTo>
                  <a:cubicBezTo>
                    <a:pt x="1580" y="300"/>
                    <a:pt x="1580" y="299"/>
                    <a:pt x="1578" y="298"/>
                  </a:cubicBezTo>
                  <a:cubicBezTo>
                    <a:pt x="1576" y="298"/>
                    <a:pt x="1583" y="294"/>
                    <a:pt x="1574" y="297"/>
                  </a:cubicBezTo>
                  <a:cubicBezTo>
                    <a:pt x="1565" y="301"/>
                    <a:pt x="1571" y="304"/>
                    <a:pt x="1561" y="305"/>
                  </a:cubicBezTo>
                  <a:cubicBezTo>
                    <a:pt x="1552" y="306"/>
                    <a:pt x="1552" y="314"/>
                    <a:pt x="1551" y="317"/>
                  </a:cubicBezTo>
                  <a:cubicBezTo>
                    <a:pt x="1551" y="319"/>
                    <a:pt x="1551" y="313"/>
                    <a:pt x="1546" y="322"/>
                  </a:cubicBezTo>
                  <a:cubicBezTo>
                    <a:pt x="1541" y="331"/>
                    <a:pt x="1544" y="328"/>
                    <a:pt x="1540" y="333"/>
                  </a:cubicBezTo>
                  <a:cubicBezTo>
                    <a:pt x="1537" y="339"/>
                    <a:pt x="1547" y="343"/>
                    <a:pt x="1546" y="344"/>
                  </a:cubicBezTo>
                  <a:cubicBezTo>
                    <a:pt x="1545" y="346"/>
                    <a:pt x="1542" y="350"/>
                    <a:pt x="1542" y="350"/>
                  </a:cubicBezTo>
                  <a:cubicBezTo>
                    <a:pt x="1542" y="350"/>
                    <a:pt x="1541" y="350"/>
                    <a:pt x="1534" y="350"/>
                  </a:cubicBezTo>
                  <a:cubicBezTo>
                    <a:pt x="1528" y="350"/>
                    <a:pt x="1517" y="354"/>
                    <a:pt x="1515" y="353"/>
                  </a:cubicBezTo>
                  <a:cubicBezTo>
                    <a:pt x="1513" y="352"/>
                    <a:pt x="1516" y="343"/>
                    <a:pt x="1516" y="343"/>
                  </a:cubicBezTo>
                  <a:cubicBezTo>
                    <a:pt x="1516" y="343"/>
                    <a:pt x="1499" y="341"/>
                    <a:pt x="1496" y="342"/>
                  </a:cubicBezTo>
                  <a:cubicBezTo>
                    <a:pt x="1494" y="342"/>
                    <a:pt x="1495" y="343"/>
                    <a:pt x="1493" y="345"/>
                  </a:cubicBezTo>
                  <a:cubicBezTo>
                    <a:pt x="1491" y="347"/>
                    <a:pt x="1498" y="350"/>
                    <a:pt x="1489" y="349"/>
                  </a:cubicBezTo>
                  <a:cubicBezTo>
                    <a:pt x="1480" y="348"/>
                    <a:pt x="1474" y="346"/>
                    <a:pt x="1469" y="347"/>
                  </a:cubicBezTo>
                  <a:cubicBezTo>
                    <a:pt x="1464" y="348"/>
                    <a:pt x="1460" y="352"/>
                    <a:pt x="1460" y="352"/>
                  </a:cubicBezTo>
                  <a:cubicBezTo>
                    <a:pt x="1457" y="346"/>
                    <a:pt x="1457" y="346"/>
                    <a:pt x="1457" y="346"/>
                  </a:cubicBezTo>
                  <a:cubicBezTo>
                    <a:pt x="1428" y="350"/>
                    <a:pt x="1428" y="350"/>
                    <a:pt x="1428" y="350"/>
                  </a:cubicBezTo>
                  <a:cubicBezTo>
                    <a:pt x="1428" y="350"/>
                    <a:pt x="1431" y="357"/>
                    <a:pt x="1424" y="367"/>
                  </a:cubicBezTo>
                  <a:cubicBezTo>
                    <a:pt x="1417" y="378"/>
                    <a:pt x="1403" y="408"/>
                    <a:pt x="1396" y="408"/>
                  </a:cubicBezTo>
                  <a:cubicBezTo>
                    <a:pt x="1390" y="408"/>
                    <a:pt x="1373" y="419"/>
                    <a:pt x="1378" y="422"/>
                  </a:cubicBezTo>
                  <a:cubicBezTo>
                    <a:pt x="1383" y="426"/>
                    <a:pt x="1386" y="428"/>
                    <a:pt x="1388" y="429"/>
                  </a:cubicBezTo>
                  <a:cubicBezTo>
                    <a:pt x="1391" y="429"/>
                    <a:pt x="1400" y="427"/>
                    <a:pt x="1401" y="430"/>
                  </a:cubicBezTo>
                  <a:cubicBezTo>
                    <a:pt x="1402" y="433"/>
                    <a:pt x="1409" y="443"/>
                    <a:pt x="1409" y="443"/>
                  </a:cubicBezTo>
                  <a:cubicBezTo>
                    <a:pt x="1409" y="443"/>
                    <a:pt x="1406" y="447"/>
                    <a:pt x="1415" y="444"/>
                  </a:cubicBezTo>
                  <a:cubicBezTo>
                    <a:pt x="1424" y="440"/>
                    <a:pt x="1416" y="434"/>
                    <a:pt x="1416" y="434"/>
                  </a:cubicBezTo>
                  <a:cubicBezTo>
                    <a:pt x="1416" y="434"/>
                    <a:pt x="1431" y="434"/>
                    <a:pt x="1431" y="437"/>
                  </a:cubicBezTo>
                  <a:cubicBezTo>
                    <a:pt x="1432" y="439"/>
                    <a:pt x="1441" y="450"/>
                    <a:pt x="1439" y="450"/>
                  </a:cubicBezTo>
                  <a:cubicBezTo>
                    <a:pt x="1437" y="450"/>
                    <a:pt x="1445" y="447"/>
                    <a:pt x="1446" y="454"/>
                  </a:cubicBezTo>
                  <a:cubicBezTo>
                    <a:pt x="1447" y="460"/>
                    <a:pt x="1447" y="465"/>
                    <a:pt x="1449" y="469"/>
                  </a:cubicBezTo>
                  <a:cubicBezTo>
                    <a:pt x="1450" y="472"/>
                    <a:pt x="1448" y="480"/>
                    <a:pt x="1448" y="480"/>
                  </a:cubicBezTo>
                  <a:cubicBezTo>
                    <a:pt x="1448" y="480"/>
                    <a:pt x="1453" y="489"/>
                    <a:pt x="1452" y="491"/>
                  </a:cubicBezTo>
                  <a:cubicBezTo>
                    <a:pt x="1451" y="493"/>
                    <a:pt x="1456" y="476"/>
                    <a:pt x="1453" y="501"/>
                  </a:cubicBezTo>
                  <a:cubicBezTo>
                    <a:pt x="1450" y="526"/>
                    <a:pt x="1454" y="532"/>
                    <a:pt x="1452" y="535"/>
                  </a:cubicBezTo>
                  <a:cubicBezTo>
                    <a:pt x="1451" y="539"/>
                    <a:pt x="1452" y="538"/>
                    <a:pt x="1448" y="541"/>
                  </a:cubicBezTo>
                  <a:cubicBezTo>
                    <a:pt x="1445" y="544"/>
                    <a:pt x="1445" y="546"/>
                    <a:pt x="1442" y="551"/>
                  </a:cubicBezTo>
                  <a:cubicBezTo>
                    <a:pt x="1439" y="556"/>
                    <a:pt x="1443" y="564"/>
                    <a:pt x="1441" y="566"/>
                  </a:cubicBezTo>
                  <a:cubicBezTo>
                    <a:pt x="1439" y="568"/>
                    <a:pt x="1438" y="573"/>
                    <a:pt x="1433" y="577"/>
                  </a:cubicBezTo>
                  <a:cubicBezTo>
                    <a:pt x="1428" y="580"/>
                    <a:pt x="1412" y="595"/>
                    <a:pt x="1406" y="596"/>
                  </a:cubicBezTo>
                  <a:cubicBezTo>
                    <a:pt x="1400" y="597"/>
                    <a:pt x="1385" y="593"/>
                    <a:pt x="1385" y="593"/>
                  </a:cubicBezTo>
                  <a:cubicBezTo>
                    <a:pt x="1385" y="593"/>
                    <a:pt x="1382" y="602"/>
                    <a:pt x="1379" y="604"/>
                  </a:cubicBezTo>
                  <a:cubicBezTo>
                    <a:pt x="1377" y="606"/>
                    <a:pt x="1372" y="612"/>
                    <a:pt x="1372" y="615"/>
                  </a:cubicBezTo>
                  <a:cubicBezTo>
                    <a:pt x="1372" y="618"/>
                    <a:pt x="1368" y="617"/>
                    <a:pt x="1371" y="624"/>
                  </a:cubicBezTo>
                  <a:cubicBezTo>
                    <a:pt x="1373" y="632"/>
                    <a:pt x="1366" y="637"/>
                    <a:pt x="1366" y="637"/>
                  </a:cubicBezTo>
                  <a:cubicBezTo>
                    <a:pt x="1366" y="637"/>
                    <a:pt x="1363" y="642"/>
                    <a:pt x="1363" y="644"/>
                  </a:cubicBezTo>
                  <a:cubicBezTo>
                    <a:pt x="1364" y="646"/>
                    <a:pt x="1372" y="651"/>
                    <a:pt x="1372" y="654"/>
                  </a:cubicBezTo>
                  <a:cubicBezTo>
                    <a:pt x="1372" y="657"/>
                    <a:pt x="1385" y="670"/>
                    <a:pt x="1384" y="670"/>
                  </a:cubicBezTo>
                  <a:cubicBezTo>
                    <a:pt x="1382" y="670"/>
                    <a:pt x="1386" y="680"/>
                    <a:pt x="1383" y="687"/>
                  </a:cubicBezTo>
                  <a:cubicBezTo>
                    <a:pt x="1379" y="694"/>
                    <a:pt x="1372" y="698"/>
                    <a:pt x="1372" y="698"/>
                  </a:cubicBezTo>
                  <a:cubicBezTo>
                    <a:pt x="1372" y="698"/>
                    <a:pt x="1363" y="706"/>
                    <a:pt x="1360" y="702"/>
                  </a:cubicBezTo>
                  <a:cubicBezTo>
                    <a:pt x="1356" y="698"/>
                    <a:pt x="1352" y="692"/>
                    <a:pt x="1352" y="692"/>
                  </a:cubicBezTo>
                  <a:cubicBezTo>
                    <a:pt x="1352" y="692"/>
                    <a:pt x="1351" y="686"/>
                    <a:pt x="1350" y="677"/>
                  </a:cubicBezTo>
                  <a:cubicBezTo>
                    <a:pt x="1349" y="668"/>
                    <a:pt x="1346" y="666"/>
                    <a:pt x="1348" y="663"/>
                  </a:cubicBezTo>
                  <a:cubicBezTo>
                    <a:pt x="1349" y="660"/>
                    <a:pt x="1347" y="663"/>
                    <a:pt x="1340" y="661"/>
                  </a:cubicBezTo>
                  <a:cubicBezTo>
                    <a:pt x="1334" y="660"/>
                    <a:pt x="1335" y="664"/>
                    <a:pt x="1334" y="660"/>
                  </a:cubicBezTo>
                  <a:cubicBezTo>
                    <a:pt x="1333" y="656"/>
                    <a:pt x="1334" y="650"/>
                    <a:pt x="1333" y="648"/>
                  </a:cubicBezTo>
                  <a:cubicBezTo>
                    <a:pt x="1332" y="645"/>
                    <a:pt x="1332" y="642"/>
                    <a:pt x="1327" y="640"/>
                  </a:cubicBezTo>
                  <a:cubicBezTo>
                    <a:pt x="1322" y="638"/>
                    <a:pt x="1313" y="644"/>
                    <a:pt x="1313" y="644"/>
                  </a:cubicBezTo>
                  <a:cubicBezTo>
                    <a:pt x="1313" y="644"/>
                    <a:pt x="1311" y="647"/>
                    <a:pt x="1307" y="646"/>
                  </a:cubicBezTo>
                  <a:cubicBezTo>
                    <a:pt x="1303" y="644"/>
                    <a:pt x="1291" y="642"/>
                    <a:pt x="1292" y="638"/>
                  </a:cubicBezTo>
                  <a:cubicBezTo>
                    <a:pt x="1293" y="633"/>
                    <a:pt x="1295" y="628"/>
                    <a:pt x="1293" y="628"/>
                  </a:cubicBezTo>
                  <a:cubicBezTo>
                    <a:pt x="1290" y="628"/>
                    <a:pt x="1280" y="633"/>
                    <a:pt x="1276" y="635"/>
                  </a:cubicBezTo>
                  <a:cubicBezTo>
                    <a:pt x="1273" y="638"/>
                    <a:pt x="1274" y="645"/>
                    <a:pt x="1272" y="646"/>
                  </a:cubicBezTo>
                  <a:cubicBezTo>
                    <a:pt x="1271" y="647"/>
                    <a:pt x="1264" y="647"/>
                    <a:pt x="1266" y="652"/>
                  </a:cubicBezTo>
                  <a:cubicBezTo>
                    <a:pt x="1268" y="657"/>
                    <a:pt x="1272" y="664"/>
                    <a:pt x="1275" y="664"/>
                  </a:cubicBezTo>
                  <a:cubicBezTo>
                    <a:pt x="1277" y="665"/>
                    <a:pt x="1283" y="661"/>
                    <a:pt x="1286" y="661"/>
                  </a:cubicBezTo>
                  <a:cubicBezTo>
                    <a:pt x="1289" y="661"/>
                    <a:pt x="1293" y="657"/>
                    <a:pt x="1300" y="661"/>
                  </a:cubicBezTo>
                  <a:cubicBezTo>
                    <a:pt x="1308" y="665"/>
                    <a:pt x="1313" y="667"/>
                    <a:pt x="1315" y="667"/>
                  </a:cubicBezTo>
                  <a:cubicBezTo>
                    <a:pt x="1317" y="668"/>
                    <a:pt x="1328" y="671"/>
                    <a:pt x="1324" y="672"/>
                  </a:cubicBezTo>
                  <a:cubicBezTo>
                    <a:pt x="1319" y="673"/>
                    <a:pt x="1310" y="675"/>
                    <a:pt x="1303" y="677"/>
                  </a:cubicBezTo>
                  <a:cubicBezTo>
                    <a:pt x="1297" y="679"/>
                    <a:pt x="1298" y="679"/>
                    <a:pt x="1296" y="682"/>
                  </a:cubicBezTo>
                  <a:cubicBezTo>
                    <a:pt x="1294" y="685"/>
                    <a:pt x="1290" y="690"/>
                    <a:pt x="1291" y="691"/>
                  </a:cubicBezTo>
                  <a:cubicBezTo>
                    <a:pt x="1292" y="693"/>
                    <a:pt x="1298" y="700"/>
                    <a:pt x="1298" y="700"/>
                  </a:cubicBezTo>
                  <a:cubicBezTo>
                    <a:pt x="1298" y="700"/>
                    <a:pt x="1321" y="723"/>
                    <a:pt x="1319" y="729"/>
                  </a:cubicBezTo>
                  <a:cubicBezTo>
                    <a:pt x="1318" y="735"/>
                    <a:pt x="1319" y="740"/>
                    <a:pt x="1317" y="743"/>
                  </a:cubicBezTo>
                  <a:cubicBezTo>
                    <a:pt x="1316" y="746"/>
                    <a:pt x="1317" y="745"/>
                    <a:pt x="1320" y="750"/>
                  </a:cubicBezTo>
                  <a:cubicBezTo>
                    <a:pt x="1323" y="755"/>
                    <a:pt x="1311" y="784"/>
                    <a:pt x="1311" y="784"/>
                  </a:cubicBezTo>
                  <a:cubicBezTo>
                    <a:pt x="1311" y="784"/>
                    <a:pt x="1295" y="815"/>
                    <a:pt x="1293" y="816"/>
                  </a:cubicBezTo>
                  <a:cubicBezTo>
                    <a:pt x="1291" y="818"/>
                    <a:pt x="1289" y="828"/>
                    <a:pt x="1280" y="830"/>
                  </a:cubicBezTo>
                  <a:cubicBezTo>
                    <a:pt x="1271" y="831"/>
                    <a:pt x="1267" y="832"/>
                    <a:pt x="1262" y="832"/>
                  </a:cubicBezTo>
                  <a:cubicBezTo>
                    <a:pt x="1256" y="833"/>
                    <a:pt x="1244" y="838"/>
                    <a:pt x="1234" y="841"/>
                  </a:cubicBezTo>
                  <a:cubicBezTo>
                    <a:pt x="1224" y="845"/>
                    <a:pt x="1219" y="843"/>
                    <a:pt x="1218" y="844"/>
                  </a:cubicBezTo>
                  <a:cubicBezTo>
                    <a:pt x="1216" y="846"/>
                    <a:pt x="1224" y="852"/>
                    <a:pt x="1216" y="846"/>
                  </a:cubicBezTo>
                  <a:cubicBezTo>
                    <a:pt x="1209" y="840"/>
                    <a:pt x="1217" y="837"/>
                    <a:pt x="1208" y="838"/>
                  </a:cubicBezTo>
                  <a:cubicBezTo>
                    <a:pt x="1199" y="840"/>
                    <a:pt x="1187" y="843"/>
                    <a:pt x="1186" y="848"/>
                  </a:cubicBezTo>
                  <a:cubicBezTo>
                    <a:pt x="1184" y="853"/>
                    <a:pt x="1180" y="861"/>
                    <a:pt x="1183" y="863"/>
                  </a:cubicBezTo>
                  <a:cubicBezTo>
                    <a:pt x="1186" y="866"/>
                    <a:pt x="1176" y="856"/>
                    <a:pt x="1199" y="880"/>
                  </a:cubicBezTo>
                  <a:cubicBezTo>
                    <a:pt x="1222" y="904"/>
                    <a:pt x="1232" y="914"/>
                    <a:pt x="1228" y="923"/>
                  </a:cubicBezTo>
                  <a:cubicBezTo>
                    <a:pt x="1223" y="931"/>
                    <a:pt x="1226" y="940"/>
                    <a:pt x="1216" y="946"/>
                  </a:cubicBezTo>
                  <a:cubicBezTo>
                    <a:pt x="1207" y="952"/>
                    <a:pt x="1211" y="949"/>
                    <a:pt x="1203" y="956"/>
                  </a:cubicBezTo>
                  <a:cubicBezTo>
                    <a:pt x="1195" y="963"/>
                    <a:pt x="1197" y="970"/>
                    <a:pt x="1192" y="965"/>
                  </a:cubicBezTo>
                  <a:cubicBezTo>
                    <a:pt x="1187" y="960"/>
                    <a:pt x="1186" y="960"/>
                    <a:pt x="1174" y="946"/>
                  </a:cubicBezTo>
                  <a:cubicBezTo>
                    <a:pt x="1162" y="933"/>
                    <a:pt x="1171" y="937"/>
                    <a:pt x="1158" y="931"/>
                  </a:cubicBezTo>
                  <a:cubicBezTo>
                    <a:pt x="1145" y="926"/>
                    <a:pt x="1140" y="922"/>
                    <a:pt x="1137" y="921"/>
                  </a:cubicBezTo>
                  <a:cubicBezTo>
                    <a:pt x="1134" y="920"/>
                    <a:pt x="1137" y="922"/>
                    <a:pt x="1134" y="929"/>
                  </a:cubicBezTo>
                  <a:cubicBezTo>
                    <a:pt x="1131" y="935"/>
                    <a:pt x="1126" y="945"/>
                    <a:pt x="1129" y="950"/>
                  </a:cubicBezTo>
                  <a:cubicBezTo>
                    <a:pt x="1132" y="956"/>
                    <a:pt x="1135" y="962"/>
                    <a:pt x="1137" y="965"/>
                  </a:cubicBezTo>
                  <a:cubicBezTo>
                    <a:pt x="1138" y="968"/>
                    <a:pt x="1150" y="979"/>
                    <a:pt x="1154" y="981"/>
                  </a:cubicBezTo>
                  <a:cubicBezTo>
                    <a:pt x="1158" y="984"/>
                    <a:pt x="1189" y="999"/>
                    <a:pt x="1185" y="1007"/>
                  </a:cubicBezTo>
                  <a:cubicBezTo>
                    <a:pt x="1180" y="1015"/>
                    <a:pt x="1193" y="1027"/>
                    <a:pt x="1193" y="1027"/>
                  </a:cubicBezTo>
                  <a:cubicBezTo>
                    <a:pt x="1193" y="1027"/>
                    <a:pt x="1204" y="1034"/>
                    <a:pt x="1201" y="1035"/>
                  </a:cubicBezTo>
                  <a:cubicBezTo>
                    <a:pt x="1197" y="1036"/>
                    <a:pt x="1197" y="1038"/>
                    <a:pt x="1194" y="1038"/>
                  </a:cubicBezTo>
                  <a:cubicBezTo>
                    <a:pt x="1191" y="1038"/>
                    <a:pt x="1181" y="1029"/>
                    <a:pt x="1177" y="1027"/>
                  </a:cubicBezTo>
                  <a:cubicBezTo>
                    <a:pt x="1172" y="1025"/>
                    <a:pt x="1149" y="1007"/>
                    <a:pt x="1149" y="1007"/>
                  </a:cubicBezTo>
                  <a:cubicBezTo>
                    <a:pt x="1149" y="1007"/>
                    <a:pt x="1150" y="999"/>
                    <a:pt x="1146" y="995"/>
                  </a:cubicBezTo>
                  <a:cubicBezTo>
                    <a:pt x="1142" y="991"/>
                    <a:pt x="1140" y="990"/>
                    <a:pt x="1132" y="982"/>
                  </a:cubicBezTo>
                  <a:cubicBezTo>
                    <a:pt x="1124" y="975"/>
                    <a:pt x="1116" y="972"/>
                    <a:pt x="1116" y="961"/>
                  </a:cubicBezTo>
                  <a:cubicBezTo>
                    <a:pt x="1116" y="951"/>
                    <a:pt x="1116" y="935"/>
                    <a:pt x="1113" y="929"/>
                  </a:cubicBezTo>
                  <a:cubicBezTo>
                    <a:pt x="1111" y="923"/>
                    <a:pt x="1104" y="907"/>
                    <a:pt x="1104" y="905"/>
                  </a:cubicBezTo>
                  <a:cubicBezTo>
                    <a:pt x="1105" y="902"/>
                    <a:pt x="1102" y="888"/>
                    <a:pt x="1098" y="888"/>
                  </a:cubicBezTo>
                  <a:cubicBezTo>
                    <a:pt x="1094" y="887"/>
                    <a:pt x="1089" y="885"/>
                    <a:pt x="1086" y="889"/>
                  </a:cubicBezTo>
                  <a:cubicBezTo>
                    <a:pt x="1083" y="893"/>
                    <a:pt x="1076" y="897"/>
                    <a:pt x="1073" y="895"/>
                  </a:cubicBezTo>
                  <a:cubicBezTo>
                    <a:pt x="1069" y="893"/>
                    <a:pt x="1063" y="891"/>
                    <a:pt x="1063" y="891"/>
                  </a:cubicBezTo>
                  <a:cubicBezTo>
                    <a:pt x="1063" y="891"/>
                    <a:pt x="1058" y="870"/>
                    <a:pt x="1056" y="869"/>
                  </a:cubicBezTo>
                  <a:cubicBezTo>
                    <a:pt x="1054" y="868"/>
                    <a:pt x="1051" y="854"/>
                    <a:pt x="1044" y="849"/>
                  </a:cubicBezTo>
                  <a:cubicBezTo>
                    <a:pt x="1037" y="844"/>
                    <a:pt x="1029" y="838"/>
                    <a:pt x="1025" y="833"/>
                  </a:cubicBezTo>
                  <a:cubicBezTo>
                    <a:pt x="1020" y="828"/>
                    <a:pt x="1025" y="827"/>
                    <a:pt x="1020" y="828"/>
                  </a:cubicBezTo>
                  <a:cubicBezTo>
                    <a:pt x="1015" y="829"/>
                    <a:pt x="1016" y="830"/>
                    <a:pt x="1009" y="831"/>
                  </a:cubicBezTo>
                  <a:cubicBezTo>
                    <a:pt x="1001" y="833"/>
                    <a:pt x="993" y="836"/>
                    <a:pt x="991" y="836"/>
                  </a:cubicBezTo>
                  <a:cubicBezTo>
                    <a:pt x="989" y="836"/>
                    <a:pt x="980" y="837"/>
                    <a:pt x="980" y="840"/>
                  </a:cubicBezTo>
                  <a:cubicBezTo>
                    <a:pt x="979" y="842"/>
                    <a:pt x="980" y="849"/>
                    <a:pt x="982" y="851"/>
                  </a:cubicBezTo>
                  <a:cubicBezTo>
                    <a:pt x="983" y="853"/>
                    <a:pt x="994" y="851"/>
                    <a:pt x="976" y="858"/>
                  </a:cubicBezTo>
                  <a:cubicBezTo>
                    <a:pt x="958" y="864"/>
                    <a:pt x="953" y="872"/>
                    <a:pt x="952" y="874"/>
                  </a:cubicBezTo>
                  <a:cubicBezTo>
                    <a:pt x="951" y="877"/>
                    <a:pt x="963" y="878"/>
                    <a:pt x="950" y="883"/>
                  </a:cubicBezTo>
                  <a:cubicBezTo>
                    <a:pt x="937" y="887"/>
                    <a:pt x="926" y="890"/>
                    <a:pt x="920" y="899"/>
                  </a:cubicBezTo>
                  <a:cubicBezTo>
                    <a:pt x="919" y="901"/>
                    <a:pt x="925" y="941"/>
                    <a:pt x="920" y="950"/>
                  </a:cubicBezTo>
                  <a:cubicBezTo>
                    <a:pt x="914" y="959"/>
                    <a:pt x="902" y="969"/>
                    <a:pt x="902" y="969"/>
                  </a:cubicBezTo>
                  <a:cubicBezTo>
                    <a:pt x="902" y="969"/>
                    <a:pt x="905" y="978"/>
                    <a:pt x="886" y="964"/>
                  </a:cubicBezTo>
                  <a:cubicBezTo>
                    <a:pt x="868" y="951"/>
                    <a:pt x="884" y="963"/>
                    <a:pt x="884" y="963"/>
                  </a:cubicBezTo>
                  <a:cubicBezTo>
                    <a:pt x="884" y="963"/>
                    <a:pt x="876" y="937"/>
                    <a:pt x="869" y="930"/>
                  </a:cubicBezTo>
                  <a:cubicBezTo>
                    <a:pt x="863" y="923"/>
                    <a:pt x="851" y="908"/>
                    <a:pt x="848" y="897"/>
                  </a:cubicBezTo>
                  <a:cubicBezTo>
                    <a:pt x="844" y="886"/>
                    <a:pt x="840" y="879"/>
                    <a:pt x="838" y="872"/>
                  </a:cubicBezTo>
                  <a:cubicBezTo>
                    <a:pt x="837" y="866"/>
                    <a:pt x="835" y="849"/>
                    <a:pt x="836" y="848"/>
                  </a:cubicBezTo>
                  <a:cubicBezTo>
                    <a:pt x="836" y="846"/>
                    <a:pt x="832" y="834"/>
                    <a:pt x="832" y="834"/>
                  </a:cubicBezTo>
                  <a:cubicBezTo>
                    <a:pt x="832" y="834"/>
                    <a:pt x="827" y="832"/>
                    <a:pt x="827" y="834"/>
                  </a:cubicBezTo>
                  <a:cubicBezTo>
                    <a:pt x="826" y="836"/>
                    <a:pt x="826" y="840"/>
                    <a:pt x="826" y="844"/>
                  </a:cubicBezTo>
                  <a:cubicBezTo>
                    <a:pt x="825" y="847"/>
                    <a:pt x="811" y="848"/>
                    <a:pt x="811" y="848"/>
                  </a:cubicBezTo>
                  <a:cubicBezTo>
                    <a:pt x="806" y="845"/>
                    <a:pt x="806" y="845"/>
                    <a:pt x="806" y="845"/>
                  </a:cubicBezTo>
                  <a:cubicBezTo>
                    <a:pt x="806" y="845"/>
                    <a:pt x="785" y="823"/>
                    <a:pt x="782" y="820"/>
                  </a:cubicBezTo>
                  <a:cubicBezTo>
                    <a:pt x="779" y="816"/>
                    <a:pt x="775" y="811"/>
                    <a:pt x="770" y="808"/>
                  </a:cubicBezTo>
                  <a:cubicBezTo>
                    <a:pt x="765" y="805"/>
                    <a:pt x="769" y="802"/>
                    <a:pt x="759" y="802"/>
                  </a:cubicBezTo>
                  <a:cubicBezTo>
                    <a:pt x="750" y="802"/>
                    <a:pt x="751" y="802"/>
                    <a:pt x="735" y="801"/>
                  </a:cubicBezTo>
                  <a:cubicBezTo>
                    <a:pt x="719" y="799"/>
                    <a:pt x="715" y="804"/>
                    <a:pt x="708" y="803"/>
                  </a:cubicBezTo>
                  <a:cubicBezTo>
                    <a:pt x="701" y="801"/>
                    <a:pt x="699" y="803"/>
                    <a:pt x="684" y="800"/>
                  </a:cubicBezTo>
                  <a:cubicBezTo>
                    <a:pt x="668" y="797"/>
                    <a:pt x="668" y="797"/>
                    <a:pt x="668" y="797"/>
                  </a:cubicBezTo>
                  <a:cubicBezTo>
                    <a:pt x="668" y="797"/>
                    <a:pt x="666" y="793"/>
                    <a:pt x="663" y="789"/>
                  </a:cubicBezTo>
                  <a:cubicBezTo>
                    <a:pt x="661" y="785"/>
                    <a:pt x="661" y="785"/>
                    <a:pt x="661" y="785"/>
                  </a:cubicBezTo>
                  <a:cubicBezTo>
                    <a:pt x="657" y="788"/>
                    <a:pt x="657" y="788"/>
                    <a:pt x="657" y="788"/>
                  </a:cubicBezTo>
                  <a:cubicBezTo>
                    <a:pt x="657" y="788"/>
                    <a:pt x="654" y="789"/>
                    <a:pt x="652" y="789"/>
                  </a:cubicBezTo>
                  <a:cubicBezTo>
                    <a:pt x="650" y="788"/>
                    <a:pt x="629" y="783"/>
                    <a:pt x="625" y="782"/>
                  </a:cubicBezTo>
                  <a:cubicBezTo>
                    <a:pt x="622" y="781"/>
                    <a:pt x="622" y="784"/>
                    <a:pt x="608" y="774"/>
                  </a:cubicBezTo>
                  <a:cubicBezTo>
                    <a:pt x="594" y="763"/>
                    <a:pt x="599" y="759"/>
                    <a:pt x="599" y="759"/>
                  </a:cubicBezTo>
                  <a:cubicBezTo>
                    <a:pt x="599" y="759"/>
                    <a:pt x="596" y="756"/>
                    <a:pt x="592" y="754"/>
                  </a:cubicBezTo>
                  <a:cubicBezTo>
                    <a:pt x="589" y="752"/>
                    <a:pt x="584" y="749"/>
                    <a:pt x="582" y="749"/>
                  </a:cubicBezTo>
                  <a:cubicBezTo>
                    <a:pt x="581" y="750"/>
                    <a:pt x="572" y="754"/>
                    <a:pt x="574" y="758"/>
                  </a:cubicBezTo>
                  <a:cubicBezTo>
                    <a:pt x="576" y="762"/>
                    <a:pt x="589" y="775"/>
                    <a:pt x="590" y="775"/>
                  </a:cubicBezTo>
                  <a:cubicBezTo>
                    <a:pt x="591" y="775"/>
                    <a:pt x="608" y="794"/>
                    <a:pt x="608" y="794"/>
                  </a:cubicBezTo>
                  <a:cubicBezTo>
                    <a:pt x="615" y="803"/>
                    <a:pt x="615" y="803"/>
                    <a:pt x="615" y="803"/>
                  </a:cubicBezTo>
                  <a:cubicBezTo>
                    <a:pt x="615" y="803"/>
                    <a:pt x="609" y="808"/>
                    <a:pt x="615" y="807"/>
                  </a:cubicBezTo>
                  <a:cubicBezTo>
                    <a:pt x="621" y="806"/>
                    <a:pt x="616" y="805"/>
                    <a:pt x="625" y="806"/>
                  </a:cubicBezTo>
                  <a:cubicBezTo>
                    <a:pt x="634" y="807"/>
                    <a:pt x="639" y="809"/>
                    <a:pt x="642" y="806"/>
                  </a:cubicBezTo>
                  <a:cubicBezTo>
                    <a:pt x="645" y="804"/>
                    <a:pt x="640" y="801"/>
                    <a:pt x="647" y="798"/>
                  </a:cubicBezTo>
                  <a:cubicBezTo>
                    <a:pt x="654" y="795"/>
                    <a:pt x="660" y="796"/>
                    <a:pt x="661" y="797"/>
                  </a:cubicBezTo>
                  <a:cubicBezTo>
                    <a:pt x="662" y="799"/>
                    <a:pt x="666" y="803"/>
                    <a:pt x="667" y="805"/>
                  </a:cubicBezTo>
                  <a:cubicBezTo>
                    <a:pt x="667" y="807"/>
                    <a:pt x="669" y="812"/>
                    <a:pt x="672" y="812"/>
                  </a:cubicBezTo>
                  <a:cubicBezTo>
                    <a:pt x="674" y="813"/>
                    <a:pt x="680" y="812"/>
                    <a:pt x="681" y="816"/>
                  </a:cubicBezTo>
                  <a:cubicBezTo>
                    <a:pt x="682" y="819"/>
                    <a:pt x="689" y="825"/>
                    <a:pt x="689" y="825"/>
                  </a:cubicBezTo>
                  <a:cubicBezTo>
                    <a:pt x="689" y="825"/>
                    <a:pt x="691" y="826"/>
                    <a:pt x="695" y="827"/>
                  </a:cubicBezTo>
                  <a:cubicBezTo>
                    <a:pt x="699" y="829"/>
                    <a:pt x="710" y="835"/>
                    <a:pt x="710" y="835"/>
                  </a:cubicBezTo>
                  <a:cubicBezTo>
                    <a:pt x="707" y="837"/>
                    <a:pt x="702" y="846"/>
                    <a:pt x="698" y="846"/>
                  </a:cubicBezTo>
                  <a:cubicBezTo>
                    <a:pt x="695" y="846"/>
                    <a:pt x="696" y="845"/>
                    <a:pt x="688" y="850"/>
                  </a:cubicBezTo>
                  <a:cubicBezTo>
                    <a:pt x="680" y="854"/>
                    <a:pt x="684" y="864"/>
                    <a:pt x="680" y="865"/>
                  </a:cubicBezTo>
                  <a:cubicBezTo>
                    <a:pt x="676" y="866"/>
                    <a:pt x="670" y="874"/>
                    <a:pt x="667" y="876"/>
                  </a:cubicBezTo>
                  <a:cubicBezTo>
                    <a:pt x="664" y="877"/>
                    <a:pt x="644" y="885"/>
                    <a:pt x="642" y="884"/>
                  </a:cubicBezTo>
                  <a:cubicBezTo>
                    <a:pt x="640" y="884"/>
                    <a:pt x="635" y="887"/>
                    <a:pt x="633" y="887"/>
                  </a:cubicBezTo>
                  <a:cubicBezTo>
                    <a:pt x="632" y="887"/>
                    <a:pt x="633" y="892"/>
                    <a:pt x="632" y="893"/>
                  </a:cubicBezTo>
                  <a:cubicBezTo>
                    <a:pt x="630" y="894"/>
                    <a:pt x="638" y="899"/>
                    <a:pt x="626" y="901"/>
                  </a:cubicBezTo>
                  <a:cubicBezTo>
                    <a:pt x="615" y="902"/>
                    <a:pt x="607" y="906"/>
                    <a:pt x="605" y="906"/>
                  </a:cubicBezTo>
                  <a:cubicBezTo>
                    <a:pt x="602" y="907"/>
                    <a:pt x="597" y="918"/>
                    <a:pt x="588" y="917"/>
                  </a:cubicBezTo>
                  <a:cubicBezTo>
                    <a:pt x="579" y="916"/>
                    <a:pt x="583" y="916"/>
                    <a:pt x="575" y="917"/>
                  </a:cubicBezTo>
                  <a:cubicBezTo>
                    <a:pt x="567" y="917"/>
                    <a:pt x="566" y="920"/>
                    <a:pt x="558" y="921"/>
                  </a:cubicBezTo>
                  <a:cubicBezTo>
                    <a:pt x="550" y="922"/>
                    <a:pt x="545" y="923"/>
                    <a:pt x="545" y="923"/>
                  </a:cubicBezTo>
                  <a:lnTo>
                    <a:pt x="541" y="926"/>
                  </a:lnTo>
                  <a:close/>
                </a:path>
              </a:pathLst>
            </a:custGeom>
            <a:grpFill/>
            <a:ln>
              <a:noFill/>
            </a:ln>
            <a:extLst/>
          </p:spPr>
          <p:txBody>
            <a:bodyPr/>
            <a:lstStyle/>
            <a:p>
              <a:pPr>
                <a:defRPr/>
              </a:pPr>
              <a:endParaRPr lang="zh-CN" altLang="en-US">
                <a:solidFill>
                  <a:prstClr val="black"/>
                </a:solidFill>
              </a:endParaRPr>
            </a:p>
          </p:txBody>
        </p:sp>
        <p:sp>
          <p:nvSpPr>
            <p:cNvPr id="37" name="Freeform 142"/>
            <p:cNvSpPr>
              <a:spLocks/>
            </p:cNvSpPr>
            <p:nvPr/>
          </p:nvSpPr>
          <p:spPr bwMode="auto">
            <a:xfrm>
              <a:off x="5564188" y="941388"/>
              <a:ext cx="414338" cy="223838"/>
            </a:xfrm>
            <a:custGeom>
              <a:avLst/>
              <a:gdLst>
                <a:gd name="T0" fmla="*/ 83 w 155"/>
                <a:gd name="T1" fmla="*/ 44 h 84"/>
                <a:gd name="T2" fmla="*/ 72 w 155"/>
                <a:gd name="T3" fmla="*/ 57 h 84"/>
                <a:gd name="T4" fmla="*/ 60 w 155"/>
                <a:gd name="T5" fmla="*/ 78 h 84"/>
                <a:gd name="T6" fmla="*/ 52 w 155"/>
                <a:gd name="T7" fmla="*/ 81 h 84"/>
                <a:gd name="T8" fmla="*/ 39 w 155"/>
                <a:gd name="T9" fmla="*/ 69 h 84"/>
                <a:gd name="T10" fmla="*/ 30 w 155"/>
                <a:gd name="T11" fmla="*/ 61 h 84"/>
                <a:gd name="T12" fmla="*/ 30 w 155"/>
                <a:gd name="T13" fmla="*/ 54 h 84"/>
                <a:gd name="T14" fmla="*/ 36 w 155"/>
                <a:gd name="T15" fmla="*/ 52 h 84"/>
                <a:gd name="T16" fmla="*/ 20 w 155"/>
                <a:gd name="T17" fmla="*/ 49 h 84"/>
                <a:gd name="T18" fmla="*/ 21 w 155"/>
                <a:gd name="T19" fmla="*/ 54 h 84"/>
                <a:gd name="T20" fmla="*/ 12 w 155"/>
                <a:gd name="T21" fmla="*/ 50 h 84"/>
                <a:gd name="T22" fmla="*/ 2 w 155"/>
                <a:gd name="T23" fmla="*/ 37 h 84"/>
                <a:gd name="T24" fmla="*/ 16 w 155"/>
                <a:gd name="T25" fmla="*/ 38 h 84"/>
                <a:gd name="T26" fmla="*/ 6 w 155"/>
                <a:gd name="T27" fmla="*/ 27 h 84"/>
                <a:gd name="T28" fmla="*/ 9 w 155"/>
                <a:gd name="T29" fmla="*/ 20 h 84"/>
                <a:gd name="T30" fmla="*/ 20 w 155"/>
                <a:gd name="T31" fmla="*/ 18 h 84"/>
                <a:gd name="T32" fmla="*/ 35 w 155"/>
                <a:gd name="T33" fmla="*/ 18 h 84"/>
                <a:gd name="T34" fmla="*/ 42 w 155"/>
                <a:gd name="T35" fmla="*/ 19 h 84"/>
                <a:gd name="T36" fmla="*/ 50 w 155"/>
                <a:gd name="T37" fmla="*/ 14 h 84"/>
                <a:gd name="T38" fmla="*/ 48 w 155"/>
                <a:gd name="T39" fmla="*/ 10 h 84"/>
                <a:gd name="T40" fmla="*/ 60 w 155"/>
                <a:gd name="T41" fmla="*/ 15 h 84"/>
                <a:gd name="T42" fmla="*/ 82 w 155"/>
                <a:gd name="T43" fmla="*/ 24 h 84"/>
                <a:gd name="T44" fmla="*/ 76 w 155"/>
                <a:gd name="T45" fmla="*/ 27 h 84"/>
                <a:gd name="T46" fmla="*/ 84 w 155"/>
                <a:gd name="T47" fmla="*/ 31 h 84"/>
                <a:gd name="T48" fmla="*/ 85 w 155"/>
                <a:gd name="T49" fmla="*/ 21 h 84"/>
                <a:gd name="T50" fmla="*/ 75 w 155"/>
                <a:gd name="T51" fmla="*/ 14 h 84"/>
                <a:gd name="T52" fmla="*/ 67 w 155"/>
                <a:gd name="T53" fmla="*/ 7 h 84"/>
                <a:gd name="T54" fmla="*/ 76 w 155"/>
                <a:gd name="T55" fmla="*/ 2 h 84"/>
                <a:gd name="T56" fmla="*/ 95 w 155"/>
                <a:gd name="T57" fmla="*/ 4 h 84"/>
                <a:gd name="T58" fmla="*/ 110 w 155"/>
                <a:gd name="T59" fmla="*/ 8 h 84"/>
                <a:gd name="T60" fmla="*/ 116 w 155"/>
                <a:gd name="T61" fmla="*/ 4 h 84"/>
                <a:gd name="T62" fmla="*/ 139 w 155"/>
                <a:gd name="T63" fmla="*/ 8 h 84"/>
                <a:gd name="T64" fmla="*/ 148 w 155"/>
                <a:gd name="T65" fmla="*/ 11 h 84"/>
                <a:gd name="T66" fmla="*/ 151 w 155"/>
                <a:gd name="T67" fmla="*/ 19 h 84"/>
                <a:gd name="T68" fmla="*/ 140 w 155"/>
                <a:gd name="T69" fmla="*/ 26 h 84"/>
                <a:gd name="T70" fmla="*/ 116 w 155"/>
                <a:gd name="T71" fmla="*/ 29 h 84"/>
                <a:gd name="T72" fmla="*/ 99 w 155"/>
                <a:gd name="T73" fmla="*/ 31 h 84"/>
                <a:gd name="T74" fmla="*/ 103 w 155"/>
                <a:gd name="T75" fmla="*/ 42 h 84"/>
                <a:gd name="T76" fmla="*/ 108 w 155"/>
                <a:gd name="T77" fmla="*/ 43 h 84"/>
                <a:gd name="T78" fmla="*/ 128 w 155"/>
                <a:gd name="T79" fmla="*/ 60 h 84"/>
                <a:gd name="T80" fmla="*/ 122 w 155"/>
                <a:gd name="T81" fmla="*/ 62 h 84"/>
                <a:gd name="T82" fmla="*/ 117 w 155"/>
                <a:gd name="T83" fmla="*/ 67 h 84"/>
                <a:gd name="T84" fmla="*/ 101 w 155"/>
                <a:gd name="T85" fmla="*/ 71 h 84"/>
                <a:gd name="T86" fmla="*/ 93 w 155"/>
                <a:gd name="T87" fmla="*/ 68 h 84"/>
                <a:gd name="T88" fmla="*/ 97 w 155"/>
                <a:gd name="T89" fmla="*/ 55 h 84"/>
                <a:gd name="T90" fmla="*/ 88 w 155"/>
                <a:gd name="T91" fmla="*/ 48 h 84"/>
                <a:gd name="T92" fmla="*/ 83 w 155"/>
                <a:gd name="T93"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5" h="84">
                  <a:moveTo>
                    <a:pt x="83" y="44"/>
                  </a:moveTo>
                  <a:cubicBezTo>
                    <a:pt x="79" y="52"/>
                    <a:pt x="78" y="55"/>
                    <a:pt x="72" y="57"/>
                  </a:cubicBezTo>
                  <a:cubicBezTo>
                    <a:pt x="66" y="59"/>
                    <a:pt x="60" y="78"/>
                    <a:pt x="60" y="78"/>
                  </a:cubicBezTo>
                  <a:cubicBezTo>
                    <a:pt x="60" y="78"/>
                    <a:pt x="55" y="84"/>
                    <a:pt x="52" y="81"/>
                  </a:cubicBezTo>
                  <a:cubicBezTo>
                    <a:pt x="49" y="78"/>
                    <a:pt x="43" y="74"/>
                    <a:pt x="39" y="69"/>
                  </a:cubicBezTo>
                  <a:cubicBezTo>
                    <a:pt x="35" y="64"/>
                    <a:pt x="32" y="63"/>
                    <a:pt x="30" y="61"/>
                  </a:cubicBezTo>
                  <a:cubicBezTo>
                    <a:pt x="29" y="59"/>
                    <a:pt x="24" y="54"/>
                    <a:pt x="30" y="54"/>
                  </a:cubicBezTo>
                  <a:cubicBezTo>
                    <a:pt x="35" y="54"/>
                    <a:pt x="40" y="55"/>
                    <a:pt x="36" y="52"/>
                  </a:cubicBezTo>
                  <a:cubicBezTo>
                    <a:pt x="32" y="48"/>
                    <a:pt x="21" y="46"/>
                    <a:pt x="20" y="49"/>
                  </a:cubicBezTo>
                  <a:cubicBezTo>
                    <a:pt x="20" y="52"/>
                    <a:pt x="24" y="53"/>
                    <a:pt x="21" y="54"/>
                  </a:cubicBezTo>
                  <a:cubicBezTo>
                    <a:pt x="17" y="54"/>
                    <a:pt x="18" y="55"/>
                    <a:pt x="12" y="50"/>
                  </a:cubicBezTo>
                  <a:cubicBezTo>
                    <a:pt x="6" y="45"/>
                    <a:pt x="0" y="38"/>
                    <a:pt x="2" y="37"/>
                  </a:cubicBezTo>
                  <a:cubicBezTo>
                    <a:pt x="4" y="35"/>
                    <a:pt x="22" y="45"/>
                    <a:pt x="16" y="38"/>
                  </a:cubicBezTo>
                  <a:cubicBezTo>
                    <a:pt x="10" y="30"/>
                    <a:pt x="6" y="27"/>
                    <a:pt x="6" y="27"/>
                  </a:cubicBezTo>
                  <a:cubicBezTo>
                    <a:pt x="6" y="27"/>
                    <a:pt x="6" y="25"/>
                    <a:pt x="9" y="20"/>
                  </a:cubicBezTo>
                  <a:cubicBezTo>
                    <a:pt x="12" y="15"/>
                    <a:pt x="20" y="18"/>
                    <a:pt x="20" y="18"/>
                  </a:cubicBezTo>
                  <a:cubicBezTo>
                    <a:pt x="20" y="18"/>
                    <a:pt x="33" y="17"/>
                    <a:pt x="35" y="18"/>
                  </a:cubicBezTo>
                  <a:cubicBezTo>
                    <a:pt x="37" y="18"/>
                    <a:pt x="36" y="21"/>
                    <a:pt x="42" y="19"/>
                  </a:cubicBezTo>
                  <a:cubicBezTo>
                    <a:pt x="47" y="17"/>
                    <a:pt x="52" y="18"/>
                    <a:pt x="50" y="14"/>
                  </a:cubicBezTo>
                  <a:cubicBezTo>
                    <a:pt x="48" y="10"/>
                    <a:pt x="48" y="10"/>
                    <a:pt x="48" y="10"/>
                  </a:cubicBezTo>
                  <a:cubicBezTo>
                    <a:pt x="48" y="10"/>
                    <a:pt x="54" y="16"/>
                    <a:pt x="60" y="15"/>
                  </a:cubicBezTo>
                  <a:cubicBezTo>
                    <a:pt x="66" y="14"/>
                    <a:pt x="85" y="21"/>
                    <a:pt x="82" y="24"/>
                  </a:cubicBezTo>
                  <a:cubicBezTo>
                    <a:pt x="78" y="27"/>
                    <a:pt x="74" y="26"/>
                    <a:pt x="76" y="27"/>
                  </a:cubicBezTo>
                  <a:cubicBezTo>
                    <a:pt x="77" y="28"/>
                    <a:pt x="79" y="29"/>
                    <a:pt x="84" y="31"/>
                  </a:cubicBezTo>
                  <a:cubicBezTo>
                    <a:pt x="89" y="32"/>
                    <a:pt x="91" y="27"/>
                    <a:pt x="85" y="21"/>
                  </a:cubicBezTo>
                  <a:cubicBezTo>
                    <a:pt x="80" y="16"/>
                    <a:pt x="75" y="14"/>
                    <a:pt x="75" y="14"/>
                  </a:cubicBezTo>
                  <a:cubicBezTo>
                    <a:pt x="75" y="14"/>
                    <a:pt x="68" y="9"/>
                    <a:pt x="67" y="7"/>
                  </a:cubicBezTo>
                  <a:cubicBezTo>
                    <a:pt x="67" y="5"/>
                    <a:pt x="73" y="3"/>
                    <a:pt x="76" y="2"/>
                  </a:cubicBezTo>
                  <a:cubicBezTo>
                    <a:pt x="79" y="0"/>
                    <a:pt x="91" y="6"/>
                    <a:pt x="95" y="4"/>
                  </a:cubicBezTo>
                  <a:cubicBezTo>
                    <a:pt x="100" y="2"/>
                    <a:pt x="110" y="9"/>
                    <a:pt x="110" y="8"/>
                  </a:cubicBezTo>
                  <a:cubicBezTo>
                    <a:pt x="109" y="6"/>
                    <a:pt x="102" y="4"/>
                    <a:pt x="116" y="4"/>
                  </a:cubicBezTo>
                  <a:cubicBezTo>
                    <a:pt x="130" y="3"/>
                    <a:pt x="135" y="7"/>
                    <a:pt x="139" y="8"/>
                  </a:cubicBezTo>
                  <a:cubicBezTo>
                    <a:pt x="142" y="9"/>
                    <a:pt x="146" y="12"/>
                    <a:pt x="148" y="11"/>
                  </a:cubicBezTo>
                  <a:cubicBezTo>
                    <a:pt x="149" y="11"/>
                    <a:pt x="155" y="18"/>
                    <a:pt x="151" y="19"/>
                  </a:cubicBezTo>
                  <a:cubicBezTo>
                    <a:pt x="148" y="19"/>
                    <a:pt x="147" y="28"/>
                    <a:pt x="140" y="26"/>
                  </a:cubicBezTo>
                  <a:cubicBezTo>
                    <a:pt x="133" y="24"/>
                    <a:pt x="136" y="31"/>
                    <a:pt x="116" y="29"/>
                  </a:cubicBezTo>
                  <a:cubicBezTo>
                    <a:pt x="97" y="27"/>
                    <a:pt x="98" y="26"/>
                    <a:pt x="99" y="31"/>
                  </a:cubicBezTo>
                  <a:cubicBezTo>
                    <a:pt x="100" y="35"/>
                    <a:pt x="103" y="42"/>
                    <a:pt x="103" y="42"/>
                  </a:cubicBezTo>
                  <a:cubicBezTo>
                    <a:pt x="108" y="43"/>
                    <a:pt x="108" y="43"/>
                    <a:pt x="108" y="43"/>
                  </a:cubicBezTo>
                  <a:cubicBezTo>
                    <a:pt x="108" y="43"/>
                    <a:pt x="129" y="60"/>
                    <a:pt x="128" y="60"/>
                  </a:cubicBezTo>
                  <a:cubicBezTo>
                    <a:pt x="127" y="60"/>
                    <a:pt x="126" y="61"/>
                    <a:pt x="122" y="62"/>
                  </a:cubicBezTo>
                  <a:cubicBezTo>
                    <a:pt x="119" y="62"/>
                    <a:pt x="117" y="63"/>
                    <a:pt x="117" y="67"/>
                  </a:cubicBezTo>
                  <a:cubicBezTo>
                    <a:pt x="118" y="71"/>
                    <a:pt x="106" y="74"/>
                    <a:pt x="101" y="71"/>
                  </a:cubicBezTo>
                  <a:cubicBezTo>
                    <a:pt x="96" y="68"/>
                    <a:pt x="95" y="70"/>
                    <a:pt x="93" y="68"/>
                  </a:cubicBezTo>
                  <a:cubicBezTo>
                    <a:pt x="90" y="66"/>
                    <a:pt x="100" y="57"/>
                    <a:pt x="97" y="55"/>
                  </a:cubicBezTo>
                  <a:cubicBezTo>
                    <a:pt x="93" y="52"/>
                    <a:pt x="90" y="49"/>
                    <a:pt x="88" y="48"/>
                  </a:cubicBezTo>
                  <a:cubicBezTo>
                    <a:pt x="87" y="47"/>
                    <a:pt x="83" y="44"/>
                    <a:pt x="83" y="44"/>
                  </a:cubicBezTo>
                  <a:close/>
                </a:path>
              </a:pathLst>
            </a:custGeom>
            <a:grpFill/>
            <a:ln>
              <a:noFill/>
            </a:ln>
            <a:extLst/>
          </p:spPr>
          <p:txBody>
            <a:bodyPr/>
            <a:lstStyle/>
            <a:p>
              <a:pPr>
                <a:defRPr/>
              </a:pPr>
              <a:endParaRPr lang="zh-CN" altLang="en-US">
                <a:solidFill>
                  <a:prstClr val="black"/>
                </a:solidFill>
              </a:endParaRPr>
            </a:p>
          </p:txBody>
        </p:sp>
        <p:sp>
          <p:nvSpPr>
            <p:cNvPr id="38" name="Freeform 143"/>
            <p:cNvSpPr>
              <a:spLocks/>
            </p:cNvSpPr>
            <p:nvPr/>
          </p:nvSpPr>
          <p:spPr bwMode="auto">
            <a:xfrm>
              <a:off x="6503988" y="1135063"/>
              <a:ext cx="427038" cy="342900"/>
            </a:xfrm>
            <a:custGeom>
              <a:avLst/>
              <a:gdLst>
                <a:gd name="T0" fmla="*/ 66 w 160"/>
                <a:gd name="T1" fmla="*/ 120 h 128"/>
                <a:gd name="T2" fmla="*/ 59 w 160"/>
                <a:gd name="T3" fmla="*/ 124 h 128"/>
                <a:gd name="T4" fmla="*/ 33 w 160"/>
                <a:gd name="T5" fmla="*/ 116 h 128"/>
                <a:gd name="T6" fmla="*/ 16 w 160"/>
                <a:gd name="T7" fmla="*/ 111 h 128"/>
                <a:gd name="T8" fmla="*/ 12 w 160"/>
                <a:gd name="T9" fmla="*/ 103 h 128"/>
                <a:gd name="T10" fmla="*/ 24 w 160"/>
                <a:gd name="T11" fmla="*/ 89 h 128"/>
                <a:gd name="T12" fmla="*/ 26 w 160"/>
                <a:gd name="T13" fmla="*/ 74 h 128"/>
                <a:gd name="T14" fmla="*/ 31 w 160"/>
                <a:gd name="T15" fmla="*/ 73 h 128"/>
                <a:gd name="T16" fmla="*/ 38 w 160"/>
                <a:gd name="T17" fmla="*/ 68 h 128"/>
                <a:gd name="T18" fmla="*/ 32 w 160"/>
                <a:gd name="T19" fmla="*/ 65 h 128"/>
                <a:gd name="T20" fmla="*/ 30 w 160"/>
                <a:gd name="T21" fmla="*/ 59 h 128"/>
                <a:gd name="T22" fmla="*/ 47 w 160"/>
                <a:gd name="T23" fmla="*/ 53 h 128"/>
                <a:gd name="T24" fmla="*/ 46 w 160"/>
                <a:gd name="T25" fmla="*/ 42 h 128"/>
                <a:gd name="T26" fmla="*/ 46 w 160"/>
                <a:gd name="T27" fmla="*/ 33 h 128"/>
                <a:gd name="T28" fmla="*/ 64 w 160"/>
                <a:gd name="T29" fmla="*/ 31 h 128"/>
                <a:gd name="T30" fmla="*/ 87 w 160"/>
                <a:gd name="T31" fmla="*/ 14 h 128"/>
                <a:gd name="T32" fmla="*/ 111 w 160"/>
                <a:gd name="T33" fmla="*/ 14 h 128"/>
                <a:gd name="T34" fmla="*/ 126 w 160"/>
                <a:gd name="T35" fmla="*/ 10 h 128"/>
                <a:gd name="T36" fmla="*/ 136 w 160"/>
                <a:gd name="T37" fmla="*/ 4 h 128"/>
                <a:gd name="T38" fmla="*/ 159 w 160"/>
                <a:gd name="T39" fmla="*/ 3 h 128"/>
                <a:gd name="T40" fmla="*/ 158 w 160"/>
                <a:gd name="T41" fmla="*/ 12 h 128"/>
                <a:gd name="T42" fmla="*/ 152 w 160"/>
                <a:gd name="T43" fmla="*/ 15 h 128"/>
                <a:gd name="T44" fmla="*/ 126 w 160"/>
                <a:gd name="T45" fmla="*/ 23 h 128"/>
                <a:gd name="T46" fmla="*/ 111 w 160"/>
                <a:gd name="T47" fmla="*/ 29 h 128"/>
                <a:gd name="T48" fmla="*/ 94 w 160"/>
                <a:gd name="T49" fmla="*/ 41 h 128"/>
                <a:gd name="T50" fmla="*/ 69 w 160"/>
                <a:gd name="T51" fmla="*/ 49 h 128"/>
                <a:gd name="T52" fmla="*/ 64 w 160"/>
                <a:gd name="T53" fmla="*/ 63 h 128"/>
                <a:gd name="T54" fmla="*/ 57 w 160"/>
                <a:gd name="T55" fmla="*/ 71 h 128"/>
                <a:gd name="T56" fmla="*/ 54 w 160"/>
                <a:gd name="T57" fmla="*/ 77 h 128"/>
                <a:gd name="T58" fmla="*/ 49 w 160"/>
                <a:gd name="T59" fmla="*/ 91 h 128"/>
                <a:gd name="T60" fmla="*/ 49 w 160"/>
                <a:gd name="T61" fmla="*/ 105 h 128"/>
                <a:gd name="T62" fmla="*/ 66 w 160"/>
                <a:gd name="T63" fmla="*/ 116 h 128"/>
                <a:gd name="T64" fmla="*/ 66 w 160"/>
                <a:gd name="T65"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28">
                  <a:moveTo>
                    <a:pt x="66" y="120"/>
                  </a:moveTo>
                  <a:cubicBezTo>
                    <a:pt x="64" y="122"/>
                    <a:pt x="72" y="128"/>
                    <a:pt x="59" y="124"/>
                  </a:cubicBezTo>
                  <a:cubicBezTo>
                    <a:pt x="46" y="120"/>
                    <a:pt x="37" y="123"/>
                    <a:pt x="33" y="116"/>
                  </a:cubicBezTo>
                  <a:cubicBezTo>
                    <a:pt x="30" y="109"/>
                    <a:pt x="20" y="115"/>
                    <a:pt x="16" y="111"/>
                  </a:cubicBezTo>
                  <a:cubicBezTo>
                    <a:pt x="12" y="106"/>
                    <a:pt x="0" y="116"/>
                    <a:pt x="12" y="103"/>
                  </a:cubicBezTo>
                  <a:cubicBezTo>
                    <a:pt x="24" y="89"/>
                    <a:pt x="23" y="98"/>
                    <a:pt x="24" y="89"/>
                  </a:cubicBezTo>
                  <a:cubicBezTo>
                    <a:pt x="25" y="81"/>
                    <a:pt x="26" y="74"/>
                    <a:pt x="26" y="74"/>
                  </a:cubicBezTo>
                  <a:cubicBezTo>
                    <a:pt x="26" y="74"/>
                    <a:pt x="27" y="71"/>
                    <a:pt x="31" y="73"/>
                  </a:cubicBezTo>
                  <a:cubicBezTo>
                    <a:pt x="35" y="74"/>
                    <a:pt x="39" y="69"/>
                    <a:pt x="38" y="68"/>
                  </a:cubicBezTo>
                  <a:cubicBezTo>
                    <a:pt x="36" y="68"/>
                    <a:pt x="35" y="68"/>
                    <a:pt x="32" y="65"/>
                  </a:cubicBezTo>
                  <a:cubicBezTo>
                    <a:pt x="30" y="62"/>
                    <a:pt x="25" y="60"/>
                    <a:pt x="30" y="59"/>
                  </a:cubicBezTo>
                  <a:cubicBezTo>
                    <a:pt x="34" y="58"/>
                    <a:pt x="48" y="56"/>
                    <a:pt x="47" y="53"/>
                  </a:cubicBezTo>
                  <a:cubicBezTo>
                    <a:pt x="47" y="50"/>
                    <a:pt x="46" y="42"/>
                    <a:pt x="46" y="42"/>
                  </a:cubicBezTo>
                  <a:cubicBezTo>
                    <a:pt x="46" y="42"/>
                    <a:pt x="44" y="33"/>
                    <a:pt x="46" y="33"/>
                  </a:cubicBezTo>
                  <a:cubicBezTo>
                    <a:pt x="48" y="32"/>
                    <a:pt x="61" y="33"/>
                    <a:pt x="64" y="31"/>
                  </a:cubicBezTo>
                  <a:cubicBezTo>
                    <a:pt x="66" y="29"/>
                    <a:pt x="83" y="16"/>
                    <a:pt x="87" y="14"/>
                  </a:cubicBezTo>
                  <a:cubicBezTo>
                    <a:pt x="90" y="12"/>
                    <a:pt x="109" y="14"/>
                    <a:pt x="111" y="14"/>
                  </a:cubicBezTo>
                  <a:cubicBezTo>
                    <a:pt x="113" y="14"/>
                    <a:pt x="123" y="13"/>
                    <a:pt x="126" y="10"/>
                  </a:cubicBezTo>
                  <a:cubicBezTo>
                    <a:pt x="130" y="8"/>
                    <a:pt x="131" y="7"/>
                    <a:pt x="136" y="4"/>
                  </a:cubicBezTo>
                  <a:cubicBezTo>
                    <a:pt x="140" y="0"/>
                    <a:pt x="159" y="1"/>
                    <a:pt x="159" y="3"/>
                  </a:cubicBezTo>
                  <a:cubicBezTo>
                    <a:pt x="160" y="6"/>
                    <a:pt x="158" y="12"/>
                    <a:pt x="158" y="12"/>
                  </a:cubicBezTo>
                  <a:cubicBezTo>
                    <a:pt x="158" y="12"/>
                    <a:pt x="157" y="11"/>
                    <a:pt x="152" y="15"/>
                  </a:cubicBezTo>
                  <a:cubicBezTo>
                    <a:pt x="148" y="20"/>
                    <a:pt x="131" y="22"/>
                    <a:pt x="126" y="23"/>
                  </a:cubicBezTo>
                  <a:cubicBezTo>
                    <a:pt x="121" y="24"/>
                    <a:pt x="122" y="26"/>
                    <a:pt x="111" y="29"/>
                  </a:cubicBezTo>
                  <a:cubicBezTo>
                    <a:pt x="101" y="32"/>
                    <a:pt x="108" y="39"/>
                    <a:pt x="94" y="41"/>
                  </a:cubicBezTo>
                  <a:cubicBezTo>
                    <a:pt x="81" y="44"/>
                    <a:pt x="73" y="44"/>
                    <a:pt x="69" y="49"/>
                  </a:cubicBezTo>
                  <a:cubicBezTo>
                    <a:pt x="66" y="55"/>
                    <a:pt x="66" y="61"/>
                    <a:pt x="64" y="63"/>
                  </a:cubicBezTo>
                  <a:cubicBezTo>
                    <a:pt x="62" y="65"/>
                    <a:pt x="57" y="69"/>
                    <a:pt x="57" y="71"/>
                  </a:cubicBezTo>
                  <a:cubicBezTo>
                    <a:pt x="58" y="73"/>
                    <a:pt x="54" y="77"/>
                    <a:pt x="54" y="77"/>
                  </a:cubicBezTo>
                  <a:cubicBezTo>
                    <a:pt x="54" y="77"/>
                    <a:pt x="52" y="89"/>
                    <a:pt x="49" y="91"/>
                  </a:cubicBezTo>
                  <a:cubicBezTo>
                    <a:pt x="47" y="92"/>
                    <a:pt x="44" y="98"/>
                    <a:pt x="49" y="105"/>
                  </a:cubicBezTo>
                  <a:cubicBezTo>
                    <a:pt x="54" y="111"/>
                    <a:pt x="66" y="116"/>
                    <a:pt x="66" y="116"/>
                  </a:cubicBezTo>
                  <a:lnTo>
                    <a:pt x="66" y="120"/>
                  </a:lnTo>
                  <a:close/>
                </a:path>
              </a:pathLst>
            </a:custGeom>
            <a:grpFill/>
            <a:ln>
              <a:noFill/>
            </a:ln>
            <a:extLst/>
          </p:spPr>
          <p:txBody>
            <a:bodyPr/>
            <a:lstStyle/>
            <a:p>
              <a:pPr>
                <a:defRPr/>
              </a:pPr>
              <a:endParaRPr lang="zh-CN" altLang="en-US">
                <a:solidFill>
                  <a:prstClr val="black"/>
                </a:solidFill>
              </a:endParaRPr>
            </a:p>
          </p:txBody>
        </p:sp>
        <p:sp>
          <p:nvSpPr>
            <p:cNvPr id="39" name="Freeform 144"/>
            <p:cNvSpPr>
              <a:spLocks/>
            </p:cNvSpPr>
            <p:nvPr/>
          </p:nvSpPr>
          <p:spPr bwMode="auto">
            <a:xfrm>
              <a:off x="6338888" y="900113"/>
              <a:ext cx="180975" cy="84138"/>
            </a:xfrm>
            <a:custGeom>
              <a:avLst/>
              <a:gdLst>
                <a:gd name="T0" fmla="*/ 60 w 68"/>
                <a:gd name="T1" fmla="*/ 29 h 31"/>
                <a:gd name="T2" fmla="*/ 41 w 68"/>
                <a:gd name="T3" fmla="*/ 26 h 31"/>
                <a:gd name="T4" fmla="*/ 22 w 68"/>
                <a:gd name="T5" fmla="*/ 21 h 31"/>
                <a:gd name="T6" fmla="*/ 3 w 68"/>
                <a:gd name="T7" fmla="*/ 15 h 31"/>
                <a:gd name="T8" fmla="*/ 4 w 68"/>
                <a:gd name="T9" fmla="*/ 9 h 31"/>
                <a:gd name="T10" fmla="*/ 11 w 68"/>
                <a:gd name="T11" fmla="*/ 8 h 31"/>
                <a:gd name="T12" fmla="*/ 17 w 68"/>
                <a:gd name="T13" fmla="*/ 9 h 31"/>
                <a:gd name="T14" fmla="*/ 37 w 68"/>
                <a:gd name="T15" fmla="*/ 5 h 31"/>
                <a:gd name="T16" fmla="*/ 41 w 68"/>
                <a:gd name="T17" fmla="*/ 8 h 31"/>
                <a:gd name="T18" fmla="*/ 48 w 68"/>
                <a:gd name="T19" fmla="*/ 4 h 31"/>
                <a:gd name="T20" fmla="*/ 64 w 68"/>
                <a:gd name="T21" fmla="*/ 13 h 31"/>
                <a:gd name="T22" fmla="*/ 61 w 68"/>
                <a:gd name="T23" fmla="*/ 24 h 31"/>
                <a:gd name="T24" fmla="*/ 60 w 68"/>
                <a:gd name="T25"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31">
                  <a:moveTo>
                    <a:pt x="60" y="29"/>
                  </a:moveTo>
                  <a:cubicBezTo>
                    <a:pt x="50" y="27"/>
                    <a:pt x="51" y="31"/>
                    <a:pt x="41" y="26"/>
                  </a:cubicBezTo>
                  <a:cubicBezTo>
                    <a:pt x="31" y="20"/>
                    <a:pt x="33" y="20"/>
                    <a:pt x="22" y="21"/>
                  </a:cubicBezTo>
                  <a:cubicBezTo>
                    <a:pt x="10" y="22"/>
                    <a:pt x="6" y="19"/>
                    <a:pt x="3" y="15"/>
                  </a:cubicBezTo>
                  <a:cubicBezTo>
                    <a:pt x="0" y="10"/>
                    <a:pt x="0" y="10"/>
                    <a:pt x="4" y="9"/>
                  </a:cubicBezTo>
                  <a:cubicBezTo>
                    <a:pt x="7" y="8"/>
                    <a:pt x="6" y="7"/>
                    <a:pt x="11" y="8"/>
                  </a:cubicBezTo>
                  <a:cubicBezTo>
                    <a:pt x="17" y="9"/>
                    <a:pt x="4" y="18"/>
                    <a:pt x="17" y="9"/>
                  </a:cubicBezTo>
                  <a:cubicBezTo>
                    <a:pt x="30" y="0"/>
                    <a:pt x="37" y="5"/>
                    <a:pt x="37" y="5"/>
                  </a:cubicBezTo>
                  <a:cubicBezTo>
                    <a:pt x="37" y="5"/>
                    <a:pt x="36" y="11"/>
                    <a:pt x="41" y="8"/>
                  </a:cubicBezTo>
                  <a:cubicBezTo>
                    <a:pt x="47" y="6"/>
                    <a:pt x="48" y="4"/>
                    <a:pt x="48" y="4"/>
                  </a:cubicBezTo>
                  <a:cubicBezTo>
                    <a:pt x="48" y="4"/>
                    <a:pt x="68" y="10"/>
                    <a:pt x="64" y="13"/>
                  </a:cubicBezTo>
                  <a:cubicBezTo>
                    <a:pt x="59" y="17"/>
                    <a:pt x="61" y="24"/>
                    <a:pt x="61" y="24"/>
                  </a:cubicBezTo>
                  <a:lnTo>
                    <a:pt x="60" y="29"/>
                  </a:lnTo>
                  <a:close/>
                </a:path>
              </a:pathLst>
            </a:custGeom>
            <a:grpFill/>
            <a:ln>
              <a:noFill/>
            </a:ln>
            <a:extLst/>
          </p:spPr>
          <p:txBody>
            <a:bodyPr/>
            <a:lstStyle/>
            <a:p>
              <a:pPr>
                <a:defRPr/>
              </a:pPr>
              <a:endParaRPr lang="zh-CN" altLang="en-US">
                <a:solidFill>
                  <a:prstClr val="black"/>
                </a:solidFill>
              </a:endParaRPr>
            </a:p>
          </p:txBody>
        </p:sp>
        <p:sp>
          <p:nvSpPr>
            <p:cNvPr id="40" name="Freeform 145"/>
            <p:cNvSpPr>
              <a:spLocks/>
            </p:cNvSpPr>
            <p:nvPr/>
          </p:nvSpPr>
          <p:spPr bwMode="auto">
            <a:xfrm>
              <a:off x="6527800" y="933451"/>
              <a:ext cx="77788" cy="31750"/>
            </a:xfrm>
            <a:custGeom>
              <a:avLst/>
              <a:gdLst>
                <a:gd name="T0" fmla="*/ 21 w 29"/>
                <a:gd name="T1" fmla="*/ 10 h 12"/>
                <a:gd name="T2" fmla="*/ 9 w 29"/>
                <a:gd name="T3" fmla="*/ 12 h 12"/>
                <a:gd name="T4" fmla="*/ 1 w 29"/>
                <a:gd name="T5" fmla="*/ 9 h 12"/>
                <a:gd name="T6" fmla="*/ 5 w 29"/>
                <a:gd name="T7" fmla="*/ 6 h 12"/>
                <a:gd name="T8" fmla="*/ 12 w 29"/>
                <a:gd name="T9" fmla="*/ 5 h 12"/>
                <a:gd name="T10" fmla="*/ 13 w 29"/>
                <a:gd name="T11" fmla="*/ 0 h 12"/>
                <a:gd name="T12" fmla="*/ 24 w 29"/>
                <a:gd name="T13" fmla="*/ 2 h 12"/>
                <a:gd name="T14" fmla="*/ 27 w 29"/>
                <a:gd name="T15" fmla="*/ 7 h 12"/>
                <a:gd name="T16" fmla="*/ 21 w 29"/>
                <a:gd name="T17"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2">
                  <a:moveTo>
                    <a:pt x="21" y="10"/>
                  </a:moveTo>
                  <a:cubicBezTo>
                    <a:pt x="9" y="12"/>
                    <a:pt x="9" y="12"/>
                    <a:pt x="9" y="12"/>
                  </a:cubicBezTo>
                  <a:cubicBezTo>
                    <a:pt x="9" y="12"/>
                    <a:pt x="0" y="12"/>
                    <a:pt x="1" y="9"/>
                  </a:cubicBezTo>
                  <a:cubicBezTo>
                    <a:pt x="2" y="7"/>
                    <a:pt x="2" y="9"/>
                    <a:pt x="5" y="6"/>
                  </a:cubicBezTo>
                  <a:cubicBezTo>
                    <a:pt x="8" y="4"/>
                    <a:pt x="9" y="5"/>
                    <a:pt x="12" y="5"/>
                  </a:cubicBezTo>
                  <a:cubicBezTo>
                    <a:pt x="14" y="5"/>
                    <a:pt x="13" y="0"/>
                    <a:pt x="13" y="0"/>
                  </a:cubicBezTo>
                  <a:cubicBezTo>
                    <a:pt x="13" y="0"/>
                    <a:pt x="22" y="1"/>
                    <a:pt x="24" y="2"/>
                  </a:cubicBezTo>
                  <a:cubicBezTo>
                    <a:pt x="26" y="3"/>
                    <a:pt x="29" y="7"/>
                    <a:pt x="27" y="7"/>
                  </a:cubicBezTo>
                  <a:cubicBezTo>
                    <a:pt x="25" y="7"/>
                    <a:pt x="21" y="10"/>
                    <a:pt x="21" y="10"/>
                  </a:cubicBezTo>
                  <a:close/>
                </a:path>
              </a:pathLst>
            </a:custGeom>
            <a:grpFill/>
            <a:ln>
              <a:noFill/>
            </a:ln>
            <a:extLst/>
          </p:spPr>
          <p:txBody>
            <a:bodyPr/>
            <a:lstStyle/>
            <a:p>
              <a:pPr>
                <a:defRPr/>
              </a:pPr>
              <a:endParaRPr lang="zh-CN" altLang="en-US">
                <a:solidFill>
                  <a:prstClr val="black"/>
                </a:solidFill>
              </a:endParaRPr>
            </a:p>
          </p:txBody>
        </p:sp>
        <p:sp>
          <p:nvSpPr>
            <p:cNvPr id="41" name="Freeform 146"/>
            <p:cNvSpPr>
              <a:spLocks/>
            </p:cNvSpPr>
            <p:nvPr/>
          </p:nvSpPr>
          <p:spPr bwMode="auto">
            <a:xfrm>
              <a:off x="6559550" y="860426"/>
              <a:ext cx="120650" cy="69850"/>
            </a:xfrm>
            <a:custGeom>
              <a:avLst/>
              <a:gdLst>
                <a:gd name="T0" fmla="*/ 31 w 45"/>
                <a:gd name="T1" fmla="*/ 24 h 26"/>
                <a:gd name="T2" fmla="*/ 19 w 45"/>
                <a:gd name="T3" fmla="*/ 25 h 26"/>
                <a:gd name="T4" fmla="*/ 14 w 45"/>
                <a:gd name="T5" fmla="*/ 22 h 26"/>
                <a:gd name="T6" fmla="*/ 5 w 45"/>
                <a:gd name="T7" fmla="*/ 22 h 26"/>
                <a:gd name="T8" fmla="*/ 2 w 45"/>
                <a:gd name="T9" fmla="*/ 20 h 26"/>
                <a:gd name="T10" fmla="*/ 12 w 45"/>
                <a:gd name="T11" fmla="*/ 16 h 26"/>
                <a:gd name="T12" fmla="*/ 16 w 45"/>
                <a:gd name="T13" fmla="*/ 11 h 26"/>
                <a:gd name="T14" fmla="*/ 19 w 45"/>
                <a:gd name="T15" fmla="*/ 6 h 26"/>
                <a:gd name="T16" fmla="*/ 22 w 45"/>
                <a:gd name="T17" fmla="*/ 4 h 26"/>
                <a:gd name="T18" fmla="*/ 28 w 45"/>
                <a:gd name="T19" fmla="*/ 1 h 26"/>
                <a:gd name="T20" fmla="*/ 35 w 45"/>
                <a:gd name="T21" fmla="*/ 4 h 26"/>
                <a:gd name="T22" fmla="*/ 34 w 45"/>
                <a:gd name="T23" fmla="*/ 12 h 26"/>
                <a:gd name="T24" fmla="*/ 34 w 45"/>
                <a:gd name="T25" fmla="*/ 16 h 26"/>
                <a:gd name="T26" fmla="*/ 41 w 45"/>
                <a:gd name="T27" fmla="*/ 21 h 26"/>
                <a:gd name="T28" fmla="*/ 34 w 45"/>
                <a:gd name="T29" fmla="*/ 22 h 26"/>
                <a:gd name="T30" fmla="*/ 31 w 45"/>
                <a:gd name="T31"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26">
                  <a:moveTo>
                    <a:pt x="31" y="24"/>
                  </a:moveTo>
                  <a:cubicBezTo>
                    <a:pt x="29" y="24"/>
                    <a:pt x="22" y="26"/>
                    <a:pt x="19" y="25"/>
                  </a:cubicBezTo>
                  <a:cubicBezTo>
                    <a:pt x="17" y="24"/>
                    <a:pt x="17" y="22"/>
                    <a:pt x="14" y="22"/>
                  </a:cubicBezTo>
                  <a:cubicBezTo>
                    <a:pt x="10" y="21"/>
                    <a:pt x="5" y="22"/>
                    <a:pt x="5" y="22"/>
                  </a:cubicBezTo>
                  <a:cubicBezTo>
                    <a:pt x="5" y="22"/>
                    <a:pt x="0" y="25"/>
                    <a:pt x="2" y="20"/>
                  </a:cubicBezTo>
                  <a:cubicBezTo>
                    <a:pt x="5" y="15"/>
                    <a:pt x="11" y="17"/>
                    <a:pt x="12" y="16"/>
                  </a:cubicBezTo>
                  <a:cubicBezTo>
                    <a:pt x="12" y="14"/>
                    <a:pt x="13" y="13"/>
                    <a:pt x="16" y="11"/>
                  </a:cubicBezTo>
                  <a:cubicBezTo>
                    <a:pt x="19" y="8"/>
                    <a:pt x="15" y="9"/>
                    <a:pt x="19" y="6"/>
                  </a:cubicBezTo>
                  <a:cubicBezTo>
                    <a:pt x="22" y="4"/>
                    <a:pt x="22" y="4"/>
                    <a:pt x="22" y="4"/>
                  </a:cubicBezTo>
                  <a:cubicBezTo>
                    <a:pt x="22" y="4"/>
                    <a:pt x="25" y="0"/>
                    <a:pt x="28" y="1"/>
                  </a:cubicBezTo>
                  <a:cubicBezTo>
                    <a:pt x="32" y="2"/>
                    <a:pt x="35" y="4"/>
                    <a:pt x="35" y="4"/>
                  </a:cubicBezTo>
                  <a:cubicBezTo>
                    <a:pt x="35" y="4"/>
                    <a:pt x="36" y="12"/>
                    <a:pt x="34" y="12"/>
                  </a:cubicBezTo>
                  <a:cubicBezTo>
                    <a:pt x="32" y="12"/>
                    <a:pt x="34" y="16"/>
                    <a:pt x="34" y="16"/>
                  </a:cubicBezTo>
                  <a:cubicBezTo>
                    <a:pt x="34" y="16"/>
                    <a:pt x="45" y="20"/>
                    <a:pt x="41" y="21"/>
                  </a:cubicBezTo>
                  <a:cubicBezTo>
                    <a:pt x="37" y="22"/>
                    <a:pt x="34" y="22"/>
                    <a:pt x="34" y="22"/>
                  </a:cubicBezTo>
                  <a:lnTo>
                    <a:pt x="31" y="24"/>
                  </a:lnTo>
                  <a:close/>
                </a:path>
              </a:pathLst>
            </a:custGeom>
            <a:grpFill/>
            <a:ln>
              <a:noFill/>
            </a:ln>
            <a:extLst/>
          </p:spPr>
          <p:txBody>
            <a:bodyPr/>
            <a:lstStyle/>
            <a:p>
              <a:pPr>
                <a:defRPr/>
              </a:pPr>
              <a:endParaRPr lang="zh-CN" altLang="en-US">
                <a:solidFill>
                  <a:prstClr val="black"/>
                </a:solidFill>
              </a:endParaRPr>
            </a:p>
          </p:txBody>
        </p:sp>
        <p:sp>
          <p:nvSpPr>
            <p:cNvPr id="42" name="Freeform 147"/>
            <p:cNvSpPr>
              <a:spLocks/>
            </p:cNvSpPr>
            <p:nvPr/>
          </p:nvSpPr>
          <p:spPr bwMode="auto">
            <a:xfrm>
              <a:off x="6613525" y="938213"/>
              <a:ext cx="74613" cy="28575"/>
            </a:xfrm>
            <a:custGeom>
              <a:avLst/>
              <a:gdLst>
                <a:gd name="T0" fmla="*/ 1 w 28"/>
                <a:gd name="T1" fmla="*/ 10 h 11"/>
                <a:gd name="T2" fmla="*/ 9 w 28"/>
                <a:gd name="T3" fmla="*/ 9 h 11"/>
                <a:gd name="T4" fmla="*/ 16 w 28"/>
                <a:gd name="T5" fmla="*/ 7 h 11"/>
                <a:gd name="T6" fmla="*/ 25 w 28"/>
                <a:gd name="T7" fmla="*/ 3 h 11"/>
                <a:gd name="T8" fmla="*/ 17 w 28"/>
                <a:gd name="T9" fmla="*/ 2 h 11"/>
                <a:gd name="T10" fmla="*/ 5 w 28"/>
                <a:gd name="T11" fmla="*/ 1 h 11"/>
                <a:gd name="T12" fmla="*/ 0 w 28"/>
                <a:gd name="T13" fmla="*/ 7 h 11"/>
                <a:gd name="T14" fmla="*/ 1 w 28"/>
                <a:gd name="T15" fmla="*/ 1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1">
                  <a:moveTo>
                    <a:pt x="1" y="10"/>
                  </a:moveTo>
                  <a:cubicBezTo>
                    <a:pt x="4" y="11"/>
                    <a:pt x="6" y="11"/>
                    <a:pt x="9" y="9"/>
                  </a:cubicBezTo>
                  <a:cubicBezTo>
                    <a:pt x="12" y="7"/>
                    <a:pt x="12" y="6"/>
                    <a:pt x="16" y="7"/>
                  </a:cubicBezTo>
                  <a:cubicBezTo>
                    <a:pt x="19" y="8"/>
                    <a:pt x="28" y="3"/>
                    <a:pt x="25" y="3"/>
                  </a:cubicBezTo>
                  <a:cubicBezTo>
                    <a:pt x="23" y="3"/>
                    <a:pt x="19" y="3"/>
                    <a:pt x="17" y="2"/>
                  </a:cubicBezTo>
                  <a:cubicBezTo>
                    <a:pt x="15" y="0"/>
                    <a:pt x="9" y="1"/>
                    <a:pt x="5" y="1"/>
                  </a:cubicBezTo>
                  <a:cubicBezTo>
                    <a:pt x="1" y="2"/>
                    <a:pt x="0" y="7"/>
                    <a:pt x="0" y="7"/>
                  </a:cubicBezTo>
                  <a:lnTo>
                    <a:pt x="1" y="10"/>
                  </a:lnTo>
                  <a:close/>
                </a:path>
              </a:pathLst>
            </a:custGeom>
            <a:grpFill/>
            <a:ln>
              <a:noFill/>
            </a:ln>
            <a:extLst/>
          </p:spPr>
          <p:txBody>
            <a:bodyPr/>
            <a:lstStyle/>
            <a:p>
              <a:pPr>
                <a:defRPr/>
              </a:pPr>
              <a:endParaRPr lang="zh-CN" altLang="en-US">
                <a:solidFill>
                  <a:prstClr val="black"/>
                </a:solidFill>
              </a:endParaRPr>
            </a:p>
          </p:txBody>
        </p:sp>
        <p:sp>
          <p:nvSpPr>
            <p:cNvPr id="43" name="Freeform 148"/>
            <p:cNvSpPr>
              <a:spLocks/>
            </p:cNvSpPr>
            <p:nvPr/>
          </p:nvSpPr>
          <p:spPr bwMode="auto">
            <a:xfrm>
              <a:off x="6684963" y="900113"/>
              <a:ext cx="69850" cy="66675"/>
            </a:xfrm>
            <a:custGeom>
              <a:avLst/>
              <a:gdLst>
                <a:gd name="T0" fmla="*/ 9 w 26"/>
                <a:gd name="T1" fmla="*/ 18 h 25"/>
                <a:gd name="T2" fmla="*/ 13 w 26"/>
                <a:gd name="T3" fmla="*/ 21 h 25"/>
                <a:gd name="T4" fmla="*/ 21 w 26"/>
                <a:gd name="T5" fmla="*/ 16 h 25"/>
                <a:gd name="T6" fmla="*/ 26 w 26"/>
                <a:gd name="T7" fmla="*/ 10 h 25"/>
                <a:gd name="T8" fmla="*/ 20 w 26"/>
                <a:gd name="T9" fmla="*/ 4 h 25"/>
                <a:gd name="T10" fmla="*/ 15 w 26"/>
                <a:gd name="T11" fmla="*/ 1 h 25"/>
                <a:gd name="T12" fmla="*/ 8 w 26"/>
                <a:gd name="T13" fmla="*/ 10 h 25"/>
                <a:gd name="T14" fmla="*/ 2 w 26"/>
                <a:gd name="T15" fmla="*/ 11 h 25"/>
                <a:gd name="T16" fmla="*/ 9 w 26"/>
                <a:gd name="T17" fmla="*/ 17 h 25"/>
                <a:gd name="T18" fmla="*/ 9 w 26"/>
                <a:gd name="T19" fmla="*/ 1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5">
                  <a:moveTo>
                    <a:pt x="9" y="18"/>
                  </a:moveTo>
                  <a:cubicBezTo>
                    <a:pt x="9" y="18"/>
                    <a:pt x="7" y="25"/>
                    <a:pt x="13" y="21"/>
                  </a:cubicBezTo>
                  <a:cubicBezTo>
                    <a:pt x="19" y="17"/>
                    <a:pt x="19" y="16"/>
                    <a:pt x="21" y="16"/>
                  </a:cubicBezTo>
                  <a:cubicBezTo>
                    <a:pt x="23" y="15"/>
                    <a:pt x="26" y="10"/>
                    <a:pt x="26" y="10"/>
                  </a:cubicBezTo>
                  <a:cubicBezTo>
                    <a:pt x="26" y="10"/>
                    <a:pt x="22" y="6"/>
                    <a:pt x="20" y="4"/>
                  </a:cubicBezTo>
                  <a:cubicBezTo>
                    <a:pt x="17" y="2"/>
                    <a:pt x="20" y="0"/>
                    <a:pt x="15" y="1"/>
                  </a:cubicBezTo>
                  <a:cubicBezTo>
                    <a:pt x="9" y="1"/>
                    <a:pt x="8" y="10"/>
                    <a:pt x="8" y="10"/>
                  </a:cubicBezTo>
                  <a:cubicBezTo>
                    <a:pt x="8" y="10"/>
                    <a:pt x="0" y="7"/>
                    <a:pt x="2" y="11"/>
                  </a:cubicBezTo>
                  <a:cubicBezTo>
                    <a:pt x="4" y="15"/>
                    <a:pt x="9" y="17"/>
                    <a:pt x="9" y="17"/>
                  </a:cubicBezTo>
                  <a:lnTo>
                    <a:pt x="9" y="18"/>
                  </a:lnTo>
                  <a:close/>
                </a:path>
              </a:pathLst>
            </a:custGeom>
            <a:grpFill/>
            <a:ln>
              <a:noFill/>
            </a:ln>
            <a:extLst/>
          </p:spPr>
          <p:txBody>
            <a:bodyPr/>
            <a:lstStyle/>
            <a:p>
              <a:pPr>
                <a:defRPr/>
              </a:pPr>
              <a:endParaRPr lang="zh-CN" altLang="en-US">
                <a:solidFill>
                  <a:prstClr val="black"/>
                </a:solidFill>
              </a:endParaRPr>
            </a:p>
          </p:txBody>
        </p:sp>
        <p:sp>
          <p:nvSpPr>
            <p:cNvPr id="44" name="Freeform 149"/>
            <p:cNvSpPr>
              <a:spLocks/>
            </p:cNvSpPr>
            <p:nvPr/>
          </p:nvSpPr>
          <p:spPr bwMode="auto">
            <a:xfrm>
              <a:off x="6645275" y="965201"/>
              <a:ext cx="57150" cy="19050"/>
            </a:xfrm>
            <a:custGeom>
              <a:avLst/>
              <a:gdLst>
                <a:gd name="T0" fmla="*/ 9 w 21"/>
                <a:gd name="T1" fmla="*/ 0 h 7"/>
                <a:gd name="T2" fmla="*/ 4 w 21"/>
                <a:gd name="T3" fmla="*/ 5 h 7"/>
                <a:gd name="T4" fmla="*/ 15 w 21"/>
                <a:gd name="T5" fmla="*/ 7 h 7"/>
                <a:gd name="T6" fmla="*/ 20 w 21"/>
                <a:gd name="T7" fmla="*/ 5 h 7"/>
                <a:gd name="T8" fmla="*/ 15 w 21"/>
                <a:gd name="T9" fmla="*/ 0 h 7"/>
                <a:gd name="T10" fmla="*/ 9 w 21"/>
                <a:gd name="T11" fmla="*/ 0 h 7"/>
              </a:gdLst>
              <a:ahLst/>
              <a:cxnLst>
                <a:cxn ang="0">
                  <a:pos x="T0" y="T1"/>
                </a:cxn>
                <a:cxn ang="0">
                  <a:pos x="T2" y="T3"/>
                </a:cxn>
                <a:cxn ang="0">
                  <a:pos x="T4" y="T5"/>
                </a:cxn>
                <a:cxn ang="0">
                  <a:pos x="T6" y="T7"/>
                </a:cxn>
                <a:cxn ang="0">
                  <a:pos x="T8" y="T9"/>
                </a:cxn>
                <a:cxn ang="0">
                  <a:pos x="T10" y="T11"/>
                </a:cxn>
              </a:cxnLst>
              <a:rect l="0" t="0" r="r" b="b"/>
              <a:pathLst>
                <a:path w="21" h="7">
                  <a:moveTo>
                    <a:pt x="9" y="0"/>
                  </a:moveTo>
                  <a:cubicBezTo>
                    <a:pt x="7" y="0"/>
                    <a:pt x="0" y="3"/>
                    <a:pt x="4" y="5"/>
                  </a:cubicBezTo>
                  <a:cubicBezTo>
                    <a:pt x="8" y="7"/>
                    <a:pt x="14" y="7"/>
                    <a:pt x="15" y="7"/>
                  </a:cubicBezTo>
                  <a:cubicBezTo>
                    <a:pt x="17" y="7"/>
                    <a:pt x="20" y="7"/>
                    <a:pt x="20" y="5"/>
                  </a:cubicBezTo>
                  <a:cubicBezTo>
                    <a:pt x="21" y="3"/>
                    <a:pt x="15" y="0"/>
                    <a:pt x="15" y="0"/>
                  </a:cubicBezTo>
                  <a:lnTo>
                    <a:pt x="9" y="0"/>
                  </a:lnTo>
                  <a:close/>
                </a:path>
              </a:pathLst>
            </a:custGeom>
            <a:grpFill/>
            <a:ln>
              <a:noFill/>
            </a:ln>
            <a:extLst/>
          </p:spPr>
          <p:txBody>
            <a:bodyPr/>
            <a:lstStyle/>
            <a:p>
              <a:pPr>
                <a:defRPr/>
              </a:pPr>
              <a:endParaRPr lang="zh-CN" altLang="en-US">
                <a:solidFill>
                  <a:prstClr val="black"/>
                </a:solidFill>
              </a:endParaRPr>
            </a:p>
          </p:txBody>
        </p:sp>
        <p:sp>
          <p:nvSpPr>
            <p:cNvPr id="45" name="Freeform 150"/>
            <p:cNvSpPr>
              <a:spLocks/>
            </p:cNvSpPr>
            <p:nvPr/>
          </p:nvSpPr>
          <p:spPr bwMode="auto">
            <a:xfrm>
              <a:off x="6645275" y="839788"/>
              <a:ext cx="34925" cy="23813"/>
            </a:xfrm>
            <a:custGeom>
              <a:avLst/>
              <a:gdLst>
                <a:gd name="T0" fmla="*/ 9 w 13"/>
                <a:gd name="T1" fmla="*/ 9 h 9"/>
                <a:gd name="T2" fmla="*/ 0 w 13"/>
                <a:gd name="T3" fmla="*/ 4 h 9"/>
                <a:gd name="T4" fmla="*/ 8 w 13"/>
                <a:gd name="T5" fmla="*/ 0 h 9"/>
                <a:gd name="T6" fmla="*/ 12 w 13"/>
                <a:gd name="T7" fmla="*/ 2 h 9"/>
                <a:gd name="T8" fmla="*/ 9 w 13"/>
                <a:gd name="T9" fmla="*/ 9 h 9"/>
              </a:gdLst>
              <a:ahLst/>
              <a:cxnLst>
                <a:cxn ang="0">
                  <a:pos x="T0" y="T1"/>
                </a:cxn>
                <a:cxn ang="0">
                  <a:pos x="T2" y="T3"/>
                </a:cxn>
                <a:cxn ang="0">
                  <a:pos x="T4" y="T5"/>
                </a:cxn>
                <a:cxn ang="0">
                  <a:pos x="T6" y="T7"/>
                </a:cxn>
                <a:cxn ang="0">
                  <a:pos x="T8" y="T9"/>
                </a:cxn>
              </a:cxnLst>
              <a:rect l="0" t="0" r="r" b="b"/>
              <a:pathLst>
                <a:path w="13" h="9">
                  <a:moveTo>
                    <a:pt x="9" y="9"/>
                  </a:moveTo>
                  <a:cubicBezTo>
                    <a:pt x="9" y="9"/>
                    <a:pt x="0" y="6"/>
                    <a:pt x="0" y="4"/>
                  </a:cubicBezTo>
                  <a:cubicBezTo>
                    <a:pt x="1" y="3"/>
                    <a:pt x="6" y="0"/>
                    <a:pt x="8" y="0"/>
                  </a:cubicBezTo>
                  <a:cubicBezTo>
                    <a:pt x="9" y="1"/>
                    <a:pt x="13" y="0"/>
                    <a:pt x="12" y="2"/>
                  </a:cubicBezTo>
                  <a:cubicBezTo>
                    <a:pt x="12" y="4"/>
                    <a:pt x="9" y="9"/>
                    <a:pt x="9" y="9"/>
                  </a:cubicBezTo>
                  <a:close/>
                </a:path>
              </a:pathLst>
            </a:custGeom>
            <a:grpFill/>
            <a:ln>
              <a:noFill/>
            </a:ln>
            <a:extLst/>
          </p:spPr>
          <p:txBody>
            <a:bodyPr/>
            <a:lstStyle/>
            <a:p>
              <a:pPr>
                <a:defRPr/>
              </a:pPr>
              <a:endParaRPr lang="zh-CN" altLang="en-US">
                <a:solidFill>
                  <a:prstClr val="black"/>
                </a:solidFill>
              </a:endParaRPr>
            </a:p>
          </p:txBody>
        </p:sp>
        <p:sp>
          <p:nvSpPr>
            <p:cNvPr id="46" name="Freeform 151"/>
            <p:cNvSpPr>
              <a:spLocks/>
            </p:cNvSpPr>
            <p:nvPr/>
          </p:nvSpPr>
          <p:spPr bwMode="auto">
            <a:xfrm>
              <a:off x="6746875" y="868363"/>
              <a:ext cx="77788" cy="61913"/>
            </a:xfrm>
            <a:custGeom>
              <a:avLst/>
              <a:gdLst>
                <a:gd name="T0" fmla="*/ 16 w 29"/>
                <a:gd name="T1" fmla="*/ 22 h 23"/>
                <a:gd name="T2" fmla="*/ 19 w 29"/>
                <a:gd name="T3" fmla="*/ 19 h 23"/>
                <a:gd name="T4" fmla="*/ 29 w 29"/>
                <a:gd name="T5" fmla="*/ 12 h 23"/>
                <a:gd name="T6" fmla="*/ 26 w 29"/>
                <a:gd name="T7" fmla="*/ 7 h 23"/>
                <a:gd name="T8" fmla="*/ 17 w 29"/>
                <a:gd name="T9" fmla="*/ 1 h 23"/>
                <a:gd name="T10" fmla="*/ 11 w 29"/>
                <a:gd name="T11" fmla="*/ 11 h 23"/>
                <a:gd name="T12" fmla="*/ 3 w 29"/>
                <a:gd name="T13" fmla="*/ 13 h 23"/>
                <a:gd name="T14" fmla="*/ 5 w 29"/>
                <a:gd name="T15" fmla="*/ 18 h 23"/>
                <a:gd name="T16" fmla="*/ 10 w 29"/>
                <a:gd name="T17" fmla="*/ 23 h 23"/>
                <a:gd name="T18" fmla="*/ 16 w 29"/>
                <a:gd name="T19"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3">
                  <a:moveTo>
                    <a:pt x="16" y="22"/>
                  </a:moveTo>
                  <a:cubicBezTo>
                    <a:pt x="15" y="22"/>
                    <a:pt x="15" y="21"/>
                    <a:pt x="19" y="19"/>
                  </a:cubicBezTo>
                  <a:cubicBezTo>
                    <a:pt x="22" y="18"/>
                    <a:pt x="29" y="14"/>
                    <a:pt x="29" y="12"/>
                  </a:cubicBezTo>
                  <a:cubicBezTo>
                    <a:pt x="29" y="11"/>
                    <a:pt x="28" y="10"/>
                    <a:pt x="26" y="7"/>
                  </a:cubicBezTo>
                  <a:cubicBezTo>
                    <a:pt x="23" y="5"/>
                    <a:pt x="19" y="0"/>
                    <a:pt x="17" y="1"/>
                  </a:cubicBezTo>
                  <a:cubicBezTo>
                    <a:pt x="14" y="3"/>
                    <a:pt x="13" y="10"/>
                    <a:pt x="11" y="11"/>
                  </a:cubicBezTo>
                  <a:cubicBezTo>
                    <a:pt x="10" y="12"/>
                    <a:pt x="6" y="13"/>
                    <a:pt x="3" y="13"/>
                  </a:cubicBezTo>
                  <a:cubicBezTo>
                    <a:pt x="0" y="13"/>
                    <a:pt x="3" y="18"/>
                    <a:pt x="5" y="18"/>
                  </a:cubicBezTo>
                  <a:cubicBezTo>
                    <a:pt x="8" y="19"/>
                    <a:pt x="8" y="23"/>
                    <a:pt x="10" y="23"/>
                  </a:cubicBezTo>
                  <a:cubicBezTo>
                    <a:pt x="12" y="22"/>
                    <a:pt x="16" y="22"/>
                    <a:pt x="16" y="22"/>
                  </a:cubicBezTo>
                  <a:close/>
                </a:path>
              </a:pathLst>
            </a:custGeom>
            <a:grpFill/>
            <a:ln>
              <a:noFill/>
            </a:ln>
            <a:extLst/>
          </p:spPr>
          <p:txBody>
            <a:bodyPr/>
            <a:lstStyle/>
            <a:p>
              <a:pPr>
                <a:defRPr/>
              </a:pPr>
              <a:endParaRPr lang="zh-CN" altLang="en-US">
                <a:solidFill>
                  <a:prstClr val="black"/>
                </a:solidFill>
              </a:endParaRPr>
            </a:p>
          </p:txBody>
        </p:sp>
        <p:sp>
          <p:nvSpPr>
            <p:cNvPr id="47" name="Freeform 152"/>
            <p:cNvSpPr>
              <a:spLocks/>
            </p:cNvSpPr>
            <p:nvPr/>
          </p:nvSpPr>
          <p:spPr bwMode="auto">
            <a:xfrm>
              <a:off x="7412038" y="890588"/>
              <a:ext cx="246063" cy="168275"/>
            </a:xfrm>
            <a:custGeom>
              <a:avLst/>
              <a:gdLst>
                <a:gd name="T0" fmla="*/ 23 w 92"/>
                <a:gd name="T1" fmla="*/ 42 h 63"/>
                <a:gd name="T2" fmla="*/ 22 w 92"/>
                <a:gd name="T3" fmla="*/ 49 h 63"/>
                <a:gd name="T4" fmla="*/ 8 w 92"/>
                <a:gd name="T5" fmla="*/ 40 h 63"/>
                <a:gd name="T6" fmla="*/ 2 w 92"/>
                <a:gd name="T7" fmla="*/ 45 h 63"/>
                <a:gd name="T8" fmla="*/ 3 w 92"/>
                <a:gd name="T9" fmla="*/ 35 h 63"/>
                <a:gd name="T10" fmla="*/ 7 w 92"/>
                <a:gd name="T11" fmla="*/ 31 h 63"/>
                <a:gd name="T12" fmla="*/ 8 w 92"/>
                <a:gd name="T13" fmla="*/ 21 h 63"/>
                <a:gd name="T14" fmla="*/ 13 w 92"/>
                <a:gd name="T15" fmla="*/ 17 h 63"/>
                <a:gd name="T16" fmla="*/ 29 w 92"/>
                <a:gd name="T17" fmla="*/ 8 h 63"/>
                <a:gd name="T18" fmla="*/ 34 w 92"/>
                <a:gd name="T19" fmla="*/ 2 h 63"/>
                <a:gd name="T20" fmla="*/ 44 w 92"/>
                <a:gd name="T21" fmla="*/ 6 h 63"/>
                <a:gd name="T22" fmla="*/ 51 w 92"/>
                <a:gd name="T23" fmla="*/ 16 h 63"/>
                <a:gd name="T24" fmla="*/ 61 w 92"/>
                <a:gd name="T25" fmla="*/ 27 h 63"/>
                <a:gd name="T26" fmla="*/ 70 w 92"/>
                <a:gd name="T27" fmla="*/ 36 h 63"/>
                <a:gd name="T28" fmla="*/ 90 w 92"/>
                <a:gd name="T29" fmla="*/ 42 h 63"/>
                <a:gd name="T30" fmla="*/ 85 w 92"/>
                <a:gd name="T31" fmla="*/ 47 h 63"/>
                <a:gd name="T32" fmla="*/ 86 w 92"/>
                <a:gd name="T33" fmla="*/ 51 h 63"/>
                <a:gd name="T34" fmla="*/ 87 w 92"/>
                <a:gd name="T35" fmla="*/ 58 h 63"/>
                <a:gd name="T36" fmla="*/ 72 w 92"/>
                <a:gd name="T37" fmla="*/ 58 h 63"/>
                <a:gd name="T38" fmla="*/ 66 w 92"/>
                <a:gd name="T39" fmla="*/ 62 h 63"/>
                <a:gd name="T40" fmla="*/ 55 w 92"/>
                <a:gd name="T41" fmla="*/ 57 h 63"/>
                <a:gd name="T42" fmla="*/ 44 w 92"/>
                <a:gd name="T43" fmla="*/ 52 h 63"/>
                <a:gd name="T44" fmla="*/ 36 w 92"/>
                <a:gd name="T45" fmla="*/ 51 h 63"/>
                <a:gd name="T46" fmla="*/ 28 w 92"/>
                <a:gd name="T47" fmla="*/ 41 h 63"/>
                <a:gd name="T48" fmla="*/ 23 w 92"/>
                <a:gd name="T49" fmla="*/ 4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2" h="63">
                  <a:moveTo>
                    <a:pt x="23" y="42"/>
                  </a:moveTo>
                  <a:cubicBezTo>
                    <a:pt x="21" y="46"/>
                    <a:pt x="33" y="56"/>
                    <a:pt x="22" y="49"/>
                  </a:cubicBezTo>
                  <a:cubicBezTo>
                    <a:pt x="10" y="42"/>
                    <a:pt x="8" y="40"/>
                    <a:pt x="8" y="40"/>
                  </a:cubicBezTo>
                  <a:cubicBezTo>
                    <a:pt x="2" y="45"/>
                    <a:pt x="2" y="45"/>
                    <a:pt x="2" y="45"/>
                  </a:cubicBezTo>
                  <a:cubicBezTo>
                    <a:pt x="2" y="45"/>
                    <a:pt x="0" y="37"/>
                    <a:pt x="3" y="35"/>
                  </a:cubicBezTo>
                  <a:cubicBezTo>
                    <a:pt x="7" y="33"/>
                    <a:pt x="8" y="37"/>
                    <a:pt x="7" y="31"/>
                  </a:cubicBezTo>
                  <a:cubicBezTo>
                    <a:pt x="6" y="24"/>
                    <a:pt x="6" y="23"/>
                    <a:pt x="8" y="21"/>
                  </a:cubicBezTo>
                  <a:cubicBezTo>
                    <a:pt x="10" y="18"/>
                    <a:pt x="9" y="20"/>
                    <a:pt x="13" y="17"/>
                  </a:cubicBezTo>
                  <a:cubicBezTo>
                    <a:pt x="16" y="14"/>
                    <a:pt x="27" y="12"/>
                    <a:pt x="29" y="8"/>
                  </a:cubicBezTo>
                  <a:cubicBezTo>
                    <a:pt x="31" y="5"/>
                    <a:pt x="33" y="3"/>
                    <a:pt x="34" y="2"/>
                  </a:cubicBezTo>
                  <a:cubicBezTo>
                    <a:pt x="36" y="0"/>
                    <a:pt x="40" y="5"/>
                    <a:pt x="44" y="6"/>
                  </a:cubicBezTo>
                  <a:cubicBezTo>
                    <a:pt x="49" y="7"/>
                    <a:pt x="51" y="16"/>
                    <a:pt x="51" y="16"/>
                  </a:cubicBezTo>
                  <a:cubicBezTo>
                    <a:pt x="51" y="16"/>
                    <a:pt x="58" y="24"/>
                    <a:pt x="61" y="27"/>
                  </a:cubicBezTo>
                  <a:cubicBezTo>
                    <a:pt x="65" y="30"/>
                    <a:pt x="64" y="38"/>
                    <a:pt x="70" y="36"/>
                  </a:cubicBezTo>
                  <a:cubicBezTo>
                    <a:pt x="77" y="35"/>
                    <a:pt x="92" y="42"/>
                    <a:pt x="90" y="42"/>
                  </a:cubicBezTo>
                  <a:cubicBezTo>
                    <a:pt x="88" y="43"/>
                    <a:pt x="85" y="47"/>
                    <a:pt x="85" y="47"/>
                  </a:cubicBezTo>
                  <a:cubicBezTo>
                    <a:pt x="86" y="51"/>
                    <a:pt x="86" y="51"/>
                    <a:pt x="86" y="51"/>
                  </a:cubicBezTo>
                  <a:cubicBezTo>
                    <a:pt x="86" y="51"/>
                    <a:pt x="91" y="58"/>
                    <a:pt x="87" y="58"/>
                  </a:cubicBezTo>
                  <a:cubicBezTo>
                    <a:pt x="83" y="57"/>
                    <a:pt x="78" y="58"/>
                    <a:pt x="72" y="58"/>
                  </a:cubicBezTo>
                  <a:cubicBezTo>
                    <a:pt x="66" y="58"/>
                    <a:pt x="68" y="63"/>
                    <a:pt x="66" y="62"/>
                  </a:cubicBezTo>
                  <a:cubicBezTo>
                    <a:pt x="63" y="61"/>
                    <a:pt x="61" y="60"/>
                    <a:pt x="55" y="57"/>
                  </a:cubicBezTo>
                  <a:cubicBezTo>
                    <a:pt x="49" y="53"/>
                    <a:pt x="52" y="53"/>
                    <a:pt x="44" y="52"/>
                  </a:cubicBezTo>
                  <a:cubicBezTo>
                    <a:pt x="36" y="51"/>
                    <a:pt x="41" y="60"/>
                    <a:pt x="36" y="51"/>
                  </a:cubicBezTo>
                  <a:cubicBezTo>
                    <a:pt x="31" y="43"/>
                    <a:pt x="28" y="41"/>
                    <a:pt x="28" y="41"/>
                  </a:cubicBezTo>
                  <a:lnTo>
                    <a:pt x="23" y="42"/>
                  </a:lnTo>
                  <a:close/>
                </a:path>
              </a:pathLst>
            </a:custGeom>
            <a:grpFill/>
            <a:ln>
              <a:noFill/>
            </a:ln>
            <a:extLst/>
          </p:spPr>
          <p:txBody>
            <a:bodyPr/>
            <a:lstStyle/>
            <a:p>
              <a:pPr>
                <a:defRPr/>
              </a:pPr>
              <a:endParaRPr lang="zh-CN" altLang="en-US">
                <a:solidFill>
                  <a:prstClr val="black"/>
                </a:solidFill>
              </a:endParaRPr>
            </a:p>
          </p:txBody>
        </p:sp>
        <p:sp>
          <p:nvSpPr>
            <p:cNvPr id="48" name="Freeform 153"/>
            <p:cNvSpPr>
              <a:spLocks/>
            </p:cNvSpPr>
            <p:nvPr/>
          </p:nvSpPr>
          <p:spPr bwMode="auto">
            <a:xfrm>
              <a:off x="7631113" y="1004888"/>
              <a:ext cx="157163" cy="90488"/>
            </a:xfrm>
            <a:custGeom>
              <a:avLst/>
              <a:gdLst>
                <a:gd name="T0" fmla="*/ 5 w 59"/>
                <a:gd name="T1" fmla="*/ 32 h 34"/>
                <a:gd name="T2" fmla="*/ 19 w 59"/>
                <a:gd name="T3" fmla="*/ 28 h 34"/>
                <a:gd name="T4" fmla="*/ 35 w 59"/>
                <a:gd name="T5" fmla="*/ 30 h 34"/>
                <a:gd name="T6" fmla="*/ 48 w 59"/>
                <a:gd name="T7" fmla="*/ 29 h 34"/>
                <a:gd name="T8" fmla="*/ 49 w 59"/>
                <a:gd name="T9" fmla="*/ 25 h 34"/>
                <a:gd name="T10" fmla="*/ 55 w 59"/>
                <a:gd name="T11" fmla="*/ 22 h 34"/>
                <a:gd name="T12" fmla="*/ 39 w 59"/>
                <a:gd name="T13" fmla="*/ 9 h 34"/>
                <a:gd name="T14" fmla="*/ 25 w 59"/>
                <a:gd name="T15" fmla="*/ 1 h 34"/>
                <a:gd name="T16" fmla="*/ 13 w 59"/>
                <a:gd name="T17" fmla="*/ 6 h 34"/>
                <a:gd name="T18" fmla="*/ 10 w 59"/>
                <a:gd name="T19" fmla="*/ 13 h 34"/>
                <a:gd name="T20" fmla="*/ 2 w 59"/>
                <a:gd name="T21" fmla="*/ 24 h 34"/>
                <a:gd name="T22" fmla="*/ 2 w 59"/>
                <a:gd name="T23" fmla="*/ 32 h 34"/>
                <a:gd name="T24" fmla="*/ 5 w 59"/>
                <a:gd name="T25" fmla="*/ 3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34">
                  <a:moveTo>
                    <a:pt x="5" y="32"/>
                  </a:moveTo>
                  <a:cubicBezTo>
                    <a:pt x="11" y="30"/>
                    <a:pt x="14" y="28"/>
                    <a:pt x="19" y="28"/>
                  </a:cubicBezTo>
                  <a:cubicBezTo>
                    <a:pt x="25" y="28"/>
                    <a:pt x="31" y="29"/>
                    <a:pt x="35" y="30"/>
                  </a:cubicBezTo>
                  <a:cubicBezTo>
                    <a:pt x="38" y="31"/>
                    <a:pt x="47" y="31"/>
                    <a:pt x="48" y="29"/>
                  </a:cubicBezTo>
                  <a:cubicBezTo>
                    <a:pt x="48" y="27"/>
                    <a:pt x="49" y="25"/>
                    <a:pt x="49" y="25"/>
                  </a:cubicBezTo>
                  <a:cubicBezTo>
                    <a:pt x="49" y="25"/>
                    <a:pt x="59" y="26"/>
                    <a:pt x="55" y="22"/>
                  </a:cubicBezTo>
                  <a:cubicBezTo>
                    <a:pt x="51" y="18"/>
                    <a:pt x="39" y="9"/>
                    <a:pt x="39" y="9"/>
                  </a:cubicBezTo>
                  <a:cubicBezTo>
                    <a:pt x="39" y="9"/>
                    <a:pt x="28" y="2"/>
                    <a:pt x="25" y="1"/>
                  </a:cubicBezTo>
                  <a:cubicBezTo>
                    <a:pt x="22" y="0"/>
                    <a:pt x="17" y="4"/>
                    <a:pt x="13" y="6"/>
                  </a:cubicBezTo>
                  <a:cubicBezTo>
                    <a:pt x="10" y="7"/>
                    <a:pt x="10" y="10"/>
                    <a:pt x="10" y="13"/>
                  </a:cubicBezTo>
                  <a:cubicBezTo>
                    <a:pt x="10" y="15"/>
                    <a:pt x="5" y="24"/>
                    <a:pt x="2" y="24"/>
                  </a:cubicBezTo>
                  <a:cubicBezTo>
                    <a:pt x="0" y="24"/>
                    <a:pt x="1" y="30"/>
                    <a:pt x="2" y="32"/>
                  </a:cubicBezTo>
                  <a:cubicBezTo>
                    <a:pt x="3" y="34"/>
                    <a:pt x="5" y="32"/>
                    <a:pt x="5" y="32"/>
                  </a:cubicBezTo>
                  <a:close/>
                </a:path>
              </a:pathLst>
            </a:custGeom>
            <a:grpFill/>
            <a:ln>
              <a:noFill/>
            </a:ln>
            <a:extLst/>
          </p:spPr>
          <p:txBody>
            <a:bodyPr/>
            <a:lstStyle/>
            <a:p>
              <a:pPr>
                <a:defRPr/>
              </a:pPr>
              <a:endParaRPr lang="zh-CN" altLang="en-US">
                <a:solidFill>
                  <a:prstClr val="black"/>
                </a:solidFill>
              </a:endParaRPr>
            </a:p>
          </p:txBody>
        </p:sp>
        <p:sp>
          <p:nvSpPr>
            <p:cNvPr id="49" name="Freeform 154"/>
            <p:cNvSpPr>
              <a:spLocks/>
            </p:cNvSpPr>
            <p:nvPr/>
          </p:nvSpPr>
          <p:spPr bwMode="auto">
            <a:xfrm>
              <a:off x="7227888" y="1185863"/>
              <a:ext cx="39688" cy="42863"/>
            </a:xfrm>
            <a:custGeom>
              <a:avLst/>
              <a:gdLst>
                <a:gd name="T0" fmla="*/ 8 w 15"/>
                <a:gd name="T1" fmla="*/ 0 h 16"/>
                <a:gd name="T2" fmla="*/ 1 w 15"/>
                <a:gd name="T3" fmla="*/ 3 h 16"/>
                <a:gd name="T4" fmla="*/ 2 w 15"/>
                <a:gd name="T5" fmla="*/ 8 h 16"/>
                <a:gd name="T6" fmla="*/ 0 w 15"/>
                <a:gd name="T7" fmla="*/ 14 h 16"/>
                <a:gd name="T8" fmla="*/ 3 w 15"/>
                <a:gd name="T9" fmla="*/ 15 h 16"/>
                <a:gd name="T10" fmla="*/ 7 w 15"/>
                <a:gd name="T11" fmla="*/ 11 h 16"/>
                <a:gd name="T12" fmla="*/ 8 w 15"/>
                <a:gd name="T13" fmla="*/ 4 h 16"/>
                <a:gd name="T14" fmla="*/ 15 w 15"/>
                <a:gd name="T15" fmla="*/ 4 h 16"/>
                <a:gd name="T16" fmla="*/ 8 w 15"/>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8" y="0"/>
                  </a:moveTo>
                  <a:cubicBezTo>
                    <a:pt x="1" y="3"/>
                    <a:pt x="1" y="3"/>
                    <a:pt x="1" y="3"/>
                  </a:cubicBezTo>
                  <a:cubicBezTo>
                    <a:pt x="1" y="3"/>
                    <a:pt x="4" y="8"/>
                    <a:pt x="2" y="8"/>
                  </a:cubicBezTo>
                  <a:cubicBezTo>
                    <a:pt x="1" y="8"/>
                    <a:pt x="0" y="14"/>
                    <a:pt x="0" y="14"/>
                  </a:cubicBezTo>
                  <a:cubicBezTo>
                    <a:pt x="0" y="14"/>
                    <a:pt x="0" y="16"/>
                    <a:pt x="3" y="15"/>
                  </a:cubicBezTo>
                  <a:cubicBezTo>
                    <a:pt x="7" y="14"/>
                    <a:pt x="7" y="11"/>
                    <a:pt x="7" y="11"/>
                  </a:cubicBezTo>
                  <a:cubicBezTo>
                    <a:pt x="7" y="11"/>
                    <a:pt x="5" y="4"/>
                    <a:pt x="8" y="4"/>
                  </a:cubicBezTo>
                  <a:cubicBezTo>
                    <a:pt x="10" y="4"/>
                    <a:pt x="15" y="4"/>
                    <a:pt x="15" y="4"/>
                  </a:cubicBezTo>
                  <a:lnTo>
                    <a:pt x="8" y="0"/>
                  </a:lnTo>
                  <a:close/>
                </a:path>
              </a:pathLst>
            </a:custGeom>
            <a:grpFill/>
            <a:ln>
              <a:noFill/>
            </a:ln>
            <a:extLst/>
          </p:spPr>
          <p:txBody>
            <a:bodyPr/>
            <a:lstStyle/>
            <a:p>
              <a:pPr>
                <a:defRPr/>
              </a:pPr>
              <a:endParaRPr lang="zh-CN" altLang="en-US">
                <a:solidFill>
                  <a:prstClr val="black"/>
                </a:solidFill>
              </a:endParaRPr>
            </a:p>
          </p:txBody>
        </p:sp>
        <p:sp>
          <p:nvSpPr>
            <p:cNvPr id="50" name="Freeform 155"/>
            <p:cNvSpPr>
              <a:spLocks/>
            </p:cNvSpPr>
            <p:nvPr/>
          </p:nvSpPr>
          <p:spPr bwMode="auto">
            <a:xfrm>
              <a:off x="7391400" y="1114426"/>
              <a:ext cx="33338" cy="28575"/>
            </a:xfrm>
            <a:custGeom>
              <a:avLst/>
              <a:gdLst>
                <a:gd name="T0" fmla="*/ 0 w 13"/>
                <a:gd name="T1" fmla="*/ 11 h 11"/>
                <a:gd name="T2" fmla="*/ 8 w 13"/>
                <a:gd name="T3" fmla="*/ 7 h 11"/>
                <a:gd name="T4" fmla="*/ 10 w 13"/>
                <a:gd name="T5" fmla="*/ 0 h 11"/>
                <a:gd name="T6" fmla="*/ 4 w 13"/>
                <a:gd name="T7" fmla="*/ 3 h 11"/>
                <a:gd name="T8" fmla="*/ 4 w 13"/>
                <a:gd name="T9" fmla="*/ 9 h 11"/>
                <a:gd name="T10" fmla="*/ 0 w 13"/>
                <a:gd name="T11" fmla="*/ 11 h 11"/>
              </a:gdLst>
              <a:ahLst/>
              <a:cxnLst>
                <a:cxn ang="0">
                  <a:pos x="T0" y="T1"/>
                </a:cxn>
                <a:cxn ang="0">
                  <a:pos x="T2" y="T3"/>
                </a:cxn>
                <a:cxn ang="0">
                  <a:pos x="T4" y="T5"/>
                </a:cxn>
                <a:cxn ang="0">
                  <a:pos x="T6" y="T7"/>
                </a:cxn>
                <a:cxn ang="0">
                  <a:pos x="T8" y="T9"/>
                </a:cxn>
                <a:cxn ang="0">
                  <a:pos x="T10" y="T11"/>
                </a:cxn>
              </a:cxnLst>
              <a:rect l="0" t="0" r="r" b="b"/>
              <a:pathLst>
                <a:path w="13" h="11">
                  <a:moveTo>
                    <a:pt x="0" y="11"/>
                  </a:moveTo>
                  <a:cubicBezTo>
                    <a:pt x="0" y="11"/>
                    <a:pt x="4" y="11"/>
                    <a:pt x="8" y="7"/>
                  </a:cubicBezTo>
                  <a:cubicBezTo>
                    <a:pt x="11" y="3"/>
                    <a:pt x="13" y="0"/>
                    <a:pt x="10" y="0"/>
                  </a:cubicBezTo>
                  <a:cubicBezTo>
                    <a:pt x="8" y="0"/>
                    <a:pt x="4" y="3"/>
                    <a:pt x="4" y="3"/>
                  </a:cubicBezTo>
                  <a:cubicBezTo>
                    <a:pt x="4" y="9"/>
                    <a:pt x="4" y="9"/>
                    <a:pt x="4" y="9"/>
                  </a:cubicBezTo>
                  <a:lnTo>
                    <a:pt x="0" y="11"/>
                  </a:lnTo>
                  <a:close/>
                </a:path>
              </a:pathLst>
            </a:custGeom>
            <a:grpFill/>
            <a:ln>
              <a:noFill/>
            </a:ln>
            <a:extLst/>
          </p:spPr>
          <p:txBody>
            <a:bodyPr/>
            <a:lstStyle/>
            <a:p>
              <a:pPr>
                <a:defRPr/>
              </a:pPr>
              <a:endParaRPr lang="zh-CN" altLang="en-US">
                <a:solidFill>
                  <a:prstClr val="black"/>
                </a:solidFill>
              </a:endParaRPr>
            </a:p>
          </p:txBody>
        </p:sp>
        <p:sp>
          <p:nvSpPr>
            <p:cNvPr id="51" name="Freeform 156"/>
            <p:cNvSpPr>
              <a:spLocks/>
            </p:cNvSpPr>
            <p:nvPr/>
          </p:nvSpPr>
          <p:spPr bwMode="auto">
            <a:xfrm>
              <a:off x="7131050" y="914401"/>
              <a:ext cx="30163" cy="19050"/>
            </a:xfrm>
            <a:custGeom>
              <a:avLst/>
              <a:gdLst>
                <a:gd name="T0" fmla="*/ 0 w 11"/>
                <a:gd name="T1" fmla="*/ 6 h 7"/>
                <a:gd name="T2" fmla="*/ 11 w 11"/>
                <a:gd name="T3" fmla="*/ 7 h 7"/>
                <a:gd name="T4" fmla="*/ 9 w 11"/>
                <a:gd name="T5" fmla="*/ 0 h 7"/>
                <a:gd name="T6" fmla="*/ 0 w 11"/>
                <a:gd name="T7" fmla="*/ 6 h 7"/>
              </a:gdLst>
              <a:ahLst/>
              <a:cxnLst>
                <a:cxn ang="0">
                  <a:pos x="T0" y="T1"/>
                </a:cxn>
                <a:cxn ang="0">
                  <a:pos x="T2" y="T3"/>
                </a:cxn>
                <a:cxn ang="0">
                  <a:pos x="T4" y="T5"/>
                </a:cxn>
                <a:cxn ang="0">
                  <a:pos x="T6" y="T7"/>
                </a:cxn>
              </a:cxnLst>
              <a:rect l="0" t="0" r="r" b="b"/>
              <a:pathLst>
                <a:path w="11" h="7">
                  <a:moveTo>
                    <a:pt x="0" y="6"/>
                  </a:moveTo>
                  <a:cubicBezTo>
                    <a:pt x="5" y="6"/>
                    <a:pt x="11" y="7"/>
                    <a:pt x="11" y="7"/>
                  </a:cubicBezTo>
                  <a:cubicBezTo>
                    <a:pt x="11" y="7"/>
                    <a:pt x="10" y="0"/>
                    <a:pt x="9" y="0"/>
                  </a:cubicBezTo>
                  <a:cubicBezTo>
                    <a:pt x="7" y="0"/>
                    <a:pt x="0" y="6"/>
                    <a:pt x="0" y="6"/>
                  </a:cubicBezTo>
                  <a:close/>
                </a:path>
              </a:pathLst>
            </a:custGeom>
            <a:grpFill/>
            <a:ln>
              <a:noFill/>
            </a:ln>
            <a:extLst/>
          </p:spPr>
          <p:txBody>
            <a:bodyPr/>
            <a:lstStyle/>
            <a:p>
              <a:pPr>
                <a:defRPr/>
              </a:pPr>
              <a:endParaRPr lang="zh-CN" altLang="en-US">
                <a:solidFill>
                  <a:prstClr val="black"/>
                </a:solidFill>
              </a:endParaRPr>
            </a:p>
          </p:txBody>
        </p:sp>
        <p:sp>
          <p:nvSpPr>
            <p:cNvPr id="52" name="Freeform 157"/>
            <p:cNvSpPr>
              <a:spLocks/>
            </p:cNvSpPr>
            <p:nvPr/>
          </p:nvSpPr>
          <p:spPr bwMode="auto">
            <a:xfrm>
              <a:off x="8523288" y="1162051"/>
              <a:ext cx="211138" cy="101600"/>
            </a:xfrm>
            <a:custGeom>
              <a:avLst/>
              <a:gdLst>
                <a:gd name="T0" fmla="*/ 7 w 79"/>
                <a:gd name="T1" fmla="*/ 9 h 38"/>
                <a:gd name="T2" fmla="*/ 5 w 79"/>
                <a:gd name="T3" fmla="*/ 23 h 38"/>
                <a:gd name="T4" fmla="*/ 16 w 79"/>
                <a:gd name="T5" fmla="*/ 30 h 38"/>
                <a:gd name="T6" fmla="*/ 24 w 79"/>
                <a:gd name="T7" fmla="*/ 37 h 38"/>
                <a:gd name="T8" fmla="*/ 30 w 79"/>
                <a:gd name="T9" fmla="*/ 31 h 38"/>
                <a:gd name="T10" fmla="*/ 30 w 79"/>
                <a:gd name="T11" fmla="*/ 29 h 38"/>
                <a:gd name="T12" fmla="*/ 42 w 79"/>
                <a:gd name="T13" fmla="*/ 31 h 38"/>
                <a:gd name="T14" fmla="*/ 49 w 79"/>
                <a:gd name="T15" fmla="*/ 32 h 38"/>
                <a:gd name="T16" fmla="*/ 52 w 79"/>
                <a:gd name="T17" fmla="*/ 28 h 38"/>
                <a:gd name="T18" fmla="*/ 59 w 79"/>
                <a:gd name="T19" fmla="*/ 29 h 38"/>
                <a:gd name="T20" fmla="*/ 76 w 79"/>
                <a:gd name="T21" fmla="*/ 22 h 38"/>
                <a:gd name="T22" fmla="*/ 76 w 79"/>
                <a:gd name="T23" fmla="*/ 15 h 38"/>
                <a:gd name="T24" fmla="*/ 70 w 79"/>
                <a:gd name="T25" fmla="*/ 13 h 38"/>
                <a:gd name="T26" fmla="*/ 61 w 79"/>
                <a:gd name="T27" fmla="*/ 9 h 38"/>
                <a:gd name="T28" fmla="*/ 39 w 79"/>
                <a:gd name="T29" fmla="*/ 9 h 38"/>
                <a:gd name="T30" fmla="*/ 35 w 79"/>
                <a:gd name="T31" fmla="*/ 11 h 38"/>
                <a:gd name="T32" fmla="*/ 28 w 79"/>
                <a:gd name="T33" fmla="*/ 9 h 38"/>
                <a:gd name="T34" fmla="*/ 20 w 79"/>
                <a:gd name="T35" fmla="*/ 1 h 38"/>
                <a:gd name="T36" fmla="*/ 9 w 79"/>
                <a:gd name="T37" fmla="*/ 6 h 38"/>
                <a:gd name="T38" fmla="*/ 7 w 79"/>
                <a:gd name="T39" fmla="*/ 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9" h="38">
                  <a:moveTo>
                    <a:pt x="7" y="9"/>
                  </a:moveTo>
                  <a:cubicBezTo>
                    <a:pt x="4" y="3"/>
                    <a:pt x="0" y="19"/>
                    <a:pt x="5" y="23"/>
                  </a:cubicBezTo>
                  <a:cubicBezTo>
                    <a:pt x="9" y="26"/>
                    <a:pt x="16" y="30"/>
                    <a:pt x="16" y="30"/>
                  </a:cubicBezTo>
                  <a:cubicBezTo>
                    <a:pt x="16" y="30"/>
                    <a:pt x="23" y="36"/>
                    <a:pt x="24" y="37"/>
                  </a:cubicBezTo>
                  <a:cubicBezTo>
                    <a:pt x="25" y="38"/>
                    <a:pt x="30" y="31"/>
                    <a:pt x="30" y="31"/>
                  </a:cubicBezTo>
                  <a:cubicBezTo>
                    <a:pt x="30" y="31"/>
                    <a:pt x="21" y="29"/>
                    <a:pt x="30" y="29"/>
                  </a:cubicBezTo>
                  <a:cubicBezTo>
                    <a:pt x="38" y="29"/>
                    <a:pt x="42" y="31"/>
                    <a:pt x="42" y="31"/>
                  </a:cubicBezTo>
                  <a:cubicBezTo>
                    <a:pt x="42" y="31"/>
                    <a:pt x="48" y="34"/>
                    <a:pt x="49" y="32"/>
                  </a:cubicBezTo>
                  <a:cubicBezTo>
                    <a:pt x="50" y="31"/>
                    <a:pt x="48" y="28"/>
                    <a:pt x="52" y="28"/>
                  </a:cubicBezTo>
                  <a:cubicBezTo>
                    <a:pt x="55" y="28"/>
                    <a:pt x="54" y="27"/>
                    <a:pt x="59" y="29"/>
                  </a:cubicBezTo>
                  <a:cubicBezTo>
                    <a:pt x="64" y="31"/>
                    <a:pt x="76" y="22"/>
                    <a:pt x="76" y="22"/>
                  </a:cubicBezTo>
                  <a:cubicBezTo>
                    <a:pt x="76" y="22"/>
                    <a:pt x="79" y="16"/>
                    <a:pt x="76" y="15"/>
                  </a:cubicBezTo>
                  <a:cubicBezTo>
                    <a:pt x="72" y="13"/>
                    <a:pt x="72" y="14"/>
                    <a:pt x="70" y="13"/>
                  </a:cubicBezTo>
                  <a:cubicBezTo>
                    <a:pt x="68" y="13"/>
                    <a:pt x="72" y="14"/>
                    <a:pt x="61" y="9"/>
                  </a:cubicBezTo>
                  <a:cubicBezTo>
                    <a:pt x="49" y="5"/>
                    <a:pt x="42" y="9"/>
                    <a:pt x="39" y="9"/>
                  </a:cubicBezTo>
                  <a:cubicBezTo>
                    <a:pt x="35" y="9"/>
                    <a:pt x="39" y="11"/>
                    <a:pt x="35" y="11"/>
                  </a:cubicBezTo>
                  <a:cubicBezTo>
                    <a:pt x="32" y="11"/>
                    <a:pt x="36" y="18"/>
                    <a:pt x="28" y="9"/>
                  </a:cubicBezTo>
                  <a:cubicBezTo>
                    <a:pt x="20" y="1"/>
                    <a:pt x="25" y="0"/>
                    <a:pt x="20" y="1"/>
                  </a:cubicBezTo>
                  <a:cubicBezTo>
                    <a:pt x="16" y="2"/>
                    <a:pt x="9" y="6"/>
                    <a:pt x="9" y="6"/>
                  </a:cubicBezTo>
                  <a:cubicBezTo>
                    <a:pt x="9" y="6"/>
                    <a:pt x="8" y="11"/>
                    <a:pt x="7" y="9"/>
                  </a:cubicBezTo>
                  <a:close/>
                </a:path>
              </a:pathLst>
            </a:custGeom>
            <a:grpFill/>
            <a:ln>
              <a:noFill/>
            </a:ln>
            <a:extLst/>
          </p:spPr>
          <p:txBody>
            <a:bodyPr/>
            <a:lstStyle/>
            <a:p>
              <a:pPr>
                <a:defRPr/>
              </a:pPr>
              <a:endParaRPr lang="zh-CN" altLang="en-US">
                <a:solidFill>
                  <a:prstClr val="black"/>
                </a:solidFill>
              </a:endParaRPr>
            </a:p>
          </p:txBody>
        </p:sp>
        <p:sp>
          <p:nvSpPr>
            <p:cNvPr id="53" name="Freeform 158"/>
            <p:cNvSpPr>
              <a:spLocks/>
            </p:cNvSpPr>
            <p:nvPr/>
          </p:nvSpPr>
          <p:spPr bwMode="auto">
            <a:xfrm>
              <a:off x="8618538" y="1263651"/>
              <a:ext cx="101600" cy="65088"/>
            </a:xfrm>
            <a:custGeom>
              <a:avLst/>
              <a:gdLst>
                <a:gd name="T0" fmla="*/ 15 w 38"/>
                <a:gd name="T1" fmla="*/ 23 h 24"/>
                <a:gd name="T2" fmla="*/ 38 w 38"/>
                <a:gd name="T3" fmla="*/ 24 h 24"/>
                <a:gd name="T4" fmla="*/ 34 w 38"/>
                <a:gd name="T5" fmla="*/ 17 h 24"/>
                <a:gd name="T6" fmla="*/ 25 w 38"/>
                <a:gd name="T7" fmla="*/ 12 h 24"/>
                <a:gd name="T8" fmla="*/ 18 w 38"/>
                <a:gd name="T9" fmla="*/ 6 h 24"/>
                <a:gd name="T10" fmla="*/ 15 w 38"/>
                <a:gd name="T11" fmla="*/ 5 h 24"/>
                <a:gd name="T12" fmla="*/ 8 w 38"/>
                <a:gd name="T13" fmla="*/ 0 h 24"/>
                <a:gd name="T14" fmla="*/ 4 w 38"/>
                <a:gd name="T15" fmla="*/ 3 h 24"/>
                <a:gd name="T16" fmla="*/ 5 w 38"/>
                <a:gd name="T17" fmla="*/ 10 h 24"/>
                <a:gd name="T18" fmla="*/ 11 w 38"/>
                <a:gd name="T19" fmla="*/ 14 h 24"/>
                <a:gd name="T20" fmla="*/ 7 w 38"/>
                <a:gd name="T21" fmla="*/ 19 h 24"/>
                <a:gd name="T22" fmla="*/ 15 w 38"/>
                <a:gd name="T23"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24">
                  <a:moveTo>
                    <a:pt x="15" y="23"/>
                  </a:moveTo>
                  <a:cubicBezTo>
                    <a:pt x="38" y="24"/>
                    <a:pt x="38" y="24"/>
                    <a:pt x="38" y="24"/>
                  </a:cubicBezTo>
                  <a:cubicBezTo>
                    <a:pt x="34" y="17"/>
                    <a:pt x="34" y="17"/>
                    <a:pt x="34" y="17"/>
                  </a:cubicBezTo>
                  <a:cubicBezTo>
                    <a:pt x="25" y="12"/>
                    <a:pt x="25" y="12"/>
                    <a:pt x="25" y="12"/>
                  </a:cubicBezTo>
                  <a:cubicBezTo>
                    <a:pt x="25" y="12"/>
                    <a:pt x="21" y="7"/>
                    <a:pt x="18" y="6"/>
                  </a:cubicBezTo>
                  <a:cubicBezTo>
                    <a:pt x="15" y="5"/>
                    <a:pt x="18" y="7"/>
                    <a:pt x="15" y="5"/>
                  </a:cubicBezTo>
                  <a:cubicBezTo>
                    <a:pt x="12" y="3"/>
                    <a:pt x="11" y="0"/>
                    <a:pt x="8" y="0"/>
                  </a:cubicBezTo>
                  <a:cubicBezTo>
                    <a:pt x="6" y="0"/>
                    <a:pt x="8" y="0"/>
                    <a:pt x="4" y="3"/>
                  </a:cubicBezTo>
                  <a:cubicBezTo>
                    <a:pt x="0" y="7"/>
                    <a:pt x="5" y="10"/>
                    <a:pt x="5" y="10"/>
                  </a:cubicBezTo>
                  <a:cubicBezTo>
                    <a:pt x="11" y="14"/>
                    <a:pt x="11" y="14"/>
                    <a:pt x="11" y="14"/>
                  </a:cubicBezTo>
                  <a:cubicBezTo>
                    <a:pt x="11" y="14"/>
                    <a:pt x="6" y="17"/>
                    <a:pt x="7" y="19"/>
                  </a:cubicBezTo>
                  <a:cubicBezTo>
                    <a:pt x="8" y="21"/>
                    <a:pt x="15" y="23"/>
                    <a:pt x="15" y="23"/>
                  </a:cubicBezTo>
                  <a:close/>
                </a:path>
              </a:pathLst>
            </a:custGeom>
            <a:grpFill/>
            <a:ln>
              <a:noFill/>
            </a:ln>
            <a:extLst/>
          </p:spPr>
          <p:txBody>
            <a:bodyPr/>
            <a:lstStyle/>
            <a:p>
              <a:pPr>
                <a:defRPr/>
              </a:pPr>
              <a:endParaRPr lang="zh-CN" altLang="en-US">
                <a:solidFill>
                  <a:prstClr val="black"/>
                </a:solidFill>
              </a:endParaRPr>
            </a:p>
          </p:txBody>
        </p:sp>
        <p:sp>
          <p:nvSpPr>
            <p:cNvPr id="54" name="Freeform 159"/>
            <p:cNvSpPr>
              <a:spLocks/>
            </p:cNvSpPr>
            <p:nvPr/>
          </p:nvSpPr>
          <p:spPr bwMode="auto">
            <a:xfrm>
              <a:off x="8488363" y="1252538"/>
              <a:ext cx="46038" cy="41275"/>
            </a:xfrm>
            <a:custGeom>
              <a:avLst/>
              <a:gdLst>
                <a:gd name="T0" fmla="*/ 17 w 17"/>
                <a:gd name="T1" fmla="*/ 15 h 15"/>
                <a:gd name="T2" fmla="*/ 4 w 17"/>
                <a:gd name="T3" fmla="*/ 6 h 15"/>
                <a:gd name="T4" fmla="*/ 5 w 17"/>
                <a:gd name="T5" fmla="*/ 3 h 15"/>
                <a:gd name="T6" fmla="*/ 17 w 17"/>
                <a:gd name="T7" fmla="*/ 10 h 15"/>
                <a:gd name="T8" fmla="*/ 17 w 17"/>
                <a:gd name="T9" fmla="*/ 15 h 15"/>
              </a:gdLst>
              <a:ahLst/>
              <a:cxnLst>
                <a:cxn ang="0">
                  <a:pos x="T0" y="T1"/>
                </a:cxn>
                <a:cxn ang="0">
                  <a:pos x="T2" y="T3"/>
                </a:cxn>
                <a:cxn ang="0">
                  <a:pos x="T4" y="T5"/>
                </a:cxn>
                <a:cxn ang="0">
                  <a:pos x="T6" y="T7"/>
                </a:cxn>
                <a:cxn ang="0">
                  <a:pos x="T8" y="T9"/>
                </a:cxn>
              </a:cxnLst>
              <a:rect l="0" t="0" r="r" b="b"/>
              <a:pathLst>
                <a:path w="17" h="15">
                  <a:moveTo>
                    <a:pt x="17" y="15"/>
                  </a:moveTo>
                  <a:cubicBezTo>
                    <a:pt x="4" y="6"/>
                    <a:pt x="4" y="6"/>
                    <a:pt x="4" y="6"/>
                  </a:cubicBezTo>
                  <a:cubicBezTo>
                    <a:pt x="4" y="6"/>
                    <a:pt x="0" y="0"/>
                    <a:pt x="5" y="3"/>
                  </a:cubicBezTo>
                  <a:cubicBezTo>
                    <a:pt x="10" y="6"/>
                    <a:pt x="17" y="10"/>
                    <a:pt x="17" y="10"/>
                  </a:cubicBezTo>
                  <a:lnTo>
                    <a:pt x="17" y="15"/>
                  </a:lnTo>
                  <a:close/>
                </a:path>
              </a:pathLst>
            </a:custGeom>
            <a:grpFill/>
            <a:ln>
              <a:noFill/>
            </a:ln>
            <a:extLst/>
          </p:spPr>
          <p:txBody>
            <a:bodyPr/>
            <a:lstStyle/>
            <a:p>
              <a:pPr>
                <a:defRPr/>
              </a:pPr>
              <a:endParaRPr lang="zh-CN" altLang="en-US">
                <a:solidFill>
                  <a:prstClr val="black"/>
                </a:solidFill>
              </a:endParaRPr>
            </a:p>
          </p:txBody>
        </p:sp>
        <p:sp>
          <p:nvSpPr>
            <p:cNvPr id="55" name="Freeform 160"/>
            <p:cNvSpPr>
              <a:spLocks/>
            </p:cNvSpPr>
            <p:nvPr/>
          </p:nvSpPr>
          <p:spPr bwMode="auto">
            <a:xfrm>
              <a:off x="8755063" y="1185863"/>
              <a:ext cx="109538" cy="66675"/>
            </a:xfrm>
            <a:custGeom>
              <a:avLst/>
              <a:gdLst>
                <a:gd name="T0" fmla="*/ 2 w 41"/>
                <a:gd name="T1" fmla="*/ 3 h 25"/>
                <a:gd name="T2" fmla="*/ 8 w 41"/>
                <a:gd name="T3" fmla="*/ 14 h 25"/>
                <a:gd name="T4" fmla="*/ 13 w 41"/>
                <a:gd name="T5" fmla="*/ 16 h 25"/>
                <a:gd name="T6" fmla="*/ 22 w 41"/>
                <a:gd name="T7" fmla="*/ 22 h 25"/>
                <a:gd name="T8" fmla="*/ 27 w 41"/>
                <a:gd name="T9" fmla="*/ 24 h 25"/>
                <a:gd name="T10" fmla="*/ 33 w 41"/>
                <a:gd name="T11" fmla="*/ 23 h 25"/>
                <a:gd name="T12" fmla="*/ 38 w 41"/>
                <a:gd name="T13" fmla="*/ 20 h 25"/>
                <a:gd name="T14" fmla="*/ 40 w 41"/>
                <a:gd name="T15" fmla="*/ 16 h 25"/>
                <a:gd name="T16" fmla="*/ 37 w 41"/>
                <a:gd name="T17" fmla="*/ 14 h 25"/>
                <a:gd name="T18" fmla="*/ 25 w 41"/>
                <a:gd name="T19" fmla="*/ 11 h 25"/>
                <a:gd name="T20" fmla="*/ 13 w 41"/>
                <a:gd name="T21" fmla="*/ 5 h 25"/>
                <a:gd name="T22" fmla="*/ 9 w 41"/>
                <a:gd name="T23" fmla="*/ 3 h 25"/>
                <a:gd name="T24" fmla="*/ 2 w 41"/>
                <a:gd name="T25" fmla="*/ 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25">
                  <a:moveTo>
                    <a:pt x="2" y="3"/>
                  </a:moveTo>
                  <a:cubicBezTo>
                    <a:pt x="3" y="5"/>
                    <a:pt x="8" y="14"/>
                    <a:pt x="8" y="14"/>
                  </a:cubicBezTo>
                  <a:cubicBezTo>
                    <a:pt x="8" y="14"/>
                    <a:pt x="11" y="14"/>
                    <a:pt x="13" y="16"/>
                  </a:cubicBezTo>
                  <a:cubicBezTo>
                    <a:pt x="15" y="17"/>
                    <a:pt x="22" y="22"/>
                    <a:pt x="22" y="22"/>
                  </a:cubicBezTo>
                  <a:cubicBezTo>
                    <a:pt x="27" y="24"/>
                    <a:pt x="27" y="24"/>
                    <a:pt x="27" y="24"/>
                  </a:cubicBezTo>
                  <a:cubicBezTo>
                    <a:pt x="27" y="24"/>
                    <a:pt x="28" y="25"/>
                    <a:pt x="33" y="23"/>
                  </a:cubicBezTo>
                  <a:cubicBezTo>
                    <a:pt x="38" y="22"/>
                    <a:pt x="36" y="22"/>
                    <a:pt x="38" y="20"/>
                  </a:cubicBezTo>
                  <a:cubicBezTo>
                    <a:pt x="40" y="18"/>
                    <a:pt x="41" y="18"/>
                    <a:pt x="40" y="16"/>
                  </a:cubicBezTo>
                  <a:cubicBezTo>
                    <a:pt x="39" y="14"/>
                    <a:pt x="40" y="14"/>
                    <a:pt x="37" y="14"/>
                  </a:cubicBezTo>
                  <a:cubicBezTo>
                    <a:pt x="33" y="13"/>
                    <a:pt x="31" y="13"/>
                    <a:pt x="25" y="11"/>
                  </a:cubicBezTo>
                  <a:cubicBezTo>
                    <a:pt x="18" y="10"/>
                    <a:pt x="15" y="6"/>
                    <a:pt x="13" y="5"/>
                  </a:cubicBezTo>
                  <a:cubicBezTo>
                    <a:pt x="11" y="3"/>
                    <a:pt x="17" y="5"/>
                    <a:pt x="9" y="3"/>
                  </a:cubicBezTo>
                  <a:cubicBezTo>
                    <a:pt x="0" y="0"/>
                    <a:pt x="2" y="3"/>
                    <a:pt x="2" y="3"/>
                  </a:cubicBezTo>
                  <a:close/>
                </a:path>
              </a:pathLst>
            </a:custGeom>
            <a:grpFill/>
            <a:ln>
              <a:noFill/>
            </a:ln>
            <a:extLst/>
          </p:spPr>
          <p:txBody>
            <a:bodyPr/>
            <a:lstStyle/>
            <a:p>
              <a:pPr>
                <a:defRPr/>
              </a:pPr>
              <a:endParaRPr lang="zh-CN" altLang="en-US">
                <a:solidFill>
                  <a:prstClr val="black"/>
                </a:solidFill>
              </a:endParaRPr>
            </a:p>
          </p:txBody>
        </p:sp>
        <p:sp>
          <p:nvSpPr>
            <p:cNvPr id="56" name="Freeform 161"/>
            <p:cNvSpPr>
              <a:spLocks/>
            </p:cNvSpPr>
            <p:nvPr/>
          </p:nvSpPr>
          <p:spPr bwMode="auto">
            <a:xfrm>
              <a:off x="9567863" y="1404938"/>
              <a:ext cx="111125" cy="46038"/>
            </a:xfrm>
            <a:custGeom>
              <a:avLst/>
              <a:gdLst>
                <a:gd name="T0" fmla="*/ 7 w 42"/>
                <a:gd name="T1" fmla="*/ 4 h 17"/>
                <a:gd name="T2" fmla="*/ 3 w 42"/>
                <a:gd name="T3" fmla="*/ 8 h 17"/>
                <a:gd name="T4" fmla="*/ 13 w 42"/>
                <a:gd name="T5" fmla="*/ 12 h 17"/>
                <a:gd name="T6" fmla="*/ 24 w 42"/>
                <a:gd name="T7" fmla="*/ 16 h 17"/>
                <a:gd name="T8" fmla="*/ 33 w 42"/>
                <a:gd name="T9" fmla="*/ 12 h 17"/>
                <a:gd name="T10" fmla="*/ 41 w 42"/>
                <a:gd name="T11" fmla="*/ 13 h 17"/>
                <a:gd name="T12" fmla="*/ 39 w 42"/>
                <a:gd name="T13" fmla="*/ 7 h 17"/>
                <a:gd name="T14" fmla="*/ 30 w 42"/>
                <a:gd name="T15" fmla="*/ 2 h 17"/>
                <a:gd name="T16" fmla="*/ 25 w 42"/>
                <a:gd name="T17" fmla="*/ 2 h 17"/>
                <a:gd name="T18" fmla="*/ 9 w 42"/>
                <a:gd name="T19" fmla="*/ 0 h 17"/>
                <a:gd name="T20" fmla="*/ 7 w 42"/>
                <a:gd name="T21"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17">
                  <a:moveTo>
                    <a:pt x="7" y="4"/>
                  </a:moveTo>
                  <a:cubicBezTo>
                    <a:pt x="5" y="4"/>
                    <a:pt x="0" y="7"/>
                    <a:pt x="3" y="8"/>
                  </a:cubicBezTo>
                  <a:cubicBezTo>
                    <a:pt x="7" y="9"/>
                    <a:pt x="7" y="10"/>
                    <a:pt x="13" y="12"/>
                  </a:cubicBezTo>
                  <a:cubicBezTo>
                    <a:pt x="20" y="14"/>
                    <a:pt x="22" y="17"/>
                    <a:pt x="24" y="16"/>
                  </a:cubicBezTo>
                  <a:cubicBezTo>
                    <a:pt x="26" y="16"/>
                    <a:pt x="28" y="12"/>
                    <a:pt x="33" y="12"/>
                  </a:cubicBezTo>
                  <a:cubicBezTo>
                    <a:pt x="37" y="12"/>
                    <a:pt x="40" y="15"/>
                    <a:pt x="41" y="13"/>
                  </a:cubicBezTo>
                  <a:cubicBezTo>
                    <a:pt x="42" y="12"/>
                    <a:pt x="42" y="8"/>
                    <a:pt x="39" y="7"/>
                  </a:cubicBezTo>
                  <a:cubicBezTo>
                    <a:pt x="36" y="5"/>
                    <a:pt x="32" y="2"/>
                    <a:pt x="30" y="2"/>
                  </a:cubicBezTo>
                  <a:cubicBezTo>
                    <a:pt x="28" y="2"/>
                    <a:pt x="28" y="2"/>
                    <a:pt x="25" y="2"/>
                  </a:cubicBezTo>
                  <a:cubicBezTo>
                    <a:pt x="22" y="2"/>
                    <a:pt x="9" y="0"/>
                    <a:pt x="9" y="0"/>
                  </a:cubicBezTo>
                  <a:lnTo>
                    <a:pt x="7" y="4"/>
                  </a:lnTo>
                  <a:close/>
                </a:path>
              </a:pathLst>
            </a:custGeom>
            <a:grpFill/>
            <a:ln>
              <a:noFill/>
            </a:ln>
            <a:extLst/>
          </p:spPr>
          <p:txBody>
            <a:bodyPr/>
            <a:lstStyle/>
            <a:p>
              <a:pPr>
                <a:defRPr/>
              </a:pPr>
              <a:endParaRPr lang="zh-CN" altLang="en-US">
                <a:solidFill>
                  <a:prstClr val="black"/>
                </a:solidFill>
              </a:endParaRPr>
            </a:p>
          </p:txBody>
        </p:sp>
        <p:sp>
          <p:nvSpPr>
            <p:cNvPr id="57" name="Freeform 162"/>
            <p:cNvSpPr>
              <a:spLocks/>
            </p:cNvSpPr>
            <p:nvPr/>
          </p:nvSpPr>
          <p:spPr bwMode="auto">
            <a:xfrm>
              <a:off x="10475913" y="1951038"/>
              <a:ext cx="60325" cy="114300"/>
            </a:xfrm>
            <a:custGeom>
              <a:avLst/>
              <a:gdLst>
                <a:gd name="T0" fmla="*/ 6 w 23"/>
                <a:gd name="T1" fmla="*/ 0 h 43"/>
                <a:gd name="T2" fmla="*/ 4 w 23"/>
                <a:gd name="T3" fmla="*/ 8 h 43"/>
                <a:gd name="T4" fmla="*/ 4 w 23"/>
                <a:gd name="T5" fmla="*/ 13 h 43"/>
                <a:gd name="T6" fmla="*/ 6 w 23"/>
                <a:gd name="T7" fmla="*/ 24 h 43"/>
                <a:gd name="T8" fmla="*/ 6 w 23"/>
                <a:gd name="T9" fmla="*/ 28 h 43"/>
                <a:gd name="T10" fmla="*/ 5 w 23"/>
                <a:gd name="T11" fmla="*/ 37 h 43"/>
                <a:gd name="T12" fmla="*/ 13 w 23"/>
                <a:gd name="T13" fmla="*/ 38 h 43"/>
                <a:gd name="T14" fmla="*/ 15 w 23"/>
                <a:gd name="T15" fmla="*/ 33 h 43"/>
                <a:gd name="T16" fmla="*/ 22 w 23"/>
                <a:gd name="T17" fmla="*/ 29 h 43"/>
                <a:gd name="T18" fmla="*/ 20 w 23"/>
                <a:gd name="T19" fmla="*/ 23 h 43"/>
                <a:gd name="T20" fmla="*/ 14 w 23"/>
                <a:gd name="T21" fmla="*/ 5 h 43"/>
                <a:gd name="T22" fmla="*/ 6 w 23"/>
                <a:gd name="T2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43">
                  <a:moveTo>
                    <a:pt x="6" y="0"/>
                  </a:moveTo>
                  <a:cubicBezTo>
                    <a:pt x="6" y="2"/>
                    <a:pt x="4" y="8"/>
                    <a:pt x="4" y="8"/>
                  </a:cubicBezTo>
                  <a:cubicBezTo>
                    <a:pt x="4" y="8"/>
                    <a:pt x="5" y="10"/>
                    <a:pt x="4" y="13"/>
                  </a:cubicBezTo>
                  <a:cubicBezTo>
                    <a:pt x="4" y="15"/>
                    <a:pt x="8" y="24"/>
                    <a:pt x="6" y="24"/>
                  </a:cubicBezTo>
                  <a:cubicBezTo>
                    <a:pt x="5" y="24"/>
                    <a:pt x="10" y="24"/>
                    <a:pt x="6" y="28"/>
                  </a:cubicBezTo>
                  <a:cubicBezTo>
                    <a:pt x="3" y="31"/>
                    <a:pt x="0" y="35"/>
                    <a:pt x="5" y="37"/>
                  </a:cubicBezTo>
                  <a:cubicBezTo>
                    <a:pt x="9" y="38"/>
                    <a:pt x="13" y="43"/>
                    <a:pt x="13" y="38"/>
                  </a:cubicBezTo>
                  <a:cubicBezTo>
                    <a:pt x="13" y="34"/>
                    <a:pt x="14" y="36"/>
                    <a:pt x="15" y="33"/>
                  </a:cubicBezTo>
                  <a:cubicBezTo>
                    <a:pt x="17" y="29"/>
                    <a:pt x="22" y="31"/>
                    <a:pt x="22" y="29"/>
                  </a:cubicBezTo>
                  <a:cubicBezTo>
                    <a:pt x="22" y="27"/>
                    <a:pt x="23" y="27"/>
                    <a:pt x="20" y="23"/>
                  </a:cubicBezTo>
                  <a:cubicBezTo>
                    <a:pt x="17" y="19"/>
                    <a:pt x="14" y="5"/>
                    <a:pt x="14" y="5"/>
                  </a:cubicBezTo>
                  <a:lnTo>
                    <a:pt x="6" y="0"/>
                  </a:lnTo>
                  <a:close/>
                </a:path>
              </a:pathLst>
            </a:custGeom>
            <a:grpFill/>
            <a:ln>
              <a:noFill/>
            </a:ln>
            <a:extLst/>
          </p:spPr>
          <p:txBody>
            <a:bodyPr/>
            <a:lstStyle/>
            <a:p>
              <a:pPr>
                <a:defRPr/>
              </a:pPr>
              <a:endParaRPr lang="zh-CN" altLang="en-US">
                <a:solidFill>
                  <a:prstClr val="black"/>
                </a:solidFill>
              </a:endParaRPr>
            </a:p>
          </p:txBody>
        </p:sp>
        <p:sp>
          <p:nvSpPr>
            <p:cNvPr id="58" name="Freeform 163"/>
            <p:cNvSpPr>
              <a:spLocks/>
            </p:cNvSpPr>
            <p:nvPr/>
          </p:nvSpPr>
          <p:spPr bwMode="auto">
            <a:xfrm>
              <a:off x="10464800" y="2085976"/>
              <a:ext cx="42863" cy="33338"/>
            </a:xfrm>
            <a:custGeom>
              <a:avLst/>
              <a:gdLst>
                <a:gd name="T0" fmla="*/ 11 w 16"/>
                <a:gd name="T1" fmla="*/ 0 h 12"/>
                <a:gd name="T2" fmla="*/ 2 w 16"/>
                <a:gd name="T3" fmla="*/ 4 h 12"/>
                <a:gd name="T4" fmla="*/ 13 w 16"/>
                <a:gd name="T5" fmla="*/ 9 h 12"/>
                <a:gd name="T6" fmla="*/ 16 w 16"/>
                <a:gd name="T7" fmla="*/ 6 h 12"/>
                <a:gd name="T8" fmla="*/ 11 w 16"/>
                <a:gd name="T9" fmla="*/ 0 h 12"/>
              </a:gdLst>
              <a:ahLst/>
              <a:cxnLst>
                <a:cxn ang="0">
                  <a:pos x="T0" y="T1"/>
                </a:cxn>
                <a:cxn ang="0">
                  <a:pos x="T2" y="T3"/>
                </a:cxn>
                <a:cxn ang="0">
                  <a:pos x="T4" y="T5"/>
                </a:cxn>
                <a:cxn ang="0">
                  <a:pos x="T6" y="T7"/>
                </a:cxn>
                <a:cxn ang="0">
                  <a:pos x="T8" y="T9"/>
                </a:cxn>
              </a:cxnLst>
              <a:rect l="0" t="0" r="r" b="b"/>
              <a:pathLst>
                <a:path w="16" h="12">
                  <a:moveTo>
                    <a:pt x="11" y="0"/>
                  </a:moveTo>
                  <a:cubicBezTo>
                    <a:pt x="8" y="0"/>
                    <a:pt x="0" y="3"/>
                    <a:pt x="2" y="4"/>
                  </a:cubicBezTo>
                  <a:cubicBezTo>
                    <a:pt x="3" y="6"/>
                    <a:pt x="12" y="12"/>
                    <a:pt x="13" y="9"/>
                  </a:cubicBezTo>
                  <a:cubicBezTo>
                    <a:pt x="14" y="7"/>
                    <a:pt x="16" y="9"/>
                    <a:pt x="16" y="6"/>
                  </a:cubicBezTo>
                  <a:cubicBezTo>
                    <a:pt x="16" y="3"/>
                    <a:pt x="11" y="0"/>
                    <a:pt x="11" y="0"/>
                  </a:cubicBezTo>
                  <a:close/>
                </a:path>
              </a:pathLst>
            </a:custGeom>
            <a:grpFill/>
            <a:ln>
              <a:noFill/>
            </a:ln>
            <a:extLst/>
          </p:spPr>
          <p:txBody>
            <a:bodyPr/>
            <a:lstStyle/>
            <a:p>
              <a:pPr>
                <a:defRPr/>
              </a:pPr>
              <a:endParaRPr lang="zh-CN" altLang="en-US">
                <a:solidFill>
                  <a:prstClr val="black"/>
                </a:solidFill>
              </a:endParaRPr>
            </a:p>
          </p:txBody>
        </p:sp>
        <p:sp>
          <p:nvSpPr>
            <p:cNvPr id="59" name="Freeform 164"/>
            <p:cNvSpPr>
              <a:spLocks/>
            </p:cNvSpPr>
            <p:nvPr/>
          </p:nvSpPr>
          <p:spPr bwMode="auto">
            <a:xfrm>
              <a:off x="10445750" y="2124076"/>
              <a:ext cx="74613" cy="58738"/>
            </a:xfrm>
            <a:custGeom>
              <a:avLst/>
              <a:gdLst>
                <a:gd name="T0" fmla="*/ 3 w 28"/>
                <a:gd name="T1" fmla="*/ 2 h 22"/>
                <a:gd name="T2" fmla="*/ 27 w 28"/>
                <a:gd name="T3" fmla="*/ 1 h 22"/>
                <a:gd name="T4" fmla="*/ 22 w 28"/>
                <a:gd name="T5" fmla="*/ 8 h 22"/>
                <a:gd name="T6" fmla="*/ 12 w 28"/>
                <a:gd name="T7" fmla="*/ 9 h 22"/>
                <a:gd name="T8" fmla="*/ 10 w 28"/>
                <a:gd name="T9" fmla="*/ 20 h 22"/>
                <a:gd name="T10" fmla="*/ 1 w 28"/>
                <a:gd name="T11" fmla="*/ 10 h 22"/>
                <a:gd name="T12" fmla="*/ 3 w 28"/>
                <a:gd name="T13" fmla="*/ 2 h 22"/>
              </a:gdLst>
              <a:ahLst/>
              <a:cxnLst>
                <a:cxn ang="0">
                  <a:pos x="T0" y="T1"/>
                </a:cxn>
                <a:cxn ang="0">
                  <a:pos x="T2" y="T3"/>
                </a:cxn>
                <a:cxn ang="0">
                  <a:pos x="T4" y="T5"/>
                </a:cxn>
                <a:cxn ang="0">
                  <a:pos x="T6" y="T7"/>
                </a:cxn>
                <a:cxn ang="0">
                  <a:pos x="T8" y="T9"/>
                </a:cxn>
                <a:cxn ang="0">
                  <a:pos x="T10" y="T11"/>
                </a:cxn>
                <a:cxn ang="0">
                  <a:pos x="T12" y="T13"/>
                </a:cxn>
              </a:cxnLst>
              <a:rect l="0" t="0" r="r" b="b"/>
              <a:pathLst>
                <a:path w="28" h="22">
                  <a:moveTo>
                    <a:pt x="3" y="2"/>
                  </a:moveTo>
                  <a:cubicBezTo>
                    <a:pt x="3" y="2"/>
                    <a:pt x="28" y="0"/>
                    <a:pt x="27" y="1"/>
                  </a:cubicBezTo>
                  <a:cubicBezTo>
                    <a:pt x="25" y="1"/>
                    <a:pt x="27" y="8"/>
                    <a:pt x="22" y="8"/>
                  </a:cubicBezTo>
                  <a:cubicBezTo>
                    <a:pt x="16" y="9"/>
                    <a:pt x="14" y="5"/>
                    <a:pt x="12" y="9"/>
                  </a:cubicBezTo>
                  <a:cubicBezTo>
                    <a:pt x="10" y="13"/>
                    <a:pt x="13" y="22"/>
                    <a:pt x="10" y="20"/>
                  </a:cubicBezTo>
                  <a:cubicBezTo>
                    <a:pt x="6" y="18"/>
                    <a:pt x="1" y="12"/>
                    <a:pt x="1" y="10"/>
                  </a:cubicBezTo>
                  <a:cubicBezTo>
                    <a:pt x="0" y="8"/>
                    <a:pt x="3" y="2"/>
                    <a:pt x="3" y="2"/>
                  </a:cubicBezTo>
                  <a:close/>
                </a:path>
              </a:pathLst>
            </a:custGeom>
            <a:grpFill/>
            <a:ln>
              <a:noFill/>
            </a:ln>
            <a:extLst/>
          </p:spPr>
          <p:txBody>
            <a:bodyPr/>
            <a:lstStyle/>
            <a:p>
              <a:pPr>
                <a:defRPr/>
              </a:pPr>
              <a:endParaRPr lang="zh-CN" altLang="en-US">
                <a:solidFill>
                  <a:prstClr val="black"/>
                </a:solidFill>
              </a:endParaRPr>
            </a:p>
          </p:txBody>
        </p:sp>
        <p:sp>
          <p:nvSpPr>
            <p:cNvPr id="60" name="Freeform 165"/>
            <p:cNvSpPr>
              <a:spLocks/>
            </p:cNvSpPr>
            <p:nvPr/>
          </p:nvSpPr>
          <p:spPr bwMode="auto">
            <a:xfrm>
              <a:off x="10085388" y="1993901"/>
              <a:ext cx="46038" cy="39688"/>
            </a:xfrm>
            <a:custGeom>
              <a:avLst/>
              <a:gdLst>
                <a:gd name="T0" fmla="*/ 17 w 17"/>
                <a:gd name="T1" fmla="*/ 15 h 15"/>
                <a:gd name="T2" fmla="*/ 13 w 17"/>
                <a:gd name="T3" fmla="*/ 1 h 15"/>
                <a:gd name="T4" fmla="*/ 1 w 17"/>
                <a:gd name="T5" fmla="*/ 2 h 15"/>
                <a:gd name="T6" fmla="*/ 10 w 17"/>
                <a:gd name="T7" fmla="*/ 12 h 15"/>
                <a:gd name="T8" fmla="*/ 17 w 17"/>
                <a:gd name="T9" fmla="*/ 15 h 15"/>
              </a:gdLst>
              <a:ahLst/>
              <a:cxnLst>
                <a:cxn ang="0">
                  <a:pos x="T0" y="T1"/>
                </a:cxn>
                <a:cxn ang="0">
                  <a:pos x="T2" y="T3"/>
                </a:cxn>
                <a:cxn ang="0">
                  <a:pos x="T4" y="T5"/>
                </a:cxn>
                <a:cxn ang="0">
                  <a:pos x="T6" y="T7"/>
                </a:cxn>
                <a:cxn ang="0">
                  <a:pos x="T8" y="T9"/>
                </a:cxn>
              </a:cxnLst>
              <a:rect l="0" t="0" r="r" b="b"/>
              <a:pathLst>
                <a:path w="17" h="15">
                  <a:moveTo>
                    <a:pt x="17" y="15"/>
                  </a:moveTo>
                  <a:cubicBezTo>
                    <a:pt x="16" y="11"/>
                    <a:pt x="15" y="1"/>
                    <a:pt x="13" y="1"/>
                  </a:cubicBezTo>
                  <a:cubicBezTo>
                    <a:pt x="11" y="0"/>
                    <a:pt x="2" y="1"/>
                    <a:pt x="1" y="2"/>
                  </a:cubicBezTo>
                  <a:cubicBezTo>
                    <a:pt x="0" y="4"/>
                    <a:pt x="10" y="12"/>
                    <a:pt x="10" y="12"/>
                  </a:cubicBezTo>
                  <a:lnTo>
                    <a:pt x="17" y="15"/>
                  </a:lnTo>
                  <a:close/>
                </a:path>
              </a:pathLst>
            </a:custGeom>
            <a:grpFill/>
            <a:ln>
              <a:noFill/>
            </a:ln>
            <a:extLst/>
          </p:spPr>
          <p:txBody>
            <a:bodyPr/>
            <a:lstStyle/>
            <a:p>
              <a:pPr>
                <a:defRPr/>
              </a:pPr>
              <a:endParaRPr lang="zh-CN" altLang="en-US">
                <a:solidFill>
                  <a:prstClr val="black"/>
                </a:solidFill>
              </a:endParaRPr>
            </a:p>
          </p:txBody>
        </p:sp>
        <p:sp>
          <p:nvSpPr>
            <p:cNvPr id="61" name="Freeform 166"/>
            <p:cNvSpPr>
              <a:spLocks/>
            </p:cNvSpPr>
            <p:nvPr/>
          </p:nvSpPr>
          <p:spPr bwMode="auto">
            <a:xfrm>
              <a:off x="9880600" y="1806576"/>
              <a:ext cx="114300" cy="44450"/>
            </a:xfrm>
            <a:custGeom>
              <a:avLst/>
              <a:gdLst>
                <a:gd name="T0" fmla="*/ 32 w 43"/>
                <a:gd name="T1" fmla="*/ 17 h 17"/>
                <a:gd name="T2" fmla="*/ 16 w 43"/>
                <a:gd name="T3" fmla="*/ 13 h 17"/>
                <a:gd name="T4" fmla="*/ 8 w 43"/>
                <a:gd name="T5" fmla="*/ 9 h 17"/>
                <a:gd name="T6" fmla="*/ 19 w 43"/>
                <a:gd name="T7" fmla="*/ 1 h 17"/>
                <a:gd name="T8" fmla="*/ 29 w 43"/>
                <a:gd name="T9" fmla="*/ 3 h 17"/>
                <a:gd name="T10" fmla="*/ 41 w 43"/>
                <a:gd name="T11" fmla="*/ 10 h 17"/>
                <a:gd name="T12" fmla="*/ 40 w 43"/>
                <a:gd name="T13" fmla="*/ 14 h 17"/>
                <a:gd name="T14" fmla="*/ 32 w 43"/>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7">
                  <a:moveTo>
                    <a:pt x="32" y="17"/>
                  </a:moveTo>
                  <a:cubicBezTo>
                    <a:pt x="26" y="14"/>
                    <a:pt x="19" y="14"/>
                    <a:pt x="16" y="13"/>
                  </a:cubicBezTo>
                  <a:cubicBezTo>
                    <a:pt x="13" y="12"/>
                    <a:pt x="17" y="17"/>
                    <a:pt x="8" y="9"/>
                  </a:cubicBezTo>
                  <a:cubicBezTo>
                    <a:pt x="0" y="1"/>
                    <a:pt x="12" y="1"/>
                    <a:pt x="19" y="1"/>
                  </a:cubicBezTo>
                  <a:cubicBezTo>
                    <a:pt x="26" y="0"/>
                    <a:pt x="20" y="0"/>
                    <a:pt x="29" y="3"/>
                  </a:cubicBezTo>
                  <a:cubicBezTo>
                    <a:pt x="37" y="6"/>
                    <a:pt x="41" y="10"/>
                    <a:pt x="41" y="10"/>
                  </a:cubicBezTo>
                  <a:cubicBezTo>
                    <a:pt x="41" y="10"/>
                    <a:pt x="43" y="14"/>
                    <a:pt x="40" y="14"/>
                  </a:cubicBezTo>
                  <a:cubicBezTo>
                    <a:pt x="36" y="15"/>
                    <a:pt x="32" y="17"/>
                    <a:pt x="32" y="17"/>
                  </a:cubicBezTo>
                  <a:close/>
                </a:path>
              </a:pathLst>
            </a:custGeom>
            <a:grpFill/>
            <a:ln>
              <a:noFill/>
            </a:ln>
            <a:extLst/>
          </p:spPr>
          <p:txBody>
            <a:bodyPr/>
            <a:lstStyle/>
            <a:p>
              <a:pPr>
                <a:defRPr/>
              </a:pPr>
              <a:endParaRPr lang="zh-CN" altLang="en-US">
                <a:solidFill>
                  <a:prstClr val="black"/>
                </a:solidFill>
              </a:endParaRPr>
            </a:p>
          </p:txBody>
        </p:sp>
        <p:sp>
          <p:nvSpPr>
            <p:cNvPr id="62" name="Freeform 167"/>
            <p:cNvSpPr>
              <a:spLocks/>
            </p:cNvSpPr>
            <p:nvPr/>
          </p:nvSpPr>
          <p:spPr bwMode="auto">
            <a:xfrm>
              <a:off x="10158413" y="2297113"/>
              <a:ext cx="58738" cy="46038"/>
            </a:xfrm>
            <a:custGeom>
              <a:avLst/>
              <a:gdLst>
                <a:gd name="T0" fmla="*/ 18 w 22"/>
                <a:gd name="T1" fmla="*/ 0 h 17"/>
                <a:gd name="T2" fmla="*/ 10 w 22"/>
                <a:gd name="T3" fmla="*/ 7 h 17"/>
                <a:gd name="T4" fmla="*/ 1 w 22"/>
                <a:gd name="T5" fmla="*/ 10 h 17"/>
                <a:gd name="T6" fmla="*/ 7 w 22"/>
                <a:gd name="T7" fmla="*/ 17 h 17"/>
                <a:gd name="T8" fmla="*/ 7 w 22"/>
                <a:gd name="T9" fmla="*/ 13 h 17"/>
                <a:gd name="T10" fmla="*/ 17 w 22"/>
                <a:gd name="T11" fmla="*/ 11 h 17"/>
                <a:gd name="T12" fmla="*/ 21 w 22"/>
                <a:gd name="T13" fmla="*/ 6 h 17"/>
                <a:gd name="T14" fmla="*/ 21 w 22"/>
                <a:gd name="T15" fmla="*/ 2 h 17"/>
                <a:gd name="T16" fmla="*/ 18 w 22"/>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7">
                  <a:moveTo>
                    <a:pt x="18" y="0"/>
                  </a:moveTo>
                  <a:cubicBezTo>
                    <a:pt x="16" y="3"/>
                    <a:pt x="13" y="9"/>
                    <a:pt x="10" y="7"/>
                  </a:cubicBezTo>
                  <a:cubicBezTo>
                    <a:pt x="8" y="6"/>
                    <a:pt x="0" y="9"/>
                    <a:pt x="1" y="10"/>
                  </a:cubicBezTo>
                  <a:cubicBezTo>
                    <a:pt x="2" y="11"/>
                    <a:pt x="7" y="17"/>
                    <a:pt x="7" y="17"/>
                  </a:cubicBezTo>
                  <a:cubicBezTo>
                    <a:pt x="7" y="17"/>
                    <a:pt x="5" y="16"/>
                    <a:pt x="7" y="13"/>
                  </a:cubicBezTo>
                  <a:cubicBezTo>
                    <a:pt x="9" y="9"/>
                    <a:pt x="14" y="12"/>
                    <a:pt x="17" y="11"/>
                  </a:cubicBezTo>
                  <a:cubicBezTo>
                    <a:pt x="20" y="9"/>
                    <a:pt x="21" y="7"/>
                    <a:pt x="21" y="6"/>
                  </a:cubicBezTo>
                  <a:cubicBezTo>
                    <a:pt x="22" y="4"/>
                    <a:pt x="22" y="4"/>
                    <a:pt x="21" y="2"/>
                  </a:cubicBezTo>
                  <a:cubicBezTo>
                    <a:pt x="21" y="1"/>
                    <a:pt x="18" y="0"/>
                    <a:pt x="18" y="0"/>
                  </a:cubicBezTo>
                  <a:close/>
                </a:path>
              </a:pathLst>
            </a:custGeom>
            <a:grpFill/>
            <a:ln>
              <a:noFill/>
            </a:ln>
            <a:extLst/>
          </p:spPr>
          <p:txBody>
            <a:bodyPr/>
            <a:lstStyle/>
            <a:p>
              <a:pPr>
                <a:defRPr/>
              </a:pPr>
              <a:endParaRPr lang="zh-CN" altLang="en-US">
                <a:solidFill>
                  <a:prstClr val="black"/>
                </a:solidFill>
              </a:endParaRPr>
            </a:p>
          </p:txBody>
        </p:sp>
        <p:sp>
          <p:nvSpPr>
            <p:cNvPr id="63" name="Freeform 168"/>
            <p:cNvSpPr>
              <a:spLocks/>
            </p:cNvSpPr>
            <p:nvPr/>
          </p:nvSpPr>
          <p:spPr bwMode="auto">
            <a:xfrm>
              <a:off x="9999663" y="2343151"/>
              <a:ext cx="65088" cy="39688"/>
            </a:xfrm>
            <a:custGeom>
              <a:avLst/>
              <a:gdLst>
                <a:gd name="T0" fmla="*/ 16 w 24"/>
                <a:gd name="T1" fmla="*/ 12 h 15"/>
                <a:gd name="T2" fmla="*/ 9 w 24"/>
                <a:gd name="T3" fmla="*/ 15 h 15"/>
                <a:gd name="T4" fmla="*/ 1 w 24"/>
                <a:gd name="T5" fmla="*/ 10 h 15"/>
                <a:gd name="T6" fmla="*/ 8 w 24"/>
                <a:gd name="T7" fmla="*/ 5 h 15"/>
                <a:gd name="T8" fmla="*/ 14 w 24"/>
                <a:gd name="T9" fmla="*/ 5 h 15"/>
                <a:gd name="T10" fmla="*/ 16 w 24"/>
                <a:gd name="T11" fmla="*/ 12 h 15"/>
              </a:gdLst>
              <a:ahLst/>
              <a:cxnLst>
                <a:cxn ang="0">
                  <a:pos x="T0" y="T1"/>
                </a:cxn>
                <a:cxn ang="0">
                  <a:pos x="T2" y="T3"/>
                </a:cxn>
                <a:cxn ang="0">
                  <a:pos x="T4" y="T5"/>
                </a:cxn>
                <a:cxn ang="0">
                  <a:pos x="T6" y="T7"/>
                </a:cxn>
                <a:cxn ang="0">
                  <a:pos x="T8" y="T9"/>
                </a:cxn>
                <a:cxn ang="0">
                  <a:pos x="T10" y="T11"/>
                </a:cxn>
              </a:cxnLst>
              <a:rect l="0" t="0" r="r" b="b"/>
              <a:pathLst>
                <a:path w="24" h="15">
                  <a:moveTo>
                    <a:pt x="16" y="12"/>
                  </a:moveTo>
                  <a:cubicBezTo>
                    <a:pt x="11" y="12"/>
                    <a:pt x="11" y="15"/>
                    <a:pt x="9" y="15"/>
                  </a:cubicBezTo>
                  <a:cubicBezTo>
                    <a:pt x="6" y="15"/>
                    <a:pt x="0" y="10"/>
                    <a:pt x="1" y="10"/>
                  </a:cubicBezTo>
                  <a:cubicBezTo>
                    <a:pt x="3" y="9"/>
                    <a:pt x="6" y="5"/>
                    <a:pt x="8" y="5"/>
                  </a:cubicBezTo>
                  <a:cubicBezTo>
                    <a:pt x="9" y="4"/>
                    <a:pt x="5" y="0"/>
                    <a:pt x="14" y="5"/>
                  </a:cubicBezTo>
                  <a:cubicBezTo>
                    <a:pt x="24" y="10"/>
                    <a:pt x="16" y="12"/>
                    <a:pt x="16" y="12"/>
                  </a:cubicBezTo>
                  <a:close/>
                </a:path>
              </a:pathLst>
            </a:custGeom>
            <a:grpFill/>
            <a:ln>
              <a:noFill/>
            </a:ln>
            <a:extLst/>
          </p:spPr>
          <p:txBody>
            <a:bodyPr/>
            <a:lstStyle/>
            <a:p>
              <a:pPr>
                <a:defRPr/>
              </a:pPr>
              <a:endParaRPr lang="zh-CN" altLang="en-US">
                <a:solidFill>
                  <a:prstClr val="black"/>
                </a:solidFill>
              </a:endParaRPr>
            </a:p>
          </p:txBody>
        </p:sp>
        <p:sp>
          <p:nvSpPr>
            <p:cNvPr id="64" name="Freeform 169"/>
            <p:cNvSpPr>
              <a:spLocks/>
            </p:cNvSpPr>
            <p:nvPr/>
          </p:nvSpPr>
          <p:spPr bwMode="auto">
            <a:xfrm>
              <a:off x="9931400" y="2378076"/>
              <a:ext cx="55563" cy="20638"/>
            </a:xfrm>
            <a:custGeom>
              <a:avLst/>
              <a:gdLst>
                <a:gd name="T0" fmla="*/ 21 w 21"/>
                <a:gd name="T1" fmla="*/ 6 h 8"/>
                <a:gd name="T2" fmla="*/ 8 w 21"/>
                <a:gd name="T3" fmla="*/ 6 h 8"/>
                <a:gd name="T4" fmla="*/ 3 w 21"/>
                <a:gd name="T5" fmla="*/ 1 h 8"/>
                <a:gd name="T6" fmla="*/ 12 w 21"/>
                <a:gd name="T7" fmla="*/ 1 h 8"/>
                <a:gd name="T8" fmla="*/ 20 w 21"/>
                <a:gd name="T9" fmla="*/ 2 h 8"/>
                <a:gd name="T10" fmla="*/ 21 w 21"/>
                <a:gd name="T11" fmla="*/ 6 h 8"/>
              </a:gdLst>
              <a:ahLst/>
              <a:cxnLst>
                <a:cxn ang="0">
                  <a:pos x="T0" y="T1"/>
                </a:cxn>
                <a:cxn ang="0">
                  <a:pos x="T2" y="T3"/>
                </a:cxn>
                <a:cxn ang="0">
                  <a:pos x="T4" y="T5"/>
                </a:cxn>
                <a:cxn ang="0">
                  <a:pos x="T6" y="T7"/>
                </a:cxn>
                <a:cxn ang="0">
                  <a:pos x="T8" y="T9"/>
                </a:cxn>
                <a:cxn ang="0">
                  <a:pos x="T10" y="T11"/>
                </a:cxn>
              </a:cxnLst>
              <a:rect l="0" t="0" r="r" b="b"/>
              <a:pathLst>
                <a:path w="21" h="8">
                  <a:moveTo>
                    <a:pt x="21" y="6"/>
                  </a:moveTo>
                  <a:cubicBezTo>
                    <a:pt x="16" y="8"/>
                    <a:pt x="8" y="6"/>
                    <a:pt x="8" y="6"/>
                  </a:cubicBezTo>
                  <a:cubicBezTo>
                    <a:pt x="8" y="6"/>
                    <a:pt x="0" y="2"/>
                    <a:pt x="3" y="1"/>
                  </a:cubicBezTo>
                  <a:cubicBezTo>
                    <a:pt x="6" y="0"/>
                    <a:pt x="9" y="1"/>
                    <a:pt x="12" y="1"/>
                  </a:cubicBezTo>
                  <a:cubicBezTo>
                    <a:pt x="15" y="2"/>
                    <a:pt x="20" y="2"/>
                    <a:pt x="20" y="2"/>
                  </a:cubicBezTo>
                  <a:lnTo>
                    <a:pt x="21" y="6"/>
                  </a:lnTo>
                  <a:close/>
                </a:path>
              </a:pathLst>
            </a:custGeom>
            <a:grpFill/>
            <a:ln>
              <a:noFill/>
            </a:ln>
            <a:extLst/>
          </p:spPr>
          <p:txBody>
            <a:bodyPr/>
            <a:lstStyle/>
            <a:p>
              <a:pPr>
                <a:defRPr/>
              </a:pPr>
              <a:endParaRPr lang="zh-CN" altLang="en-US">
                <a:solidFill>
                  <a:prstClr val="black"/>
                </a:solidFill>
              </a:endParaRPr>
            </a:p>
          </p:txBody>
        </p:sp>
        <p:sp>
          <p:nvSpPr>
            <p:cNvPr id="65" name="Freeform 170"/>
            <p:cNvSpPr>
              <a:spLocks/>
            </p:cNvSpPr>
            <p:nvPr/>
          </p:nvSpPr>
          <p:spPr bwMode="auto">
            <a:xfrm>
              <a:off x="9847263" y="2379663"/>
              <a:ext cx="46038" cy="26988"/>
            </a:xfrm>
            <a:custGeom>
              <a:avLst/>
              <a:gdLst>
                <a:gd name="T0" fmla="*/ 10 w 17"/>
                <a:gd name="T1" fmla="*/ 10 h 10"/>
                <a:gd name="T2" fmla="*/ 3 w 17"/>
                <a:gd name="T3" fmla="*/ 1 h 10"/>
                <a:gd name="T4" fmla="*/ 15 w 17"/>
                <a:gd name="T5" fmla="*/ 5 h 10"/>
                <a:gd name="T6" fmla="*/ 10 w 17"/>
                <a:gd name="T7" fmla="*/ 10 h 10"/>
              </a:gdLst>
              <a:ahLst/>
              <a:cxnLst>
                <a:cxn ang="0">
                  <a:pos x="T0" y="T1"/>
                </a:cxn>
                <a:cxn ang="0">
                  <a:pos x="T2" y="T3"/>
                </a:cxn>
                <a:cxn ang="0">
                  <a:pos x="T4" y="T5"/>
                </a:cxn>
                <a:cxn ang="0">
                  <a:pos x="T6" y="T7"/>
                </a:cxn>
              </a:cxnLst>
              <a:rect l="0" t="0" r="r" b="b"/>
              <a:pathLst>
                <a:path w="17" h="10">
                  <a:moveTo>
                    <a:pt x="10" y="10"/>
                  </a:moveTo>
                  <a:cubicBezTo>
                    <a:pt x="8" y="8"/>
                    <a:pt x="0" y="0"/>
                    <a:pt x="3" y="1"/>
                  </a:cubicBezTo>
                  <a:cubicBezTo>
                    <a:pt x="6" y="2"/>
                    <a:pt x="17" y="4"/>
                    <a:pt x="15" y="5"/>
                  </a:cubicBezTo>
                  <a:cubicBezTo>
                    <a:pt x="13" y="6"/>
                    <a:pt x="10" y="10"/>
                    <a:pt x="10" y="10"/>
                  </a:cubicBezTo>
                  <a:close/>
                </a:path>
              </a:pathLst>
            </a:custGeom>
            <a:grpFill/>
            <a:ln>
              <a:noFill/>
            </a:ln>
            <a:extLst/>
          </p:spPr>
          <p:txBody>
            <a:bodyPr/>
            <a:lstStyle/>
            <a:p>
              <a:pPr>
                <a:defRPr/>
              </a:pPr>
              <a:endParaRPr lang="zh-CN" altLang="en-US">
                <a:solidFill>
                  <a:prstClr val="black"/>
                </a:solidFill>
              </a:endParaRPr>
            </a:p>
          </p:txBody>
        </p:sp>
        <p:sp>
          <p:nvSpPr>
            <p:cNvPr id="66" name="Freeform 171"/>
            <p:cNvSpPr>
              <a:spLocks/>
            </p:cNvSpPr>
            <p:nvPr/>
          </p:nvSpPr>
          <p:spPr bwMode="auto">
            <a:xfrm>
              <a:off x="9485313" y="2174876"/>
              <a:ext cx="63500" cy="61913"/>
            </a:xfrm>
            <a:custGeom>
              <a:avLst/>
              <a:gdLst>
                <a:gd name="T0" fmla="*/ 20 w 24"/>
                <a:gd name="T1" fmla="*/ 23 h 23"/>
                <a:gd name="T2" fmla="*/ 5 w 24"/>
                <a:gd name="T3" fmla="*/ 16 h 23"/>
                <a:gd name="T4" fmla="*/ 5 w 24"/>
                <a:gd name="T5" fmla="*/ 5 h 23"/>
                <a:gd name="T6" fmla="*/ 14 w 24"/>
                <a:gd name="T7" fmla="*/ 17 h 23"/>
                <a:gd name="T8" fmla="*/ 24 w 24"/>
                <a:gd name="T9" fmla="*/ 23 h 23"/>
                <a:gd name="T10" fmla="*/ 20 w 24"/>
                <a:gd name="T11" fmla="*/ 23 h 23"/>
              </a:gdLst>
              <a:ahLst/>
              <a:cxnLst>
                <a:cxn ang="0">
                  <a:pos x="T0" y="T1"/>
                </a:cxn>
                <a:cxn ang="0">
                  <a:pos x="T2" y="T3"/>
                </a:cxn>
                <a:cxn ang="0">
                  <a:pos x="T4" y="T5"/>
                </a:cxn>
                <a:cxn ang="0">
                  <a:pos x="T6" y="T7"/>
                </a:cxn>
                <a:cxn ang="0">
                  <a:pos x="T8" y="T9"/>
                </a:cxn>
                <a:cxn ang="0">
                  <a:pos x="T10" y="T11"/>
                </a:cxn>
              </a:cxnLst>
              <a:rect l="0" t="0" r="r" b="b"/>
              <a:pathLst>
                <a:path w="24" h="23">
                  <a:moveTo>
                    <a:pt x="20" y="23"/>
                  </a:moveTo>
                  <a:cubicBezTo>
                    <a:pt x="17" y="22"/>
                    <a:pt x="7" y="19"/>
                    <a:pt x="5" y="16"/>
                  </a:cubicBezTo>
                  <a:cubicBezTo>
                    <a:pt x="4" y="12"/>
                    <a:pt x="0" y="0"/>
                    <a:pt x="5" y="5"/>
                  </a:cubicBezTo>
                  <a:cubicBezTo>
                    <a:pt x="9" y="11"/>
                    <a:pt x="10" y="16"/>
                    <a:pt x="14" y="17"/>
                  </a:cubicBezTo>
                  <a:cubicBezTo>
                    <a:pt x="18" y="19"/>
                    <a:pt x="24" y="23"/>
                    <a:pt x="24" y="23"/>
                  </a:cubicBezTo>
                  <a:lnTo>
                    <a:pt x="20" y="23"/>
                  </a:lnTo>
                  <a:close/>
                </a:path>
              </a:pathLst>
            </a:custGeom>
            <a:grpFill/>
            <a:ln>
              <a:noFill/>
            </a:ln>
            <a:extLst/>
          </p:spPr>
          <p:txBody>
            <a:bodyPr/>
            <a:lstStyle/>
            <a:p>
              <a:pPr>
                <a:defRPr/>
              </a:pPr>
              <a:endParaRPr lang="zh-CN" altLang="en-US">
                <a:solidFill>
                  <a:prstClr val="black"/>
                </a:solidFill>
              </a:endParaRPr>
            </a:p>
          </p:txBody>
        </p:sp>
        <p:sp>
          <p:nvSpPr>
            <p:cNvPr id="67" name="Freeform 172"/>
            <p:cNvSpPr>
              <a:spLocks/>
            </p:cNvSpPr>
            <p:nvPr/>
          </p:nvSpPr>
          <p:spPr bwMode="auto">
            <a:xfrm>
              <a:off x="9544050" y="2206626"/>
              <a:ext cx="50800" cy="39688"/>
            </a:xfrm>
            <a:custGeom>
              <a:avLst/>
              <a:gdLst>
                <a:gd name="T0" fmla="*/ 12 w 19"/>
                <a:gd name="T1" fmla="*/ 15 h 15"/>
                <a:gd name="T2" fmla="*/ 15 w 19"/>
                <a:gd name="T3" fmla="*/ 10 h 15"/>
                <a:gd name="T4" fmla="*/ 7 w 19"/>
                <a:gd name="T5" fmla="*/ 6 h 15"/>
                <a:gd name="T6" fmla="*/ 2 w 19"/>
                <a:gd name="T7" fmla="*/ 2 h 15"/>
                <a:gd name="T8" fmla="*/ 7 w 19"/>
                <a:gd name="T9" fmla="*/ 11 h 15"/>
                <a:gd name="T10" fmla="*/ 12 w 19"/>
                <a:gd name="T11" fmla="*/ 15 h 15"/>
              </a:gdLst>
              <a:ahLst/>
              <a:cxnLst>
                <a:cxn ang="0">
                  <a:pos x="T0" y="T1"/>
                </a:cxn>
                <a:cxn ang="0">
                  <a:pos x="T2" y="T3"/>
                </a:cxn>
                <a:cxn ang="0">
                  <a:pos x="T4" y="T5"/>
                </a:cxn>
                <a:cxn ang="0">
                  <a:pos x="T6" y="T7"/>
                </a:cxn>
                <a:cxn ang="0">
                  <a:pos x="T8" y="T9"/>
                </a:cxn>
                <a:cxn ang="0">
                  <a:pos x="T10" y="T11"/>
                </a:cxn>
              </a:cxnLst>
              <a:rect l="0" t="0" r="r" b="b"/>
              <a:pathLst>
                <a:path w="19" h="15">
                  <a:moveTo>
                    <a:pt x="12" y="15"/>
                  </a:moveTo>
                  <a:cubicBezTo>
                    <a:pt x="16" y="13"/>
                    <a:pt x="19" y="11"/>
                    <a:pt x="15" y="10"/>
                  </a:cubicBezTo>
                  <a:cubicBezTo>
                    <a:pt x="11" y="9"/>
                    <a:pt x="13" y="9"/>
                    <a:pt x="7" y="6"/>
                  </a:cubicBezTo>
                  <a:cubicBezTo>
                    <a:pt x="2" y="2"/>
                    <a:pt x="4" y="0"/>
                    <a:pt x="2" y="2"/>
                  </a:cubicBezTo>
                  <a:cubicBezTo>
                    <a:pt x="0" y="4"/>
                    <a:pt x="7" y="11"/>
                    <a:pt x="7" y="11"/>
                  </a:cubicBezTo>
                  <a:lnTo>
                    <a:pt x="12" y="15"/>
                  </a:lnTo>
                  <a:close/>
                </a:path>
              </a:pathLst>
            </a:custGeom>
            <a:grpFill/>
            <a:ln>
              <a:noFill/>
            </a:ln>
            <a:extLst/>
          </p:spPr>
          <p:txBody>
            <a:bodyPr/>
            <a:lstStyle/>
            <a:p>
              <a:pPr>
                <a:defRPr/>
              </a:pPr>
              <a:endParaRPr lang="zh-CN" altLang="en-US">
                <a:solidFill>
                  <a:prstClr val="black"/>
                </a:solidFill>
              </a:endParaRPr>
            </a:p>
          </p:txBody>
        </p:sp>
        <p:sp>
          <p:nvSpPr>
            <p:cNvPr id="68" name="Freeform 173"/>
            <p:cNvSpPr>
              <a:spLocks/>
            </p:cNvSpPr>
            <p:nvPr/>
          </p:nvSpPr>
          <p:spPr bwMode="auto">
            <a:xfrm>
              <a:off x="8923338" y="2244726"/>
              <a:ext cx="147638" cy="330200"/>
            </a:xfrm>
            <a:custGeom>
              <a:avLst/>
              <a:gdLst>
                <a:gd name="T0" fmla="*/ 28 w 55"/>
                <a:gd name="T1" fmla="*/ 123 h 124"/>
                <a:gd name="T2" fmla="*/ 23 w 55"/>
                <a:gd name="T3" fmla="*/ 109 h 124"/>
                <a:gd name="T4" fmla="*/ 17 w 55"/>
                <a:gd name="T5" fmla="*/ 80 h 124"/>
                <a:gd name="T6" fmla="*/ 13 w 55"/>
                <a:gd name="T7" fmla="*/ 65 h 124"/>
                <a:gd name="T8" fmla="*/ 7 w 55"/>
                <a:gd name="T9" fmla="*/ 47 h 124"/>
                <a:gd name="T10" fmla="*/ 2 w 55"/>
                <a:gd name="T11" fmla="*/ 18 h 124"/>
                <a:gd name="T12" fmla="*/ 1 w 55"/>
                <a:gd name="T13" fmla="*/ 0 h 124"/>
                <a:gd name="T14" fmla="*/ 12 w 55"/>
                <a:gd name="T15" fmla="*/ 9 h 124"/>
                <a:gd name="T16" fmla="*/ 21 w 55"/>
                <a:gd name="T17" fmla="*/ 41 h 124"/>
                <a:gd name="T18" fmla="*/ 26 w 55"/>
                <a:gd name="T19" fmla="*/ 55 h 124"/>
                <a:gd name="T20" fmla="*/ 31 w 55"/>
                <a:gd name="T21" fmla="*/ 58 h 124"/>
                <a:gd name="T22" fmla="*/ 35 w 55"/>
                <a:gd name="T23" fmla="*/ 67 h 124"/>
                <a:gd name="T24" fmla="*/ 33 w 55"/>
                <a:gd name="T25" fmla="*/ 71 h 124"/>
                <a:gd name="T26" fmla="*/ 45 w 55"/>
                <a:gd name="T27" fmla="*/ 79 h 124"/>
                <a:gd name="T28" fmla="*/ 50 w 55"/>
                <a:gd name="T29" fmla="*/ 88 h 124"/>
                <a:gd name="T30" fmla="*/ 39 w 55"/>
                <a:gd name="T31" fmla="*/ 86 h 124"/>
                <a:gd name="T32" fmla="*/ 32 w 55"/>
                <a:gd name="T33" fmla="*/ 80 h 124"/>
                <a:gd name="T34" fmla="*/ 29 w 55"/>
                <a:gd name="T35" fmla="*/ 81 h 124"/>
                <a:gd name="T36" fmla="*/ 29 w 55"/>
                <a:gd name="T37" fmla="*/ 90 h 124"/>
                <a:gd name="T38" fmla="*/ 30 w 55"/>
                <a:gd name="T39" fmla="*/ 104 h 124"/>
                <a:gd name="T40" fmla="*/ 35 w 55"/>
                <a:gd name="T41" fmla="*/ 113 h 124"/>
                <a:gd name="T42" fmla="*/ 40 w 55"/>
                <a:gd name="T43" fmla="*/ 118 h 124"/>
                <a:gd name="T44" fmla="*/ 43 w 55"/>
                <a:gd name="T45" fmla="*/ 123 h 124"/>
                <a:gd name="T46" fmla="*/ 33 w 55"/>
                <a:gd name="T47" fmla="*/ 122 h 124"/>
                <a:gd name="T48" fmla="*/ 28 w 55"/>
                <a:gd name="T49" fmla="*/ 12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124">
                  <a:moveTo>
                    <a:pt x="28" y="123"/>
                  </a:moveTo>
                  <a:cubicBezTo>
                    <a:pt x="29" y="121"/>
                    <a:pt x="27" y="121"/>
                    <a:pt x="23" y="109"/>
                  </a:cubicBezTo>
                  <a:cubicBezTo>
                    <a:pt x="18" y="97"/>
                    <a:pt x="17" y="86"/>
                    <a:pt x="17" y="80"/>
                  </a:cubicBezTo>
                  <a:cubicBezTo>
                    <a:pt x="17" y="73"/>
                    <a:pt x="16" y="73"/>
                    <a:pt x="13" y="65"/>
                  </a:cubicBezTo>
                  <a:cubicBezTo>
                    <a:pt x="10" y="57"/>
                    <a:pt x="6" y="51"/>
                    <a:pt x="7" y="47"/>
                  </a:cubicBezTo>
                  <a:cubicBezTo>
                    <a:pt x="7" y="43"/>
                    <a:pt x="3" y="22"/>
                    <a:pt x="2" y="18"/>
                  </a:cubicBezTo>
                  <a:cubicBezTo>
                    <a:pt x="1" y="14"/>
                    <a:pt x="0" y="0"/>
                    <a:pt x="1" y="0"/>
                  </a:cubicBezTo>
                  <a:cubicBezTo>
                    <a:pt x="3" y="0"/>
                    <a:pt x="10" y="5"/>
                    <a:pt x="12" y="9"/>
                  </a:cubicBezTo>
                  <a:cubicBezTo>
                    <a:pt x="14" y="12"/>
                    <a:pt x="18" y="36"/>
                    <a:pt x="21" y="41"/>
                  </a:cubicBezTo>
                  <a:cubicBezTo>
                    <a:pt x="24" y="47"/>
                    <a:pt x="21" y="53"/>
                    <a:pt x="26" y="55"/>
                  </a:cubicBezTo>
                  <a:cubicBezTo>
                    <a:pt x="31" y="58"/>
                    <a:pt x="31" y="50"/>
                    <a:pt x="31" y="58"/>
                  </a:cubicBezTo>
                  <a:cubicBezTo>
                    <a:pt x="31" y="66"/>
                    <a:pt x="38" y="67"/>
                    <a:pt x="35" y="67"/>
                  </a:cubicBezTo>
                  <a:cubicBezTo>
                    <a:pt x="32" y="67"/>
                    <a:pt x="33" y="71"/>
                    <a:pt x="33" y="71"/>
                  </a:cubicBezTo>
                  <a:cubicBezTo>
                    <a:pt x="33" y="71"/>
                    <a:pt x="43" y="77"/>
                    <a:pt x="45" y="79"/>
                  </a:cubicBezTo>
                  <a:cubicBezTo>
                    <a:pt x="47" y="81"/>
                    <a:pt x="55" y="89"/>
                    <a:pt x="50" y="88"/>
                  </a:cubicBezTo>
                  <a:cubicBezTo>
                    <a:pt x="44" y="87"/>
                    <a:pt x="42" y="91"/>
                    <a:pt x="39" y="86"/>
                  </a:cubicBezTo>
                  <a:cubicBezTo>
                    <a:pt x="35" y="82"/>
                    <a:pt x="35" y="82"/>
                    <a:pt x="32" y="80"/>
                  </a:cubicBezTo>
                  <a:cubicBezTo>
                    <a:pt x="30" y="78"/>
                    <a:pt x="28" y="77"/>
                    <a:pt x="29" y="81"/>
                  </a:cubicBezTo>
                  <a:cubicBezTo>
                    <a:pt x="30" y="84"/>
                    <a:pt x="29" y="84"/>
                    <a:pt x="29" y="90"/>
                  </a:cubicBezTo>
                  <a:cubicBezTo>
                    <a:pt x="30" y="96"/>
                    <a:pt x="31" y="101"/>
                    <a:pt x="30" y="104"/>
                  </a:cubicBezTo>
                  <a:cubicBezTo>
                    <a:pt x="29" y="106"/>
                    <a:pt x="33" y="112"/>
                    <a:pt x="35" y="113"/>
                  </a:cubicBezTo>
                  <a:cubicBezTo>
                    <a:pt x="37" y="114"/>
                    <a:pt x="40" y="116"/>
                    <a:pt x="40" y="118"/>
                  </a:cubicBezTo>
                  <a:cubicBezTo>
                    <a:pt x="41" y="119"/>
                    <a:pt x="48" y="123"/>
                    <a:pt x="43" y="123"/>
                  </a:cubicBezTo>
                  <a:cubicBezTo>
                    <a:pt x="38" y="124"/>
                    <a:pt x="33" y="122"/>
                    <a:pt x="33" y="122"/>
                  </a:cubicBezTo>
                  <a:lnTo>
                    <a:pt x="28" y="123"/>
                  </a:lnTo>
                  <a:close/>
                </a:path>
              </a:pathLst>
            </a:custGeom>
            <a:grpFill/>
            <a:ln>
              <a:noFill/>
            </a:ln>
            <a:extLst/>
          </p:spPr>
          <p:txBody>
            <a:bodyPr/>
            <a:lstStyle/>
            <a:p>
              <a:pPr>
                <a:defRPr/>
              </a:pPr>
              <a:endParaRPr lang="zh-CN" altLang="en-US">
                <a:solidFill>
                  <a:prstClr val="black"/>
                </a:solidFill>
              </a:endParaRPr>
            </a:p>
          </p:txBody>
        </p:sp>
        <p:sp>
          <p:nvSpPr>
            <p:cNvPr id="69" name="Freeform 174"/>
            <p:cNvSpPr>
              <a:spLocks/>
            </p:cNvSpPr>
            <p:nvPr/>
          </p:nvSpPr>
          <p:spPr bwMode="auto">
            <a:xfrm>
              <a:off x="8963025" y="2543176"/>
              <a:ext cx="276225" cy="198438"/>
            </a:xfrm>
            <a:custGeom>
              <a:avLst/>
              <a:gdLst>
                <a:gd name="T0" fmla="*/ 39 w 103"/>
                <a:gd name="T1" fmla="*/ 39 h 74"/>
                <a:gd name="T2" fmla="*/ 23 w 103"/>
                <a:gd name="T3" fmla="*/ 30 h 74"/>
                <a:gd name="T4" fmla="*/ 14 w 103"/>
                <a:gd name="T5" fmla="*/ 22 h 74"/>
                <a:gd name="T6" fmla="*/ 7 w 103"/>
                <a:gd name="T7" fmla="*/ 25 h 74"/>
                <a:gd name="T8" fmla="*/ 13 w 103"/>
                <a:gd name="T9" fmla="*/ 35 h 74"/>
                <a:gd name="T10" fmla="*/ 13 w 103"/>
                <a:gd name="T11" fmla="*/ 40 h 74"/>
                <a:gd name="T12" fmla="*/ 10 w 103"/>
                <a:gd name="T13" fmla="*/ 48 h 74"/>
                <a:gd name="T14" fmla="*/ 6 w 103"/>
                <a:gd name="T15" fmla="*/ 51 h 74"/>
                <a:gd name="T16" fmla="*/ 3 w 103"/>
                <a:gd name="T17" fmla="*/ 55 h 74"/>
                <a:gd name="T18" fmla="*/ 8 w 103"/>
                <a:gd name="T19" fmla="*/ 65 h 74"/>
                <a:gd name="T20" fmla="*/ 3 w 103"/>
                <a:gd name="T21" fmla="*/ 70 h 74"/>
                <a:gd name="T22" fmla="*/ 10 w 103"/>
                <a:gd name="T23" fmla="*/ 72 h 74"/>
                <a:gd name="T24" fmla="*/ 16 w 103"/>
                <a:gd name="T25" fmla="*/ 66 h 74"/>
                <a:gd name="T26" fmla="*/ 20 w 103"/>
                <a:gd name="T27" fmla="*/ 59 h 74"/>
                <a:gd name="T28" fmla="*/ 28 w 103"/>
                <a:gd name="T29" fmla="*/ 60 h 74"/>
                <a:gd name="T30" fmla="*/ 32 w 103"/>
                <a:gd name="T31" fmla="*/ 62 h 74"/>
                <a:gd name="T32" fmla="*/ 39 w 103"/>
                <a:gd name="T33" fmla="*/ 65 h 74"/>
                <a:gd name="T34" fmla="*/ 40 w 103"/>
                <a:gd name="T35" fmla="*/ 60 h 74"/>
                <a:gd name="T36" fmla="*/ 48 w 103"/>
                <a:gd name="T37" fmla="*/ 54 h 74"/>
                <a:gd name="T38" fmla="*/ 56 w 103"/>
                <a:gd name="T39" fmla="*/ 53 h 74"/>
                <a:gd name="T40" fmla="*/ 56 w 103"/>
                <a:gd name="T41" fmla="*/ 44 h 74"/>
                <a:gd name="T42" fmla="*/ 53 w 103"/>
                <a:gd name="T43" fmla="*/ 39 h 74"/>
                <a:gd name="T44" fmla="*/ 74 w 103"/>
                <a:gd name="T45" fmla="*/ 32 h 74"/>
                <a:gd name="T46" fmla="*/ 85 w 103"/>
                <a:gd name="T47" fmla="*/ 28 h 74"/>
                <a:gd name="T48" fmla="*/ 90 w 103"/>
                <a:gd name="T49" fmla="*/ 15 h 74"/>
                <a:gd name="T50" fmla="*/ 102 w 103"/>
                <a:gd name="T51" fmla="*/ 8 h 74"/>
                <a:gd name="T52" fmla="*/ 96 w 103"/>
                <a:gd name="T53" fmla="*/ 5 h 74"/>
                <a:gd name="T54" fmla="*/ 81 w 103"/>
                <a:gd name="T55" fmla="*/ 18 h 74"/>
                <a:gd name="T56" fmla="*/ 67 w 103"/>
                <a:gd name="T57" fmla="*/ 27 h 74"/>
                <a:gd name="T58" fmla="*/ 58 w 103"/>
                <a:gd name="T59" fmla="*/ 34 h 74"/>
                <a:gd name="T60" fmla="*/ 41 w 103"/>
                <a:gd name="T61" fmla="*/ 36 h 74"/>
                <a:gd name="T62" fmla="*/ 39 w 103"/>
                <a:gd name="T63" fmla="*/ 3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 h="74">
                  <a:moveTo>
                    <a:pt x="39" y="39"/>
                  </a:moveTo>
                  <a:cubicBezTo>
                    <a:pt x="28" y="33"/>
                    <a:pt x="29" y="37"/>
                    <a:pt x="23" y="30"/>
                  </a:cubicBezTo>
                  <a:cubicBezTo>
                    <a:pt x="17" y="24"/>
                    <a:pt x="14" y="22"/>
                    <a:pt x="14" y="22"/>
                  </a:cubicBezTo>
                  <a:cubicBezTo>
                    <a:pt x="7" y="25"/>
                    <a:pt x="7" y="25"/>
                    <a:pt x="7" y="25"/>
                  </a:cubicBezTo>
                  <a:cubicBezTo>
                    <a:pt x="13" y="35"/>
                    <a:pt x="13" y="35"/>
                    <a:pt x="13" y="35"/>
                  </a:cubicBezTo>
                  <a:cubicBezTo>
                    <a:pt x="13" y="35"/>
                    <a:pt x="15" y="38"/>
                    <a:pt x="13" y="40"/>
                  </a:cubicBezTo>
                  <a:cubicBezTo>
                    <a:pt x="12" y="41"/>
                    <a:pt x="12" y="48"/>
                    <a:pt x="10" y="48"/>
                  </a:cubicBezTo>
                  <a:cubicBezTo>
                    <a:pt x="9" y="49"/>
                    <a:pt x="9" y="52"/>
                    <a:pt x="6" y="51"/>
                  </a:cubicBezTo>
                  <a:cubicBezTo>
                    <a:pt x="3" y="51"/>
                    <a:pt x="4" y="52"/>
                    <a:pt x="3" y="55"/>
                  </a:cubicBezTo>
                  <a:cubicBezTo>
                    <a:pt x="2" y="57"/>
                    <a:pt x="11" y="64"/>
                    <a:pt x="8" y="65"/>
                  </a:cubicBezTo>
                  <a:cubicBezTo>
                    <a:pt x="4" y="66"/>
                    <a:pt x="0" y="69"/>
                    <a:pt x="3" y="70"/>
                  </a:cubicBezTo>
                  <a:cubicBezTo>
                    <a:pt x="6" y="71"/>
                    <a:pt x="8" y="74"/>
                    <a:pt x="10" y="72"/>
                  </a:cubicBezTo>
                  <a:cubicBezTo>
                    <a:pt x="13" y="71"/>
                    <a:pt x="18" y="69"/>
                    <a:pt x="16" y="66"/>
                  </a:cubicBezTo>
                  <a:cubicBezTo>
                    <a:pt x="14" y="64"/>
                    <a:pt x="18" y="59"/>
                    <a:pt x="20" y="59"/>
                  </a:cubicBezTo>
                  <a:cubicBezTo>
                    <a:pt x="23" y="59"/>
                    <a:pt x="25" y="59"/>
                    <a:pt x="28" y="60"/>
                  </a:cubicBezTo>
                  <a:cubicBezTo>
                    <a:pt x="31" y="60"/>
                    <a:pt x="30" y="62"/>
                    <a:pt x="32" y="62"/>
                  </a:cubicBezTo>
                  <a:cubicBezTo>
                    <a:pt x="34" y="63"/>
                    <a:pt x="35" y="66"/>
                    <a:pt x="39" y="65"/>
                  </a:cubicBezTo>
                  <a:cubicBezTo>
                    <a:pt x="43" y="64"/>
                    <a:pt x="37" y="62"/>
                    <a:pt x="40" y="60"/>
                  </a:cubicBezTo>
                  <a:cubicBezTo>
                    <a:pt x="43" y="58"/>
                    <a:pt x="46" y="55"/>
                    <a:pt x="48" y="54"/>
                  </a:cubicBezTo>
                  <a:cubicBezTo>
                    <a:pt x="51" y="53"/>
                    <a:pt x="56" y="53"/>
                    <a:pt x="56" y="53"/>
                  </a:cubicBezTo>
                  <a:cubicBezTo>
                    <a:pt x="56" y="44"/>
                    <a:pt x="56" y="44"/>
                    <a:pt x="56" y="44"/>
                  </a:cubicBezTo>
                  <a:cubicBezTo>
                    <a:pt x="56" y="44"/>
                    <a:pt x="53" y="41"/>
                    <a:pt x="53" y="39"/>
                  </a:cubicBezTo>
                  <a:cubicBezTo>
                    <a:pt x="54" y="36"/>
                    <a:pt x="72" y="33"/>
                    <a:pt x="74" y="32"/>
                  </a:cubicBezTo>
                  <a:cubicBezTo>
                    <a:pt x="75" y="31"/>
                    <a:pt x="82" y="32"/>
                    <a:pt x="85" y="28"/>
                  </a:cubicBezTo>
                  <a:cubicBezTo>
                    <a:pt x="87" y="24"/>
                    <a:pt x="88" y="17"/>
                    <a:pt x="90" y="15"/>
                  </a:cubicBezTo>
                  <a:cubicBezTo>
                    <a:pt x="93" y="14"/>
                    <a:pt x="102" y="10"/>
                    <a:pt x="102" y="8"/>
                  </a:cubicBezTo>
                  <a:cubicBezTo>
                    <a:pt x="101" y="7"/>
                    <a:pt x="103" y="0"/>
                    <a:pt x="96" y="5"/>
                  </a:cubicBezTo>
                  <a:cubicBezTo>
                    <a:pt x="90" y="10"/>
                    <a:pt x="90" y="13"/>
                    <a:pt x="81" y="18"/>
                  </a:cubicBezTo>
                  <a:cubicBezTo>
                    <a:pt x="72" y="22"/>
                    <a:pt x="69" y="25"/>
                    <a:pt x="67" y="27"/>
                  </a:cubicBezTo>
                  <a:cubicBezTo>
                    <a:pt x="65" y="29"/>
                    <a:pt x="68" y="34"/>
                    <a:pt x="58" y="34"/>
                  </a:cubicBezTo>
                  <a:cubicBezTo>
                    <a:pt x="47" y="34"/>
                    <a:pt x="41" y="36"/>
                    <a:pt x="41" y="36"/>
                  </a:cubicBezTo>
                  <a:lnTo>
                    <a:pt x="39" y="39"/>
                  </a:lnTo>
                  <a:close/>
                </a:path>
              </a:pathLst>
            </a:custGeom>
            <a:grpFill/>
            <a:ln>
              <a:noFill/>
            </a:ln>
            <a:extLst/>
          </p:spPr>
          <p:txBody>
            <a:bodyPr/>
            <a:lstStyle/>
            <a:p>
              <a:pPr>
                <a:defRPr/>
              </a:pPr>
              <a:endParaRPr lang="zh-CN" altLang="en-US">
                <a:solidFill>
                  <a:prstClr val="black"/>
                </a:solidFill>
              </a:endParaRPr>
            </a:p>
          </p:txBody>
        </p:sp>
        <p:sp>
          <p:nvSpPr>
            <p:cNvPr id="70" name="Freeform 175"/>
            <p:cNvSpPr>
              <a:spLocks/>
            </p:cNvSpPr>
            <p:nvPr/>
          </p:nvSpPr>
          <p:spPr bwMode="auto">
            <a:xfrm>
              <a:off x="8755063" y="2735263"/>
              <a:ext cx="320675" cy="360363"/>
            </a:xfrm>
            <a:custGeom>
              <a:avLst/>
              <a:gdLst>
                <a:gd name="T0" fmla="*/ 98 w 120"/>
                <a:gd name="T1" fmla="*/ 0 h 135"/>
                <a:gd name="T2" fmla="*/ 91 w 120"/>
                <a:gd name="T3" fmla="*/ 6 h 135"/>
                <a:gd name="T4" fmla="*/ 85 w 120"/>
                <a:gd name="T5" fmla="*/ 12 h 135"/>
                <a:gd name="T6" fmla="*/ 89 w 120"/>
                <a:gd name="T7" fmla="*/ 29 h 135"/>
                <a:gd name="T8" fmla="*/ 92 w 120"/>
                <a:gd name="T9" fmla="*/ 41 h 135"/>
                <a:gd name="T10" fmla="*/ 86 w 120"/>
                <a:gd name="T11" fmla="*/ 45 h 135"/>
                <a:gd name="T12" fmla="*/ 81 w 120"/>
                <a:gd name="T13" fmla="*/ 51 h 135"/>
                <a:gd name="T14" fmla="*/ 78 w 120"/>
                <a:gd name="T15" fmla="*/ 55 h 135"/>
                <a:gd name="T16" fmla="*/ 70 w 120"/>
                <a:gd name="T17" fmla="*/ 48 h 135"/>
                <a:gd name="T18" fmla="*/ 65 w 120"/>
                <a:gd name="T19" fmla="*/ 55 h 135"/>
                <a:gd name="T20" fmla="*/ 63 w 120"/>
                <a:gd name="T21" fmla="*/ 60 h 135"/>
                <a:gd name="T22" fmla="*/ 60 w 120"/>
                <a:gd name="T23" fmla="*/ 66 h 135"/>
                <a:gd name="T24" fmla="*/ 51 w 120"/>
                <a:gd name="T25" fmla="*/ 72 h 135"/>
                <a:gd name="T26" fmla="*/ 49 w 120"/>
                <a:gd name="T27" fmla="*/ 77 h 135"/>
                <a:gd name="T28" fmla="*/ 28 w 120"/>
                <a:gd name="T29" fmla="*/ 79 h 135"/>
                <a:gd name="T30" fmla="*/ 21 w 120"/>
                <a:gd name="T31" fmla="*/ 84 h 135"/>
                <a:gd name="T32" fmla="*/ 18 w 120"/>
                <a:gd name="T33" fmla="*/ 90 h 135"/>
                <a:gd name="T34" fmla="*/ 14 w 120"/>
                <a:gd name="T35" fmla="*/ 99 h 135"/>
                <a:gd name="T36" fmla="*/ 2 w 120"/>
                <a:gd name="T37" fmla="*/ 101 h 135"/>
                <a:gd name="T38" fmla="*/ 6 w 120"/>
                <a:gd name="T39" fmla="*/ 109 h 135"/>
                <a:gd name="T40" fmla="*/ 17 w 120"/>
                <a:gd name="T41" fmla="*/ 115 h 135"/>
                <a:gd name="T42" fmla="*/ 21 w 120"/>
                <a:gd name="T43" fmla="*/ 129 h 135"/>
                <a:gd name="T44" fmla="*/ 21 w 120"/>
                <a:gd name="T45" fmla="*/ 130 h 135"/>
                <a:gd name="T46" fmla="*/ 30 w 120"/>
                <a:gd name="T47" fmla="*/ 120 h 135"/>
                <a:gd name="T48" fmla="*/ 36 w 120"/>
                <a:gd name="T49" fmla="*/ 100 h 135"/>
                <a:gd name="T50" fmla="*/ 46 w 120"/>
                <a:gd name="T51" fmla="*/ 103 h 135"/>
                <a:gd name="T52" fmla="*/ 55 w 120"/>
                <a:gd name="T53" fmla="*/ 93 h 135"/>
                <a:gd name="T54" fmla="*/ 58 w 120"/>
                <a:gd name="T55" fmla="*/ 93 h 135"/>
                <a:gd name="T56" fmla="*/ 65 w 120"/>
                <a:gd name="T57" fmla="*/ 98 h 135"/>
                <a:gd name="T58" fmla="*/ 78 w 120"/>
                <a:gd name="T59" fmla="*/ 90 h 135"/>
                <a:gd name="T60" fmla="*/ 77 w 120"/>
                <a:gd name="T61" fmla="*/ 81 h 135"/>
                <a:gd name="T62" fmla="*/ 84 w 120"/>
                <a:gd name="T63" fmla="*/ 78 h 135"/>
                <a:gd name="T64" fmla="*/ 91 w 120"/>
                <a:gd name="T65" fmla="*/ 84 h 135"/>
                <a:gd name="T66" fmla="*/ 112 w 120"/>
                <a:gd name="T67" fmla="*/ 80 h 135"/>
                <a:gd name="T68" fmla="*/ 108 w 120"/>
                <a:gd name="T69" fmla="*/ 67 h 135"/>
                <a:gd name="T70" fmla="*/ 111 w 120"/>
                <a:gd name="T71" fmla="*/ 61 h 135"/>
                <a:gd name="T72" fmla="*/ 108 w 120"/>
                <a:gd name="T73" fmla="*/ 42 h 135"/>
                <a:gd name="T74" fmla="*/ 117 w 120"/>
                <a:gd name="T75" fmla="*/ 33 h 135"/>
                <a:gd name="T76" fmla="*/ 117 w 120"/>
                <a:gd name="T77" fmla="*/ 27 h 135"/>
                <a:gd name="T78" fmla="*/ 109 w 120"/>
                <a:gd name="T79" fmla="*/ 11 h 135"/>
                <a:gd name="T80" fmla="*/ 101 w 120"/>
                <a:gd name="T81" fmla="*/ 4 h 135"/>
                <a:gd name="T82" fmla="*/ 98 w 120"/>
                <a:gd name="T83"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0" h="135">
                  <a:moveTo>
                    <a:pt x="98" y="0"/>
                  </a:moveTo>
                  <a:cubicBezTo>
                    <a:pt x="97" y="1"/>
                    <a:pt x="93" y="4"/>
                    <a:pt x="91" y="6"/>
                  </a:cubicBezTo>
                  <a:cubicBezTo>
                    <a:pt x="88" y="8"/>
                    <a:pt x="85" y="8"/>
                    <a:pt x="85" y="12"/>
                  </a:cubicBezTo>
                  <a:cubicBezTo>
                    <a:pt x="85" y="17"/>
                    <a:pt x="90" y="22"/>
                    <a:pt x="89" y="29"/>
                  </a:cubicBezTo>
                  <a:cubicBezTo>
                    <a:pt x="87" y="35"/>
                    <a:pt x="97" y="40"/>
                    <a:pt x="92" y="41"/>
                  </a:cubicBezTo>
                  <a:cubicBezTo>
                    <a:pt x="87" y="43"/>
                    <a:pt x="88" y="44"/>
                    <a:pt x="86" y="45"/>
                  </a:cubicBezTo>
                  <a:cubicBezTo>
                    <a:pt x="83" y="47"/>
                    <a:pt x="81" y="51"/>
                    <a:pt x="81" y="51"/>
                  </a:cubicBezTo>
                  <a:cubicBezTo>
                    <a:pt x="81" y="51"/>
                    <a:pt x="84" y="60"/>
                    <a:pt x="78" y="55"/>
                  </a:cubicBezTo>
                  <a:cubicBezTo>
                    <a:pt x="71" y="50"/>
                    <a:pt x="71" y="48"/>
                    <a:pt x="70" y="48"/>
                  </a:cubicBezTo>
                  <a:cubicBezTo>
                    <a:pt x="68" y="48"/>
                    <a:pt x="67" y="54"/>
                    <a:pt x="65" y="55"/>
                  </a:cubicBezTo>
                  <a:cubicBezTo>
                    <a:pt x="63" y="56"/>
                    <a:pt x="64" y="58"/>
                    <a:pt x="63" y="60"/>
                  </a:cubicBezTo>
                  <a:cubicBezTo>
                    <a:pt x="62" y="61"/>
                    <a:pt x="68" y="62"/>
                    <a:pt x="60" y="66"/>
                  </a:cubicBezTo>
                  <a:cubicBezTo>
                    <a:pt x="51" y="69"/>
                    <a:pt x="50" y="70"/>
                    <a:pt x="51" y="72"/>
                  </a:cubicBezTo>
                  <a:cubicBezTo>
                    <a:pt x="51" y="73"/>
                    <a:pt x="64" y="76"/>
                    <a:pt x="49" y="77"/>
                  </a:cubicBezTo>
                  <a:cubicBezTo>
                    <a:pt x="34" y="78"/>
                    <a:pt x="33" y="78"/>
                    <a:pt x="28" y="79"/>
                  </a:cubicBezTo>
                  <a:cubicBezTo>
                    <a:pt x="23" y="79"/>
                    <a:pt x="23" y="81"/>
                    <a:pt x="21" y="84"/>
                  </a:cubicBezTo>
                  <a:cubicBezTo>
                    <a:pt x="18" y="86"/>
                    <a:pt x="20" y="88"/>
                    <a:pt x="18" y="90"/>
                  </a:cubicBezTo>
                  <a:cubicBezTo>
                    <a:pt x="16" y="91"/>
                    <a:pt x="20" y="100"/>
                    <a:pt x="14" y="99"/>
                  </a:cubicBezTo>
                  <a:cubicBezTo>
                    <a:pt x="8" y="98"/>
                    <a:pt x="3" y="99"/>
                    <a:pt x="2" y="101"/>
                  </a:cubicBezTo>
                  <a:cubicBezTo>
                    <a:pt x="1" y="102"/>
                    <a:pt x="0" y="106"/>
                    <a:pt x="6" y="109"/>
                  </a:cubicBezTo>
                  <a:cubicBezTo>
                    <a:pt x="12" y="112"/>
                    <a:pt x="19" y="112"/>
                    <a:pt x="17" y="115"/>
                  </a:cubicBezTo>
                  <a:cubicBezTo>
                    <a:pt x="15" y="118"/>
                    <a:pt x="20" y="128"/>
                    <a:pt x="21" y="129"/>
                  </a:cubicBezTo>
                  <a:cubicBezTo>
                    <a:pt x="21" y="130"/>
                    <a:pt x="18" y="133"/>
                    <a:pt x="21" y="130"/>
                  </a:cubicBezTo>
                  <a:cubicBezTo>
                    <a:pt x="25" y="127"/>
                    <a:pt x="26" y="135"/>
                    <a:pt x="30" y="120"/>
                  </a:cubicBezTo>
                  <a:cubicBezTo>
                    <a:pt x="33" y="105"/>
                    <a:pt x="26" y="98"/>
                    <a:pt x="36" y="100"/>
                  </a:cubicBezTo>
                  <a:cubicBezTo>
                    <a:pt x="46" y="103"/>
                    <a:pt x="44" y="105"/>
                    <a:pt x="46" y="103"/>
                  </a:cubicBezTo>
                  <a:cubicBezTo>
                    <a:pt x="48" y="100"/>
                    <a:pt x="54" y="97"/>
                    <a:pt x="55" y="93"/>
                  </a:cubicBezTo>
                  <a:cubicBezTo>
                    <a:pt x="55" y="90"/>
                    <a:pt x="56" y="90"/>
                    <a:pt x="58" y="93"/>
                  </a:cubicBezTo>
                  <a:cubicBezTo>
                    <a:pt x="61" y="95"/>
                    <a:pt x="59" y="98"/>
                    <a:pt x="65" y="98"/>
                  </a:cubicBezTo>
                  <a:cubicBezTo>
                    <a:pt x="70" y="98"/>
                    <a:pt x="78" y="94"/>
                    <a:pt x="78" y="90"/>
                  </a:cubicBezTo>
                  <a:cubicBezTo>
                    <a:pt x="77" y="87"/>
                    <a:pt x="79" y="82"/>
                    <a:pt x="77" y="81"/>
                  </a:cubicBezTo>
                  <a:cubicBezTo>
                    <a:pt x="76" y="80"/>
                    <a:pt x="80" y="76"/>
                    <a:pt x="84" y="78"/>
                  </a:cubicBezTo>
                  <a:cubicBezTo>
                    <a:pt x="89" y="80"/>
                    <a:pt x="86" y="83"/>
                    <a:pt x="91" y="84"/>
                  </a:cubicBezTo>
                  <a:cubicBezTo>
                    <a:pt x="96" y="84"/>
                    <a:pt x="114" y="84"/>
                    <a:pt x="112" y="80"/>
                  </a:cubicBezTo>
                  <a:cubicBezTo>
                    <a:pt x="109" y="76"/>
                    <a:pt x="110" y="69"/>
                    <a:pt x="108" y="67"/>
                  </a:cubicBezTo>
                  <a:cubicBezTo>
                    <a:pt x="106" y="64"/>
                    <a:pt x="111" y="69"/>
                    <a:pt x="111" y="61"/>
                  </a:cubicBezTo>
                  <a:cubicBezTo>
                    <a:pt x="111" y="53"/>
                    <a:pt x="109" y="53"/>
                    <a:pt x="108" y="42"/>
                  </a:cubicBezTo>
                  <a:cubicBezTo>
                    <a:pt x="108" y="31"/>
                    <a:pt x="117" y="35"/>
                    <a:pt x="117" y="33"/>
                  </a:cubicBezTo>
                  <a:cubicBezTo>
                    <a:pt x="117" y="30"/>
                    <a:pt x="120" y="34"/>
                    <a:pt x="117" y="27"/>
                  </a:cubicBezTo>
                  <a:cubicBezTo>
                    <a:pt x="114" y="20"/>
                    <a:pt x="111" y="12"/>
                    <a:pt x="109" y="11"/>
                  </a:cubicBezTo>
                  <a:cubicBezTo>
                    <a:pt x="107" y="9"/>
                    <a:pt x="101" y="4"/>
                    <a:pt x="101" y="4"/>
                  </a:cubicBezTo>
                  <a:lnTo>
                    <a:pt x="98" y="0"/>
                  </a:lnTo>
                  <a:close/>
                </a:path>
              </a:pathLst>
            </a:custGeom>
            <a:grpFill/>
            <a:ln>
              <a:noFill/>
            </a:ln>
            <a:extLst/>
          </p:spPr>
          <p:txBody>
            <a:bodyPr/>
            <a:lstStyle/>
            <a:p>
              <a:pPr>
                <a:defRPr/>
              </a:pPr>
              <a:endParaRPr lang="zh-CN" altLang="en-US">
                <a:solidFill>
                  <a:prstClr val="black"/>
                </a:solidFill>
              </a:endParaRPr>
            </a:p>
          </p:txBody>
        </p:sp>
        <p:sp>
          <p:nvSpPr>
            <p:cNvPr id="71" name="Freeform 176"/>
            <p:cNvSpPr>
              <a:spLocks/>
            </p:cNvSpPr>
            <p:nvPr/>
          </p:nvSpPr>
          <p:spPr bwMode="auto">
            <a:xfrm>
              <a:off x="8555038" y="3227388"/>
              <a:ext cx="61913" cy="95250"/>
            </a:xfrm>
            <a:custGeom>
              <a:avLst/>
              <a:gdLst>
                <a:gd name="T0" fmla="*/ 15 w 23"/>
                <a:gd name="T1" fmla="*/ 0 h 36"/>
                <a:gd name="T2" fmla="*/ 5 w 23"/>
                <a:gd name="T3" fmla="*/ 11 h 36"/>
                <a:gd name="T4" fmla="*/ 13 w 23"/>
                <a:gd name="T5" fmla="*/ 34 h 36"/>
                <a:gd name="T6" fmla="*/ 16 w 23"/>
                <a:gd name="T7" fmla="*/ 29 h 36"/>
                <a:gd name="T8" fmla="*/ 20 w 23"/>
                <a:gd name="T9" fmla="*/ 24 h 36"/>
                <a:gd name="T10" fmla="*/ 21 w 23"/>
                <a:gd name="T11" fmla="*/ 17 h 36"/>
                <a:gd name="T12" fmla="*/ 20 w 23"/>
                <a:gd name="T13" fmla="*/ 10 h 36"/>
                <a:gd name="T14" fmla="*/ 15 w 23"/>
                <a:gd name="T15" fmla="*/ 0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36">
                  <a:moveTo>
                    <a:pt x="15" y="0"/>
                  </a:moveTo>
                  <a:cubicBezTo>
                    <a:pt x="8" y="4"/>
                    <a:pt x="0" y="4"/>
                    <a:pt x="5" y="11"/>
                  </a:cubicBezTo>
                  <a:cubicBezTo>
                    <a:pt x="11" y="17"/>
                    <a:pt x="15" y="36"/>
                    <a:pt x="13" y="34"/>
                  </a:cubicBezTo>
                  <a:cubicBezTo>
                    <a:pt x="12" y="32"/>
                    <a:pt x="13" y="33"/>
                    <a:pt x="16" y="29"/>
                  </a:cubicBezTo>
                  <a:cubicBezTo>
                    <a:pt x="19" y="26"/>
                    <a:pt x="22" y="26"/>
                    <a:pt x="20" y="24"/>
                  </a:cubicBezTo>
                  <a:cubicBezTo>
                    <a:pt x="18" y="22"/>
                    <a:pt x="19" y="19"/>
                    <a:pt x="21" y="17"/>
                  </a:cubicBezTo>
                  <a:cubicBezTo>
                    <a:pt x="23" y="15"/>
                    <a:pt x="22" y="15"/>
                    <a:pt x="20" y="10"/>
                  </a:cubicBezTo>
                  <a:cubicBezTo>
                    <a:pt x="19" y="5"/>
                    <a:pt x="15" y="0"/>
                    <a:pt x="15" y="0"/>
                  </a:cubicBezTo>
                  <a:close/>
                </a:path>
              </a:pathLst>
            </a:custGeom>
            <a:grpFill/>
            <a:ln>
              <a:noFill/>
            </a:ln>
            <a:extLst/>
          </p:spPr>
          <p:txBody>
            <a:bodyPr/>
            <a:lstStyle/>
            <a:p>
              <a:pPr>
                <a:defRPr/>
              </a:pPr>
              <a:endParaRPr lang="zh-CN" altLang="en-US">
                <a:solidFill>
                  <a:prstClr val="black"/>
                </a:solidFill>
              </a:endParaRPr>
            </a:p>
          </p:txBody>
        </p:sp>
        <p:sp>
          <p:nvSpPr>
            <p:cNvPr id="72" name="Freeform 177"/>
            <p:cNvSpPr>
              <a:spLocks/>
            </p:cNvSpPr>
            <p:nvPr/>
          </p:nvSpPr>
          <p:spPr bwMode="auto">
            <a:xfrm>
              <a:off x="8667750" y="3227388"/>
              <a:ext cx="50800" cy="42863"/>
            </a:xfrm>
            <a:custGeom>
              <a:avLst/>
              <a:gdLst>
                <a:gd name="T0" fmla="*/ 1 w 19"/>
                <a:gd name="T1" fmla="*/ 12 h 16"/>
                <a:gd name="T2" fmla="*/ 17 w 19"/>
                <a:gd name="T3" fmla="*/ 11 h 16"/>
                <a:gd name="T4" fmla="*/ 14 w 19"/>
                <a:gd name="T5" fmla="*/ 3 h 16"/>
                <a:gd name="T6" fmla="*/ 4 w 19"/>
                <a:gd name="T7" fmla="*/ 10 h 16"/>
                <a:gd name="T8" fmla="*/ 1 w 19"/>
                <a:gd name="T9" fmla="*/ 12 h 16"/>
              </a:gdLst>
              <a:ahLst/>
              <a:cxnLst>
                <a:cxn ang="0">
                  <a:pos x="T0" y="T1"/>
                </a:cxn>
                <a:cxn ang="0">
                  <a:pos x="T2" y="T3"/>
                </a:cxn>
                <a:cxn ang="0">
                  <a:pos x="T4" y="T5"/>
                </a:cxn>
                <a:cxn ang="0">
                  <a:pos x="T6" y="T7"/>
                </a:cxn>
                <a:cxn ang="0">
                  <a:pos x="T8" y="T9"/>
                </a:cxn>
              </a:cxnLst>
              <a:rect l="0" t="0" r="r" b="b"/>
              <a:pathLst>
                <a:path w="19" h="16">
                  <a:moveTo>
                    <a:pt x="1" y="12"/>
                  </a:moveTo>
                  <a:cubicBezTo>
                    <a:pt x="0" y="13"/>
                    <a:pt x="19" y="16"/>
                    <a:pt x="17" y="11"/>
                  </a:cubicBezTo>
                  <a:cubicBezTo>
                    <a:pt x="14" y="7"/>
                    <a:pt x="19" y="6"/>
                    <a:pt x="14" y="3"/>
                  </a:cubicBezTo>
                  <a:cubicBezTo>
                    <a:pt x="10" y="0"/>
                    <a:pt x="4" y="10"/>
                    <a:pt x="4" y="10"/>
                  </a:cubicBezTo>
                  <a:lnTo>
                    <a:pt x="1" y="12"/>
                  </a:lnTo>
                  <a:close/>
                </a:path>
              </a:pathLst>
            </a:custGeom>
            <a:grpFill/>
            <a:ln>
              <a:noFill/>
            </a:ln>
            <a:extLst/>
          </p:spPr>
          <p:txBody>
            <a:bodyPr/>
            <a:lstStyle/>
            <a:p>
              <a:pPr>
                <a:defRPr/>
              </a:pPr>
              <a:endParaRPr lang="zh-CN" altLang="en-US">
                <a:solidFill>
                  <a:prstClr val="black"/>
                </a:solidFill>
              </a:endParaRPr>
            </a:p>
          </p:txBody>
        </p:sp>
        <p:sp>
          <p:nvSpPr>
            <p:cNvPr id="73" name="Freeform 178"/>
            <p:cNvSpPr>
              <a:spLocks/>
            </p:cNvSpPr>
            <p:nvPr/>
          </p:nvSpPr>
          <p:spPr bwMode="auto">
            <a:xfrm>
              <a:off x="8758238" y="3179763"/>
              <a:ext cx="23813" cy="23813"/>
            </a:xfrm>
            <a:custGeom>
              <a:avLst/>
              <a:gdLst>
                <a:gd name="T0" fmla="*/ 3 w 9"/>
                <a:gd name="T1" fmla="*/ 9 h 9"/>
                <a:gd name="T2" fmla="*/ 9 w 9"/>
                <a:gd name="T3" fmla="*/ 5 h 9"/>
                <a:gd name="T4" fmla="*/ 3 w 9"/>
                <a:gd name="T5" fmla="*/ 1 h 9"/>
                <a:gd name="T6" fmla="*/ 3 w 9"/>
                <a:gd name="T7" fmla="*/ 9 h 9"/>
              </a:gdLst>
              <a:ahLst/>
              <a:cxnLst>
                <a:cxn ang="0">
                  <a:pos x="T0" y="T1"/>
                </a:cxn>
                <a:cxn ang="0">
                  <a:pos x="T2" y="T3"/>
                </a:cxn>
                <a:cxn ang="0">
                  <a:pos x="T4" y="T5"/>
                </a:cxn>
                <a:cxn ang="0">
                  <a:pos x="T6" y="T7"/>
                </a:cxn>
              </a:cxnLst>
              <a:rect l="0" t="0" r="r" b="b"/>
              <a:pathLst>
                <a:path w="9" h="9">
                  <a:moveTo>
                    <a:pt x="3" y="9"/>
                  </a:moveTo>
                  <a:cubicBezTo>
                    <a:pt x="4" y="9"/>
                    <a:pt x="9" y="8"/>
                    <a:pt x="9" y="5"/>
                  </a:cubicBezTo>
                  <a:cubicBezTo>
                    <a:pt x="9" y="3"/>
                    <a:pt x="5" y="0"/>
                    <a:pt x="3" y="1"/>
                  </a:cubicBezTo>
                  <a:cubicBezTo>
                    <a:pt x="0" y="2"/>
                    <a:pt x="3" y="9"/>
                    <a:pt x="3" y="9"/>
                  </a:cubicBezTo>
                  <a:close/>
                </a:path>
              </a:pathLst>
            </a:custGeom>
            <a:grpFill/>
            <a:ln>
              <a:noFill/>
            </a:ln>
            <a:extLst/>
          </p:spPr>
          <p:txBody>
            <a:bodyPr/>
            <a:lstStyle/>
            <a:p>
              <a:pPr>
                <a:defRPr/>
              </a:pPr>
              <a:endParaRPr lang="zh-CN" altLang="en-US">
                <a:solidFill>
                  <a:prstClr val="black"/>
                </a:solidFill>
              </a:endParaRPr>
            </a:p>
          </p:txBody>
        </p:sp>
        <p:sp>
          <p:nvSpPr>
            <p:cNvPr id="74" name="Freeform 179"/>
            <p:cNvSpPr>
              <a:spLocks/>
            </p:cNvSpPr>
            <p:nvPr/>
          </p:nvSpPr>
          <p:spPr bwMode="auto">
            <a:xfrm>
              <a:off x="8763000" y="3136901"/>
              <a:ext cx="49213" cy="34925"/>
            </a:xfrm>
            <a:custGeom>
              <a:avLst/>
              <a:gdLst>
                <a:gd name="T0" fmla="*/ 16 w 18"/>
                <a:gd name="T1" fmla="*/ 13 h 13"/>
                <a:gd name="T2" fmla="*/ 4 w 18"/>
                <a:gd name="T3" fmla="*/ 9 h 13"/>
                <a:gd name="T4" fmla="*/ 6 w 18"/>
                <a:gd name="T5" fmla="*/ 2 h 13"/>
                <a:gd name="T6" fmla="*/ 16 w 18"/>
                <a:gd name="T7" fmla="*/ 5 h 13"/>
                <a:gd name="T8" fmla="*/ 16 w 18"/>
                <a:gd name="T9" fmla="*/ 13 h 13"/>
              </a:gdLst>
              <a:ahLst/>
              <a:cxnLst>
                <a:cxn ang="0">
                  <a:pos x="T0" y="T1"/>
                </a:cxn>
                <a:cxn ang="0">
                  <a:pos x="T2" y="T3"/>
                </a:cxn>
                <a:cxn ang="0">
                  <a:pos x="T4" y="T5"/>
                </a:cxn>
                <a:cxn ang="0">
                  <a:pos x="T6" y="T7"/>
                </a:cxn>
                <a:cxn ang="0">
                  <a:pos x="T8" y="T9"/>
                </a:cxn>
              </a:cxnLst>
              <a:rect l="0" t="0" r="r" b="b"/>
              <a:pathLst>
                <a:path w="18" h="13">
                  <a:moveTo>
                    <a:pt x="16" y="13"/>
                  </a:moveTo>
                  <a:cubicBezTo>
                    <a:pt x="13" y="12"/>
                    <a:pt x="9" y="13"/>
                    <a:pt x="4" y="9"/>
                  </a:cubicBezTo>
                  <a:cubicBezTo>
                    <a:pt x="0" y="5"/>
                    <a:pt x="5" y="3"/>
                    <a:pt x="6" y="2"/>
                  </a:cubicBezTo>
                  <a:cubicBezTo>
                    <a:pt x="6" y="0"/>
                    <a:pt x="18" y="4"/>
                    <a:pt x="16" y="5"/>
                  </a:cubicBezTo>
                  <a:cubicBezTo>
                    <a:pt x="15" y="6"/>
                    <a:pt x="16" y="13"/>
                    <a:pt x="16" y="13"/>
                  </a:cubicBezTo>
                  <a:close/>
                </a:path>
              </a:pathLst>
            </a:custGeom>
            <a:grpFill/>
            <a:ln>
              <a:noFill/>
            </a:ln>
            <a:extLst/>
          </p:spPr>
          <p:txBody>
            <a:bodyPr/>
            <a:lstStyle/>
            <a:p>
              <a:pPr>
                <a:defRPr/>
              </a:pPr>
              <a:endParaRPr lang="zh-CN" altLang="en-US">
                <a:solidFill>
                  <a:prstClr val="black"/>
                </a:solidFill>
              </a:endParaRPr>
            </a:p>
          </p:txBody>
        </p:sp>
        <p:sp>
          <p:nvSpPr>
            <p:cNvPr id="75" name="Freeform 180"/>
            <p:cNvSpPr>
              <a:spLocks/>
            </p:cNvSpPr>
            <p:nvPr/>
          </p:nvSpPr>
          <p:spPr bwMode="auto">
            <a:xfrm>
              <a:off x="8605838" y="3408363"/>
              <a:ext cx="136525" cy="168275"/>
            </a:xfrm>
            <a:custGeom>
              <a:avLst/>
              <a:gdLst>
                <a:gd name="T0" fmla="*/ 19 w 51"/>
                <a:gd name="T1" fmla="*/ 38 h 63"/>
                <a:gd name="T2" fmla="*/ 19 w 51"/>
                <a:gd name="T3" fmla="*/ 29 h 63"/>
                <a:gd name="T4" fmla="*/ 28 w 51"/>
                <a:gd name="T5" fmla="*/ 22 h 63"/>
                <a:gd name="T6" fmla="*/ 20 w 51"/>
                <a:gd name="T7" fmla="*/ 5 h 63"/>
                <a:gd name="T8" fmla="*/ 12 w 51"/>
                <a:gd name="T9" fmla="*/ 2 h 63"/>
                <a:gd name="T10" fmla="*/ 3 w 51"/>
                <a:gd name="T11" fmla="*/ 14 h 63"/>
                <a:gd name="T12" fmla="*/ 2 w 51"/>
                <a:gd name="T13" fmla="*/ 21 h 63"/>
                <a:gd name="T14" fmla="*/ 1 w 51"/>
                <a:gd name="T15" fmla="*/ 25 h 63"/>
                <a:gd name="T16" fmla="*/ 9 w 51"/>
                <a:gd name="T17" fmla="*/ 34 h 63"/>
                <a:gd name="T18" fmla="*/ 7 w 51"/>
                <a:gd name="T19" fmla="*/ 41 h 63"/>
                <a:gd name="T20" fmla="*/ 14 w 51"/>
                <a:gd name="T21" fmla="*/ 47 h 63"/>
                <a:gd name="T22" fmla="*/ 12 w 51"/>
                <a:gd name="T23" fmla="*/ 53 h 63"/>
                <a:gd name="T24" fmla="*/ 12 w 51"/>
                <a:gd name="T25" fmla="*/ 55 h 63"/>
                <a:gd name="T26" fmla="*/ 24 w 51"/>
                <a:gd name="T27" fmla="*/ 62 h 63"/>
                <a:gd name="T28" fmla="*/ 19 w 51"/>
                <a:gd name="T29" fmla="*/ 54 h 63"/>
                <a:gd name="T30" fmla="*/ 27 w 51"/>
                <a:gd name="T31" fmla="*/ 50 h 63"/>
                <a:gd name="T32" fmla="*/ 47 w 51"/>
                <a:gd name="T33" fmla="*/ 63 h 63"/>
                <a:gd name="T34" fmla="*/ 49 w 51"/>
                <a:gd name="T35" fmla="*/ 59 h 63"/>
                <a:gd name="T36" fmla="*/ 48 w 51"/>
                <a:gd name="T37" fmla="*/ 50 h 63"/>
                <a:gd name="T38" fmla="*/ 44 w 51"/>
                <a:gd name="T39" fmla="*/ 48 h 63"/>
                <a:gd name="T40" fmla="*/ 34 w 51"/>
                <a:gd name="T41" fmla="*/ 45 h 63"/>
                <a:gd name="T42" fmla="*/ 27 w 51"/>
                <a:gd name="T43" fmla="*/ 44 h 63"/>
                <a:gd name="T44" fmla="*/ 19 w 51"/>
                <a:gd name="T45" fmla="*/ 3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 h="63">
                  <a:moveTo>
                    <a:pt x="19" y="38"/>
                  </a:moveTo>
                  <a:cubicBezTo>
                    <a:pt x="17" y="35"/>
                    <a:pt x="15" y="32"/>
                    <a:pt x="19" y="29"/>
                  </a:cubicBezTo>
                  <a:cubicBezTo>
                    <a:pt x="24" y="26"/>
                    <a:pt x="30" y="27"/>
                    <a:pt x="28" y="22"/>
                  </a:cubicBezTo>
                  <a:cubicBezTo>
                    <a:pt x="26" y="19"/>
                    <a:pt x="20" y="7"/>
                    <a:pt x="20" y="5"/>
                  </a:cubicBezTo>
                  <a:cubicBezTo>
                    <a:pt x="20" y="4"/>
                    <a:pt x="13" y="0"/>
                    <a:pt x="12" y="2"/>
                  </a:cubicBezTo>
                  <a:cubicBezTo>
                    <a:pt x="10" y="4"/>
                    <a:pt x="3" y="14"/>
                    <a:pt x="3" y="14"/>
                  </a:cubicBezTo>
                  <a:cubicBezTo>
                    <a:pt x="2" y="21"/>
                    <a:pt x="2" y="21"/>
                    <a:pt x="2" y="21"/>
                  </a:cubicBezTo>
                  <a:cubicBezTo>
                    <a:pt x="2" y="21"/>
                    <a:pt x="2" y="24"/>
                    <a:pt x="1" y="25"/>
                  </a:cubicBezTo>
                  <a:cubicBezTo>
                    <a:pt x="0" y="27"/>
                    <a:pt x="6" y="33"/>
                    <a:pt x="9" y="34"/>
                  </a:cubicBezTo>
                  <a:cubicBezTo>
                    <a:pt x="12" y="36"/>
                    <a:pt x="6" y="38"/>
                    <a:pt x="7" y="41"/>
                  </a:cubicBezTo>
                  <a:cubicBezTo>
                    <a:pt x="8" y="43"/>
                    <a:pt x="14" y="47"/>
                    <a:pt x="14" y="47"/>
                  </a:cubicBezTo>
                  <a:cubicBezTo>
                    <a:pt x="12" y="53"/>
                    <a:pt x="12" y="53"/>
                    <a:pt x="12" y="53"/>
                  </a:cubicBezTo>
                  <a:cubicBezTo>
                    <a:pt x="12" y="53"/>
                    <a:pt x="5" y="53"/>
                    <a:pt x="12" y="55"/>
                  </a:cubicBezTo>
                  <a:cubicBezTo>
                    <a:pt x="19" y="58"/>
                    <a:pt x="24" y="63"/>
                    <a:pt x="24" y="62"/>
                  </a:cubicBezTo>
                  <a:cubicBezTo>
                    <a:pt x="23" y="61"/>
                    <a:pt x="19" y="54"/>
                    <a:pt x="19" y="54"/>
                  </a:cubicBezTo>
                  <a:cubicBezTo>
                    <a:pt x="27" y="50"/>
                    <a:pt x="27" y="50"/>
                    <a:pt x="27" y="50"/>
                  </a:cubicBezTo>
                  <a:cubicBezTo>
                    <a:pt x="47" y="63"/>
                    <a:pt x="47" y="63"/>
                    <a:pt x="47" y="63"/>
                  </a:cubicBezTo>
                  <a:cubicBezTo>
                    <a:pt x="47" y="63"/>
                    <a:pt x="47" y="60"/>
                    <a:pt x="49" y="59"/>
                  </a:cubicBezTo>
                  <a:cubicBezTo>
                    <a:pt x="51" y="57"/>
                    <a:pt x="48" y="50"/>
                    <a:pt x="48" y="50"/>
                  </a:cubicBezTo>
                  <a:cubicBezTo>
                    <a:pt x="48" y="50"/>
                    <a:pt x="51" y="49"/>
                    <a:pt x="44" y="48"/>
                  </a:cubicBezTo>
                  <a:cubicBezTo>
                    <a:pt x="37" y="46"/>
                    <a:pt x="37" y="45"/>
                    <a:pt x="34" y="45"/>
                  </a:cubicBezTo>
                  <a:cubicBezTo>
                    <a:pt x="32" y="45"/>
                    <a:pt x="31" y="47"/>
                    <a:pt x="27" y="44"/>
                  </a:cubicBezTo>
                  <a:cubicBezTo>
                    <a:pt x="24" y="42"/>
                    <a:pt x="19" y="38"/>
                    <a:pt x="19" y="38"/>
                  </a:cubicBezTo>
                  <a:close/>
                </a:path>
              </a:pathLst>
            </a:custGeom>
            <a:grpFill/>
            <a:ln>
              <a:noFill/>
            </a:ln>
            <a:extLst/>
          </p:spPr>
          <p:txBody>
            <a:bodyPr/>
            <a:lstStyle/>
            <a:p>
              <a:pPr>
                <a:defRPr/>
              </a:pPr>
              <a:endParaRPr lang="zh-CN" altLang="en-US">
                <a:solidFill>
                  <a:prstClr val="black"/>
                </a:solidFill>
              </a:endParaRPr>
            </a:p>
          </p:txBody>
        </p:sp>
        <p:sp>
          <p:nvSpPr>
            <p:cNvPr id="76" name="Freeform 181"/>
            <p:cNvSpPr>
              <a:spLocks/>
            </p:cNvSpPr>
            <p:nvPr/>
          </p:nvSpPr>
          <p:spPr bwMode="auto">
            <a:xfrm>
              <a:off x="8680450" y="3641726"/>
              <a:ext cx="168275" cy="111125"/>
            </a:xfrm>
            <a:custGeom>
              <a:avLst/>
              <a:gdLst>
                <a:gd name="T0" fmla="*/ 44 w 63"/>
                <a:gd name="T1" fmla="*/ 0 h 42"/>
                <a:gd name="T2" fmla="*/ 31 w 63"/>
                <a:gd name="T3" fmla="*/ 13 h 42"/>
                <a:gd name="T4" fmla="*/ 23 w 63"/>
                <a:gd name="T5" fmla="*/ 11 h 42"/>
                <a:gd name="T6" fmla="*/ 14 w 63"/>
                <a:gd name="T7" fmla="*/ 14 h 42"/>
                <a:gd name="T8" fmla="*/ 13 w 63"/>
                <a:gd name="T9" fmla="*/ 20 h 42"/>
                <a:gd name="T10" fmla="*/ 6 w 63"/>
                <a:gd name="T11" fmla="*/ 29 h 42"/>
                <a:gd name="T12" fmla="*/ 26 w 63"/>
                <a:gd name="T13" fmla="*/ 26 h 42"/>
                <a:gd name="T14" fmla="*/ 35 w 63"/>
                <a:gd name="T15" fmla="*/ 29 h 42"/>
                <a:gd name="T16" fmla="*/ 43 w 63"/>
                <a:gd name="T17" fmla="*/ 39 h 42"/>
                <a:gd name="T18" fmla="*/ 53 w 63"/>
                <a:gd name="T19" fmla="*/ 40 h 42"/>
                <a:gd name="T20" fmla="*/ 52 w 63"/>
                <a:gd name="T21" fmla="*/ 30 h 42"/>
                <a:gd name="T22" fmla="*/ 61 w 63"/>
                <a:gd name="T23" fmla="*/ 25 h 42"/>
                <a:gd name="T24" fmla="*/ 62 w 63"/>
                <a:gd name="T25" fmla="*/ 15 h 42"/>
                <a:gd name="T26" fmla="*/ 54 w 63"/>
                <a:gd name="T27" fmla="*/ 7 h 42"/>
                <a:gd name="T28" fmla="*/ 44 w 63"/>
                <a:gd name="T2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42">
                  <a:moveTo>
                    <a:pt x="44" y="0"/>
                  </a:moveTo>
                  <a:cubicBezTo>
                    <a:pt x="38" y="5"/>
                    <a:pt x="38" y="15"/>
                    <a:pt x="31" y="13"/>
                  </a:cubicBezTo>
                  <a:cubicBezTo>
                    <a:pt x="23" y="11"/>
                    <a:pt x="33" y="14"/>
                    <a:pt x="23" y="11"/>
                  </a:cubicBezTo>
                  <a:cubicBezTo>
                    <a:pt x="14" y="8"/>
                    <a:pt x="16" y="11"/>
                    <a:pt x="14" y="14"/>
                  </a:cubicBezTo>
                  <a:cubicBezTo>
                    <a:pt x="12" y="16"/>
                    <a:pt x="13" y="20"/>
                    <a:pt x="13" y="20"/>
                  </a:cubicBezTo>
                  <a:cubicBezTo>
                    <a:pt x="13" y="20"/>
                    <a:pt x="0" y="29"/>
                    <a:pt x="6" y="29"/>
                  </a:cubicBezTo>
                  <a:cubicBezTo>
                    <a:pt x="12" y="28"/>
                    <a:pt x="18" y="27"/>
                    <a:pt x="26" y="26"/>
                  </a:cubicBezTo>
                  <a:cubicBezTo>
                    <a:pt x="35" y="24"/>
                    <a:pt x="38" y="27"/>
                    <a:pt x="35" y="29"/>
                  </a:cubicBezTo>
                  <a:cubicBezTo>
                    <a:pt x="33" y="30"/>
                    <a:pt x="38" y="37"/>
                    <a:pt x="43" y="39"/>
                  </a:cubicBezTo>
                  <a:cubicBezTo>
                    <a:pt x="47" y="40"/>
                    <a:pt x="54" y="42"/>
                    <a:pt x="53" y="40"/>
                  </a:cubicBezTo>
                  <a:cubicBezTo>
                    <a:pt x="53" y="37"/>
                    <a:pt x="52" y="35"/>
                    <a:pt x="52" y="30"/>
                  </a:cubicBezTo>
                  <a:cubicBezTo>
                    <a:pt x="51" y="26"/>
                    <a:pt x="61" y="25"/>
                    <a:pt x="61" y="25"/>
                  </a:cubicBezTo>
                  <a:cubicBezTo>
                    <a:pt x="61" y="25"/>
                    <a:pt x="63" y="16"/>
                    <a:pt x="62" y="15"/>
                  </a:cubicBezTo>
                  <a:cubicBezTo>
                    <a:pt x="60" y="14"/>
                    <a:pt x="56" y="9"/>
                    <a:pt x="54" y="7"/>
                  </a:cubicBezTo>
                  <a:cubicBezTo>
                    <a:pt x="52" y="4"/>
                    <a:pt x="44" y="0"/>
                    <a:pt x="44" y="0"/>
                  </a:cubicBezTo>
                  <a:close/>
                </a:path>
              </a:pathLst>
            </a:custGeom>
            <a:grpFill/>
            <a:ln>
              <a:noFill/>
            </a:ln>
            <a:extLst/>
          </p:spPr>
          <p:txBody>
            <a:bodyPr/>
            <a:lstStyle/>
            <a:p>
              <a:pPr>
                <a:defRPr/>
              </a:pPr>
              <a:endParaRPr lang="zh-CN" altLang="en-US">
                <a:solidFill>
                  <a:prstClr val="black"/>
                </a:solidFill>
              </a:endParaRPr>
            </a:p>
          </p:txBody>
        </p:sp>
        <p:sp>
          <p:nvSpPr>
            <p:cNvPr id="77" name="Freeform 182"/>
            <p:cNvSpPr>
              <a:spLocks/>
            </p:cNvSpPr>
            <p:nvPr/>
          </p:nvSpPr>
          <p:spPr bwMode="auto">
            <a:xfrm>
              <a:off x="8366125" y="3705226"/>
              <a:ext cx="298450" cy="274638"/>
            </a:xfrm>
            <a:custGeom>
              <a:avLst/>
              <a:gdLst>
                <a:gd name="T0" fmla="*/ 94 w 112"/>
                <a:gd name="T1" fmla="*/ 29 h 103"/>
                <a:gd name="T2" fmla="*/ 97 w 112"/>
                <a:gd name="T3" fmla="*/ 42 h 103"/>
                <a:gd name="T4" fmla="*/ 107 w 112"/>
                <a:gd name="T5" fmla="*/ 51 h 103"/>
                <a:gd name="T6" fmla="*/ 102 w 112"/>
                <a:gd name="T7" fmla="*/ 58 h 103"/>
                <a:gd name="T8" fmla="*/ 94 w 112"/>
                <a:gd name="T9" fmla="*/ 67 h 103"/>
                <a:gd name="T10" fmla="*/ 99 w 112"/>
                <a:gd name="T11" fmla="*/ 83 h 103"/>
                <a:gd name="T12" fmla="*/ 91 w 112"/>
                <a:gd name="T13" fmla="*/ 84 h 103"/>
                <a:gd name="T14" fmla="*/ 89 w 112"/>
                <a:gd name="T15" fmla="*/ 88 h 103"/>
                <a:gd name="T16" fmla="*/ 91 w 112"/>
                <a:gd name="T17" fmla="*/ 100 h 103"/>
                <a:gd name="T18" fmla="*/ 82 w 112"/>
                <a:gd name="T19" fmla="*/ 101 h 103"/>
                <a:gd name="T20" fmla="*/ 65 w 112"/>
                <a:gd name="T21" fmla="*/ 101 h 103"/>
                <a:gd name="T22" fmla="*/ 49 w 112"/>
                <a:gd name="T23" fmla="*/ 96 h 103"/>
                <a:gd name="T24" fmla="*/ 36 w 112"/>
                <a:gd name="T25" fmla="*/ 95 h 103"/>
                <a:gd name="T26" fmla="*/ 22 w 112"/>
                <a:gd name="T27" fmla="*/ 88 h 103"/>
                <a:gd name="T28" fmla="*/ 9 w 112"/>
                <a:gd name="T29" fmla="*/ 81 h 103"/>
                <a:gd name="T30" fmla="*/ 2 w 112"/>
                <a:gd name="T31" fmla="*/ 67 h 103"/>
                <a:gd name="T32" fmla="*/ 9 w 112"/>
                <a:gd name="T33" fmla="*/ 47 h 103"/>
                <a:gd name="T34" fmla="*/ 23 w 112"/>
                <a:gd name="T35" fmla="*/ 57 h 103"/>
                <a:gd name="T36" fmla="*/ 37 w 112"/>
                <a:gd name="T37" fmla="*/ 43 h 103"/>
                <a:gd name="T38" fmla="*/ 56 w 112"/>
                <a:gd name="T39" fmla="*/ 30 h 103"/>
                <a:gd name="T40" fmla="*/ 61 w 112"/>
                <a:gd name="T41" fmla="*/ 27 h 103"/>
                <a:gd name="T42" fmla="*/ 65 w 112"/>
                <a:gd name="T43" fmla="*/ 15 h 103"/>
                <a:gd name="T44" fmla="*/ 76 w 112"/>
                <a:gd name="T45" fmla="*/ 3 h 103"/>
                <a:gd name="T46" fmla="*/ 102 w 112"/>
                <a:gd name="T47" fmla="*/ 15 h 103"/>
                <a:gd name="T48" fmla="*/ 94 w 112"/>
                <a:gd name="T49" fmla="*/ 2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2" h="103">
                  <a:moveTo>
                    <a:pt x="94" y="29"/>
                  </a:moveTo>
                  <a:cubicBezTo>
                    <a:pt x="91" y="34"/>
                    <a:pt x="96" y="40"/>
                    <a:pt x="97" y="42"/>
                  </a:cubicBezTo>
                  <a:cubicBezTo>
                    <a:pt x="98" y="44"/>
                    <a:pt x="112" y="45"/>
                    <a:pt x="107" y="51"/>
                  </a:cubicBezTo>
                  <a:cubicBezTo>
                    <a:pt x="103" y="56"/>
                    <a:pt x="100" y="56"/>
                    <a:pt x="102" y="58"/>
                  </a:cubicBezTo>
                  <a:cubicBezTo>
                    <a:pt x="105" y="60"/>
                    <a:pt x="95" y="60"/>
                    <a:pt x="94" y="67"/>
                  </a:cubicBezTo>
                  <a:cubicBezTo>
                    <a:pt x="93" y="74"/>
                    <a:pt x="100" y="83"/>
                    <a:pt x="99" y="83"/>
                  </a:cubicBezTo>
                  <a:cubicBezTo>
                    <a:pt x="97" y="83"/>
                    <a:pt x="93" y="83"/>
                    <a:pt x="91" y="84"/>
                  </a:cubicBezTo>
                  <a:cubicBezTo>
                    <a:pt x="88" y="84"/>
                    <a:pt x="89" y="83"/>
                    <a:pt x="89" y="88"/>
                  </a:cubicBezTo>
                  <a:cubicBezTo>
                    <a:pt x="90" y="93"/>
                    <a:pt x="91" y="100"/>
                    <a:pt x="91" y="100"/>
                  </a:cubicBezTo>
                  <a:cubicBezTo>
                    <a:pt x="91" y="100"/>
                    <a:pt x="85" y="103"/>
                    <a:pt x="82" y="101"/>
                  </a:cubicBezTo>
                  <a:cubicBezTo>
                    <a:pt x="79" y="99"/>
                    <a:pt x="69" y="100"/>
                    <a:pt x="65" y="101"/>
                  </a:cubicBezTo>
                  <a:cubicBezTo>
                    <a:pt x="61" y="102"/>
                    <a:pt x="53" y="96"/>
                    <a:pt x="49" y="96"/>
                  </a:cubicBezTo>
                  <a:cubicBezTo>
                    <a:pt x="45" y="96"/>
                    <a:pt x="45" y="97"/>
                    <a:pt x="36" y="95"/>
                  </a:cubicBezTo>
                  <a:cubicBezTo>
                    <a:pt x="27" y="92"/>
                    <a:pt x="29" y="90"/>
                    <a:pt x="22" y="88"/>
                  </a:cubicBezTo>
                  <a:cubicBezTo>
                    <a:pt x="16" y="86"/>
                    <a:pt x="14" y="92"/>
                    <a:pt x="9" y="81"/>
                  </a:cubicBezTo>
                  <a:cubicBezTo>
                    <a:pt x="4" y="71"/>
                    <a:pt x="3" y="71"/>
                    <a:pt x="2" y="67"/>
                  </a:cubicBezTo>
                  <a:cubicBezTo>
                    <a:pt x="0" y="64"/>
                    <a:pt x="9" y="49"/>
                    <a:pt x="9" y="47"/>
                  </a:cubicBezTo>
                  <a:cubicBezTo>
                    <a:pt x="10" y="45"/>
                    <a:pt x="23" y="56"/>
                    <a:pt x="23" y="57"/>
                  </a:cubicBezTo>
                  <a:cubicBezTo>
                    <a:pt x="24" y="58"/>
                    <a:pt x="39" y="45"/>
                    <a:pt x="37" y="43"/>
                  </a:cubicBezTo>
                  <a:cubicBezTo>
                    <a:pt x="35" y="41"/>
                    <a:pt x="56" y="34"/>
                    <a:pt x="56" y="30"/>
                  </a:cubicBezTo>
                  <a:cubicBezTo>
                    <a:pt x="57" y="27"/>
                    <a:pt x="59" y="26"/>
                    <a:pt x="61" y="27"/>
                  </a:cubicBezTo>
                  <a:cubicBezTo>
                    <a:pt x="64" y="29"/>
                    <a:pt x="65" y="19"/>
                    <a:pt x="65" y="15"/>
                  </a:cubicBezTo>
                  <a:cubicBezTo>
                    <a:pt x="65" y="10"/>
                    <a:pt x="72" y="5"/>
                    <a:pt x="76" y="3"/>
                  </a:cubicBezTo>
                  <a:cubicBezTo>
                    <a:pt x="80" y="0"/>
                    <a:pt x="103" y="17"/>
                    <a:pt x="102" y="15"/>
                  </a:cubicBezTo>
                  <a:cubicBezTo>
                    <a:pt x="101" y="12"/>
                    <a:pt x="94" y="29"/>
                    <a:pt x="94" y="29"/>
                  </a:cubicBezTo>
                  <a:close/>
                </a:path>
              </a:pathLst>
            </a:custGeom>
            <a:grpFill/>
            <a:ln>
              <a:noFill/>
            </a:ln>
            <a:extLst/>
          </p:spPr>
          <p:txBody>
            <a:bodyPr/>
            <a:lstStyle/>
            <a:p>
              <a:pPr>
                <a:defRPr/>
              </a:pPr>
              <a:endParaRPr lang="zh-CN" altLang="en-US">
                <a:solidFill>
                  <a:prstClr val="black"/>
                </a:solidFill>
              </a:endParaRPr>
            </a:p>
          </p:txBody>
        </p:sp>
        <p:sp>
          <p:nvSpPr>
            <p:cNvPr id="78" name="Freeform 183"/>
            <p:cNvSpPr>
              <a:spLocks/>
            </p:cNvSpPr>
            <p:nvPr/>
          </p:nvSpPr>
          <p:spPr bwMode="auto">
            <a:xfrm>
              <a:off x="9009063" y="3881438"/>
              <a:ext cx="644525" cy="273050"/>
            </a:xfrm>
            <a:custGeom>
              <a:avLst/>
              <a:gdLst>
                <a:gd name="T0" fmla="*/ 35 w 241"/>
                <a:gd name="T1" fmla="*/ 39 h 102"/>
                <a:gd name="T2" fmla="*/ 70 w 241"/>
                <a:gd name="T3" fmla="*/ 45 h 102"/>
                <a:gd name="T4" fmla="*/ 93 w 241"/>
                <a:gd name="T5" fmla="*/ 59 h 102"/>
                <a:gd name="T6" fmla="*/ 95 w 241"/>
                <a:gd name="T7" fmla="*/ 68 h 102"/>
                <a:gd name="T8" fmla="*/ 87 w 241"/>
                <a:gd name="T9" fmla="*/ 78 h 102"/>
                <a:gd name="T10" fmla="*/ 99 w 241"/>
                <a:gd name="T11" fmla="*/ 81 h 102"/>
                <a:gd name="T12" fmla="*/ 117 w 241"/>
                <a:gd name="T13" fmla="*/ 79 h 102"/>
                <a:gd name="T14" fmla="*/ 133 w 241"/>
                <a:gd name="T15" fmla="*/ 87 h 102"/>
                <a:gd name="T16" fmla="*/ 139 w 241"/>
                <a:gd name="T17" fmla="*/ 89 h 102"/>
                <a:gd name="T18" fmla="*/ 150 w 241"/>
                <a:gd name="T19" fmla="*/ 86 h 102"/>
                <a:gd name="T20" fmla="*/ 162 w 241"/>
                <a:gd name="T21" fmla="*/ 77 h 102"/>
                <a:gd name="T22" fmla="*/ 184 w 241"/>
                <a:gd name="T23" fmla="*/ 80 h 102"/>
                <a:gd name="T24" fmla="*/ 194 w 241"/>
                <a:gd name="T25" fmla="*/ 91 h 102"/>
                <a:gd name="T26" fmla="*/ 219 w 241"/>
                <a:gd name="T27" fmla="*/ 102 h 102"/>
                <a:gd name="T28" fmla="*/ 236 w 241"/>
                <a:gd name="T29" fmla="*/ 102 h 102"/>
                <a:gd name="T30" fmla="*/ 238 w 241"/>
                <a:gd name="T31" fmla="*/ 94 h 102"/>
                <a:gd name="T32" fmla="*/ 230 w 241"/>
                <a:gd name="T33" fmla="*/ 91 h 102"/>
                <a:gd name="T34" fmla="*/ 206 w 241"/>
                <a:gd name="T35" fmla="*/ 81 h 102"/>
                <a:gd name="T36" fmla="*/ 194 w 241"/>
                <a:gd name="T37" fmla="*/ 70 h 102"/>
                <a:gd name="T38" fmla="*/ 192 w 241"/>
                <a:gd name="T39" fmla="*/ 62 h 102"/>
                <a:gd name="T40" fmla="*/ 190 w 241"/>
                <a:gd name="T41" fmla="*/ 60 h 102"/>
                <a:gd name="T42" fmla="*/ 170 w 241"/>
                <a:gd name="T43" fmla="*/ 44 h 102"/>
                <a:gd name="T44" fmla="*/ 153 w 241"/>
                <a:gd name="T45" fmla="*/ 37 h 102"/>
                <a:gd name="T46" fmla="*/ 119 w 241"/>
                <a:gd name="T47" fmla="*/ 25 h 102"/>
                <a:gd name="T48" fmla="*/ 95 w 241"/>
                <a:gd name="T49" fmla="*/ 19 h 102"/>
                <a:gd name="T50" fmla="*/ 67 w 241"/>
                <a:gd name="T51" fmla="*/ 14 h 102"/>
                <a:gd name="T52" fmla="*/ 61 w 241"/>
                <a:gd name="T53" fmla="*/ 23 h 102"/>
                <a:gd name="T54" fmla="*/ 52 w 241"/>
                <a:gd name="T55" fmla="*/ 33 h 102"/>
                <a:gd name="T56" fmla="*/ 41 w 241"/>
                <a:gd name="T57" fmla="*/ 28 h 102"/>
                <a:gd name="T58" fmla="*/ 39 w 241"/>
                <a:gd name="T59" fmla="*/ 19 h 102"/>
                <a:gd name="T60" fmla="*/ 28 w 241"/>
                <a:gd name="T61" fmla="*/ 10 h 102"/>
                <a:gd name="T62" fmla="*/ 2 w 241"/>
                <a:gd name="T63" fmla="*/ 6 h 102"/>
                <a:gd name="T64" fmla="*/ 8 w 241"/>
                <a:gd name="T65" fmla="*/ 15 h 102"/>
                <a:gd name="T66" fmla="*/ 23 w 241"/>
                <a:gd name="T67" fmla="*/ 23 h 102"/>
                <a:gd name="T68" fmla="*/ 28 w 241"/>
                <a:gd name="T69" fmla="*/ 26 h 102"/>
                <a:gd name="T70" fmla="*/ 21 w 241"/>
                <a:gd name="T71" fmla="*/ 30 h 102"/>
                <a:gd name="T72" fmla="*/ 35 w 241"/>
                <a:gd name="T73" fmla="*/ 3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1" h="102">
                  <a:moveTo>
                    <a:pt x="35" y="39"/>
                  </a:moveTo>
                  <a:cubicBezTo>
                    <a:pt x="37" y="39"/>
                    <a:pt x="51" y="36"/>
                    <a:pt x="70" y="45"/>
                  </a:cubicBezTo>
                  <a:cubicBezTo>
                    <a:pt x="88" y="54"/>
                    <a:pt x="94" y="57"/>
                    <a:pt x="93" y="59"/>
                  </a:cubicBezTo>
                  <a:cubicBezTo>
                    <a:pt x="93" y="61"/>
                    <a:pt x="99" y="68"/>
                    <a:pt x="95" y="68"/>
                  </a:cubicBezTo>
                  <a:cubicBezTo>
                    <a:pt x="91" y="68"/>
                    <a:pt x="80" y="75"/>
                    <a:pt x="87" y="78"/>
                  </a:cubicBezTo>
                  <a:cubicBezTo>
                    <a:pt x="93" y="81"/>
                    <a:pt x="91" y="84"/>
                    <a:pt x="99" y="81"/>
                  </a:cubicBezTo>
                  <a:cubicBezTo>
                    <a:pt x="106" y="78"/>
                    <a:pt x="102" y="75"/>
                    <a:pt x="117" y="79"/>
                  </a:cubicBezTo>
                  <a:cubicBezTo>
                    <a:pt x="131" y="84"/>
                    <a:pt x="133" y="87"/>
                    <a:pt x="133" y="87"/>
                  </a:cubicBezTo>
                  <a:cubicBezTo>
                    <a:pt x="133" y="87"/>
                    <a:pt x="128" y="91"/>
                    <a:pt x="139" y="89"/>
                  </a:cubicBezTo>
                  <a:cubicBezTo>
                    <a:pt x="149" y="88"/>
                    <a:pt x="148" y="88"/>
                    <a:pt x="150" y="86"/>
                  </a:cubicBezTo>
                  <a:cubicBezTo>
                    <a:pt x="153" y="84"/>
                    <a:pt x="162" y="80"/>
                    <a:pt x="162" y="77"/>
                  </a:cubicBezTo>
                  <a:cubicBezTo>
                    <a:pt x="162" y="75"/>
                    <a:pt x="182" y="78"/>
                    <a:pt x="184" y="80"/>
                  </a:cubicBezTo>
                  <a:cubicBezTo>
                    <a:pt x="187" y="82"/>
                    <a:pt x="191" y="90"/>
                    <a:pt x="194" y="91"/>
                  </a:cubicBezTo>
                  <a:cubicBezTo>
                    <a:pt x="196" y="91"/>
                    <a:pt x="212" y="102"/>
                    <a:pt x="219" y="102"/>
                  </a:cubicBezTo>
                  <a:cubicBezTo>
                    <a:pt x="226" y="102"/>
                    <a:pt x="236" y="102"/>
                    <a:pt x="236" y="102"/>
                  </a:cubicBezTo>
                  <a:cubicBezTo>
                    <a:pt x="236" y="102"/>
                    <a:pt x="241" y="96"/>
                    <a:pt x="238" y="94"/>
                  </a:cubicBezTo>
                  <a:cubicBezTo>
                    <a:pt x="236" y="92"/>
                    <a:pt x="236" y="93"/>
                    <a:pt x="230" y="91"/>
                  </a:cubicBezTo>
                  <a:cubicBezTo>
                    <a:pt x="223" y="89"/>
                    <a:pt x="214" y="86"/>
                    <a:pt x="206" y="81"/>
                  </a:cubicBezTo>
                  <a:cubicBezTo>
                    <a:pt x="198" y="76"/>
                    <a:pt x="194" y="73"/>
                    <a:pt x="194" y="70"/>
                  </a:cubicBezTo>
                  <a:cubicBezTo>
                    <a:pt x="193" y="67"/>
                    <a:pt x="192" y="62"/>
                    <a:pt x="192" y="62"/>
                  </a:cubicBezTo>
                  <a:cubicBezTo>
                    <a:pt x="192" y="62"/>
                    <a:pt x="205" y="71"/>
                    <a:pt x="190" y="60"/>
                  </a:cubicBezTo>
                  <a:cubicBezTo>
                    <a:pt x="176" y="49"/>
                    <a:pt x="174" y="44"/>
                    <a:pt x="170" y="44"/>
                  </a:cubicBezTo>
                  <a:cubicBezTo>
                    <a:pt x="166" y="44"/>
                    <a:pt x="165" y="43"/>
                    <a:pt x="153" y="37"/>
                  </a:cubicBezTo>
                  <a:cubicBezTo>
                    <a:pt x="142" y="32"/>
                    <a:pt x="127" y="27"/>
                    <a:pt x="119" y="25"/>
                  </a:cubicBezTo>
                  <a:cubicBezTo>
                    <a:pt x="111" y="23"/>
                    <a:pt x="107" y="21"/>
                    <a:pt x="95" y="19"/>
                  </a:cubicBezTo>
                  <a:cubicBezTo>
                    <a:pt x="84" y="16"/>
                    <a:pt x="70" y="12"/>
                    <a:pt x="67" y="14"/>
                  </a:cubicBezTo>
                  <a:cubicBezTo>
                    <a:pt x="64" y="15"/>
                    <a:pt x="63" y="20"/>
                    <a:pt x="61" y="23"/>
                  </a:cubicBezTo>
                  <a:cubicBezTo>
                    <a:pt x="60" y="25"/>
                    <a:pt x="60" y="37"/>
                    <a:pt x="52" y="33"/>
                  </a:cubicBezTo>
                  <a:cubicBezTo>
                    <a:pt x="44" y="28"/>
                    <a:pt x="44" y="32"/>
                    <a:pt x="41" y="28"/>
                  </a:cubicBezTo>
                  <a:cubicBezTo>
                    <a:pt x="39" y="23"/>
                    <a:pt x="42" y="26"/>
                    <a:pt x="39" y="19"/>
                  </a:cubicBezTo>
                  <a:cubicBezTo>
                    <a:pt x="36" y="12"/>
                    <a:pt x="34" y="10"/>
                    <a:pt x="28" y="10"/>
                  </a:cubicBezTo>
                  <a:cubicBezTo>
                    <a:pt x="22" y="10"/>
                    <a:pt x="0" y="0"/>
                    <a:pt x="2" y="6"/>
                  </a:cubicBezTo>
                  <a:cubicBezTo>
                    <a:pt x="4" y="12"/>
                    <a:pt x="8" y="15"/>
                    <a:pt x="8" y="15"/>
                  </a:cubicBezTo>
                  <a:cubicBezTo>
                    <a:pt x="8" y="15"/>
                    <a:pt x="25" y="23"/>
                    <a:pt x="23" y="23"/>
                  </a:cubicBezTo>
                  <a:cubicBezTo>
                    <a:pt x="22" y="23"/>
                    <a:pt x="29" y="22"/>
                    <a:pt x="28" y="26"/>
                  </a:cubicBezTo>
                  <a:cubicBezTo>
                    <a:pt x="27" y="31"/>
                    <a:pt x="20" y="28"/>
                    <a:pt x="21" y="30"/>
                  </a:cubicBezTo>
                  <a:cubicBezTo>
                    <a:pt x="22" y="31"/>
                    <a:pt x="21" y="40"/>
                    <a:pt x="35" y="39"/>
                  </a:cubicBezTo>
                  <a:close/>
                </a:path>
              </a:pathLst>
            </a:custGeom>
            <a:grpFill/>
            <a:ln>
              <a:noFill/>
            </a:ln>
            <a:extLst/>
          </p:spPr>
          <p:txBody>
            <a:bodyPr/>
            <a:lstStyle/>
            <a:p>
              <a:pPr>
                <a:defRPr/>
              </a:pPr>
              <a:endParaRPr lang="zh-CN" altLang="en-US">
                <a:solidFill>
                  <a:prstClr val="black"/>
                </a:solidFill>
              </a:endParaRPr>
            </a:p>
          </p:txBody>
        </p:sp>
        <p:sp>
          <p:nvSpPr>
            <p:cNvPr id="79" name="Freeform 184"/>
            <p:cNvSpPr>
              <a:spLocks/>
            </p:cNvSpPr>
            <p:nvPr/>
          </p:nvSpPr>
          <p:spPr bwMode="auto">
            <a:xfrm>
              <a:off x="9115425" y="4006851"/>
              <a:ext cx="53975" cy="46038"/>
            </a:xfrm>
            <a:custGeom>
              <a:avLst/>
              <a:gdLst>
                <a:gd name="T0" fmla="*/ 8 w 20"/>
                <a:gd name="T1" fmla="*/ 0 h 17"/>
                <a:gd name="T2" fmla="*/ 2 w 20"/>
                <a:gd name="T3" fmla="*/ 8 h 17"/>
                <a:gd name="T4" fmla="*/ 5 w 20"/>
                <a:gd name="T5" fmla="*/ 17 h 17"/>
                <a:gd name="T6" fmla="*/ 15 w 20"/>
                <a:gd name="T7" fmla="*/ 15 h 17"/>
                <a:gd name="T8" fmla="*/ 18 w 20"/>
                <a:gd name="T9" fmla="*/ 11 h 17"/>
                <a:gd name="T10" fmla="*/ 8 w 20"/>
                <a:gd name="T11" fmla="*/ 0 h 17"/>
              </a:gdLst>
              <a:ahLst/>
              <a:cxnLst>
                <a:cxn ang="0">
                  <a:pos x="T0" y="T1"/>
                </a:cxn>
                <a:cxn ang="0">
                  <a:pos x="T2" y="T3"/>
                </a:cxn>
                <a:cxn ang="0">
                  <a:pos x="T4" y="T5"/>
                </a:cxn>
                <a:cxn ang="0">
                  <a:pos x="T6" y="T7"/>
                </a:cxn>
                <a:cxn ang="0">
                  <a:pos x="T8" y="T9"/>
                </a:cxn>
                <a:cxn ang="0">
                  <a:pos x="T10" y="T11"/>
                </a:cxn>
              </a:cxnLst>
              <a:rect l="0" t="0" r="r" b="b"/>
              <a:pathLst>
                <a:path w="20" h="17">
                  <a:moveTo>
                    <a:pt x="8" y="0"/>
                  </a:moveTo>
                  <a:cubicBezTo>
                    <a:pt x="6" y="0"/>
                    <a:pt x="0" y="6"/>
                    <a:pt x="2" y="8"/>
                  </a:cubicBezTo>
                  <a:cubicBezTo>
                    <a:pt x="4" y="9"/>
                    <a:pt x="5" y="17"/>
                    <a:pt x="5" y="17"/>
                  </a:cubicBezTo>
                  <a:cubicBezTo>
                    <a:pt x="5" y="17"/>
                    <a:pt x="10" y="17"/>
                    <a:pt x="15" y="15"/>
                  </a:cubicBezTo>
                  <a:cubicBezTo>
                    <a:pt x="20" y="14"/>
                    <a:pt x="20" y="13"/>
                    <a:pt x="18" y="11"/>
                  </a:cubicBezTo>
                  <a:cubicBezTo>
                    <a:pt x="16" y="9"/>
                    <a:pt x="8" y="0"/>
                    <a:pt x="8" y="0"/>
                  </a:cubicBezTo>
                  <a:close/>
                </a:path>
              </a:pathLst>
            </a:custGeom>
            <a:grpFill/>
            <a:ln>
              <a:noFill/>
            </a:ln>
            <a:extLst/>
          </p:spPr>
          <p:txBody>
            <a:bodyPr/>
            <a:lstStyle/>
            <a:p>
              <a:pPr>
                <a:defRPr/>
              </a:pPr>
              <a:endParaRPr lang="zh-CN" altLang="en-US">
                <a:solidFill>
                  <a:prstClr val="black"/>
                </a:solidFill>
              </a:endParaRPr>
            </a:p>
          </p:txBody>
        </p:sp>
        <p:sp>
          <p:nvSpPr>
            <p:cNvPr id="80" name="Freeform 185"/>
            <p:cNvSpPr>
              <a:spLocks/>
            </p:cNvSpPr>
            <p:nvPr/>
          </p:nvSpPr>
          <p:spPr bwMode="auto">
            <a:xfrm>
              <a:off x="8836025" y="4089401"/>
              <a:ext cx="117475" cy="65088"/>
            </a:xfrm>
            <a:custGeom>
              <a:avLst/>
              <a:gdLst>
                <a:gd name="T0" fmla="*/ 10 w 44"/>
                <a:gd name="T1" fmla="*/ 21 h 24"/>
                <a:gd name="T2" fmla="*/ 33 w 44"/>
                <a:gd name="T3" fmla="*/ 7 h 24"/>
                <a:gd name="T4" fmla="*/ 37 w 44"/>
                <a:gd name="T5" fmla="*/ 1 h 24"/>
                <a:gd name="T6" fmla="*/ 16 w 44"/>
                <a:gd name="T7" fmla="*/ 1 h 24"/>
                <a:gd name="T8" fmla="*/ 5 w 44"/>
                <a:gd name="T9" fmla="*/ 10 h 24"/>
                <a:gd name="T10" fmla="*/ 1 w 44"/>
                <a:gd name="T11" fmla="*/ 13 h 24"/>
                <a:gd name="T12" fmla="*/ 10 w 44"/>
                <a:gd name="T13" fmla="*/ 21 h 24"/>
              </a:gdLst>
              <a:ahLst/>
              <a:cxnLst>
                <a:cxn ang="0">
                  <a:pos x="T0" y="T1"/>
                </a:cxn>
                <a:cxn ang="0">
                  <a:pos x="T2" y="T3"/>
                </a:cxn>
                <a:cxn ang="0">
                  <a:pos x="T4" y="T5"/>
                </a:cxn>
                <a:cxn ang="0">
                  <a:pos x="T6" y="T7"/>
                </a:cxn>
                <a:cxn ang="0">
                  <a:pos x="T8" y="T9"/>
                </a:cxn>
                <a:cxn ang="0">
                  <a:pos x="T10" y="T11"/>
                </a:cxn>
                <a:cxn ang="0">
                  <a:pos x="T12" y="T13"/>
                </a:cxn>
              </a:cxnLst>
              <a:rect l="0" t="0" r="r" b="b"/>
              <a:pathLst>
                <a:path w="44" h="24">
                  <a:moveTo>
                    <a:pt x="10" y="21"/>
                  </a:moveTo>
                  <a:cubicBezTo>
                    <a:pt x="16" y="18"/>
                    <a:pt x="30" y="9"/>
                    <a:pt x="33" y="7"/>
                  </a:cubicBezTo>
                  <a:cubicBezTo>
                    <a:pt x="37" y="5"/>
                    <a:pt x="44" y="1"/>
                    <a:pt x="37" y="1"/>
                  </a:cubicBezTo>
                  <a:cubicBezTo>
                    <a:pt x="31" y="1"/>
                    <a:pt x="20" y="0"/>
                    <a:pt x="16" y="1"/>
                  </a:cubicBezTo>
                  <a:cubicBezTo>
                    <a:pt x="12" y="2"/>
                    <a:pt x="6" y="8"/>
                    <a:pt x="5" y="10"/>
                  </a:cubicBezTo>
                  <a:cubicBezTo>
                    <a:pt x="4" y="12"/>
                    <a:pt x="3" y="13"/>
                    <a:pt x="1" y="13"/>
                  </a:cubicBezTo>
                  <a:cubicBezTo>
                    <a:pt x="0" y="13"/>
                    <a:pt x="4" y="24"/>
                    <a:pt x="10" y="21"/>
                  </a:cubicBezTo>
                  <a:close/>
                </a:path>
              </a:pathLst>
            </a:custGeom>
            <a:grpFill/>
            <a:ln>
              <a:noFill/>
            </a:ln>
            <a:extLst/>
          </p:spPr>
          <p:txBody>
            <a:bodyPr/>
            <a:lstStyle/>
            <a:p>
              <a:pPr>
                <a:defRPr/>
              </a:pPr>
              <a:endParaRPr lang="zh-CN" altLang="en-US">
                <a:solidFill>
                  <a:prstClr val="black"/>
                </a:solidFill>
              </a:endParaRPr>
            </a:p>
          </p:txBody>
        </p:sp>
        <p:sp>
          <p:nvSpPr>
            <p:cNvPr id="81" name="Freeform 186"/>
            <p:cNvSpPr>
              <a:spLocks/>
            </p:cNvSpPr>
            <p:nvPr/>
          </p:nvSpPr>
          <p:spPr bwMode="auto">
            <a:xfrm>
              <a:off x="8704263" y="4113213"/>
              <a:ext cx="80963" cy="33338"/>
            </a:xfrm>
            <a:custGeom>
              <a:avLst/>
              <a:gdLst>
                <a:gd name="T0" fmla="*/ 20 w 30"/>
                <a:gd name="T1" fmla="*/ 11 h 12"/>
                <a:gd name="T2" fmla="*/ 0 w 30"/>
                <a:gd name="T3" fmla="*/ 4 h 12"/>
                <a:gd name="T4" fmla="*/ 9 w 30"/>
                <a:gd name="T5" fmla="*/ 1 h 12"/>
                <a:gd name="T6" fmla="*/ 20 w 30"/>
                <a:gd name="T7" fmla="*/ 11 h 12"/>
              </a:gdLst>
              <a:ahLst/>
              <a:cxnLst>
                <a:cxn ang="0">
                  <a:pos x="T0" y="T1"/>
                </a:cxn>
                <a:cxn ang="0">
                  <a:pos x="T2" y="T3"/>
                </a:cxn>
                <a:cxn ang="0">
                  <a:pos x="T4" y="T5"/>
                </a:cxn>
                <a:cxn ang="0">
                  <a:pos x="T6" y="T7"/>
                </a:cxn>
              </a:cxnLst>
              <a:rect l="0" t="0" r="r" b="b"/>
              <a:pathLst>
                <a:path w="30" h="12">
                  <a:moveTo>
                    <a:pt x="20" y="11"/>
                  </a:moveTo>
                  <a:cubicBezTo>
                    <a:pt x="13" y="12"/>
                    <a:pt x="0" y="4"/>
                    <a:pt x="0" y="4"/>
                  </a:cubicBezTo>
                  <a:cubicBezTo>
                    <a:pt x="0" y="4"/>
                    <a:pt x="6" y="0"/>
                    <a:pt x="9" y="1"/>
                  </a:cubicBezTo>
                  <a:cubicBezTo>
                    <a:pt x="12" y="3"/>
                    <a:pt x="30" y="10"/>
                    <a:pt x="20" y="11"/>
                  </a:cubicBezTo>
                  <a:close/>
                </a:path>
              </a:pathLst>
            </a:custGeom>
            <a:grpFill/>
            <a:ln>
              <a:noFill/>
            </a:ln>
            <a:extLst/>
          </p:spPr>
          <p:txBody>
            <a:bodyPr/>
            <a:lstStyle/>
            <a:p>
              <a:pPr>
                <a:defRPr/>
              </a:pPr>
              <a:endParaRPr lang="zh-CN" altLang="en-US">
                <a:solidFill>
                  <a:prstClr val="black"/>
                </a:solidFill>
              </a:endParaRPr>
            </a:p>
          </p:txBody>
        </p:sp>
        <p:sp>
          <p:nvSpPr>
            <p:cNvPr id="82" name="Freeform 187"/>
            <p:cNvSpPr>
              <a:spLocks/>
            </p:cNvSpPr>
            <p:nvPr/>
          </p:nvSpPr>
          <p:spPr bwMode="auto">
            <a:xfrm>
              <a:off x="8293100" y="4029076"/>
              <a:ext cx="536575" cy="82550"/>
            </a:xfrm>
            <a:custGeom>
              <a:avLst/>
              <a:gdLst>
                <a:gd name="T0" fmla="*/ 18 w 201"/>
                <a:gd name="T1" fmla="*/ 1 h 31"/>
                <a:gd name="T2" fmla="*/ 5 w 201"/>
                <a:gd name="T3" fmla="*/ 13 h 31"/>
                <a:gd name="T4" fmla="*/ 27 w 201"/>
                <a:gd name="T5" fmla="*/ 20 h 31"/>
                <a:gd name="T6" fmla="*/ 55 w 201"/>
                <a:gd name="T7" fmla="*/ 23 h 31"/>
                <a:gd name="T8" fmla="*/ 80 w 201"/>
                <a:gd name="T9" fmla="*/ 25 h 31"/>
                <a:gd name="T10" fmla="*/ 92 w 201"/>
                <a:gd name="T11" fmla="*/ 28 h 31"/>
                <a:gd name="T12" fmla="*/ 117 w 201"/>
                <a:gd name="T13" fmla="*/ 28 h 31"/>
                <a:gd name="T14" fmla="*/ 130 w 201"/>
                <a:gd name="T15" fmla="*/ 30 h 31"/>
                <a:gd name="T16" fmla="*/ 143 w 201"/>
                <a:gd name="T17" fmla="*/ 29 h 31"/>
                <a:gd name="T18" fmla="*/ 177 w 201"/>
                <a:gd name="T19" fmla="*/ 28 h 31"/>
                <a:gd name="T20" fmla="*/ 189 w 201"/>
                <a:gd name="T21" fmla="*/ 29 h 31"/>
                <a:gd name="T22" fmla="*/ 200 w 201"/>
                <a:gd name="T23" fmla="*/ 25 h 31"/>
                <a:gd name="T24" fmla="*/ 172 w 201"/>
                <a:gd name="T25" fmla="*/ 27 h 31"/>
                <a:gd name="T26" fmla="*/ 153 w 201"/>
                <a:gd name="T27" fmla="*/ 24 h 31"/>
                <a:gd name="T28" fmla="*/ 130 w 201"/>
                <a:gd name="T29" fmla="*/ 24 h 31"/>
                <a:gd name="T30" fmla="*/ 122 w 201"/>
                <a:gd name="T31" fmla="*/ 24 h 31"/>
                <a:gd name="T32" fmla="*/ 98 w 201"/>
                <a:gd name="T33" fmla="*/ 17 h 31"/>
                <a:gd name="T34" fmla="*/ 91 w 201"/>
                <a:gd name="T35" fmla="*/ 11 h 31"/>
                <a:gd name="T36" fmla="*/ 77 w 201"/>
                <a:gd name="T37" fmla="*/ 12 h 31"/>
                <a:gd name="T38" fmla="*/ 67 w 201"/>
                <a:gd name="T39" fmla="*/ 10 h 31"/>
                <a:gd name="T40" fmla="*/ 43 w 201"/>
                <a:gd name="T41" fmla="*/ 7 h 31"/>
                <a:gd name="T42" fmla="*/ 27 w 201"/>
                <a:gd name="T43" fmla="*/ 3 h 31"/>
                <a:gd name="T44" fmla="*/ 18 w 201"/>
                <a:gd name="T4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31">
                  <a:moveTo>
                    <a:pt x="18" y="1"/>
                  </a:moveTo>
                  <a:cubicBezTo>
                    <a:pt x="9" y="5"/>
                    <a:pt x="0" y="11"/>
                    <a:pt x="5" y="13"/>
                  </a:cubicBezTo>
                  <a:cubicBezTo>
                    <a:pt x="9" y="15"/>
                    <a:pt x="17" y="21"/>
                    <a:pt x="27" y="20"/>
                  </a:cubicBezTo>
                  <a:cubicBezTo>
                    <a:pt x="38" y="20"/>
                    <a:pt x="40" y="23"/>
                    <a:pt x="55" y="23"/>
                  </a:cubicBezTo>
                  <a:cubicBezTo>
                    <a:pt x="70" y="22"/>
                    <a:pt x="77" y="25"/>
                    <a:pt x="80" y="25"/>
                  </a:cubicBezTo>
                  <a:cubicBezTo>
                    <a:pt x="83" y="25"/>
                    <a:pt x="82" y="28"/>
                    <a:pt x="92" y="28"/>
                  </a:cubicBezTo>
                  <a:cubicBezTo>
                    <a:pt x="101" y="29"/>
                    <a:pt x="112" y="28"/>
                    <a:pt x="117" y="28"/>
                  </a:cubicBezTo>
                  <a:cubicBezTo>
                    <a:pt x="122" y="28"/>
                    <a:pt x="123" y="29"/>
                    <a:pt x="130" y="30"/>
                  </a:cubicBezTo>
                  <a:cubicBezTo>
                    <a:pt x="137" y="31"/>
                    <a:pt x="126" y="29"/>
                    <a:pt x="143" y="29"/>
                  </a:cubicBezTo>
                  <a:cubicBezTo>
                    <a:pt x="159" y="30"/>
                    <a:pt x="170" y="27"/>
                    <a:pt x="177" y="28"/>
                  </a:cubicBezTo>
                  <a:cubicBezTo>
                    <a:pt x="184" y="28"/>
                    <a:pt x="186" y="29"/>
                    <a:pt x="189" y="29"/>
                  </a:cubicBezTo>
                  <a:cubicBezTo>
                    <a:pt x="191" y="29"/>
                    <a:pt x="201" y="27"/>
                    <a:pt x="200" y="25"/>
                  </a:cubicBezTo>
                  <a:cubicBezTo>
                    <a:pt x="198" y="22"/>
                    <a:pt x="177" y="29"/>
                    <a:pt x="172" y="27"/>
                  </a:cubicBezTo>
                  <a:cubicBezTo>
                    <a:pt x="168" y="25"/>
                    <a:pt x="156" y="24"/>
                    <a:pt x="153" y="24"/>
                  </a:cubicBezTo>
                  <a:cubicBezTo>
                    <a:pt x="150" y="25"/>
                    <a:pt x="136" y="24"/>
                    <a:pt x="130" y="24"/>
                  </a:cubicBezTo>
                  <a:cubicBezTo>
                    <a:pt x="124" y="24"/>
                    <a:pt x="137" y="27"/>
                    <a:pt x="122" y="24"/>
                  </a:cubicBezTo>
                  <a:cubicBezTo>
                    <a:pt x="107" y="21"/>
                    <a:pt x="98" y="17"/>
                    <a:pt x="98" y="17"/>
                  </a:cubicBezTo>
                  <a:cubicBezTo>
                    <a:pt x="98" y="17"/>
                    <a:pt x="102" y="11"/>
                    <a:pt x="91" y="11"/>
                  </a:cubicBezTo>
                  <a:cubicBezTo>
                    <a:pt x="79" y="12"/>
                    <a:pt x="77" y="12"/>
                    <a:pt x="77" y="12"/>
                  </a:cubicBezTo>
                  <a:cubicBezTo>
                    <a:pt x="77" y="12"/>
                    <a:pt x="84" y="12"/>
                    <a:pt x="67" y="10"/>
                  </a:cubicBezTo>
                  <a:cubicBezTo>
                    <a:pt x="51" y="7"/>
                    <a:pt x="49" y="7"/>
                    <a:pt x="43" y="7"/>
                  </a:cubicBezTo>
                  <a:cubicBezTo>
                    <a:pt x="38" y="7"/>
                    <a:pt x="31" y="6"/>
                    <a:pt x="27" y="3"/>
                  </a:cubicBezTo>
                  <a:cubicBezTo>
                    <a:pt x="22" y="0"/>
                    <a:pt x="18" y="1"/>
                    <a:pt x="18" y="1"/>
                  </a:cubicBezTo>
                  <a:close/>
                </a:path>
              </a:pathLst>
            </a:custGeom>
            <a:grpFill/>
            <a:ln>
              <a:noFill/>
            </a:ln>
            <a:extLst/>
          </p:spPr>
          <p:txBody>
            <a:bodyPr/>
            <a:lstStyle/>
            <a:p>
              <a:pPr>
                <a:defRPr/>
              </a:pPr>
              <a:endParaRPr lang="zh-CN" altLang="en-US">
                <a:solidFill>
                  <a:prstClr val="black"/>
                </a:solidFill>
              </a:endParaRPr>
            </a:p>
          </p:txBody>
        </p:sp>
        <p:sp>
          <p:nvSpPr>
            <p:cNvPr id="83" name="Freeform 188"/>
            <p:cNvSpPr>
              <a:spLocks/>
            </p:cNvSpPr>
            <p:nvPr/>
          </p:nvSpPr>
          <p:spPr bwMode="auto">
            <a:xfrm>
              <a:off x="7967663" y="3748088"/>
              <a:ext cx="365125" cy="290513"/>
            </a:xfrm>
            <a:custGeom>
              <a:avLst/>
              <a:gdLst>
                <a:gd name="T0" fmla="*/ 122 w 137"/>
                <a:gd name="T1" fmla="*/ 103 h 109"/>
                <a:gd name="T2" fmla="*/ 101 w 137"/>
                <a:gd name="T3" fmla="*/ 94 h 109"/>
                <a:gd name="T4" fmla="*/ 79 w 137"/>
                <a:gd name="T5" fmla="*/ 81 h 109"/>
                <a:gd name="T6" fmla="*/ 51 w 137"/>
                <a:gd name="T7" fmla="*/ 47 h 109"/>
                <a:gd name="T8" fmla="*/ 27 w 137"/>
                <a:gd name="T9" fmla="*/ 30 h 109"/>
                <a:gd name="T10" fmla="*/ 0 w 137"/>
                <a:gd name="T11" fmla="*/ 4 h 109"/>
                <a:gd name="T12" fmla="*/ 23 w 137"/>
                <a:gd name="T13" fmla="*/ 1 h 109"/>
                <a:gd name="T14" fmla="*/ 52 w 137"/>
                <a:gd name="T15" fmla="*/ 24 h 109"/>
                <a:gd name="T16" fmla="*/ 117 w 137"/>
                <a:gd name="T17" fmla="*/ 66 h 109"/>
                <a:gd name="T18" fmla="*/ 123 w 137"/>
                <a:gd name="T19" fmla="*/ 87 h 109"/>
                <a:gd name="T20" fmla="*/ 122 w 137"/>
                <a:gd name="T21" fmla="*/ 10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7" h="109">
                  <a:moveTo>
                    <a:pt x="122" y="103"/>
                  </a:moveTo>
                  <a:cubicBezTo>
                    <a:pt x="121" y="103"/>
                    <a:pt x="112" y="100"/>
                    <a:pt x="101" y="94"/>
                  </a:cubicBezTo>
                  <a:cubicBezTo>
                    <a:pt x="90" y="87"/>
                    <a:pt x="87" y="89"/>
                    <a:pt x="79" y="81"/>
                  </a:cubicBezTo>
                  <a:cubicBezTo>
                    <a:pt x="70" y="73"/>
                    <a:pt x="59" y="55"/>
                    <a:pt x="51" y="47"/>
                  </a:cubicBezTo>
                  <a:cubicBezTo>
                    <a:pt x="43" y="40"/>
                    <a:pt x="47" y="44"/>
                    <a:pt x="27" y="30"/>
                  </a:cubicBezTo>
                  <a:cubicBezTo>
                    <a:pt x="7" y="16"/>
                    <a:pt x="0" y="4"/>
                    <a:pt x="0" y="4"/>
                  </a:cubicBezTo>
                  <a:cubicBezTo>
                    <a:pt x="0" y="4"/>
                    <a:pt x="19" y="0"/>
                    <a:pt x="23" y="1"/>
                  </a:cubicBezTo>
                  <a:cubicBezTo>
                    <a:pt x="27" y="3"/>
                    <a:pt x="31" y="11"/>
                    <a:pt x="52" y="24"/>
                  </a:cubicBezTo>
                  <a:cubicBezTo>
                    <a:pt x="72" y="37"/>
                    <a:pt x="112" y="58"/>
                    <a:pt x="117" y="66"/>
                  </a:cubicBezTo>
                  <a:cubicBezTo>
                    <a:pt x="122" y="74"/>
                    <a:pt x="119" y="82"/>
                    <a:pt x="123" y="87"/>
                  </a:cubicBezTo>
                  <a:cubicBezTo>
                    <a:pt x="127" y="92"/>
                    <a:pt x="137" y="109"/>
                    <a:pt x="122" y="103"/>
                  </a:cubicBezTo>
                  <a:close/>
                </a:path>
              </a:pathLst>
            </a:custGeom>
            <a:grpFill/>
            <a:ln>
              <a:noFill/>
            </a:ln>
            <a:extLst/>
          </p:spPr>
          <p:txBody>
            <a:bodyPr/>
            <a:lstStyle/>
            <a:p>
              <a:pPr>
                <a:defRPr/>
              </a:pPr>
              <a:endParaRPr lang="zh-CN" altLang="en-US">
                <a:solidFill>
                  <a:prstClr val="black"/>
                </a:solidFill>
              </a:endParaRPr>
            </a:p>
          </p:txBody>
        </p:sp>
        <p:sp>
          <p:nvSpPr>
            <p:cNvPr id="84" name="Freeform 189"/>
            <p:cNvSpPr>
              <a:spLocks/>
            </p:cNvSpPr>
            <p:nvPr/>
          </p:nvSpPr>
          <p:spPr bwMode="auto">
            <a:xfrm>
              <a:off x="7500938" y="3651251"/>
              <a:ext cx="111125" cy="92075"/>
            </a:xfrm>
            <a:custGeom>
              <a:avLst/>
              <a:gdLst>
                <a:gd name="T0" fmla="*/ 11 w 42"/>
                <a:gd name="T1" fmla="*/ 0 h 34"/>
                <a:gd name="T2" fmla="*/ 6 w 42"/>
                <a:gd name="T3" fmla="*/ 15 h 34"/>
                <a:gd name="T4" fmla="*/ 14 w 42"/>
                <a:gd name="T5" fmla="*/ 31 h 34"/>
                <a:gd name="T6" fmla="*/ 23 w 42"/>
                <a:gd name="T7" fmla="*/ 32 h 34"/>
                <a:gd name="T8" fmla="*/ 35 w 42"/>
                <a:gd name="T9" fmla="*/ 25 h 34"/>
                <a:gd name="T10" fmla="*/ 42 w 42"/>
                <a:gd name="T11" fmla="*/ 23 h 34"/>
                <a:gd name="T12" fmla="*/ 17 w 42"/>
                <a:gd name="T13" fmla="*/ 6 h 34"/>
                <a:gd name="T14" fmla="*/ 11 w 42"/>
                <a:gd name="T15" fmla="*/ 0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34">
                  <a:moveTo>
                    <a:pt x="11" y="0"/>
                  </a:moveTo>
                  <a:cubicBezTo>
                    <a:pt x="2" y="3"/>
                    <a:pt x="0" y="4"/>
                    <a:pt x="6" y="15"/>
                  </a:cubicBezTo>
                  <a:cubicBezTo>
                    <a:pt x="12" y="26"/>
                    <a:pt x="10" y="30"/>
                    <a:pt x="14" y="31"/>
                  </a:cubicBezTo>
                  <a:cubicBezTo>
                    <a:pt x="19" y="31"/>
                    <a:pt x="20" y="34"/>
                    <a:pt x="23" y="32"/>
                  </a:cubicBezTo>
                  <a:cubicBezTo>
                    <a:pt x="27" y="31"/>
                    <a:pt x="32" y="27"/>
                    <a:pt x="35" y="25"/>
                  </a:cubicBezTo>
                  <a:cubicBezTo>
                    <a:pt x="38" y="23"/>
                    <a:pt x="42" y="23"/>
                    <a:pt x="42" y="23"/>
                  </a:cubicBezTo>
                  <a:cubicBezTo>
                    <a:pt x="42" y="23"/>
                    <a:pt x="20" y="9"/>
                    <a:pt x="17" y="6"/>
                  </a:cubicBezTo>
                  <a:cubicBezTo>
                    <a:pt x="14" y="4"/>
                    <a:pt x="11" y="0"/>
                    <a:pt x="11" y="0"/>
                  </a:cubicBezTo>
                  <a:close/>
                </a:path>
              </a:pathLst>
            </a:custGeom>
            <a:grpFill/>
            <a:ln>
              <a:noFill/>
            </a:ln>
            <a:extLst/>
          </p:spPr>
          <p:txBody>
            <a:bodyPr/>
            <a:lstStyle/>
            <a:p>
              <a:pPr>
                <a:defRPr/>
              </a:pPr>
              <a:endParaRPr lang="zh-CN" altLang="en-US">
                <a:solidFill>
                  <a:prstClr val="black"/>
                </a:solidFill>
              </a:endParaRPr>
            </a:p>
          </p:txBody>
        </p:sp>
        <p:sp>
          <p:nvSpPr>
            <p:cNvPr id="85" name="Freeform 190"/>
            <p:cNvSpPr>
              <a:spLocks/>
            </p:cNvSpPr>
            <p:nvPr/>
          </p:nvSpPr>
          <p:spPr bwMode="auto">
            <a:xfrm>
              <a:off x="10390188" y="4995863"/>
              <a:ext cx="203200" cy="200025"/>
            </a:xfrm>
            <a:custGeom>
              <a:avLst/>
              <a:gdLst>
                <a:gd name="T0" fmla="*/ 14 w 76"/>
                <a:gd name="T1" fmla="*/ 69 h 75"/>
                <a:gd name="T2" fmla="*/ 37 w 76"/>
                <a:gd name="T3" fmla="*/ 74 h 75"/>
                <a:gd name="T4" fmla="*/ 57 w 76"/>
                <a:gd name="T5" fmla="*/ 62 h 75"/>
                <a:gd name="T6" fmla="*/ 57 w 76"/>
                <a:gd name="T7" fmla="*/ 48 h 75"/>
                <a:gd name="T8" fmla="*/ 71 w 76"/>
                <a:gd name="T9" fmla="*/ 33 h 75"/>
                <a:gd name="T10" fmla="*/ 72 w 76"/>
                <a:gd name="T11" fmla="*/ 20 h 75"/>
                <a:gd name="T12" fmla="*/ 69 w 76"/>
                <a:gd name="T13" fmla="*/ 9 h 75"/>
                <a:gd name="T14" fmla="*/ 51 w 76"/>
                <a:gd name="T15" fmla="*/ 0 h 75"/>
                <a:gd name="T16" fmla="*/ 50 w 76"/>
                <a:gd name="T17" fmla="*/ 10 h 75"/>
                <a:gd name="T18" fmla="*/ 47 w 76"/>
                <a:gd name="T19" fmla="*/ 30 h 75"/>
                <a:gd name="T20" fmla="*/ 27 w 76"/>
                <a:gd name="T21" fmla="*/ 38 h 75"/>
                <a:gd name="T22" fmla="*/ 20 w 76"/>
                <a:gd name="T23" fmla="*/ 48 h 75"/>
                <a:gd name="T24" fmla="*/ 1 w 76"/>
                <a:gd name="T25" fmla="*/ 65 h 75"/>
                <a:gd name="T26" fmla="*/ 14 w 76"/>
                <a:gd name="T27" fmla="*/ 6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 h="75">
                  <a:moveTo>
                    <a:pt x="14" y="69"/>
                  </a:moveTo>
                  <a:cubicBezTo>
                    <a:pt x="22" y="70"/>
                    <a:pt x="29" y="75"/>
                    <a:pt x="37" y="74"/>
                  </a:cubicBezTo>
                  <a:cubicBezTo>
                    <a:pt x="46" y="74"/>
                    <a:pt x="61" y="64"/>
                    <a:pt x="57" y="62"/>
                  </a:cubicBezTo>
                  <a:cubicBezTo>
                    <a:pt x="54" y="60"/>
                    <a:pt x="52" y="58"/>
                    <a:pt x="57" y="48"/>
                  </a:cubicBezTo>
                  <a:cubicBezTo>
                    <a:pt x="61" y="38"/>
                    <a:pt x="72" y="38"/>
                    <a:pt x="71" y="33"/>
                  </a:cubicBezTo>
                  <a:cubicBezTo>
                    <a:pt x="70" y="28"/>
                    <a:pt x="72" y="24"/>
                    <a:pt x="72" y="20"/>
                  </a:cubicBezTo>
                  <a:cubicBezTo>
                    <a:pt x="71" y="15"/>
                    <a:pt x="76" y="13"/>
                    <a:pt x="69" y="9"/>
                  </a:cubicBezTo>
                  <a:cubicBezTo>
                    <a:pt x="63" y="5"/>
                    <a:pt x="51" y="0"/>
                    <a:pt x="51" y="0"/>
                  </a:cubicBezTo>
                  <a:cubicBezTo>
                    <a:pt x="51" y="0"/>
                    <a:pt x="48" y="0"/>
                    <a:pt x="50" y="10"/>
                  </a:cubicBezTo>
                  <a:cubicBezTo>
                    <a:pt x="52" y="20"/>
                    <a:pt x="59" y="29"/>
                    <a:pt x="47" y="30"/>
                  </a:cubicBezTo>
                  <a:cubicBezTo>
                    <a:pt x="35" y="30"/>
                    <a:pt x="34" y="35"/>
                    <a:pt x="27" y="38"/>
                  </a:cubicBezTo>
                  <a:cubicBezTo>
                    <a:pt x="20" y="40"/>
                    <a:pt x="31" y="45"/>
                    <a:pt x="20" y="48"/>
                  </a:cubicBezTo>
                  <a:cubicBezTo>
                    <a:pt x="8" y="51"/>
                    <a:pt x="0" y="61"/>
                    <a:pt x="1" y="65"/>
                  </a:cubicBezTo>
                  <a:cubicBezTo>
                    <a:pt x="2" y="68"/>
                    <a:pt x="14" y="69"/>
                    <a:pt x="14" y="69"/>
                  </a:cubicBezTo>
                  <a:close/>
                </a:path>
              </a:pathLst>
            </a:custGeom>
            <a:grpFill/>
            <a:ln>
              <a:noFill/>
            </a:ln>
            <a:extLst/>
          </p:spPr>
          <p:txBody>
            <a:bodyPr/>
            <a:lstStyle/>
            <a:p>
              <a:pPr>
                <a:defRPr/>
              </a:pPr>
              <a:endParaRPr lang="zh-CN" altLang="en-US">
                <a:solidFill>
                  <a:prstClr val="black"/>
                </a:solidFill>
              </a:endParaRPr>
            </a:p>
          </p:txBody>
        </p:sp>
        <p:sp>
          <p:nvSpPr>
            <p:cNvPr id="86" name="Freeform 191"/>
            <p:cNvSpPr>
              <a:spLocks/>
            </p:cNvSpPr>
            <p:nvPr/>
          </p:nvSpPr>
          <p:spPr bwMode="auto">
            <a:xfrm>
              <a:off x="10475913" y="4795838"/>
              <a:ext cx="228600" cy="223838"/>
            </a:xfrm>
            <a:custGeom>
              <a:avLst/>
              <a:gdLst>
                <a:gd name="T0" fmla="*/ 57 w 86"/>
                <a:gd name="T1" fmla="*/ 80 h 84"/>
                <a:gd name="T2" fmla="*/ 51 w 86"/>
                <a:gd name="T3" fmla="*/ 68 h 84"/>
                <a:gd name="T4" fmla="*/ 40 w 86"/>
                <a:gd name="T5" fmla="*/ 61 h 84"/>
                <a:gd name="T6" fmla="*/ 32 w 86"/>
                <a:gd name="T7" fmla="*/ 53 h 84"/>
                <a:gd name="T8" fmla="*/ 45 w 86"/>
                <a:gd name="T9" fmla="*/ 51 h 84"/>
                <a:gd name="T10" fmla="*/ 34 w 86"/>
                <a:gd name="T11" fmla="*/ 34 h 84"/>
                <a:gd name="T12" fmla="*/ 0 w 86"/>
                <a:gd name="T13" fmla="*/ 0 h 84"/>
                <a:gd name="T14" fmla="*/ 32 w 86"/>
                <a:gd name="T15" fmla="*/ 17 h 84"/>
                <a:gd name="T16" fmla="*/ 57 w 86"/>
                <a:gd name="T17" fmla="*/ 35 h 84"/>
                <a:gd name="T18" fmla="*/ 70 w 86"/>
                <a:gd name="T19" fmla="*/ 43 h 84"/>
                <a:gd name="T20" fmla="*/ 79 w 86"/>
                <a:gd name="T21" fmla="*/ 34 h 84"/>
                <a:gd name="T22" fmla="*/ 80 w 86"/>
                <a:gd name="T23" fmla="*/ 43 h 84"/>
                <a:gd name="T24" fmla="*/ 80 w 86"/>
                <a:gd name="T25" fmla="*/ 57 h 84"/>
                <a:gd name="T26" fmla="*/ 69 w 86"/>
                <a:gd name="T27" fmla="*/ 59 h 84"/>
                <a:gd name="T28" fmla="*/ 69 w 86"/>
                <a:gd name="T29" fmla="*/ 66 h 84"/>
                <a:gd name="T30" fmla="*/ 57 w 86"/>
                <a:gd name="T31" fmla="*/ 8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6" h="84">
                  <a:moveTo>
                    <a:pt x="57" y="80"/>
                  </a:moveTo>
                  <a:cubicBezTo>
                    <a:pt x="53" y="79"/>
                    <a:pt x="52" y="71"/>
                    <a:pt x="51" y="68"/>
                  </a:cubicBezTo>
                  <a:cubicBezTo>
                    <a:pt x="50" y="64"/>
                    <a:pt x="40" y="61"/>
                    <a:pt x="40" y="61"/>
                  </a:cubicBezTo>
                  <a:cubicBezTo>
                    <a:pt x="40" y="61"/>
                    <a:pt x="32" y="55"/>
                    <a:pt x="32" y="53"/>
                  </a:cubicBezTo>
                  <a:cubicBezTo>
                    <a:pt x="33" y="51"/>
                    <a:pt x="47" y="53"/>
                    <a:pt x="45" y="51"/>
                  </a:cubicBezTo>
                  <a:cubicBezTo>
                    <a:pt x="43" y="48"/>
                    <a:pt x="44" y="41"/>
                    <a:pt x="34" y="34"/>
                  </a:cubicBezTo>
                  <a:cubicBezTo>
                    <a:pt x="25" y="28"/>
                    <a:pt x="0" y="0"/>
                    <a:pt x="0" y="0"/>
                  </a:cubicBezTo>
                  <a:cubicBezTo>
                    <a:pt x="0" y="0"/>
                    <a:pt x="15" y="10"/>
                    <a:pt x="32" y="17"/>
                  </a:cubicBezTo>
                  <a:cubicBezTo>
                    <a:pt x="50" y="24"/>
                    <a:pt x="56" y="32"/>
                    <a:pt x="57" y="35"/>
                  </a:cubicBezTo>
                  <a:cubicBezTo>
                    <a:pt x="58" y="39"/>
                    <a:pt x="71" y="47"/>
                    <a:pt x="70" y="43"/>
                  </a:cubicBezTo>
                  <a:cubicBezTo>
                    <a:pt x="70" y="39"/>
                    <a:pt x="77" y="31"/>
                    <a:pt x="79" y="34"/>
                  </a:cubicBezTo>
                  <a:cubicBezTo>
                    <a:pt x="80" y="36"/>
                    <a:pt x="84" y="41"/>
                    <a:pt x="80" y="43"/>
                  </a:cubicBezTo>
                  <a:cubicBezTo>
                    <a:pt x="76" y="45"/>
                    <a:pt x="86" y="56"/>
                    <a:pt x="80" y="57"/>
                  </a:cubicBezTo>
                  <a:cubicBezTo>
                    <a:pt x="75" y="57"/>
                    <a:pt x="69" y="59"/>
                    <a:pt x="69" y="59"/>
                  </a:cubicBezTo>
                  <a:cubicBezTo>
                    <a:pt x="69" y="66"/>
                    <a:pt x="69" y="66"/>
                    <a:pt x="69" y="66"/>
                  </a:cubicBezTo>
                  <a:cubicBezTo>
                    <a:pt x="69" y="66"/>
                    <a:pt x="72" y="84"/>
                    <a:pt x="57" y="80"/>
                  </a:cubicBezTo>
                  <a:close/>
                </a:path>
              </a:pathLst>
            </a:custGeom>
            <a:grpFill/>
            <a:ln>
              <a:noFill/>
            </a:ln>
            <a:extLst/>
          </p:spPr>
          <p:txBody>
            <a:bodyPr/>
            <a:lstStyle/>
            <a:p>
              <a:pPr>
                <a:defRPr/>
              </a:pPr>
              <a:endParaRPr lang="zh-CN" altLang="en-US">
                <a:solidFill>
                  <a:prstClr val="black"/>
                </a:solidFill>
              </a:endParaRPr>
            </a:p>
          </p:txBody>
        </p:sp>
        <p:sp>
          <p:nvSpPr>
            <p:cNvPr id="87" name="Freeform 192"/>
            <p:cNvSpPr>
              <a:spLocks/>
            </p:cNvSpPr>
            <p:nvPr/>
          </p:nvSpPr>
          <p:spPr bwMode="auto">
            <a:xfrm>
              <a:off x="8632825" y="4151313"/>
              <a:ext cx="1241425" cy="809625"/>
            </a:xfrm>
            <a:custGeom>
              <a:avLst/>
              <a:gdLst>
                <a:gd name="T0" fmla="*/ 254 w 465"/>
                <a:gd name="T1" fmla="*/ 230 h 303"/>
                <a:gd name="T2" fmla="*/ 211 w 465"/>
                <a:gd name="T3" fmla="*/ 217 h 303"/>
                <a:gd name="T4" fmla="*/ 146 w 465"/>
                <a:gd name="T5" fmla="*/ 232 h 303"/>
                <a:gd name="T6" fmla="*/ 126 w 465"/>
                <a:gd name="T7" fmla="*/ 244 h 303"/>
                <a:gd name="T8" fmla="*/ 106 w 465"/>
                <a:gd name="T9" fmla="*/ 244 h 303"/>
                <a:gd name="T10" fmla="*/ 88 w 465"/>
                <a:gd name="T11" fmla="*/ 251 h 303"/>
                <a:gd name="T12" fmla="*/ 77 w 465"/>
                <a:gd name="T13" fmla="*/ 256 h 303"/>
                <a:gd name="T14" fmla="*/ 45 w 465"/>
                <a:gd name="T15" fmla="*/ 248 h 303"/>
                <a:gd name="T16" fmla="*/ 38 w 465"/>
                <a:gd name="T17" fmla="*/ 232 h 303"/>
                <a:gd name="T18" fmla="*/ 27 w 465"/>
                <a:gd name="T19" fmla="*/ 201 h 303"/>
                <a:gd name="T20" fmla="*/ 14 w 465"/>
                <a:gd name="T21" fmla="*/ 180 h 303"/>
                <a:gd name="T22" fmla="*/ 0 w 465"/>
                <a:gd name="T23" fmla="*/ 155 h 303"/>
                <a:gd name="T24" fmla="*/ 5 w 465"/>
                <a:gd name="T25" fmla="*/ 145 h 303"/>
                <a:gd name="T26" fmla="*/ 11 w 465"/>
                <a:gd name="T27" fmla="*/ 108 h 303"/>
                <a:gd name="T28" fmla="*/ 80 w 465"/>
                <a:gd name="T29" fmla="*/ 65 h 303"/>
                <a:gd name="T30" fmla="*/ 96 w 465"/>
                <a:gd name="T31" fmla="*/ 59 h 303"/>
                <a:gd name="T32" fmla="*/ 104 w 465"/>
                <a:gd name="T33" fmla="*/ 38 h 303"/>
                <a:gd name="T34" fmla="*/ 145 w 465"/>
                <a:gd name="T35" fmla="*/ 41 h 303"/>
                <a:gd name="T36" fmla="*/ 152 w 465"/>
                <a:gd name="T37" fmla="*/ 30 h 303"/>
                <a:gd name="T38" fmla="*/ 166 w 465"/>
                <a:gd name="T39" fmla="*/ 16 h 303"/>
                <a:gd name="T40" fmla="*/ 171 w 465"/>
                <a:gd name="T41" fmla="*/ 6 h 303"/>
                <a:gd name="T42" fmla="*/ 200 w 465"/>
                <a:gd name="T43" fmla="*/ 11 h 303"/>
                <a:gd name="T44" fmla="*/ 230 w 465"/>
                <a:gd name="T45" fmla="*/ 16 h 303"/>
                <a:gd name="T46" fmla="*/ 234 w 465"/>
                <a:gd name="T47" fmla="*/ 47 h 303"/>
                <a:gd name="T48" fmla="*/ 266 w 465"/>
                <a:gd name="T49" fmla="*/ 64 h 303"/>
                <a:gd name="T50" fmla="*/ 290 w 465"/>
                <a:gd name="T51" fmla="*/ 59 h 303"/>
                <a:gd name="T52" fmla="*/ 282 w 465"/>
                <a:gd name="T53" fmla="*/ 12 h 303"/>
                <a:gd name="T54" fmla="*/ 288 w 465"/>
                <a:gd name="T55" fmla="*/ 1 h 303"/>
                <a:gd name="T56" fmla="*/ 310 w 465"/>
                <a:gd name="T57" fmla="*/ 29 h 303"/>
                <a:gd name="T58" fmla="*/ 337 w 465"/>
                <a:gd name="T59" fmla="*/ 51 h 303"/>
                <a:gd name="T60" fmla="*/ 348 w 465"/>
                <a:gd name="T61" fmla="*/ 75 h 303"/>
                <a:gd name="T62" fmla="*/ 372 w 465"/>
                <a:gd name="T63" fmla="*/ 91 h 303"/>
                <a:gd name="T64" fmla="*/ 406 w 465"/>
                <a:gd name="T65" fmla="*/ 118 h 303"/>
                <a:gd name="T66" fmla="*/ 430 w 465"/>
                <a:gd name="T67" fmla="*/ 133 h 303"/>
                <a:gd name="T68" fmla="*/ 456 w 465"/>
                <a:gd name="T69" fmla="*/ 189 h 303"/>
                <a:gd name="T70" fmla="*/ 456 w 465"/>
                <a:gd name="T71" fmla="*/ 228 h 303"/>
                <a:gd name="T72" fmla="*/ 444 w 465"/>
                <a:gd name="T73" fmla="*/ 265 h 303"/>
                <a:gd name="T74" fmla="*/ 420 w 465"/>
                <a:gd name="T75" fmla="*/ 281 h 303"/>
                <a:gd name="T76" fmla="*/ 410 w 465"/>
                <a:gd name="T77" fmla="*/ 296 h 303"/>
                <a:gd name="T78" fmla="*/ 391 w 465"/>
                <a:gd name="T79" fmla="*/ 283 h 303"/>
                <a:gd name="T80" fmla="*/ 373 w 465"/>
                <a:gd name="T81" fmla="*/ 298 h 303"/>
                <a:gd name="T82" fmla="*/ 341 w 465"/>
                <a:gd name="T83" fmla="*/ 286 h 303"/>
                <a:gd name="T84" fmla="*/ 324 w 465"/>
                <a:gd name="T85" fmla="*/ 259 h 303"/>
                <a:gd name="T86" fmla="*/ 296 w 465"/>
                <a:gd name="T87" fmla="*/ 259 h 303"/>
                <a:gd name="T88" fmla="*/ 269 w 465"/>
                <a:gd name="T89" fmla="*/ 2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5" h="303">
                  <a:moveTo>
                    <a:pt x="269" y="251"/>
                  </a:moveTo>
                  <a:cubicBezTo>
                    <a:pt x="259" y="244"/>
                    <a:pt x="264" y="238"/>
                    <a:pt x="254" y="230"/>
                  </a:cubicBezTo>
                  <a:cubicBezTo>
                    <a:pt x="244" y="223"/>
                    <a:pt x="263" y="223"/>
                    <a:pt x="237" y="220"/>
                  </a:cubicBezTo>
                  <a:cubicBezTo>
                    <a:pt x="211" y="217"/>
                    <a:pt x="211" y="214"/>
                    <a:pt x="211" y="217"/>
                  </a:cubicBezTo>
                  <a:cubicBezTo>
                    <a:pt x="211" y="219"/>
                    <a:pt x="171" y="224"/>
                    <a:pt x="168" y="225"/>
                  </a:cubicBezTo>
                  <a:cubicBezTo>
                    <a:pt x="164" y="226"/>
                    <a:pt x="157" y="228"/>
                    <a:pt x="146" y="232"/>
                  </a:cubicBezTo>
                  <a:cubicBezTo>
                    <a:pt x="135" y="235"/>
                    <a:pt x="139" y="239"/>
                    <a:pt x="136" y="241"/>
                  </a:cubicBezTo>
                  <a:cubicBezTo>
                    <a:pt x="132" y="243"/>
                    <a:pt x="130" y="246"/>
                    <a:pt x="126" y="244"/>
                  </a:cubicBezTo>
                  <a:cubicBezTo>
                    <a:pt x="122" y="242"/>
                    <a:pt x="119" y="240"/>
                    <a:pt x="116" y="240"/>
                  </a:cubicBezTo>
                  <a:cubicBezTo>
                    <a:pt x="113" y="240"/>
                    <a:pt x="112" y="244"/>
                    <a:pt x="106" y="244"/>
                  </a:cubicBezTo>
                  <a:cubicBezTo>
                    <a:pt x="99" y="244"/>
                    <a:pt x="98" y="243"/>
                    <a:pt x="94" y="245"/>
                  </a:cubicBezTo>
                  <a:cubicBezTo>
                    <a:pt x="90" y="247"/>
                    <a:pt x="90" y="250"/>
                    <a:pt x="88" y="251"/>
                  </a:cubicBezTo>
                  <a:cubicBezTo>
                    <a:pt x="85" y="251"/>
                    <a:pt x="87" y="253"/>
                    <a:pt x="84" y="254"/>
                  </a:cubicBezTo>
                  <a:cubicBezTo>
                    <a:pt x="80" y="255"/>
                    <a:pt x="89" y="257"/>
                    <a:pt x="77" y="256"/>
                  </a:cubicBezTo>
                  <a:cubicBezTo>
                    <a:pt x="64" y="255"/>
                    <a:pt x="72" y="257"/>
                    <a:pt x="60" y="254"/>
                  </a:cubicBezTo>
                  <a:cubicBezTo>
                    <a:pt x="47" y="251"/>
                    <a:pt x="49" y="251"/>
                    <a:pt x="45" y="248"/>
                  </a:cubicBezTo>
                  <a:cubicBezTo>
                    <a:pt x="42" y="245"/>
                    <a:pt x="40" y="251"/>
                    <a:pt x="35" y="242"/>
                  </a:cubicBezTo>
                  <a:cubicBezTo>
                    <a:pt x="29" y="232"/>
                    <a:pt x="39" y="234"/>
                    <a:pt x="38" y="232"/>
                  </a:cubicBezTo>
                  <a:cubicBezTo>
                    <a:pt x="38" y="230"/>
                    <a:pt x="34" y="215"/>
                    <a:pt x="34" y="215"/>
                  </a:cubicBezTo>
                  <a:cubicBezTo>
                    <a:pt x="34" y="215"/>
                    <a:pt x="32" y="204"/>
                    <a:pt x="27" y="201"/>
                  </a:cubicBezTo>
                  <a:cubicBezTo>
                    <a:pt x="21" y="197"/>
                    <a:pt x="23" y="198"/>
                    <a:pt x="22" y="192"/>
                  </a:cubicBezTo>
                  <a:cubicBezTo>
                    <a:pt x="22" y="186"/>
                    <a:pt x="23" y="187"/>
                    <a:pt x="14" y="180"/>
                  </a:cubicBezTo>
                  <a:cubicBezTo>
                    <a:pt x="6" y="174"/>
                    <a:pt x="6" y="173"/>
                    <a:pt x="3" y="168"/>
                  </a:cubicBezTo>
                  <a:cubicBezTo>
                    <a:pt x="0" y="163"/>
                    <a:pt x="0" y="157"/>
                    <a:pt x="0" y="155"/>
                  </a:cubicBezTo>
                  <a:cubicBezTo>
                    <a:pt x="1" y="152"/>
                    <a:pt x="0" y="156"/>
                    <a:pt x="5" y="153"/>
                  </a:cubicBezTo>
                  <a:cubicBezTo>
                    <a:pt x="10" y="151"/>
                    <a:pt x="10" y="147"/>
                    <a:pt x="5" y="145"/>
                  </a:cubicBezTo>
                  <a:cubicBezTo>
                    <a:pt x="0" y="142"/>
                    <a:pt x="0" y="138"/>
                    <a:pt x="2" y="129"/>
                  </a:cubicBezTo>
                  <a:cubicBezTo>
                    <a:pt x="4" y="120"/>
                    <a:pt x="1" y="116"/>
                    <a:pt x="11" y="108"/>
                  </a:cubicBezTo>
                  <a:cubicBezTo>
                    <a:pt x="21" y="100"/>
                    <a:pt x="23" y="96"/>
                    <a:pt x="49" y="93"/>
                  </a:cubicBezTo>
                  <a:cubicBezTo>
                    <a:pt x="75" y="89"/>
                    <a:pt x="80" y="81"/>
                    <a:pt x="80" y="65"/>
                  </a:cubicBezTo>
                  <a:cubicBezTo>
                    <a:pt x="81" y="49"/>
                    <a:pt x="85" y="55"/>
                    <a:pt x="85" y="55"/>
                  </a:cubicBezTo>
                  <a:cubicBezTo>
                    <a:pt x="96" y="59"/>
                    <a:pt x="96" y="59"/>
                    <a:pt x="96" y="59"/>
                  </a:cubicBezTo>
                  <a:cubicBezTo>
                    <a:pt x="96" y="59"/>
                    <a:pt x="101" y="60"/>
                    <a:pt x="100" y="53"/>
                  </a:cubicBezTo>
                  <a:cubicBezTo>
                    <a:pt x="100" y="47"/>
                    <a:pt x="99" y="38"/>
                    <a:pt x="104" y="38"/>
                  </a:cubicBezTo>
                  <a:cubicBezTo>
                    <a:pt x="110" y="38"/>
                    <a:pt x="130" y="27"/>
                    <a:pt x="133" y="28"/>
                  </a:cubicBezTo>
                  <a:cubicBezTo>
                    <a:pt x="136" y="30"/>
                    <a:pt x="137" y="34"/>
                    <a:pt x="145" y="41"/>
                  </a:cubicBezTo>
                  <a:cubicBezTo>
                    <a:pt x="153" y="47"/>
                    <a:pt x="150" y="37"/>
                    <a:pt x="153" y="39"/>
                  </a:cubicBezTo>
                  <a:cubicBezTo>
                    <a:pt x="155" y="41"/>
                    <a:pt x="151" y="33"/>
                    <a:pt x="152" y="30"/>
                  </a:cubicBezTo>
                  <a:cubicBezTo>
                    <a:pt x="152" y="28"/>
                    <a:pt x="157" y="21"/>
                    <a:pt x="157" y="21"/>
                  </a:cubicBezTo>
                  <a:cubicBezTo>
                    <a:pt x="166" y="16"/>
                    <a:pt x="166" y="16"/>
                    <a:pt x="166" y="16"/>
                  </a:cubicBezTo>
                  <a:cubicBezTo>
                    <a:pt x="178" y="13"/>
                    <a:pt x="178" y="13"/>
                    <a:pt x="178" y="13"/>
                  </a:cubicBezTo>
                  <a:cubicBezTo>
                    <a:pt x="178" y="13"/>
                    <a:pt x="169" y="9"/>
                    <a:pt x="171" y="6"/>
                  </a:cubicBezTo>
                  <a:cubicBezTo>
                    <a:pt x="173" y="4"/>
                    <a:pt x="174" y="5"/>
                    <a:pt x="181" y="5"/>
                  </a:cubicBezTo>
                  <a:cubicBezTo>
                    <a:pt x="188" y="5"/>
                    <a:pt x="197" y="11"/>
                    <a:pt x="200" y="11"/>
                  </a:cubicBezTo>
                  <a:cubicBezTo>
                    <a:pt x="203" y="11"/>
                    <a:pt x="223" y="13"/>
                    <a:pt x="223" y="13"/>
                  </a:cubicBezTo>
                  <a:cubicBezTo>
                    <a:pt x="230" y="16"/>
                    <a:pt x="230" y="16"/>
                    <a:pt x="230" y="16"/>
                  </a:cubicBezTo>
                  <a:cubicBezTo>
                    <a:pt x="230" y="16"/>
                    <a:pt x="230" y="36"/>
                    <a:pt x="227" y="36"/>
                  </a:cubicBezTo>
                  <a:cubicBezTo>
                    <a:pt x="225" y="36"/>
                    <a:pt x="223" y="44"/>
                    <a:pt x="234" y="47"/>
                  </a:cubicBezTo>
                  <a:cubicBezTo>
                    <a:pt x="244" y="51"/>
                    <a:pt x="249" y="54"/>
                    <a:pt x="249" y="54"/>
                  </a:cubicBezTo>
                  <a:cubicBezTo>
                    <a:pt x="266" y="64"/>
                    <a:pt x="266" y="64"/>
                    <a:pt x="266" y="64"/>
                  </a:cubicBezTo>
                  <a:cubicBezTo>
                    <a:pt x="266" y="64"/>
                    <a:pt x="291" y="72"/>
                    <a:pt x="284" y="68"/>
                  </a:cubicBezTo>
                  <a:cubicBezTo>
                    <a:pt x="277" y="65"/>
                    <a:pt x="293" y="73"/>
                    <a:pt x="290" y="59"/>
                  </a:cubicBezTo>
                  <a:cubicBezTo>
                    <a:pt x="286" y="45"/>
                    <a:pt x="288" y="37"/>
                    <a:pt x="285" y="31"/>
                  </a:cubicBezTo>
                  <a:cubicBezTo>
                    <a:pt x="283" y="26"/>
                    <a:pt x="281" y="15"/>
                    <a:pt x="282" y="12"/>
                  </a:cubicBezTo>
                  <a:cubicBezTo>
                    <a:pt x="284" y="10"/>
                    <a:pt x="284" y="8"/>
                    <a:pt x="286" y="4"/>
                  </a:cubicBezTo>
                  <a:cubicBezTo>
                    <a:pt x="288" y="1"/>
                    <a:pt x="281" y="0"/>
                    <a:pt x="288" y="1"/>
                  </a:cubicBezTo>
                  <a:cubicBezTo>
                    <a:pt x="294" y="1"/>
                    <a:pt x="298" y="6"/>
                    <a:pt x="298" y="6"/>
                  </a:cubicBezTo>
                  <a:cubicBezTo>
                    <a:pt x="298" y="6"/>
                    <a:pt x="304" y="26"/>
                    <a:pt x="310" y="29"/>
                  </a:cubicBezTo>
                  <a:cubicBezTo>
                    <a:pt x="315" y="32"/>
                    <a:pt x="325" y="35"/>
                    <a:pt x="325" y="35"/>
                  </a:cubicBezTo>
                  <a:cubicBezTo>
                    <a:pt x="325" y="35"/>
                    <a:pt x="336" y="47"/>
                    <a:pt x="337" y="51"/>
                  </a:cubicBezTo>
                  <a:cubicBezTo>
                    <a:pt x="338" y="56"/>
                    <a:pt x="353" y="60"/>
                    <a:pt x="348" y="64"/>
                  </a:cubicBezTo>
                  <a:cubicBezTo>
                    <a:pt x="344" y="69"/>
                    <a:pt x="345" y="74"/>
                    <a:pt x="348" y="75"/>
                  </a:cubicBezTo>
                  <a:cubicBezTo>
                    <a:pt x="352" y="76"/>
                    <a:pt x="361" y="83"/>
                    <a:pt x="361" y="83"/>
                  </a:cubicBezTo>
                  <a:cubicBezTo>
                    <a:pt x="361" y="83"/>
                    <a:pt x="365" y="88"/>
                    <a:pt x="372" y="91"/>
                  </a:cubicBezTo>
                  <a:cubicBezTo>
                    <a:pt x="378" y="93"/>
                    <a:pt x="382" y="101"/>
                    <a:pt x="382" y="101"/>
                  </a:cubicBezTo>
                  <a:cubicBezTo>
                    <a:pt x="406" y="118"/>
                    <a:pt x="406" y="118"/>
                    <a:pt x="406" y="118"/>
                  </a:cubicBezTo>
                  <a:cubicBezTo>
                    <a:pt x="406" y="118"/>
                    <a:pt x="392" y="117"/>
                    <a:pt x="400" y="120"/>
                  </a:cubicBezTo>
                  <a:cubicBezTo>
                    <a:pt x="408" y="124"/>
                    <a:pt x="429" y="131"/>
                    <a:pt x="430" y="133"/>
                  </a:cubicBezTo>
                  <a:cubicBezTo>
                    <a:pt x="430" y="135"/>
                    <a:pt x="446" y="143"/>
                    <a:pt x="448" y="153"/>
                  </a:cubicBezTo>
                  <a:cubicBezTo>
                    <a:pt x="450" y="163"/>
                    <a:pt x="458" y="180"/>
                    <a:pt x="456" y="189"/>
                  </a:cubicBezTo>
                  <a:cubicBezTo>
                    <a:pt x="454" y="197"/>
                    <a:pt x="458" y="210"/>
                    <a:pt x="460" y="214"/>
                  </a:cubicBezTo>
                  <a:cubicBezTo>
                    <a:pt x="462" y="218"/>
                    <a:pt x="465" y="224"/>
                    <a:pt x="456" y="228"/>
                  </a:cubicBezTo>
                  <a:cubicBezTo>
                    <a:pt x="447" y="233"/>
                    <a:pt x="449" y="242"/>
                    <a:pt x="445" y="247"/>
                  </a:cubicBezTo>
                  <a:cubicBezTo>
                    <a:pt x="441" y="252"/>
                    <a:pt x="447" y="264"/>
                    <a:pt x="444" y="265"/>
                  </a:cubicBezTo>
                  <a:cubicBezTo>
                    <a:pt x="440" y="265"/>
                    <a:pt x="451" y="277"/>
                    <a:pt x="443" y="279"/>
                  </a:cubicBezTo>
                  <a:cubicBezTo>
                    <a:pt x="435" y="280"/>
                    <a:pt x="420" y="281"/>
                    <a:pt x="420" y="281"/>
                  </a:cubicBezTo>
                  <a:cubicBezTo>
                    <a:pt x="420" y="281"/>
                    <a:pt x="419" y="286"/>
                    <a:pt x="417" y="290"/>
                  </a:cubicBezTo>
                  <a:cubicBezTo>
                    <a:pt x="415" y="294"/>
                    <a:pt x="420" y="297"/>
                    <a:pt x="410" y="296"/>
                  </a:cubicBezTo>
                  <a:cubicBezTo>
                    <a:pt x="401" y="296"/>
                    <a:pt x="396" y="303"/>
                    <a:pt x="395" y="292"/>
                  </a:cubicBezTo>
                  <a:cubicBezTo>
                    <a:pt x="394" y="282"/>
                    <a:pt x="396" y="280"/>
                    <a:pt x="391" y="283"/>
                  </a:cubicBezTo>
                  <a:cubicBezTo>
                    <a:pt x="386" y="286"/>
                    <a:pt x="377" y="288"/>
                    <a:pt x="376" y="291"/>
                  </a:cubicBezTo>
                  <a:cubicBezTo>
                    <a:pt x="375" y="294"/>
                    <a:pt x="378" y="298"/>
                    <a:pt x="373" y="298"/>
                  </a:cubicBezTo>
                  <a:cubicBezTo>
                    <a:pt x="369" y="299"/>
                    <a:pt x="358" y="296"/>
                    <a:pt x="350" y="291"/>
                  </a:cubicBezTo>
                  <a:cubicBezTo>
                    <a:pt x="341" y="286"/>
                    <a:pt x="353" y="294"/>
                    <a:pt x="341" y="286"/>
                  </a:cubicBezTo>
                  <a:cubicBezTo>
                    <a:pt x="329" y="279"/>
                    <a:pt x="322" y="269"/>
                    <a:pt x="322" y="267"/>
                  </a:cubicBezTo>
                  <a:cubicBezTo>
                    <a:pt x="323" y="264"/>
                    <a:pt x="332" y="266"/>
                    <a:pt x="324" y="259"/>
                  </a:cubicBezTo>
                  <a:cubicBezTo>
                    <a:pt x="316" y="251"/>
                    <a:pt x="311" y="263"/>
                    <a:pt x="306" y="261"/>
                  </a:cubicBezTo>
                  <a:cubicBezTo>
                    <a:pt x="301" y="259"/>
                    <a:pt x="303" y="264"/>
                    <a:pt x="296" y="259"/>
                  </a:cubicBezTo>
                  <a:cubicBezTo>
                    <a:pt x="290" y="255"/>
                    <a:pt x="286" y="251"/>
                    <a:pt x="286" y="251"/>
                  </a:cubicBezTo>
                  <a:lnTo>
                    <a:pt x="269" y="251"/>
                  </a:lnTo>
                  <a:close/>
                </a:path>
              </a:pathLst>
            </a:custGeom>
            <a:grpFill/>
            <a:ln>
              <a:noFill/>
            </a:ln>
            <a:extLst/>
          </p:spPr>
          <p:txBody>
            <a:bodyPr/>
            <a:lstStyle/>
            <a:p>
              <a:pPr>
                <a:defRPr/>
              </a:pPr>
              <a:endParaRPr lang="zh-CN" altLang="en-US">
                <a:solidFill>
                  <a:prstClr val="black"/>
                </a:solidFill>
              </a:endParaRPr>
            </a:p>
          </p:txBody>
        </p:sp>
        <p:sp>
          <p:nvSpPr>
            <p:cNvPr id="88" name="Freeform 193"/>
            <p:cNvSpPr>
              <a:spLocks/>
            </p:cNvSpPr>
            <p:nvPr/>
          </p:nvSpPr>
          <p:spPr bwMode="auto">
            <a:xfrm>
              <a:off x="9653588" y="4995863"/>
              <a:ext cx="165100" cy="103188"/>
            </a:xfrm>
            <a:custGeom>
              <a:avLst/>
              <a:gdLst>
                <a:gd name="T0" fmla="*/ 37 w 62"/>
                <a:gd name="T1" fmla="*/ 11 h 39"/>
                <a:gd name="T2" fmla="*/ 9 w 62"/>
                <a:gd name="T3" fmla="*/ 3 h 39"/>
                <a:gd name="T4" fmla="*/ 13 w 62"/>
                <a:gd name="T5" fmla="*/ 17 h 39"/>
                <a:gd name="T6" fmla="*/ 25 w 62"/>
                <a:gd name="T7" fmla="*/ 27 h 39"/>
                <a:gd name="T8" fmla="*/ 36 w 62"/>
                <a:gd name="T9" fmla="*/ 38 h 39"/>
                <a:gd name="T10" fmla="*/ 55 w 62"/>
                <a:gd name="T11" fmla="*/ 31 h 39"/>
                <a:gd name="T12" fmla="*/ 57 w 62"/>
                <a:gd name="T13" fmla="*/ 11 h 39"/>
                <a:gd name="T14" fmla="*/ 49 w 62"/>
                <a:gd name="T15" fmla="*/ 2 h 39"/>
                <a:gd name="T16" fmla="*/ 37 w 62"/>
                <a:gd name="T17" fmla="*/ 1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9">
                  <a:moveTo>
                    <a:pt x="37" y="11"/>
                  </a:moveTo>
                  <a:cubicBezTo>
                    <a:pt x="19" y="8"/>
                    <a:pt x="19" y="3"/>
                    <a:pt x="9" y="3"/>
                  </a:cubicBezTo>
                  <a:cubicBezTo>
                    <a:pt x="0" y="3"/>
                    <a:pt x="7" y="14"/>
                    <a:pt x="13" y="17"/>
                  </a:cubicBezTo>
                  <a:cubicBezTo>
                    <a:pt x="20" y="20"/>
                    <a:pt x="20" y="21"/>
                    <a:pt x="25" y="27"/>
                  </a:cubicBezTo>
                  <a:cubicBezTo>
                    <a:pt x="30" y="33"/>
                    <a:pt x="25" y="38"/>
                    <a:pt x="36" y="38"/>
                  </a:cubicBezTo>
                  <a:cubicBezTo>
                    <a:pt x="48" y="39"/>
                    <a:pt x="54" y="34"/>
                    <a:pt x="55" y="31"/>
                  </a:cubicBezTo>
                  <a:cubicBezTo>
                    <a:pt x="56" y="28"/>
                    <a:pt x="62" y="18"/>
                    <a:pt x="57" y="11"/>
                  </a:cubicBezTo>
                  <a:cubicBezTo>
                    <a:pt x="51" y="5"/>
                    <a:pt x="54" y="0"/>
                    <a:pt x="49" y="2"/>
                  </a:cubicBezTo>
                  <a:cubicBezTo>
                    <a:pt x="44" y="4"/>
                    <a:pt x="37" y="11"/>
                    <a:pt x="37" y="11"/>
                  </a:cubicBezTo>
                  <a:close/>
                </a:path>
              </a:pathLst>
            </a:custGeom>
            <a:grpFill/>
            <a:ln>
              <a:noFill/>
            </a:ln>
            <a:extLst/>
          </p:spPr>
          <p:txBody>
            <a:bodyPr/>
            <a:lstStyle/>
            <a:p>
              <a:pPr>
                <a:defRPr/>
              </a:pPr>
              <a:endParaRPr lang="zh-CN" altLang="en-US">
                <a:solidFill>
                  <a:prstClr val="black"/>
                </a:solidFill>
              </a:endParaRPr>
            </a:p>
          </p:txBody>
        </p:sp>
      </p:grpSp>
      <p:grpSp>
        <p:nvGrpSpPr>
          <p:cNvPr id="89" name="组合 11"/>
          <p:cNvGrpSpPr>
            <a:grpSpLocks/>
          </p:cNvGrpSpPr>
          <p:nvPr userDrawn="1"/>
        </p:nvGrpSpPr>
        <p:grpSpPr bwMode="auto">
          <a:xfrm>
            <a:off x="-36513" y="1666875"/>
            <a:ext cx="9251951" cy="904875"/>
            <a:chOff x="0" y="2222739"/>
            <a:chExt cx="9144000" cy="1206261"/>
          </a:xfrm>
        </p:grpSpPr>
        <p:sp>
          <p:nvSpPr>
            <p:cNvPr id="90" name="矩形 12"/>
            <p:cNvSpPr/>
            <p:nvPr/>
          </p:nvSpPr>
          <p:spPr>
            <a:xfrm>
              <a:off x="0" y="2222739"/>
              <a:ext cx="9144000" cy="120626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600" dirty="0">
                <a:solidFill>
                  <a:prstClr val="white"/>
                </a:solidFill>
                <a:effectLst>
                  <a:outerShdw blurRad="60007" dist="200025" dir="15000000" sy="30000" kx="-1800000" algn="bl" rotWithShape="0">
                    <a:prstClr val="black">
                      <a:alpha val="32000"/>
                    </a:prstClr>
                  </a:outerShdw>
                </a:effectLst>
                <a:latin typeface="迷你简粗倩" pitchFamily="65" charset="-122"/>
                <a:ea typeface="迷你简粗倩" pitchFamily="65" charset="-122"/>
              </a:endParaRPr>
            </a:p>
          </p:txBody>
        </p:sp>
        <p:sp>
          <p:nvSpPr>
            <p:cNvPr id="91" name="矩形 13"/>
            <p:cNvSpPr/>
            <p:nvPr/>
          </p:nvSpPr>
          <p:spPr>
            <a:xfrm>
              <a:off x="684075" y="2222739"/>
              <a:ext cx="647987" cy="12062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cxnSp>
          <p:nvCxnSpPr>
            <p:cNvPr id="92" name="直接连接符 14"/>
            <p:cNvCxnSpPr>
              <a:stCxn id="14" idx="0"/>
            </p:cNvCxnSpPr>
            <p:nvPr/>
          </p:nvCxnSpPr>
          <p:spPr>
            <a:xfrm>
              <a:off x="1007284" y="2222739"/>
              <a:ext cx="0" cy="1206261"/>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grpSp>
      <p:pic>
        <p:nvPicPr>
          <p:cNvPr id="93" name="建筑"/>
          <p:cNvPicPr>
            <a:picLocks noChangeAspect="1" noChangeArrowheads="1"/>
          </p:cNvPicPr>
          <p:nvPr userDrawn="1"/>
        </p:nvPicPr>
        <p:blipFill rotWithShape="1">
          <a:blip r:embed="rId2" cstate="print">
            <a:extLst/>
          </a:blip>
          <a:srcRect r="22459" b="49714"/>
          <a:stretch/>
        </p:blipFill>
        <p:spPr bwMode="auto">
          <a:xfrm flipH="1">
            <a:off x="32177" y="3723878"/>
            <a:ext cx="9111822" cy="1136796"/>
          </a:xfrm>
          <a:prstGeom prst="rect">
            <a:avLst/>
          </a:prstGeom>
          <a:noFill/>
          <a:ln>
            <a:noFill/>
          </a:ln>
          <a:effectLst>
            <a:reflection blurRad="6350" stA="52000" endA="300" endPos="35000" dir="5400000" sy="-100000" algn="bl" rotWithShape="0"/>
          </a:effectLst>
          <a:extLst/>
        </p:spPr>
      </p:pic>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36632" y="2934508"/>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94" name="日期占位符 3"/>
          <p:cNvSpPr>
            <a:spLocks noGrp="1"/>
          </p:cNvSpPr>
          <p:nvPr>
            <p:ph type="dt" sz="half" idx="10"/>
          </p:nvPr>
        </p:nvSpPr>
        <p:spPr/>
        <p:txBody>
          <a:bodyPr/>
          <a:lstStyle>
            <a:lvl1pPr>
              <a:defRPr/>
            </a:lvl1pPr>
          </a:lstStyle>
          <a:p>
            <a:pPr>
              <a:defRPr/>
            </a:pPr>
            <a:fld id="{E61FB509-8BC7-489D-9A2F-90987DDA95BD}" type="datetimeFigureOut">
              <a:rPr lang="zh-CN" altLang="en-US">
                <a:solidFill>
                  <a:prstClr val="black">
                    <a:tint val="75000"/>
                  </a:prstClr>
                </a:solidFill>
              </a:rPr>
              <a:pPr>
                <a:defRPr/>
              </a:pPr>
              <a:t>2016/12/27 Tuesday</a:t>
            </a:fld>
            <a:endParaRPr lang="zh-CN" altLang="en-US">
              <a:solidFill>
                <a:prstClr val="black">
                  <a:tint val="75000"/>
                </a:prstClr>
              </a:solidFill>
            </a:endParaRPr>
          </a:p>
        </p:txBody>
      </p:sp>
      <p:sp>
        <p:nvSpPr>
          <p:cNvPr id="9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6" name="灯片编号占位符 5"/>
          <p:cNvSpPr>
            <a:spLocks noGrp="1"/>
          </p:cNvSpPr>
          <p:nvPr>
            <p:ph type="sldNum" sz="quarter" idx="12"/>
          </p:nvPr>
        </p:nvSpPr>
        <p:spPr/>
        <p:txBody>
          <a:bodyPr/>
          <a:lstStyle>
            <a:lvl1pPr>
              <a:defRPr/>
            </a:lvl1pPr>
          </a:lstStyle>
          <a:p>
            <a:pPr>
              <a:defRPr/>
            </a:pPr>
            <a:fld id="{EB4B0ACF-7B1E-4F0E-9DEA-D24A3EE5D6D0}"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8370772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3" name="Picture 139" descr="E:\2013.3.28\冲刺\冲刺-01.png"/>
          <p:cNvPicPr>
            <a:picLocks noChangeAspect="1" noChangeArrowheads="1"/>
          </p:cNvPicPr>
          <p:nvPr userDrawn="1"/>
        </p:nvPicPr>
        <p:blipFill>
          <a:blip r:embed="rId2"/>
          <a:srcRect/>
          <a:stretch>
            <a:fillRect/>
          </a:stretch>
        </p:blipFill>
        <p:spPr bwMode="auto">
          <a:xfrm>
            <a:off x="-11113" y="0"/>
            <a:ext cx="9155113" cy="5143500"/>
          </a:xfrm>
          <a:prstGeom prst="rect">
            <a:avLst/>
          </a:prstGeom>
          <a:noFill/>
          <a:ln w="9525">
            <a:solidFill>
              <a:srgbClr val="C00000"/>
            </a:solidFill>
            <a:miter lim="800000"/>
            <a:headEnd/>
            <a:tailEnd/>
          </a:ln>
        </p:spPr>
      </p:pic>
      <p:sp>
        <p:nvSpPr>
          <p:cNvPr id="4" name="矩形 6"/>
          <p:cNvSpPr/>
          <p:nvPr userDrawn="1"/>
        </p:nvSpPr>
        <p:spPr>
          <a:xfrm>
            <a:off x="-11113" y="411163"/>
            <a:ext cx="9191626" cy="593725"/>
          </a:xfrm>
          <a:prstGeom prst="rect">
            <a:avLst/>
          </a:prstGeom>
          <a:solidFill>
            <a:srgbClr val="92D05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3600" dirty="0">
                <a:solidFill>
                  <a:prstClr val="white"/>
                </a:solidFill>
                <a:latin typeface="迷你简粗倩" pitchFamily="65" charset="-122"/>
                <a:ea typeface="迷你简粗倩" pitchFamily="65" charset="-122"/>
              </a:rPr>
              <a:t>        </a:t>
            </a:r>
          </a:p>
        </p:txBody>
      </p:sp>
      <p:sp>
        <p:nvSpPr>
          <p:cNvPr id="5" name="矩形 7"/>
          <p:cNvSpPr/>
          <p:nvPr userDrawn="1"/>
        </p:nvSpPr>
        <p:spPr>
          <a:xfrm>
            <a:off x="673100" y="411163"/>
            <a:ext cx="369888" cy="593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cxnSp>
        <p:nvCxnSpPr>
          <p:cNvPr id="6" name="直接连接符 8"/>
          <p:cNvCxnSpPr/>
          <p:nvPr userDrawn="1"/>
        </p:nvCxnSpPr>
        <p:spPr>
          <a:xfrm>
            <a:off x="-15875" y="4659313"/>
            <a:ext cx="9180513" cy="0"/>
          </a:xfrm>
          <a:prstGeom prst="line">
            <a:avLst/>
          </a:prstGeom>
          <a:ln w="57150">
            <a:solidFill>
              <a:srgbClr val="92D050"/>
            </a:solidFill>
          </a:ln>
          <a:effectLst>
            <a:outerShdw blurRad="50800" dist="38100" dir="13500000" algn="b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8" name="日期占位符 3"/>
          <p:cNvSpPr>
            <a:spLocks noGrp="1"/>
          </p:cNvSpPr>
          <p:nvPr>
            <p:ph type="dt" sz="half" idx="10"/>
          </p:nvPr>
        </p:nvSpPr>
        <p:spPr/>
        <p:txBody>
          <a:bodyPr/>
          <a:lstStyle>
            <a:lvl1pPr>
              <a:defRPr/>
            </a:lvl1pPr>
          </a:lstStyle>
          <a:p>
            <a:pPr>
              <a:defRPr/>
            </a:pPr>
            <a:fld id="{87EF446E-891D-4AAA-A601-700024973B4B}" type="datetimeFigureOut">
              <a:rPr lang="zh-CN" altLang="en-US">
                <a:solidFill>
                  <a:prstClr val="black">
                    <a:tint val="75000"/>
                  </a:prstClr>
                </a:solidFill>
              </a:rPr>
              <a:pPr>
                <a:defRPr/>
              </a:pPr>
              <a:t>2016/12/27 Tuesday</a:t>
            </a:fld>
            <a:endParaRPr lang="zh-CN" altLang="en-US">
              <a:solidFill>
                <a:prstClr val="black">
                  <a:tint val="75000"/>
                </a:prstClr>
              </a:solidFill>
            </a:endParaRPr>
          </a:p>
        </p:txBody>
      </p:sp>
      <p:sp>
        <p:nvSpPr>
          <p:cNvPr id="9"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10" name="灯片编号占位符 5"/>
          <p:cNvSpPr>
            <a:spLocks noGrp="1"/>
          </p:cNvSpPr>
          <p:nvPr>
            <p:ph type="sldNum" sz="quarter" idx="12"/>
          </p:nvPr>
        </p:nvSpPr>
        <p:spPr>
          <a:xfrm>
            <a:off x="6553200" y="4678363"/>
            <a:ext cx="2133600" cy="273050"/>
          </a:xfrm>
        </p:spPr>
        <p:txBody>
          <a:bodyPr/>
          <a:lstStyle>
            <a:lvl1pPr>
              <a:defRPr/>
            </a:lvl1pPr>
          </a:lstStyle>
          <a:p>
            <a:pPr>
              <a:defRPr/>
            </a:pPr>
            <a:fld id="{8D301041-63A4-4512-B511-4FECA6042D0F}"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4380051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9C8D27F0-1EA1-4BC7-8040-2C4C9426B8E5}" type="datetimeFigureOut">
              <a:rPr lang="zh-CN" altLang="en-US">
                <a:solidFill>
                  <a:prstClr val="black">
                    <a:tint val="75000"/>
                  </a:prstClr>
                </a:solidFill>
              </a:rPr>
              <a:pPr>
                <a:defRPr/>
              </a:pPr>
              <a:t>2016/12/27 Tuesday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80E20A2F-2641-4064-A357-5718C664DF49}"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538667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F93B94DC-1E0A-4029-B4D1-8BB8EDDDA10A}" type="datetimeFigureOut">
              <a:rPr lang="zh-CN" altLang="en-US">
                <a:solidFill>
                  <a:prstClr val="black">
                    <a:tint val="75000"/>
                  </a:prstClr>
                </a:solidFill>
              </a:rPr>
              <a:pPr>
                <a:defRPr/>
              </a:pPr>
              <a:t>2016/12/27 Tuesday</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AF8DBB7B-9EA4-4B70-8A71-88421FC0FA28}"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8446951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5AC05D9A-C353-4604-8127-50828D855BDB}" type="datetimeFigureOut">
              <a:rPr lang="zh-CN" altLang="en-US">
                <a:solidFill>
                  <a:prstClr val="black">
                    <a:tint val="75000"/>
                  </a:prstClr>
                </a:solidFill>
              </a:rPr>
              <a:pPr>
                <a:defRPr/>
              </a:pPr>
              <a:t>2016/12/27 Tuesday</a:t>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pPr>
              <a:defRPr/>
            </a:pPr>
            <a:fld id="{D049FFF1-3F37-452F-A2ED-D23758630E05}"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0989814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F3628750-783C-4445-88B8-B27B261338F2}" type="datetimeFigureOut">
              <a:rPr lang="zh-CN" altLang="en-US">
                <a:solidFill>
                  <a:prstClr val="black">
                    <a:tint val="75000"/>
                  </a:prstClr>
                </a:solidFill>
              </a:rPr>
              <a:pPr>
                <a:defRPr/>
              </a:pPr>
              <a:t>2016/12/27 Tuesday</a:t>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pPr>
              <a:defRPr/>
            </a:pPr>
            <a:fld id="{08618214-999D-4764-BB1A-7E60AD059377}"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5260672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2E2DA0ED-11E6-4365-A0A2-FB62C229D86C}" type="datetimeFigureOut">
              <a:rPr lang="zh-CN" altLang="en-US">
                <a:solidFill>
                  <a:prstClr val="black">
                    <a:tint val="75000"/>
                  </a:prstClr>
                </a:solidFill>
              </a:rPr>
              <a:pPr>
                <a:defRPr/>
              </a:pPr>
              <a:t>2016/12/27 Tuesday</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4A166D57-6178-44A4-BBC7-7E5D9902F0D7}"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3037808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7B5C9B72-551F-4ADD-B734-C50B7A94EC9C}" type="datetimeFigureOut">
              <a:rPr lang="zh-CN" altLang="en-US">
                <a:solidFill>
                  <a:prstClr val="black">
                    <a:tint val="75000"/>
                  </a:prstClr>
                </a:solidFill>
              </a:rPr>
              <a:pPr>
                <a:defRPr/>
              </a:pPr>
              <a:t>2016/12/27 Tuesday</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0BF4E81A-D6C0-444A-B64B-9712FADC866E}"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471605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2016/12/27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8EE38D0-3B9D-4229-8E9A-30586F29419A}" type="datetimeFigureOut">
              <a:rPr lang="zh-CN" altLang="en-US">
                <a:solidFill>
                  <a:prstClr val="black">
                    <a:tint val="75000"/>
                  </a:prstClr>
                </a:solidFill>
              </a:rPr>
              <a:pPr>
                <a:defRPr/>
              </a:pPr>
              <a:t>2016/12/27 Tuesday</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21914313-BF97-4312-8B94-B8CEB2BB3739}"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8611530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F7AE28B-9D71-4D70-A1D6-D79129FE4A29}" type="datetimeFigureOut">
              <a:rPr lang="zh-CN" altLang="en-US">
                <a:solidFill>
                  <a:prstClr val="black">
                    <a:tint val="75000"/>
                  </a:prstClr>
                </a:solidFill>
              </a:rPr>
              <a:pPr>
                <a:defRPr/>
              </a:pPr>
              <a:t>2016/12/27 Tuesday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493D166B-A7E9-4ED3-8BDF-54ECD75AEE1B}"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7054082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1CA1248B-A71D-4348-B353-2557AAD51D66}" type="datetimeFigureOut">
              <a:rPr lang="zh-CN" altLang="en-US">
                <a:solidFill>
                  <a:prstClr val="black">
                    <a:tint val="75000"/>
                  </a:prstClr>
                </a:solidFill>
              </a:rPr>
              <a:pPr>
                <a:defRPr/>
              </a:pPr>
              <a:t>2016/12/27 Tuesday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D77FDF3F-27C0-4DFF-A39F-8C35FAB4267D}"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3035418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2016/12/27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2016/12/27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2016/12/27 Tuesday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2016/12/27 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2016/12/27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2016/12/27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2016/12/27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2016/12/27 Tuesday</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92D050">
            <a:alpha val="7059"/>
          </a:srgbClr>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06375"/>
            <a:ext cx="8229600" cy="8572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200150"/>
            <a:ext cx="8229600" cy="33940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063EC1D4-4901-48B2-BD9C-295F13DBFEC9}" type="datetimeFigureOut">
              <a:rPr lang="zh-CN" altLang="en-US">
                <a:solidFill>
                  <a:prstClr val="black">
                    <a:tint val="75000"/>
                  </a:prstClr>
                </a:solidFill>
              </a:rPr>
              <a:pPr>
                <a:defRPr/>
              </a:pPr>
              <a:t>2016/12/27 Tuesday</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5DC94697-7154-43D0-B845-DDBD39243CEF}"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2886007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3.xml"/><Relationship Id="rId4" Type="http://schemas.openxmlformats.org/officeDocument/2006/relationships/image" Target="../media/image9.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557338" y="1851025"/>
            <a:ext cx="5108575" cy="585788"/>
          </a:xfrm>
          <a:prstGeom prst="rect">
            <a:avLst/>
          </a:prstGeom>
        </p:spPr>
        <p:txBody>
          <a:bodyPr wrap="none">
            <a:spAutoFit/>
          </a:bodyPr>
          <a:lstStyle/>
          <a:p>
            <a:pPr algn="ctr">
              <a:defRPr/>
            </a:pPr>
            <a:r>
              <a:rPr lang="zh-CN" altLang="en-US" sz="3200" dirty="0">
                <a:solidFill>
                  <a:prstClr val="white"/>
                </a:solidFill>
                <a:effectLst>
                  <a:outerShdw blurRad="60007" dist="200025" dir="15000000" sy="30000" kx="-1800000" algn="bl" rotWithShape="0">
                    <a:prstClr val="black">
                      <a:alpha val="32000"/>
                    </a:prstClr>
                  </a:outerShdw>
                </a:effectLst>
                <a:latin typeface="迷你简粗倩" pitchFamily="65" charset="-122"/>
                <a:ea typeface="迷你简粗倩" pitchFamily="65" charset="-122"/>
              </a:rPr>
              <a:t>添加标题名称添加标题名称</a:t>
            </a:r>
          </a:p>
        </p:txBody>
      </p:sp>
    </p:spTree>
    <p:extLst>
      <p:ext uri="{BB962C8B-B14F-4D97-AF65-F5344CB8AC3E}">
        <p14:creationId xmlns:p14="http://schemas.microsoft.com/office/powerpoint/2010/main" val="255010746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50975" y="484188"/>
            <a:ext cx="4494213" cy="522287"/>
          </a:xfrm>
          <a:prstGeom prst="rect">
            <a:avLst/>
          </a:prstGeom>
          <a:noFill/>
        </p:spPr>
        <p:txBody>
          <a:bodyPr wrap="none">
            <a:spAutoFit/>
          </a:bodyPr>
          <a:lstStyle/>
          <a:p>
            <a:pPr>
              <a:defRPr/>
            </a:pPr>
            <a:r>
              <a:rPr lang="zh-CN" altLang="en-US" sz="2800" dirty="0">
                <a:solidFill>
                  <a:prstClr val="white"/>
                </a:solidFill>
                <a:effectLst>
                  <a:outerShdw blurRad="60007" dist="310007" dir="7680000" sy="30000" kx="1300200" algn="ctr" rotWithShape="0">
                    <a:prstClr val="black">
                      <a:alpha val="32000"/>
                    </a:prstClr>
                  </a:outerShdw>
                </a:effectLst>
                <a:latin typeface="迷你简粗倩" pitchFamily="65" charset="-122"/>
                <a:ea typeface="迷你简粗倩" pitchFamily="65" charset="-122"/>
              </a:rPr>
              <a:t>点击添加标题点击添加标题</a:t>
            </a:r>
          </a:p>
        </p:txBody>
      </p:sp>
      <p:grpSp>
        <p:nvGrpSpPr>
          <p:cNvPr id="3094" name="组合 3093"/>
          <p:cNvGrpSpPr>
            <a:grpSpLocks/>
          </p:cNvGrpSpPr>
          <p:nvPr/>
        </p:nvGrpSpPr>
        <p:grpSpPr bwMode="auto">
          <a:xfrm>
            <a:off x="4594225" y="1595438"/>
            <a:ext cx="3425825" cy="2273300"/>
            <a:chOff x="3879850" y="2125663"/>
            <a:chExt cx="1473200" cy="977901"/>
          </a:xfrm>
        </p:grpSpPr>
        <p:sp>
          <p:nvSpPr>
            <p:cNvPr id="25604" name="Rectangle 34"/>
            <p:cNvSpPr>
              <a:spLocks noChangeArrowheads="1"/>
            </p:cNvSpPr>
            <p:nvPr/>
          </p:nvSpPr>
          <p:spPr bwMode="auto">
            <a:xfrm>
              <a:off x="4592638" y="2284413"/>
              <a:ext cx="69850" cy="736600"/>
            </a:xfrm>
            <a:prstGeom prst="rect">
              <a:avLst/>
            </a:prstGeom>
            <a:solidFill>
              <a:srgbClr val="82C836"/>
            </a:solidFill>
            <a:ln w="9525">
              <a:noFill/>
              <a:miter lim="800000"/>
              <a:headEnd/>
              <a:tailEnd/>
            </a:ln>
          </p:spPr>
          <p:txBody>
            <a:bodyPr/>
            <a:lstStyle/>
            <a:p>
              <a:pPr fontAlgn="base">
                <a:spcBef>
                  <a:spcPct val="0"/>
                </a:spcBef>
                <a:spcAft>
                  <a:spcPct val="0"/>
                </a:spcAft>
              </a:pPr>
              <a:endParaRPr lang="zh-CN" altLang="en-US">
                <a:solidFill>
                  <a:prstClr val="black"/>
                </a:solidFill>
              </a:endParaRPr>
            </a:p>
          </p:txBody>
        </p:sp>
        <p:sp>
          <p:nvSpPr>
            <p:cNvPr id="25605" name="Freeform 35"/>
            <p:cNvSpPr>
              <a:spLocks/>
            </p:cNvSpPr>
            <p:nvPr/>
          </p:nvSpPr>
          <p:spPr bwMode="auto">
            <a:xfrm>
              <a:off x="4310063" y="2936876"/>
              <a:ext cx="646113" cy="166688"/>
            </a:xfrm>
            <a:custGeom>
              <a:avLst/>
              <a:gdLst>
                <a:gd name="T0" fmla="*/ 646113 w 813"/>
                <a:gd name="T1" fmla="*/ 166688 h 210"/>
                <a:gd name="T2" fmla="*/ 642139 w 813"/>
                <a:gd name="T3" fmla="*/ 149225 h 210"/>
                <a:gd name="T4" fmla="*/ 635782 w 813"/>
                <a:gd name="T5" fmla="*/ 132557 h 210"/>
                <a:gd name="T6" fmla="*/ 626245 w 813"/>
                <a:gd name="T7" fmla="*/ 117475 h 210"/>
                <a:gd name="T8" fmla="*/ 614324 w 813"/>
                <a:gd name="T9" fmla="*/ 101600 h 210"/>
                <a:gd name="T10" fmla="*/ 600019 w 813"/>
                <a:gd name="T11" fmla="*/ 87313 h 210"/>
                <a:gd name="T12" fmla="*/ 583330 w 813"/>
                <a:gd name="T13" fmla="*/ 73025 h 210"/>
                <a:gd name="T14" fmla="*/ 565051 w 813"/>
                <a:gd name="T15" fmla="*/ 60325 h 210"/>
                <a:gd name="T16" fmla="*/ 544388 w 813"/>
                <a:gd name="T17" fmla="*/ 48419 h 210"/>
                <a:gd name="T18" fmla="*/ 521341 w 813"/>
                <a:gd name="T19" fmla="*/ 37306 h 210"/>
                <a:gd name="T20" fmla="*/ 497499 w 813"/>
                <a:gd name="T21" fmla="*/ 28575 h 210"/>
                <a:gd name="T22" fmla="*/ 470478 w 813"/>
                <a:gd name="T23" fmla="*/ 19844 h 210"/>
                <a:gd name="T24" fmla="*/ 444252 w 813"/>
                <a:gd name="T25" fmla="*/ 12700 h 210"/>
                <a:gd name="T26" fmla="*/ 414848 w 813"/>
                <a:gd name="T27" fmla="*/ 7144 h 210"/>
                <a:gd name="T28" fmla="*/ 385443 w 813"/>
                <a:gd name="T29" fmla="*/ 3969 h 210"/>
                <a:gd name="T30" fmla="*/ 354448 w 813"/>
                <a:gd name="T31" fmla="*/ 794 h 210"/>
                <a:gd name="T32" fmla="*/ 323454 w 813"/>
                <a:gd name="T33" fmla="*/ 0 h 210"/>
                <a:gd name="T34" fmla="*/ 290870 w 813"/>
                <a:gd name="T35" fmla="*/ 794 h 210"/>
                <a:gd name="T36" fmla="*/ 260670 w 813"/>
                <a:gd name="T37" fmla="*/ 3969 h 210"/>
                <a:gd name="T38" fmla="*/ 230471 w 813"/>
                <a:gd name="T39" fmla="*/ 7144 h 210"/>
                <a:gd name="T40" fmla="*/ 202655 w 813"/>
                <a:gd name="T41" fmla="*/ 12700 h 210"/>
                <a:gd name="T42" fmla="*/ 174840 w 813"/>
                <a:gd name="T43" fmla="*/ 19844 h 210"/>
                <a:gd name="T44" fmla="*/ 149409 w 813"/>
                <a:gd name="T45" fmla="*/ 28575 h 210"/>
                <a:gd name="T46" fmla="*/ 124772 w 813"/>
                <a:gd name="T47" fmla="*/ 37306 h 210"/>
                <a:gd name="T48" fmla="*/ 101725 w 813"/>
                <a:gd name="T49" fmla="*/ 48419 h 210"/>
                <a:gd name="T50" fmla="*/ 81857 w 813"/>
                <a:gd name="T51" fmla="*/ 60325 h 210"/>
                <a:gd name="T52" fmla="*/ 61989 w 813"/>
                <a:gd name="T53" fmla="*/ 73025 h 210"/>
                <a:gd name="T54" fmla="*/ 46094 w 813"/>
                <a:gd name="T55" fmla="*/ 87313 h 210"/>
                <a:gd name="T56" fmla="*/ 30994 w 813"/>
                <a:gd name="T57" fmla="*/ 101600 h 210"/>
                <a:gd name="T58" fmla="*/ 19073 w 813"/>
                <a:gd name="T59" fmla="*/ 117475 h 210"/>
                <a:gd name="T60" fmla="*/ 10331 w 813"/>
                <a:gd name="T61" fmla="*/ 132557 h 210"/>
                <a:gd name="T62" fmla="*/ 3974 w 813"/>
                <a:gd name="T63" fmla="*/ 149225 h 210"/>
                <a:gd name="T64" fmla="*/ 0 w 813"/>
                <a:gd name="T65" fmla="*/ 166688 h 210"/>
                <a:gd name="T66" fmla="*/ 646113 w 813"/>
                <a:gd name="T67" fmla="*/ 166688 h 21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13"/>
                <a:gd name="T103" fmla="*/ 0 h 210"/>
                <a:gd name="T104" fmla="*/ 813 w 813"/>
                <a:gd name="T105" fmla="*/ 210 h 21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13" h="210">
                  <a:moveTo>
                    <a:pt x="813" y="210"/>
                  </a:moveTo>
                  <a:lnTo>
                    <a:pt x="808" y="188"/>
                  </a:lnTo>
                  <a:lnTo>
                    <a:pt x="800" y="167"/>
                  </a:lnTo>
                  <a:lnTo>
                    <a:pt x="788" y="148"/>
                  </a:lnTo>
                  <a:lnTo>
                    <a:pt x="773" y="128"/>
                  </a:lnTo>
                  <a:lnTo>
                    <a:pt x="755" y="110"/>
                  </a:lnTo>
                  <a:lnTo>
                    <a:pt x="734" y="92"/>
                  </a:lnTo>
                  <a:lnTo>
                    <a:pt x="711" y="76"/>
                  </a:lnTo>
                  <a:lnTo>
                    <a:pt x="685" y="61"/>
                  </a:lnTo>
                  <a:lnTo>
                    <a:pt x="656" y="47"/>
                  </a:lnTo>
                  <a:lnTo>
                    <a:pt x="626" y="36"/>
                  </a:lnTo>
                  <a:lnTo>
                    <a:pt x="592" y="25"/>
                  </a:lnTo>
                  <a:lnTo>
                    <a:pt x="559" y="16"/>
                  </a:lnTo>
                  <a:lnTo>
                    <a:pt x="522" y="9"/>
                  </a:lnTo>
                  <a:lnTo>
                    <a:pt x="485" y="5"/>
                  </a:lnTo>
                  <a:lnTo>
                    <a:pt x="446" y="1"/>
                  </a:lnTo>
                  <a:lnTo>
                    <a:pt x="407" y="0"/>
                  </a:lnTo>
                  <a:lnTo>
                    <a:pt x="366" y="1"/>
                  </a:lnTo>
                  <a:lnTo>
                    <a:pt x="328" y="5"/>
                  </a:lnTo>
                  <a:lnTo>
                    <a:pt x="290" y="9"/>
                  </a:lnTo>
                  <a:lnTo>
                    <a:pt x="255" y="16"/>
                  </a:lnTo>
                  <a:lnTo>
                    <a:pt x="220" y="25"/>
                  </a:lnTo>
                  <a:lnTo>
                    <a:pt x="188" y="36"/>
                  </a:lnTo>
                  <a:lnTo>
                    <a:pt x="157" y="47"/>
                  </a:lnTo>
                  <a:lnTo>
                    <a:pt x="128" y="61"/>
                  </a:lnTo>
                  <a:lnTo>
                    <a:pt x="103" y="76"/>
                  </a:lnTo>
                  <a:lnTo>
                    <a:pt x="78" y="92"/>
                  </a:lnTo>
                  <a:lnTo>
                    <a:pt x="58" y="110"/>
                  </a:lnTo>
                  <a:lnTo>
                    <a:pt x="39" y="128"/>
                  </a:lnTo>
                  <a:lnTo>
                    <a:pt x="24" y="148"/>
                  </a:lnTo>
                  <a:lnTo>
                    <a:pt x="13" y="167"/>
                  </a:lnTo>
                  <a:lnTo>
                    <a:pt x="5" y="188"/>
                  </a:lnTo>
                  <a:lnTo>
                    <a:pt x="0" y="210"/>
                  </a:lnTo>
                  <a:lnTo>
                    <a:pt x="813" y="210"/>
                  </a:lnTo>
                  <a:close/>
                </a:path>
              </a:pathLst>
            </a:custGeom>
            <a:solidFill>
              <a:srgbClr val="82C83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5606" name="Freeform 36"/>
            <p:cNvSpPr>
              <a:spLocks/>
            </p:cNvSpPr>
            <p:nvPr/>
          </p:nvSpPr>
          <p:spPr bwMode="auto">
            <a:xfrm>
              <a:off x="4176713" y="2370138"/>
              <a:ext cx="136525" cy="327025"/>
            </a:xfrm>
            <a:custGeom>
              <a:avLst/>
              <a:gdLst>
                <a:gd name="T0" fmla="*/ 136525 w 170"/>
                <a:gd name="T1" fmla="*/ 322263 h 412"/>
                <a:gd name="T2" fmla="*/ 12046 w 170"/>
                <a:gd name="T3" fmla="*/ 0 h 412"/>
                <a:gd name="T4" fmla="*/ 0 w 170"/>
                <a:gd name="T5" fmla="*/ 4763 h 412"/>
                <a:gd name="T6" fmla="*/ 124479 w 170"/>
                <a:gd name="T7" fmla="*/ 327025 h 412"/>
                <a:gd name="T8" fmla="*/ 136525 w 170"/>
                <a:gd name="T9" fmla="*/ 322263 h 412"/>
                <a:gd name="T10" fmla="*/ 0 60000 65536"/>
                <a:gd name="T11" fmla="*/ 0 60000 65536"/>
                <a:gd name="T12" fmla="*/ 0 60000 65536"/>
                <a:gd name="T13" fmla="*/ 0 60000 65536"/>
                <a:gd name="T14" fmla="*/ 0 60000 65536"/>
                <a:gd name="T15" fmla="*/ 0 w 170"/>
                <a:gd name="T16" fmla="*/ 0 h 412"/>
                <a:gd name="T17" fmla="*/ 170 w 170"/>
                <a:gd name="T18" fmla="*/ 412 h 412"/>
              </a:gdLst>
              <a:ahLst/>
              <a:cxnLst>
                <a:cxn ang="T10">
                  <a:pos x="T0" y="T1"/>
                </a:cxn>
                <a:cxn ang="T11">
                  <a:pos x="T2" y="T3"/>
                </a:cxn>
                <a:cxn ang="T12">
                  <a:pos x="T4" y="T5"/>
                </a:cxn>
                <a:cxn ang="T13">
                  <a:pos x="T6" y="T7"/>
                </a:cxn>
                <a:cxn ang="T14">
                  <a:pos x="T8" y="T9"/>
                </a:cxn>
              </a:cxnLst>
              <a:rect l="T15" t="T16" r="T17" b="T18"/>
              <a:pathLst>
                <a:path w="170" h="412">
                  <a:moveTo>
                    <a:pt x="170" y="406"/>
                  </a:moveTo>
                  <a:lnTo>
                    <a:pt x="15" y="0"/>
                  </a:lnTo>
                  <a:lnTo>
                    <a:pt x="0" y="6"/>
                  </a:lnTo>
                  <a:lnTo>
                    <a:pt x="155" y="412"/>
                  </a:lnTo>
                  <a:lnTo>
                    <a:pt x="170" y="406"/>
                  </a:lnTo>
                  <a:close/>
                </a:path>
              </a:pathLst>
            </a:custGeom>
            <a:solidFill>
              <a:srgbClr val="92D05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5607" name="Freeform 37"/>
            <p:cNvSpPr>
              <a:spLocks/>
            </p:cNvSpPr>
            <p:nvPr/>
          </p:nvSpPr>
          <p:spPr bwMode="auto">
            <a:xfrm>
              <a:off x="4105275" y="2368550"/>
              <a:ext cx="46038" cy="352425"/>
            </a:xfrm>
            <a:custGeom>
              <a:avLst/>
              <a:gdLst>
                <a:gd name="T0" fmla="*/ 33115 w 57"/>
                <a:gd name="T1" fmla="*/ 0 h 444"/>
                <a:gd name="T2" fmla="*/ 0 w 57"/>
                <a:gd name="T3" fmla="*/ 351631 h 444"/>
                <a:gd name="T4" fmla="*/ 12923 w 57"/>
                <a:gd name="T5" fmla="*/ 352425 h 444"/>
                <a:gd name="T6" fmla="*/ 46038 w 57"/>
                <a:gd name="T7" fmla="*/ 794 h 444"/>
                <a:gd name="T8" fmla="*/ 33115 w 57"/>
                <a:gd name="T9" fmla="*/ 0 h 444"/>
                <a:gd name="T10" fmla="*/ 0 60000 65536"/>
                <a:gd name="T11" fmla="*/ 0 60000 65536"/>
                <a:gd name="T12" fmla="*/ 0 60000 65536"/>
                <a:gd name="T13" fmla="*/ 0 60000 65536"/>
                <a:gd name="T14" fmla="*/ 0 60000 65536"/>
                <a:gd name="T15" fmla="*/ 0 w 57"/>
                <a:gd name="T16" fmla="*/ 0 h 444"/>
                <a:gd name="T17" fmla="*/ 57 w 57"/>
                <a:gd name="T18" fmla="*/ 444 h 444"/>
              </a:gdLst>
              <a:ahLst/>
              <a:cxnLst>
                <a:cxn ang="T10">
                  <a:pos x="T0" y="T1"/>
                </a:cxn>
                <a:cxn ang="T11">
                  <a:pos x="T2" y="T3"/>
                </a:cxn>
                <a:cxn ang="T12">
                  <a:pos x="T4" y="T5"/>
                </a:cxn>
                <a:cxn ang="T13">
                  <a:pos x="T6" y="T7"/>
                </a:cxn>
                <a:cxn ang="T14">
                  <a:pos x="T8" y="T9"/>
                </a:cxn>
              </a:cxnLst>
              <a:rect l="T15" t="T16" r="T17" b="T18"/>
              <a:pathLst>
                <a:path w="57" h="444">
                  <a:moveTo>
                    <a:pt x="41" y="0"/>
                  </a:moveTo>
                  <a:lnTo>
                    <a:pt x="0" y="443"/>
                  </a:lnTo>
                  <a:lnTo>
                    <a:pt x="16" y="444"/>
                  </a:lnTo>
                  <a:lnTo>
                    <a:pt x="57" y="1"/>
                  </a:lnTo>
                  <a:lnTo>
                    <a:pt x="41" y="0"/>
                  </a:lnTo>
                  <a:close/>
                </a:path>
              </a:pathLst>
            </a:custGeom>
            <a:solidFill>
              <a:srgbClr val="92D05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5608" name="Freeform 38"/>
            <p:cNvSpPr>
              <a:spLocks/>
            </p:cNvSpPr>
            <p:nvPr/>
          </p:nvSpPr>
          <p:spPr bwMode="auto">
            <a:xfrm>
              <a:off x="3911600" y="2378075"/>
              <a:ext cx="201613" cy="328613"/>
            </a:xfrm>
            <a:custGeom>
              <a:avLst/>
              <a:gdLst>
                <a:gd name="T0" fmla="*/ 190500 w 254"/>
                <a:gd name="T1" fmla="*/ 0 h 414"/>
                <a:gd name="T2" fmla="*/ 0 w 254"/>
                <a:gd name="T3" fmla="*/ 322263 h 414"/>
                <a:gd name="T4" fmla="*/ 11113 w 254"/>
                <a:gd name="T5" fmla="*/ 328613 h 414"/>
                <a:gd name="T6" fmla="*/ 201613 w 254"/>
                <a:gd name="T7" fmla="*/ 6350 h 414"/>
                <a:gd name="T8" fmla="*/ 190500 w 254"/>
                <a:gd name="T9" fmla="*/ 0 h 414"/>
                <a:gd name="T10" fmla="*/ 0 60000 65536"/>
                <a:gd name="T11" fmla="*/ 0 60000 65536"/>
                <a:gd name="T12" fmla="*/ 0 60000 65536"/>
                <a:gd name="T13" fmla="*/ 0 60000 65536"/>
                <a:gd name="T14" fmla="*/ 0 60000 65536"/>
                <a:gd name="T15" fmla="*/ 0 w 254"/>
                <a:gd name="T16" fmla="*/ 0 h 414"/>
                <a:gd name="T17" fmla="*/ 254 w 254"/>
                <a:gd name="T18" fmla="*/ 414 h 414"/>
              </a:gdLst>
              <a:ahLst/>
              <a:cxnLst>
                <a:cxn ang="T10">
                  <a:pos x="T0" y="T1"/>
                </a:cxn>
                <a:cxn ang="T11">
                  <a:pos x="T2" y="T3"/>
                </a:cxn>
                <a:cxn ang="T12">
                  <a:pos x="T4" y="T5"/>
                </a:cxn>
                <a:cxn ang="T13">
                  <a:pos x="T6" y="T7"/>
                </a:cxn>
                <a:cxn ang="T14">
                  <a:pos x="T8" y="T9"/>
                </a:cxn>
              </a:cxnLst>
              <a:rect l="T15" t="T16" r="T17" b="T18"/>
              <a:pathLst>
                <a:path w="254" h="414">
                  <a:moveTo>
                    <a:pt x="240" y="0"/>
                  </a:moveTo>
                  <a:lnTo>
                    <a:pt x="0" y="406"/>
                  </a:lnTo>
                  <a:lnTo>
                    <a:pt x="14" y="414"/>
                  </a:lnTo>
                  <a:lnTo>
                    <a:pt x="254" y="8"/>
                  </a:lnTo>
                  <a:lnTo>
                    <a:pt x="240" y="0"/>
                  </a:lnTo>
                  <a:close/>
                </a:path>
              </a:pathLst>
            </a:custGeom>
            <a:solidFill>
              <a:srgbClr val="92D05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5609" name="Freeform 39"/>
            <p:cNvSpPr>
              <a:spLocks/>
            </p:cNvSpPr>
            <p:nvPr/>
          </p:nvSpPr>
          <p:spPr bwMode="auto">
            <a:xfrm>
              <a:off x="4010025" y="2195513"/>
              <a:ext cx="1181100" cy="207963"/>
            </a:xfrm>
            <a:custGeom>
              <a:avLst/>
              <a:gdLst>
                <a:gd name="T0" fmla="*/ 1174754 w 1489"/>
                <a:gd name="T1" fmla="*/ 0 h 263"/>
                <a:gd name="T2" fmla="*/ 1181100 w 1489"/>
                <a:gd name="T3" fmla="*/ 43490 h 263"/>
                <a:gd name="T4" fmla="*/ 5553 w 1489"/>
                <a:gd name="T5" fmla="*/ 207963 h 263"/>
                <a:gd name="T6" fmla="*/ 0 w 1489"/>
                <a:gd name="T7" fmla="*/ 164473 h 263"/>
                <a:gd name="T8" fmla="*/ 1174754 w 1489"/>
                <a:gd name="T9" fmla="*/ 0 h 263"/>
                <a:gd name="T10" fmla="*/ 0 60000 65536"/>
                <a:gd name="T11" fmla="*/ 0 60000 65536"/>
                <a:gd name="T12" fmla="*/ 0 60000 65536"/>
                <a:gd name="T13" fmla="*/ 0 60000 65536"/>
                <a:gd name="T14" fmla="*/ 0 60000 65536"/>
                <a:gd name="T15" fmla="*/ 0 w 1489"/>
                <a:gd name="T16" fmla="*/ 0 h 263"/>
                <a:gd name="T17" fmla="*/ 1489 w 1489"/>
                <a:gd name="T18" fmla="*/ 263 h 263"/>
              </a:gdLst>
              <a:ahLst/>
              <a:cxnLst>
                <a:cxn ang="T10">
                  <a:pos x="T0" y="T1"/>
                </a:cxn>
                <a:cxn ang="T11">
                  <a:pos x="T2" y="T3"/>
                </a:cxn>
                <a:cxn ang="T12">
                  <a:pos x="T4" y="T5"/>
                </a:cxn>
                <a:cxn ang="T13">
                  <a:pos x="T6" y="T7"/>
                </a:cxn>
                <a:cxn ang="T14">
                  <a:pos x="T8" y="T9"/>
                </a:cxn>
              </a:cxnLst>
              <a:rect l="T15" t="T16" r="T17" b="T18"/>
              <a:pathLst>
                <a:path w="1489" h="263">
                  <a:moveTo>
                    <a:pt x="1481" y="0"/>
                  </a:moveTo>
                  <a:lnTo>
                    <a:pt x="1489" y="55"/>
                  </a:lnTo>
                  <a:lnTo>
                    <a:pt x="7" y="263"/>
                  </a:lnTo>
                  <a:lnTo>
                    <a:pt x="0" y="208"/>
                  </a:lnTo>
                  <a:lnTo>
                    <a:pt x="1481" y="0"/>
                  </a:lnTo>
                  <a:close/>
                </a:path>
              </a:pathLst>
            </a:custGeom>
            <a:solidFill>
              <a:srgbClr val="82C83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5610" name="Freeform 40"/>
            <p:cNvSpPr>
              <a:spLocks/>
            </p:cNvSpPr>
            <p:nvPr/>
          </p:nvSpPr>
          <p:spPr bwMode="auto">
            <a:xfrm>
              <a:off x="4567238" y="2125663"/>
              <a:ext cx="127000" cy="125413"/>
            </a:xfrm>
            <a:custGeom>
              <a:avLst/>
              <a:gdLst>
                <a:gd name="T0" fmla="*/ 63101 w 159"/>
                <a:gd name="T1" fmla="*/ 125413 h 158"/>
                <a:gd name="T2" fmla="*/ 75880 w 159"/>
                <a:gd name="T3" fmla="*/ 124619 h 158"/>
                <a:gd name="T4" fmla="*/ 87862 w 159"/>
                <a:gd name="T5" fmla="*/ 121444 h 158"/>
                <a:gd name="T6" fmla="*/ 99044 w 159"/>
                <a:gd name="T7" fmla="*/ 115094 h 158"/>
                <a:gd name="T8" fmla="*/ 108629 w 159"/>
                <a:gd name="T9" fmla="*/ 107157 h 158"/>
                <a:gd name="T10" fmla="*/ 115818 w 159"/>
                <a:gd name="T11" fmla="*/ 98425 h 158"/>
                <a:gd name="T12" fmla="*/ 122208 w 159"/>
                <a:gd name="T13" fmla="*/ 87313 h 158"/>
                <a:gd name="T14" fmla="*/ 126201 w 159"/>
                <a:gd name="T15" fmla="*/ 75407 h 158"/>
                <a:gd name="T16" fmla="*/ 127000 w 159"/>
                <a:gd name="T17" fmla="*/ 62707 h 158"/>
                <a:gd name="T18" fmla="*/ 126201 w 159"/>
                <a:gd name="T19" fmla="*/ 50006 h 158"/>
                <a:gd name="T20" fmla="*/ 122208 w 159"/>
                <a:gd name="T21" fmla="*/ 38894 h 158"/>
                <a:gd name="T22" fmla="*/ 115818 w 159"/>
                <a:gd name="T23" fmla="*/ 27781 h 158"/>
                <a:gd name="T24" fmla="*/ 108629 w 159"/>
                <a:gd name="T25" fmla="*/ 18256 h 158"/>
                <a:gd name="T26" fmla="*/ 99044 w 159"/>
                <a:gd name="T27" fmla="*/ 11113 h 158"/>
                <a:gd name="T28" fmla="*/ 87862 w 159"/>
                <a:gd name="T29" fmla="*/ 4763 h 158"/>
                <a:gd name="T30" fmla="*/ 75880 w 159"/>
                <a:gd name="T31" fmla="*/ 1588 h 158"/>
                <a:gd name="T32" fmla="*/ 63101 w 159"/>
                <a:gd name="T33" fmla="*/ 0 h 158"/>
                <a:gd name="T34" fmla="*/ 50321 w 159"/>
                <a:gd name="T35" fmla="*/ 1588 h 158"/>
                <a:gd name="T36" fmla="*/ 38340 w 159"/>
                <a:gd name="T37" fmla="*/ 4763 h 158"/>
                <a:gd name="T38" fmla="*/ 27157 w 159"/>
                <a:gd name="T39" fmla="*/ 11113 h 158"/>
                <a:gd name="T40" fmla="*/ 18371 w 159"/>
                <a:gd name="T41" fmla="*/ 18256 h 158"/>
                <a:gd name="T42" fmla="*/ 11182 w 159"/>
                <a:gd name="T43" fmla="*/ 27781 h 158"/>
                <a:gd name="T44" fmla="*/ 4792 w 159"/>
                <a:gd name="T45" fmla="*/ 38894 h 158"/>
                <a:gd name="T46" fmla="*/ 799 w 159"/>
                <a:gd name="T47" fmla="*/ 50006 h 158"/>
                <a:gd name="T48" fmla="*/ 0 w 159"/>
                <a:gd name="T49" fmla="*/ 62707 h 158"/>
                <a:gd name="T50" fmla="*/ 799 w 159"/>
                <a:gd name="T51" fmla="*/ 75407 h 158"/>
                <a:gd name="T52" fmla="*/ 4792 w 159"/>
                <a:gd name="T53" fmla="*/ 87313 h 158"/>
                <a:gd name="T54" fmla="*/ 11182 w 159"/>
                <a:gd name="T55" fmla="*/ 98425 h 158"/>
                <a:gd name="T56" fmla="*/ 18371 w 159"/>
                <a:gd name="T57" fmla="*/ 107157 h 158"/>
                <a:gd name="T58" fmla="*/ 27157 w 159"/>
                <a:gd name="T59" fmla="*/ 115094 h 158"/>
                <a:gd name="T60" fmla="*/ 38340 w 159"/>
                <a:gd name="T61" fmla="*/ 121444 h 158"/>
                <a:gd name="T62" fmla="*/ 50321 w 159"/>
                <a:gd name="T63" fmla="*/ 124619 h 158"/>
                <a:gd name="T64" fmla="*/ 63101 w 159"/>
                <a:gd name="T65" fmla="*/ 125413 h 15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9"/>
                <a:gd name="T100" fmla="*/ 0 h 158"/>
                <a:gd name="T101" fmla="*/ 159 w 159"/>
                <a:gd name="T102" fmla="*/ 158 h 15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9" h="158">
                  <a:moveTo>
                    <a:pt x="79" y="158"/>
                  </a:moveTo>
                  <a:lnTo>
                    <a:pt x="95" y="157"/>
                  </a:lnTo>
                  <a:lnTo>
                    <a:pt x="110" y="153"/>
                  </a:lnTo>
                  <a:lnTo>
                    <a:pt x="124" y="145"/>
                  </a:lnTo>
                  <a:lnTo>
                    <a:pt x="136" y="135"/>
                  </a:lnTo>
                  <a:lnTo>
                    <a:pt x="145" y="124"/>
                  </a:lnTo>
                  <a:lnTo>
                    <a:pt x="153" y="110"/>
                  </a:lnTo>
                  <a:lnTo>
                    <a:pt x="158" y="95"/>
                  </a:lnTo>
                  <a:lnTo>
                    <a:pt x="159" y="79"/>
                  </a:lnTo>
                  <a:lnTo>
                    <a:pt x="158" y="63"/>
                  </a:lnTo>
                  <a:lnTo>
                    <a:pt x="153" y="49"/>
                  </a:lnTo>
                  <a:lnTo>
                    <a:pt x="145" y="35"/>
                  </a:lnTo>
                  <a:lnTo>
                    <a:pt x="136" y="23"/>
                  </a:lnTo>
                  <a:lnTo>
                    <a:pt x="124" y="14"/>
                  </a:lnTo>
                  <a:lnTo>
                    <a:pt x="110" y="6"/>
                  </a:lnTo>
                  <a:lnTo>
                    <a:pt x="95" y="2"/>
                  </a:lnTo>
                  <a:lnTo>
                    <a:pt x="79" y="0"/>
                  </a:lnTo>
                  <a:lnTo>
                    <a:pt x="63" y="2"/>
                  </a:lnTo>
                  <a:lnTo>
                    <a:pt x="48" y="6"/>
                  </a:lnTo>
                  <a:lnTo>
                    <a:pt x="34" y="14"/>
                  </a:lnTo>
                  <a:lnTo>
                    <a:pt x="23" y="23"/>
                  </a:lnTo>
                  <a:lnTo>
                    <a:pt x="14" y="35"/>
                  </a:lnTo>
                  <a:lnTo>
                    <a:pt x="6" y="49"/>
                  </a:lnTo>
                  <a:lnTo>
                    <a:pt x="1" y="63"/>
                  </a:lnTo>
                  <a:lnTo>
                    <a:pt x="0" y="79"/>
                  </a:lnTo>
                  <a:lnTo>
                    <a:pt x="1" y="95"/>
                  </a:lnTo>
                  <a:lnTo>
                    <a:pt x="6" y="110"/>
                  </a:lnTo>
                  <a:lnTo>
                    <a:pt x="14" y="124"/>
                  </a:lnTo>
                  <a:lnTo>
                    <a:pt x="23" y="135"/>
                  </a:lnTo>
                  <a:lnTo>
                    <a:pt x="34" y="145"/>
                  </a:lnTo>
                  <a:lnTo>
                    <a:pt x="48" y="153"/>
                  </a:lnTo>
                  <a:lnTo>
                    <a:pt x="63" y="157"/>
                  </a:lnTo>
                  <a:lnTo>
                    <a:pt x="79" y="158"/>
                  </a:lnTo>
                  <a:close/>
                </a:path>
              </a:pathLst>
            </a:custGeom>
            <a:solidFill>
              <a:srgbClr val="82C83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5611" name="Freeform 41"/>
            <p:cNvSpPr>
              <a:spLocks/>
            </p:cNvSpPr>
            <p:nvPr/>
          </p:nvSpPr>
          <p:spPr bwMode="auto">
            <a:xfrm>
              <a:off x="4914900" y="2254250"/>
              <a:ext cx="138113" cy="331788"/>
            </a:xfrm>
            <a:custGeom>
              <a:avLst/>
              <a:gdLst>
                <a:gd name="T0" fmla="*/ 11838 w 175"/>
                <a:gd name="T1" fmla="*/ 331788 h 417"/>
                <a:gd name="T2" fmla="*/ 138113 w 175"/>
                <a:gd name="T3" fmla="*/ 0 h 417"/>
                <a:gd name="T4" fmla="*/ 122329 w 175"/>
                <a:gd name="T5" fmla="*/ 4774 h 417"/>
                <a:gd name="T6" fmla="*/ 0 w 175"/>
                <a:gd name="T7" fmla="*/ 327810 h 417"/>
                <a:gd name="T8" fmla="*/ 11838 w 175"/>
                <a:gd name="T9" fmla="*/ 331788 h 417"/>
                <a:gd name="T10" fmla="*/ 0 60000 65536"/>
                <a:gd name="T11" fmla="*/ 0 60000 65536"/>
                <a:gd name="T12" fmla="*/ 0 60000 65536"/>
                <a:gd name="T13" fmla="*/ 0 60000 65536"/>
                <a:gd name="T14" fmla="*/ 0 60000 65536"/>
                <a:gd name="T15" fmla="*/ 0 w 175"/>
                <a:gd name="T16" fmla="*/ 0 h 417"/>
                <a:gd name="T17" fmla="*/ 175 w 175"/>
                <a:gd name="T18" fmla="*/ 417 h 417"/>
              </a:gdLst>
              <a:ahLst/>
              <a:cxnLst>
                <a:cxn ang="T10">
                  <a:pos x="T0" y="T1"/>
                </a:cxn>
                <a:cxn ang="T11">
                  <a:pos x="T2" y="T3"/>
                </a:cxn>
                <a:cxn ang="T12">
                  <a:pos x="T4" y="T5"/>
                </a:cxn>
                <a:cxn ang="T13">
                  <a:pos x="T6" y="T7"/>
                </a:cxn>
                <a:cxn ang="T14">
                  <a:pos x="T8" y="T9"/>
                </a:cxn>
              </a:cxnLst>
              <a:rect l="T15" t="T16" r="T17" b="T18"/>
              <a:pathLst>
                <a:path w="175" h="417">
                  <a:moveTo>
                    <a:pt x="15" y="417"/>
                  </a:moveTo>
                  <a:lnTo>
                    <a:pt x="175" y="0"/>
                  </a:lnTo>
                  <a:lnTo>
                    <a:pt x="155" y="6"/>
                  </a:lnTo>
                  <a:lnTo>
                    <a:pt x="0" y="412"/>
                  </a:lnTo>
                  <a:lnTo>
                    <a:pt x="15" y="417"/>
                  </a:lnTo>
                  <a:close/>
                </a:path>
              </a:pathLst>
            </a:custGeom>
            <a:solidFill>
              <a:srgbClr val="92D05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5612" name="Freeform 42"/>
            <p:cNvSpPr>
              <a:spLocks/>
            </p:cNvSpPr>
            <p:nvPr/>
          </p:nvSpPr>
          <p:spPr bwMode="auto">
            <a:xfrm>
              <a:off x="5075238" y="2247900"/>
              <a:ext cx="47625" cy="352425"/>
            </a:xfrm>
            <a:custGeom>
              <a:avLst/>
              <a:gdLst>
                <a:gd name="T0" fmla="*/ 0 w 58"/>
                <a:gd name="T1" fmla="*/ 794 h 444"/>
                <a:gd name="T2" fmla="*/ 34487 w 58"/>
                <a:gd name="T3" fmla="*/ 352425 h 444"/>
                <a:gd name="T4" fmla="*/ 47625 w 58"/>
                <a:gd name="T5" fmla="*/ 351631 h 444"/>
                <a:gd name="T6" fmla="*/ 13138 w 58"/>
                <a:gd name="T7" fmla="*/ 0 h 444"/>
                <a:gd name="T8" fmla="*/ 0 w 58"/>
                <a:gd name="T9" fmla="*/ 794 h 444"/>
                <a:gd name="T10" fmla="*/ 0 60000 65536"/>
                <a:gd name="T11" fmla="*/ 0 60000 65536"/>
                <a:gd name="T12" fmla="*/ 0 60000 65536"/>
                <a:gd name="T13" fmla="*/ 0 60000 65536"/>
                <a:gd name="T14" fmla="*/ 0 60000 65536"/>
                <a:gd name="T15" fmla="*/ 0 w 58"/>
                <a:gd name="T16" fmla="*/ 0 h 444"/>
                <a:gd name="T17" fmla="*/ 58 w 58"/>
                <a:gd name="T18" fmla="*/ 444 h 444"/>
              </a:gdLst>
              <a:ahLst/>
              <a:cxnLst>
                <a:cxn ang="T10">
                  <a:pos x="T0" y="T1"/>
                </a:cxn>
                <a:cxn ang="T11">
                  <a:pos x="T2" y="T3"/>
                </a:cxn>
                <a:cxn ang="T12">
                  <a:pos x="T4" y="T5"/>
                </a:cxn>
                <a:cxn ang="T13">
                  <a:pos x="T6" y="T7"/>
                </a:cxn>
                <a:cxn ang="T14">
                  <a:pos x="T8" y="T9"/>
                </a:cxn>
              </a:cxnLst>
              <a:rect l="T15" t="T16" r="T17" b="T18"/>
              <a:pathLst>
                <a:path w="58" h="444">
                  <a:moveTo>
                    <a:pt x="0" y="1"/>
                  </a:moveTo>
                  <a:lnTo>
                    <a:pt x="42" y="444"/>
                  </a:lnTo>
                  <a:lnTo>
                    <a:pt x="58" y="443"/>
                  </a:lnTo>
                  <a:lnTo>
                    <a:pt x="16" y="0"/>
                  </a:lnTo>
                  <a:lnTo>
                    <a:pt x="0" y="1"/>
                  </a:lnTo>
                  <a:close/>
                </a:path>
              </a:pathLst>
            </a:custGeom>
            <a:solidFill>
              <a:srgbClr val="92D05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5613" name="Freeform 43"/>
            <p:cNvSpPr>
              <a:spLocks/>
            </p:cNvSpPr>
            <p:nvPr/>
          </p:nvSpPr>
          <p:spPr bwMode="auto">
            <a:xfrm>
              <a:off x="5102225" y="2235200"/>
              <a:ext cx="214313" cy="350838"/>
            </a:xfrm>
            <a:custGeom>
              <a:avLst/>
              <a:gdLst>
                <a:gd name="T0" fmla="*/ 0 w 270"/>
                <a:gd name="T1" fmla="*/ 6364 h 441"/>
                <a:gd name="T2" fmla="*/ 203200 w 270"/>
                <a:gd name="T3" fmla="*/ 350838 h 441"/>
                <a:gd name="T4" fmla="*/ 214313 w 270"/>
                <a:gd name="T5" fmla="*/ 344474 h 441"/>
                <a:gd name="T6" fmla="*/ 11113 w 270"/>
                <a:gd name="T7" fmla="*/ 0 h 441"/>
                <a:gd name="T8" fmla="*/ 0 w 270"/>
                <a:gd name="T9" fmla="*/ 6364 h 441"/>
                <a:gd name="T10" fmla="*/ 0 60000 65536"/>
                <a:gd name="T11" fmla="*/ 0 60000 65536"/>
                <a:gd name="T12" fmla="*/ 0 60000 65536"/>
                <a:gd name="T13" fmla="*/ 0 60000 65536"/>
                <a:gd name="T14" fmla="*/ 0 60000 65536"/>
                <a:gd name="T15" fmla="*/ 0 w 270"/>
                <a:gd name="T16" fmla="*/ 0 h 441"/>
                <a:gd name="T17" fmla="*/ 270 w 270"/>
                <a:gd name="T18" fmla="*/ 441 h 441"/>
              </a:gdLst>
              <a:ahLst/>
              <a:cxnLst>
                <a:cxn ang="T10">
                  <a:pos x="T0" y="T1"/>
                </a:cxn>
                <a:cxn ang="T11">
                  <a:pos x="T2" y="T3"/>
                </a:cxn>
                <a:cxn ang="T12">
                  <a:pos x="T4" y="T5"/>
                </a:cxn>
                <a:cxn ang="T13">
                  <a:pos x="T6" y="T7"/>
                </a:cxn>
                <a:cxn ang="T14">
                  <a:pos x="T8" y="T9"/>
                </a:cxn>
              </a:cxnLst>
              <a:rect l="T15" t="T16" r="T17" b="T18"/>
              <a:pathLst>
                <a:path w="270" h="441">
                  <a:moveTo>
                    <a:pt x="0" y="8"/>
                  </a:moveTo>
                  <a:lnTo>
                    <a:pt x="256" y="441"/>
                  </a:lnTo>
                  <a:lnTo>
                    <a:pt x="270" y="433"/>
                  </a:lnTo>
                  <a:lnTo>
                    <a:pt x="14" y="0"/>
                  </a:lnTo>
                  <a:lnTo>
                    <a:pt x="0" y="8"/>
                  </a:lnTo>
                  <a:close/>
                </a:path>
              </a:pathLst>
            </a:custGeom>
            <a:solidFill>
              <a:srgbClr val="92D05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5614" name="Freeform 44"/>
            <p:cNvSpPr>
              <a:spLocks/>
            </p:cNvSpPr>
            <p:nvPr/>
          </p:nvSpPr>
          <p:spPr bwMode="auto">
            <a:xfrm>
              <a:off x="3879850" y="2689226"/>
              <a:ext cx="465138" cy="239713"/>
            </a:xfrm>
            <a:custGeom>
              <a:avLst/>
              <a:gdLst>
                <a:gd name="T0" fmla="*/ 0 w 587"/>
                <a:gd name="T1" fmla="*/ 0 h 302"/>
                <a:gd name="T2" fmla="*/ 0 w 587"/>
                <a:gd name="T3" fmla="*/ 1588 h 302"/>
                <a:gd name="T4" fmla="*/ 0 w 587"/>
                <a:gd name="T5" fmla="*/ 2381 h 302"/>
                <a:gd name="T6" fmla="*/ 0 w 587"/>
                <a:gd name="T7" fmla="*/ 4763 h 302"/>
                <a:gd name="T8" fmla="*/ 0 w 587"/>
                <a:gd name="T9" fmla="*/ 6350 h 302"/>
                <a:gd name="T10" fmla="*/ 792 w 587"/>
                <a:gd name="T11" fmla="*/ 30163 h 302"/>
                <a:gd name="T12" fmla="*/ 4754 w 587"/>
                <a:gd name="T13" fmla="*/ 53181 h 302"/>
                <a:gd name="T14" fmla="*/ 10301 w 587"/>
                <a:gd name="T15" fmla="*/ 75406 h 302"/>
                <a:gd name="T16" fmla="*/ 18225 w 587"/>
                <a:gd name="T17" fmla="*/ 96838 h 302"/>
                <a:gd name="T18" fmla="*/ 28526 w 587"/>
                <a:gd name="T19" fmla="*/ 118269 h 302"/>
                <a:gd name="T20" fmla="*/ 40412 w 587"/>
                <a:gd name="T21" fmla="*/ 137319 h 302"/>
                <a:gd name="T22" fmla="*/ 53091 w 587"/>
                <a:gd name="T23" fmla="*/ 154782 h 302"/>
                <a:gd name="T24" fmla="*/ 68146 w 587"/>
                <a:gd name="T25" fmla="*/ 170657 h 302"/>
                <a:gd name="T26" fmla="*/ 84787 w 587"/>
                <a:gd name="T27" fmla="*/ 186532 h 302"/>
                <a:gd name="T28" fmla="*/ 102219 w 587"/>
                <a:gd name="T29" fmla="*/ 199232 h 302"/>
                <a:gd name="T30" fmla="*/ 121237 w 587"/>
                <a:gd name="T31" fmla="*/ 211138 h 302"/>
                <a:gd name="T32" fmla="*/ 142632 w 587"/>
                <a:gd name="T33" fmla="*/ 221457 h 302"/>
                <a:gd name="T34" fmla="*/ 163234 w 587"/>
                <a:gd name="T35" fmla="*/ 229394 h 302"/>
                <a:gd name="T36" fmla="*/ 186214 w 587"/>
                <a:gd name="T37" fmla="*/ 234950 h 302"/>
                <a:gd name="T38" fmla="*/ 209193 w 587"/>
                <a:gd name="T39" fmla="*/ 238919 h 302"/>
                <a:gd name="T40" fmla="*/ 232965 w 587"/>
                <a:gd name="T41" fmla="*/ 239713 h 302"/>
                <a:gd name="T42" fmla="*/ 256737 w 587"/>
                <a:gd name="T43" fmla="*/ 238919 h 302"/>
                <a:gd name="T44" fmla="*/ 279717 w 587"/>
                <a:gd name="T45" fmla="*/ 234950 h 302"/>
                <a:gd name="T46" fmla="*/ 301111 w 587"/>
                <a:gd name="T47" fmla="*/ 229394 h 302"/>
                <a:gd name="T48" fmla="*/ 323299 w 587"/>
                <a:gd name="T49" fmla="*/ 221457 h 302"/>
                <a:gd name="T50" fmla="*/ 343109 w 587"/>
                <a:gd name="T51" fmla="*/ 211138 h 302"/>
                <a:gd name="T52" fmla="*/ 362919 w 587"/>
                <a:gd name="T53" fmla="*/ 199232 h 302"/>
                <a:gd name="T54" fmla="*/ 380351 w 587"/>
                <a:gd name="T55" fmla="*/ 186532 h 302"/>
                <a:gd name="T56" fmla="*/ 396992 w 587"/>
                <a:gd name="T57" fmla="*/ 170657 h 302"/>
                <a:gd name="T58" fmla="*/ 412047 w 587"/>
                <a:gd name="T59" fmla="*/ 154782 h 302"/>
                <a:gd name="T60" fmla="*/ 425518 w 587"/>
                <a:gd name="T61" fmla="*/ 137319 h 302"/>
                <a:gd name="T62" fmla="*/ 436612 w 587"/>
                <a:gd name="T63" fmla="*/ 118269 h 302"/>
                <a:gd name="T64" fmla="*/ 446913 w 587"/>
                <a:gd name="T65" fmla="*/ 96838 h 302"/>
                <a:gd name="T66" fmla="*/ 454837 w 587"/>
                <a:gd name="T67" fmla="*/ 75406 h 302"/>
                <a:gd name="T68" fmla="*/ 460384 w 587"/>
                <a:gd name="T69" fmla="*/ 53181 h 302"/>
                <a:gd name="T70" fmla="*/ 464346 w 587"/>
                <a:gd name="T71" fmla="*/ 30163 h 302"/>
                <a:gd name="T72" fmla="*/ 465138 w 587"/>
                <a:gd name="T73" fmla="*/ 6350 h 302"/>
                <a:gd name="T74" fmla="*/ 465138 w 587"/>
                <a:gd name="T75" fmla="*/ 4763 h 302"/>
                <a:gd name="T76" fmla="*/ 465138 w 587"/>
                <a:gd name="T77" fmla="*/ 2381 h 302"/>
                <a:gd name="T78" fmla="*/ 465138 w 587"/>
                <a:gd name="T79" fmla="*/ 1588 h 302"/>
                <a:gd name="T80" fmla="*/ 465138 w 587"/>
                <a:gd name="T81" fmla="*/ 0 h 302"/>
                <a:gd name="T82" fmla="*/ 0 w 587"/>
                <a:gd name="T83" fmla="*/ 0 h 3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87"/>
                <a:gd name="T127" fmla="*/ 0 h 302"/>
                <a:gd name="T128" fmla="*/ 587 w 587"/>
                <a:gd name="T129" fmla="*/ 302 h 30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87" h="302">
                  <a:moveTo>
                    <a:pt x="0" y="0"/>
                  </a:moveTo>
                  <a:lnTo>
                    <a:pt x="0" y="2"/>
                  </a:lnTo>
                  <a:lnTo>
                    <a:pt x="0" y="3"/>
                  </a:lnTo>
                  <a:lnTo>
                    <a:pt x="0" y="6"/>
                  </a:lnTo>
                  <a:lnTo>
                    <a:pt x="0" y="8"/>
                  </a:lnTo>
                  <a:lnTo>
                    <a:pt x="1" y="38"/>
                  </a:lnTo>
                  <a:lnTo>
                    <a:pt x="6" y="67"/>
                  </a:lnTo>
                  <a:lnTo>
                    <a:pt x="13" y="95"/>
                  </a:lnTo>
                  <a:lnTo>
                    <a:pt x="23" y="122"/>
                  </a:lnTo>
                  <a:lnTo>
                    <a:pt x="36" y="149"/>
                  </a:lnTo>
                  <a:lnTo>
                    <a:pt x="51" y="173"/>
                  </a:lnTo>
                  <a:lnTo>
                    <a:pt x="67" y="195"/>
                  </a:lnTo>
                  <a:lnTo>
                    <a:pt x="86" y="215"/>
                  </a:lnTo>
                  <a:lnTo>
                    <a:pt x="107" y="235"/>
                  </a:lnTo>
                  <a:lnTo>
                    <a:pt x="129" y="251"/>
                  </a:lnTo>
                  <a:lnTo>
                    <a:pt x="153" y="266"/>
                  </a:lnTo>
                  <a:lnTo>
                    <a:pt x="180" y="279"/>
                  </a:lnTo>
                  <a:lnTo>
                    <a:pt x="206" y="289"/>
                  </a:lnTo>
                  <a:lnTo>
                    <a:pt x="235" y="296"/>
                  </a:lnTo>
                  <a:lnTo>
                    <a:pt x="264" y="301"/>
                  </a:lnTo>
                  <a:lnTo>
                    <a:pt x="294" y="302"/>
                  </a:lnTo>
                  <a:lnTo>
                    <a:pt x="324" y="301"/>
                  </a:lnTo>
                  <a:lnTo>
                    <a:pt x="353" y="296"/>
                  </a:lnTo>
                  <a:lnTo>
                    <a:pt x="380" y="289"/>
                  </a:lnTo>
                  <a:lnTo>
                    <a:pt x="408" y="279"/>
                  </a:lnTo>
                  <a:lnTo>
                    <a:pt x="433" y="266"/>
                  </a:lnTo>
                  <a:lnTo>
                    <a:pt x="458" y="251"/>
                  </a:lnTo>
                  <a:lnTo>
                    <a:pt x="480" y="235"/>
                  </a:lnTo>
                  <a:lnTo>
                    <a:pt x="501" y="215"/>
                  </a:lnTo>
                  <a:lnTo>
                    <a:pt x="520" y="195"/>
                  </a:lnTo>
                  <a:lnTo>
                    <a:pt x="537" y="173"/>
                  </a:lnTo>
                  <a:lnTo>
                    <a:pt x="551" y="149"/>
                  </a:lnTo>
                  <a:lnTo>
                    <a:pt x="564" y="122"/>
                  </a:lnTo>
                  <a:lnTo>
                    <a:pt x="574" y="95"/>
                  </a:lnTo>
                  <a:lnTo>
                    <a:pt x="581" y="67"/>
                  </a:lnTo>
                  <a:lnTo>
                    <a:pt x="586" y="38"/>
                  </a:lnTo>
                  <a:lnTo>
                    <a:pt x="587" y="8"/>
                  </a:lnTo>
                  <a:lnTo>
                    <a:pt x="587" y="6"/>
                  </a:lnTo>
                  <a:lnTo>
                    <a:pt x="587" y="3"/>
                  </a:lnTo>
                  <a:lnTo>
                    <a:pt x="587" y="2"/>
                  </a:lnTo>
                  <a:lnTo>
                    <a:pt x="587" y="0"/>
                  </a:lnTo>
                  <a:lnTo>
                    <a:pt x="0" y="0"/>
                  </a:lnTo>
                  <a:close/>
                </a:path>
              </a:pathLst>
            </a:custGeom>
            <a:solidFill>
              <a:srgbClr val="82C83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5615" name="Freeform 45"/>
            <p:cNvSpPr>
              <a:spLocks/>
            </p:cNvSpPr>
            <p:nvPr/>
          </p:nvSpPr>
          <p:spPr bwMode="auto">
            <a:xfrm>
              <a:off x="4022725" y="2730501"/>
              <a:ext cx="274638" cy="30163"/>
            </a:xfrm>
            <a:custGeom>
              <a:avLst/>
              <a:gdLst>
                <a:gd name="T0" fmla="*/ 265932 w 347"/>
                <a:gd name="T1" fmla="*/ 30163 h 37"/>
                <a:gd name="T2" fmla="*/ 269098 w 347"/>
                <a:gd name="T3" fmla="*/ 22011 h 37"/>
                <a:gd name="T4" fmla="*/ 270681 w 347"/>
                <a:gd name="T5" fmla="*/ 14674 h 37"/>
                <a:gd name="T6" fmla="*/ 272264 w 347"/>
                <a:gd name="T7" fmla="*/ 7337 h 37"/>
                <a:gd name="T8" fmla="*/ 274638 w 347"/>
                <a:gd name="T9" fmla="*/ 0 h 37"/>
                <a:gd name="T10" fmla="*/ 0 w 347"/>
                <a:gd name="T11" fmla="*/ 19565 h 37"/>
                <a:gd name="T12" fmla="*/ 265932 w 347"/>
                <a:gd name="T13" fmla="*/ 30163 h 37"/>
                <a:gd name="T14" fmla="*/ 0 60000 65536"/>
                <a:gd name="T15" fmla="*/ 0 60000 65536"/>
                <a:gd name="T16" fmla="*/ 0 60000 65536"/>
                <a:gd name="T17" fmla="*/ 0 60000 65536"/>
                <a:gd name="T18" fmla="*/ 0 60000 65536"/>
                <a:gd name="T19" fmla="*/ 0 60000 65536"/>
                <a:gd name="T20" fmla="*/ 0 60000 65536"/>
                <a:gd name="T21" fmla="*/ 0 w 347"/>
                <a:gd name="T22" fmla="*/ 0 h 37"/>
                <a:gd name="T23" fmla="*/ 347 w 347"/>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7" h="37">
                  <a:moveTo>
                    <a:pt x="336" y="37"/>
                  </a:moveTo>
                  <a:lnTo>
                    <a:pt x="340" y="27"/>
                  </a:lnTo>
                  <a:lnTo>
                    <a:pt x="342" y="18"/>
                  </a:lnTo>
                  <a:lnTo>
                    <a:pt x="344" y="9"/>
                  </a:lnTo>
                  <a:lnTo>
                    <a:pt x="347" y="0"/>
                  </a:lnTo>
                  <a:lnTo>
                    <a:pt x="0" y="24"/>
                  </a:lnTo>
                  <a:lnTo>
                    <a:pt x="336" y="37"/>
                  </a:lnTo>
                  <a:close/>
                </a:path>
              </a:pathLst>
            </a:custGeom>
            <a:solidFill>
              <a:srgbClr val="92D05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5616" name="Freeform 46"/>
            <p:cNvSpPr>
              <a:spLocks/>
            </p:cNvSpPr>
            <p:nvPr/>
          </p:nvSpPr>
          <p:spPr bwMode="auto">
            <a:xfrm>
              <a:off x="4024313" y="2784476"/>
              <a:ext cx="255588" cy="25400"/>
            </a:xfrm>
            <a:custGeom>
              <a:avLst/>
              <a:gdLst>
                <a:gd name="T0" fmla="*/ 240507 w 322"/>
                <a:gd name="T1" fmla="*/ 25400 h 33"/>
                <a:gd name="T2" fmla="*/ 244475 w 322"/>
                <a:gd name="T3" fmla="*/ 19242 h 33"/>
                <a:gd name="T4" fmla="*/ 249238 w 322"/>
                <a:gd name="T5" fmla="*/ 13085 h 33"/>
                <a:gd name="T6" fmla="*/ 252413 w 322"/>
                <a:gd name="T7" fmla="*/ 6158 h 33"/>
                <a:gd name="T8" fmla="*/ 255588 w 322"/>
                <a:gd name="T9" fmla="*/ 0 h 33"/>
                <a:gd name="T10" fmla="*/ 0 w 322"/>
                <a:gd name="T11" fmla="*/ 17703 h 33"/>
                <a:gd name="T12" fmla="*/ 240507 w 322"/>
                <a:gd name="T13" fmla="*/ 25400 h 33"/>
                <a:gd name="T14" fmla="*/ 0 60000 65536"/>
                <a:gd name="T15" fmla="*/ 0 60000 65536"/>
                <a:gd name="T16" fmla="*/ 0 60000 65536"/>
                <a:gd name="T17" fmla="*/ 0 60000 65536"/>
                <a:gd name="T18" fmla="*/ 0 60000 65536"/>
                <a:gd name="T19" fmla="*/ 0 60000 65536"/>
                <a:gd name="T20" fmla="*/ 0 60000 65536"/>
                <a:gd name="T21" fmla="*/ 0 w 322"/>
                <a:gd name="T22" fmla="*/ 0 h 33"/>
                <a:gd name="T23" fmla="*/ 322 w 322"/>
                <a:gd name="T24" fmla="*/ 33 h 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2" h="33">
                  <a:moveTo>
                    <a:pt x="303" y="33"/>
                  </a:moveTo>
                  <a:lnTo>
                    <a:pt x="308" y="25"/>
                  </a:lnTo>
                  <a:lnTo>
                    <a:pt x="314" y="17"/>
                  </a:lnTo>
                  <a:lnTo>
                    <a:pt x="318" y="8"/>
                  </a:lnTo>
                  <a:lnTo>
                    <a:pt x="322" y="0"/>
                  </a:lnTo>
                  <a:lnTo>
                    <a:pt x="0" y="23"/>
                  </a:lnTo>
                  <a:lnTo>
                    <a:pt x="303" y="33"/>
                  </a:lnTo>
                  <a:close/>
                </a:path>
              </a:pathLst>
            </a:custGeom>
            <a:solidFill>
              <a:srgbClr val="92D05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5617" name="Freeform 47"/>
            <p:cNvSpPr>
              <a:spLocks/>
            </p:cNvSpPr>
            <p:nvPr/>
          </p:nvSpPr>
          <p:spPr bwMode="auto">
            <a:xfrm>
              <a:off x="4032250" y="2838451"/>
              <a:ext cx="212725" cy="22225"/>
            </a:xfrm>
            <a:custGeom>
              <a:avLst/>
              <a:gdLst>
                <a:gd name="T0" fmla="*/ 190417 w 267"/>
                <a:gd name="T1" fmla="*/ 22225 h 27"/>
                <a:gd name="T2" fmla="*/ 195994 w 267"/>
                <a:gd name="T3" fmla="*/ 17286 h 27"/>
                <a:gd name="T4" fmla="*/ 201571 w 267"/>
                <a:gd name="T5" fmla="*/ 12347 h 27"/>
                <a:gd name="T6" fmla="*/ 207148 w 267"/>
                <a:gd name="T7" fmla="*/ 6585 h 27"/>
                <a:gd name="T8" fmla="*/ 212725 w 267"/>
                <a:gd name="T9" fmla="*/ 0 h 27"/>
                <a:gd name="T10" fmla="*/ 0 w 267"/>
                <a:gd name="T11" fmla="*/ 15640 h 27"/>
                <a:gd name="T12" fmla="*/ 190417 w 267"/>
                <a:gd name="T13" fmla="*/ 22225 h 27"/>
                <a:gd name="T14" fmla="*/ 0 60000 65536"/>
                <a:gd name="T15" fmla="*/ 0 60000 65536"/>
                <a:gd name="T16" fmla="*/ 0 60000 65536"/>
                <a:gd name="T17" fmla="*/ 0 60000 65536"/>
                <a:gd name="T18" fmla="*/ 0 60000 65536"/>
                <a:gd name="T19" fmla="*/ 0 60000 65536"/>
                <a:gd name="T20" fmla="*/ 0 60000 65536"/>
                <a:gd name="T21" fmla="*/ 0 w 267"/>
                <a:gd name="T22" fmla="*/ 0 h 27"/>
                <a:gd name="T23" fmla="*/ 267 w 267"/>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7" h="27">
                  <a:moveTo>
                    <a:pt x="239" y="27"/>
                  </a:moveTo>
                  <a:lnTo>
                    <a:pt x="246" y="21"/>
                  </a:lnTo>
                  <a:lnTo>
                    <a:pt x="253" y="15"/>
                  </a:lnTo>
                  <a:lnTo>
                    <a:pt x="260" y="8"/>
                  </a:lnTo>
                  <a:lnTo>
                    <a:pt x="267" y="0"/>
                  </a:lnTo>
                  <a:lnTo>
                    <a:pt x="0" y="19"/>
                  </a:lnTo>
                  <a:lnTo>
                    <a:pt x="239" y="27"/>
                  </a:lnTo>
                  <a:close/>
                </a:path>
              </a:pathLst>
            </a:custGeom>
            <a:solidFill>
              <a:srgbClr val="92D05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5618" name="Freeform 48"/>
            <p:cNvSpPr>
              <a:spLocks/>
            </p:cNvSpPr>
            <p:nvPr/>
          </p:nvSpPr>
          <p:spPr bwMode="auto">
            <a:xfrm>
              <a:off x="4886325" y="2560638"/>
              <a:ext cx="466725" cy="239713"/>
            </a:xfrm>
            <a:custGeom>
              <a:avLst/>
              <a:gdLst>
                <a:gd name="T0" fmla="*/ 792 w 589"/>
                <a:gd name="T1" fmla="*/ 0 h 302"/>
                <a:gd name="T2" fmla="*/ 792 w 589"/>
                <a:gd name="T3" fmla="*/ 1588 h 302"/>
                <a:gd name="T4" fmla="*/ 792 w 589"/>
                <a:gd name="T5" fmla="*/ 3969 h 302"/>
                <a:gd name="T6" fmla="*/ 0 w 589"/>
                <a:gd name="T7" fmla="*/ 4763 h 302"/>
                <a:gd name="T8" fmla="*/ 0 w 589"/>
                <a:gd name="T9" fmla="*/ 6350 h 302"/>
                <a:gd name="T10" fmla="*/ 792 w 589"/>
                <a:gd name="T11" fmla="*/ 30163 h 302"/>
                <a:gd name="T12" fmla="*/ 4754 w 589"/>
                <a:gd name="T13" fmla="*/ 53181 h 302"/>
                <a:gd name="T14" fmla="*/ 11094 w 589"/>
                <a:gd name="T15" fmla="*/ 76200 h 302"/>
                <a:gd name="T16" fmla="*/ 18225 w 589"/>
                <a:gd name="T17" fmla="*/ 96838 h 302"/>
                <a:gd name="T18" fmla="*/ 28526 w 589"/>
                <a:gd name="T19" fmla="*/ 118269 h 302"/>
                <a:gd name="T20" fmla="*/ 40413 w 589"/>
                <a:gd name="T21" fmla="*/ 137319 h 302"/>
                <a:gd name="T22" fmla="*/ 53883 w 589"/>
                <a:gd name="T23" fmla="*/ 154782 h 302"/>
                <a:gd name="T24" fmla="*/ 68147 w 589"/>
                <a:gd name="T25" fmla="*/ 171450 h 302"/>
                <a:gd name="T26" fmla="*/ 84787 w 589"/>
                <a:gd name="T27" fmla="*/ 186532 h 302"/>
                <a:gd name="T28" fmla="*/ 103012 w 589"/>
                <a:gd name="T29" fmla="*/ 200025 h 302"/>
                <a:gd name="T30" fmla="*/ 122030 w 589"/>
                <a:gd name="T31" fmla="*/ 211932 h 302"/>
                <a:gd name="T32" fmla="*/ 143425 w 589"/>
                <a:gd name="T33" fmla="*/ 221457 h 302"/>
                <a:gd name="T34" fmla="*/ 164027 w 589"/>
                <a:gd name="T35" fmla="*/ 230188 h 302"/>
                <a:gd name="T36" fmla="*/ 187007 w 589"/>
                <a:gd name="T37" fmla="*/ 235744 h 302"/>
                <a:gd name="T38" fmla="*/ 209987 w 589"/>
                <a:gd name="T39" fmla="*/ 238919 h 302"/>
                <a:gd name="T40" fmla="*/ 233759 w 589"/>
                <a:gd name="T41" fmla="*/ 239713 h 302"/>
                <a:gd name="T42" fmla="*/ 257531 w 589"/>
                <a:gd name="T43" fmla="*/ 238919 h 302"/>
                <a:gd name="T44" fmla="*/ 280510 w 589"/>
                <a:gd name="T45" fmla="*/ 235744 h 302"/>
                <a:gd name="T46" fmla="*/ 303490 w 589"/>
                <a:gd name="T47" fmla="*/ 230188 h 302"/>
                <a:gd name="T48" fmla="*/ 324093 w 589"/>
                <a:gd name="T49" fmla="*/ 221457 h 302"/>
                <a:gd name="T50" fmla="*/ 345487 w 589"/>
                <a:gd name="T51" fmla="*/ 211932 h 302"/>
                <a:gd name="T52" fmla="*/ 364505 w 589"/>
                <a:gd name="T53" fmla="*/ 200025 h 302"/>
                <a:gd name="T54" fmla="*/ 381938 w 589"/>
                <a:gd name="T55" fmla="*/ 186532 h 302"/>
                <a:gd name="T56" fmla="*/ 397786 w 589"/>
                <a:gd name="T57" fmla="*/ 171450 h 302"/>
                <a:gd name="T58" fmla="*/ 413634 w 589"/>
                <a:gd name="T59" fmla="*/ 154782 h 302"/>
                <a:gd name="T60" fmla="*/ 426312 w 589"/>
                <a:gd name="T61" fmla="*/ 137319 h 302"/>
                <a:gd name="T62" fmla="*/ 438199 w 589"/>
                <a:gd name="T63" fmla="*/ 118269 h 302"/>
                <a:gd name="T64" fmla="*/ 448500 w 589"/>
                <a:gd name="T65" fmla="*/ 96838 h 302"/>
                <a:gd name="T66" fmla="*/ 456424 w 589"/>
                <a:gd name="T67" fmla="*/ 76200 h 302"/>
                <a:gd name="T68" fmla="*/ 461971 w 589"/>
                <a:gd name="T69" fmla="*/ 53181 h 302"/>
                <a:gd name="T70" fmla="*/ 465933 w 589"/>
                <a:gd name="T71" fmla="*/ 30163 h 302"/>
                <a:gd name="T72" fmla="*/ 466725 w 589"/>
                <a:gd name="T73" fmla="*/ 6350 h 302"/>
                <a:gd name="T74" fmla="*/ 466725 w 589"/>
                <a:gd name="T75" fmla="*/ 4763 h 302"/>
                <a:gd name="T76" fmla="*/ 466725 w 589"/>
                <a:gd name="T77" fmla="*/ 3969 h 302"/>
                <a:gd name="T78" fmla="*/ 466725 w 589"/>
                <a:gd name="T79" fmla="*/ 1588 h 302"/>
                <a:gd name="T80" fmla="*/ 466725 w 589"/>
                <a:gd name="T81" fmla="*/ 0 h 302"/>
                <a:gd name="T82" fmla="*/ 792 w 589"/>
                <a:gd name="T83" fmla="*/ 0 h 3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89"/>
                <a:gd name="T127" fmla="*/ 0 h 302"/>
                <a:gd name="T128" fmla="*/ 589 w 589"/>
                <a:gd name="T129" fmla="*/ 302 h 30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89" h="302">
                  <a:moveTo>
                    <a:pt x="1" y="0"/>
                  </a:moveTo>
                  <a:lnTo>
                    <a:pt x="1" y="2"/>
                  </a:lnTo>
                  <a:lnTo>
                    <a:pt x="1" y="5"/>
                  </a:lnTo>
                  <a:lnTo>
                    <a:pt x="0" y="6"/>
                  </a:lnTo>
                  <a:lnTo>
                    <a:pt x="0" y="8"/>
                  </a:lnTo>
                  <a:lnTo>
                    <a:pt x="1" y="38"/>
                  </a:lnTo>
                  <a:lnTo>
                    <a:pt x="6" y="67"/>
                  </a:lnTo>
                  <a:lnTo>
                    <a:pt x="14" y="96"/>
                  </a:lnTo>
                  <a:lnTo>
                    <a:pt x="23" y="122"/>
                  </a:lnTo>
                  <a:lnTo>
                    <a:pt x="36" y="149"/>
                  </a:lnTo>
                  <a:lnTo>
                    <a:pt x="51" y="173"/>
                  </a:lnTo>
                  <a:lnTo>
                    <a:pt x="68" y="195"/>
                  </a:lnTo>
                  <a:lnTo>
                    <a:pt x="86" y="216"/>
                  </a:lnTo>
                  <a:lnTo>
                    <a:pt x="107" y="235"/>
                  </a:lnTo>
                  <a:lnTo>
                    <a:pt x="130" y="252"/>
                  </a:lnTo>
                  <a:lnTo>
                    <a:pt x="154" y="267"/>
                  </a:lnTo>
                  <a:lnTo>
                    <a:pt x="181" y="279"/>
                  </a:lnTo>
                  <a:lnTo>
                    <a:pt x="207" y="290"/>
                  </a:lnTo>
                  <a:lnTo>
                    <a:pt x="236" y="297"/>
                  </a:lnTo>
                  <a:lnTo>
                    <a:pt x="265" y="301"/>
                  </a:lnTo>
                  <a:lnTo>
                    <a:pt x="295" y="302"/>
                  </a:lnTo>
                  <a:lnTo>
                    <a:pt x="325" y="301"/>
                  </a:lnTo>
                  <a:lnTo>
                    <a:pt x="354" y="297"/>
                  </a:lnTo>
                  <a:lnTo>
                    <a:pt x="383" y="290"/>
                  </a:lnTo>
                  <a:lnTo>
                    <a:pt x="409" y="279"/>
                  </a:lnTo>
                  <a:lnTo>
                    <a:pt x="436" y="267"/>
                  </a:lnTo>
                  <a:lnTo>
                    <a:pt x="460" y="252"/>
                  </a:lnTo>
                  <a:lnTo>
                    <a:pt x="482" y="235"/>
                  </a:lnTo>
                  <a:lnTo>
                    <a:pt x="502" y="216"/>
                  </a:lnTo>
                  <a:lnTo>
                    <a:pt x="522" y="195"/>
                  </a:lnTo>
                  <a:lnTo>
                    <a:pt x="538" y="173"/>
                  </a:lnTo>
                  <a:lnTo>
                    <a:pt x="553" y="149"/>
                  </a:lnTo>
                  <a:lnTo>
                    <a:pt x="566" y="122"/>
                  </a:lnTo>
                  <a:lnTo>
                    <a:pt x="576" y="96"/>
                  </a:lnTo>
                  <a:lnTo>
                    <a:pt x="583" y="67"/>
                  </a:lnTo>
                  <a:lnTo>
                    <a:pt x="588" y="38"/>
                  </a:lnTo>
                  <a:lnTo>
                    <a:pt x="589" y="8"/>
                  </a:lnTo>
                  <a:lnTo>
                    <a:pt x="589" y="6"/>
                  </a:lnTo>
                  <a:lnTo>
                    <a:pt x="589" y="5"/>
                  </a:lnTo>
                  <a:lnTo>
                    <a:pt x="589" y="2"/>
                  </a:lnTo>
                  <a:lnTo>
                    <a:pt x="589" y="0"/>
                  </a:lnTo>
                  <a:lnTo>
                    <a:pt x="1" y="0"/>
                  </a:lnTo>
                  <a:close/>
                </a:path>
              </a:pathLst>
            </a:custGeom>
            <a:solidFill>
              <a:srgbClr val="82C836"/>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5619" name="Freeform 49"/>
            <p:cNvSpPr>
              <a:spLocks/>
            </p:cNvSpPr>
            <p:nvPr/>
          </p:nvSpPr>
          <p:spPr bwMode="auto">
            <a:xfrm>
              <a:off x="5027613" y="2614613"/>
              <a:ext cx="276225" cy="26988"/>
            </a:xfrm>
            <a:custGeom>
              <a:avLst/>
              <a:gdLst>
                <a:gd name="T0" fmla="*/ 267519 w 349"/>
                <a:gd name="T1" fmla="*/ 26988 h 36"/>
                <a:gd name="T2" fmla="*/ 270685 w 349"/>
                <a:gd name="T3" fmla="*/ 20241 h 36"/>
                <a:gd name="T4" fmla="*/ 272268 w 349"/>
                <a:gd name="T5" fmla="*/ 13494 h 36"/>
                <a:gd name="T6" fmla="*/ 273851 w 349"/>
                <a:gd name="T7" fmla="*/ 6747 h 36"/>
                <a:gd name="T8" fmla="*/ 276225 w 349"/>
                <a:gd name="T9" fmla="*/ 0 h 36"/>
                <a:gd name="T10" fmla="*/ 0 w 349"/>
                <a:gd name="T11" fmla="*/ 17992 h 36"/>
                <a:gd name="T12" fmla="*/ 267519 w 349"/>
                <a:gd name="T13" fmla="*/ 26988 h 36"/>
                <a:gd name="T14" fmla="*/ 0 60000 65536"/>
                <a:gd name="T15" fmla="*/ 0 60000 65536"/>
                <a:gd name="T16" fmla="*/ 0 60000 65536"/>
                <a:gd name="T17" fmla="*/ 0 60000 65536"/>
                <a:gd name="T18" fmla="*/ 0 60000 65536"/>
                <a:gd name="T19" fmla="*/ 0 60000 65536"/>
                <a:gd name="T20" fmla="*/ 0 60000 65536"/>
                <a:gd name="T21" fmla="*/ 0 w 349"/>
                <a:gd name="T22" fmla="*/ 0 h 36"/>
                <a:gd name="T23" fmla="*/ 349 w 349"/>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9" h="36">
                  <a:moveTo>
                    <a:pt x="338" y="36"/>
                  </a:moveTo>
                  <a:lnTo>
                    <a:pt x="342" y="27"/>
                  </a:lnTo>
                  <a:lnTo>
                    <a:pt x="344" y="18"/>
                  </a:lnTo>
                  <a:lnTo>
                    <a:pt x="346" y="9"/>
                  </a:lnTo>
                  <a:lnTo>
                    <a:pt x="349" y="0"/>
                  </a:lnTo>
                  <a:lnTo>
                    <a:pt x="0" y="24"/>
                  </a:lnTo>
                  <a:lnTo>
                    <a:pt x="338" y="36"/>
                  </a:lnTo>
                  <a:close/>
                </a:path>
              </a:pathLst>
            </a:custGeom>
            <a:solidFill>
              <a:srgbClr val="92D05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5620" name="Freeform 50"/>
            <p:cNvSpPr>
              <a:spLocks/>
            </p:cNvSpPr>
            <p:nvPr/>
          </p:nvSpPr>
          <p:spPr bwMode="auto">
            <a:xfrm>
              <a:off x="5029200" y="2667001"/>
              <a:ext cx="257175" cy="26988"/>
            </a:xfrm>
            <a:custGeom>
              <a:avLst/>
              <a:gdLst>
                <a:gd name="T0" fmla="*/ 242094 w 324"/>
                <a:gd name="T1" fmla="*/ 26988 h 33"/>
                <a:gd name="T2" fmla="*/ 246063 w 324"/>
                <a:gd name="T3" fmla="*/ 20445 h 33"/>
                <a:gd name="T4" fmla="*/ 249238 w 324"/>
                <a:gd name="T5" fmla="*/ 13085 h 33"/>
                <a:gd name="T6" fmla="*/ 253206 w 324"/>
                <a:gd name="T7" fmla="*/ 6543 h 33"/>
                <a:gd name="T8" fmla="*/ 257175 w 324"/>
                <a:gd name="T9" fmla="*/ 0 h 33"/>
                <a:gd name="T10" fmla="*/ 0 w 324"/>
                <a:gd name="T11" fmla="*/ 17992 h 33"/>
                <a:gd name="T12" fmla="*/ 242094 w 324"/>
                <a:gd name="T13" fmla="*/ 26988 h 33"/>
                <a:gd name="T14" fmla="*/ 0 60000 65536"/>
                <a:gd name="T15" fmla="*/ 0 60000 65536"/>
                <a:gd name="T16" fmla="*/ 0 60000 65536"/>
                <a:gd name="T17" fmla="*/ 0 60000 65536"/>
                <a:gd name="T18" fmla="*/ 0 60000 65536"/>
                <a:gd name="T19" fmla="*/ 0 60000 65536"/>
                <a:gd name="T20" fmla="*/ 0 60000 65536"/>
                <a:gd name="T21" fmla="*/ 0 w 324"/>
                <a:gd name="T22" fmla="*/ 0 h 33"/>
                <a:gd name="T23" fmla="*/ 324 w 324"/>
                <a:gd name="T24" fmla="*/ 33 h 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4" h="33">
                  <a:moveTo>
                    <a:pt x="305" y="33"/>
                  </a:moveTo>
                  <a:lnTo>
                    <a:pt x="310" y="25"/>
                  </a:lnTo>
                  <a:lnTo>
                    <a:pt x="314" y="16"/>
                  </a:lnTo>
                  <a:lnTo>
                    <a:pt x="319" y="8"/>
                  </a:lnTo>
                  <a:lnTo>
                    <a:pt x="324" y="0"/>
                  </a:lnTo>
                  <a:lnTo>
                    <a:pt x="0" y="22"/>
                  </a:lnTo>
                  <a:lnTo>
                    <a:pt x="305" y="33"/>
                  </a:lnTo>
                  <a:close/>
                </a:path>
              </a:pathLst>
            </a:custGeom>
            <a:solidFill>
              <a:srgbClr val="92D05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5621" name="Freeform 51"/>
            <p:cNvSpPr>
              <a:spLocks/>
            </p:cNvSpPr>
            <p:nvPr/>
          </p:nvSpPr>
          <p:spPr bwMode="auto">
            <a:xfrm>
              <a:off x="5038725" y="2720976"/>
              <a:ext cx="211138" cy="22225"/>
            </a:xfrm>
            <a:custGeom>
              <a:avLst/>
              <a:gdLst>
                <a:gd name="T0" fmla="*/ 189079 w 268"/>
                <a:gd name="T1" fmla="*/ 22225 h 28"/>
                <a:gd name="T2" fmla="*/ 195381 w 268"/>
                <a:gd name="T3" fmla="*/ 16669 h 28"/>
                <a:gd name="T4" fmla="*/ 200896 w 268"/>
                <a:gd name="T5" fmla="*/ 11113 h 28"/>
                <a:gd name="T6" fmla="*/ 206411 w 268"/>
                <a:gd name="T7" fmla="*/ 5556 h 28"/>
                <a:gd name="T8" fmla="*/ 211138 w 268"/>
                <a:gd name="T9" fmla="*/ 0 h 28"/>
                <a:gd name="T10" fmla="*/ 0 w 268"/>
                <a:gd name="T11" fmla="*/ 14288 h 28"/>
                <a:gd name="T12" fmla="*/ 189079 w 268"/>
                <a:gd name="T13" fmla="*/ 22225 h 28"/>
                <a:gd name="T14" fmla="*/ 0 60000 65536"/>
                <a:gd name="T15" fmla="*/ 0 60000 65536"/>
                <a:gd name="T16" fmla="*/ 0 60000 65536"/>
                <a:gd name="T17" fmla="*/ 0 60000 65536"/>
                <a:gd name="T18" fmla="*/ 0 60000 65536"/>
                <a:gd name="T19" fmla="*/ 0 60000 65536"/>
                <a:gd name="T20" fmla="*/ 0 60000 65536"/>
                <a:gd name="T21" fmla="*/ 0 w 268"/>
                <a:gd name="T22" fmla="*/ 0 h 28"/>
                <a:gd name="T23" fmla="*/ 268 w 268"/>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8" h="28">
                  <a:moveTo>
                    <a:pt x="240" y="28"/>
                  </a:moveTo>
                  <a:lnTo>
                    <a:pt x="248" y="21"/>
                  </a:lnTo>
                  <a:lnTo>
                    <a:pt x="255" y="14"/>
                  </a:lnTo>
                  <a:lnTo>
                    <a:pt x="262" y="7"/>
                  </a:lnTo>
                  <a:lnTo>
                    <a:pt x="268" y="0"/>
                  </a:lnTo>
                  <a:lnTo>
                    <a:pt x="0" y="18"/>
                  </a:lnTo>
                  <a:lnTo>
                    <a:pt x="240" y="28"/>
                  </a:lnTo>
                  <a:close/>
                </a:path>
              </a:pathLst>
            </a:custGeom>
            <a:solidFill>
              <a:srgbClr val="92D05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5622" name="Freeform 52"/>
            <p:cNvSpPr>
              <a:spLocks/>
            </p:cNvSpPr>
            <p:nvPr/>
          </p:nvSpPr>
          <p:spPr bwMode="auto">
            <a:xfrm>
              <a:off x="4522788" y="2989263"/>
              <a:ext cx="314325" cy="22225"/>
            </a:xfrm>
            <a:custGeom>
              <a:avLst/>
              <a:gdLst>
                <a:gd name="T0" fmla="*/ 314325 w 396"/>
                <a:gd name="T1" fmla="*/ 22225 h 28"/>
                <a:gd name="T2" fmla="*/ 309563 w 396"/>
                <a:gd name="T3" fmla="*/ 19050 h 28"/>
                <a:gd name="T4" fmla="*/ 304006 w 396"/>
                <a:gd name="T5" fmla="*/ 16669 h 28"/>
                <a:gd name="T6" fmla="*/ 299244 w 396"/>
                <a:gd name="T7" fmla="*/ 13494 h 28"/>
                <a:gd name="T8" fmla="*/ 293688 w 396"/>
                <a:gd name="T9" fmla="*/ 11113 h 28"/>
                <a:gd name="T10" fmla="*/ 289719 w 396"/>
                <a:gd name="T11" fmla="*/ 7938 h 28"/>
                <a:gd name="T12" fmla="*/ 284163 w 396"/>
                <a:gd name="T13" fmla="*/ 5556 h 28"/>
                <a:gd name="T14" fmla="*/ 278606 w 396"/>
                <a:gd name="T15" fmla="*/ 2381 h 28"/>
                <a:gd name="T16" fmla="*/ 273050 w 396"/>
                <a:gd name="T17" fmla="*/ 0 h 28"/>
                <a:gd name="T18" fmla="*/ 0 w 396"/>
                <a:gd name="T19" fmla="*/ 11906 h 28"/>
                <a:gd name="T20" fmla="*/ 314325 w 396"/>
                <a:gd name="T21" fmla="*/ 22225 h 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6"/>
                <a:gd name="T34" fmla="*/ 0 h 28"/>
                <a:gd name="T35" fmla="*/ 396 w 396"/>
                <a:gd name="T36" fmla="*/ 28 h 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6" h="28">
                  <a:moveTo>
                    <a:pt x="396" y="28"/>
                  </a:moveTo>
                  <a:lnTo>
                    <a:pt x="390" y="24"/>
                  </a:lnTo>
                  <a:lnTo>
                    <a:pt x="383" y="21"/>
                  </a:lnTo>
                  <a:lnTo>
                    <a:pt x="377" y="17"/>
                  </a:lnTo>
                  <a:lnTo>
                    <a:pt x="370" y="14"/>
                  </a:lnTo>
                  <a:lnTo>
                    <a:pt x="365" y="10"/>
                  </a:lnTo>
                  <a:lnTo>
                    <a:pt x="358" y="7"/>
                  </a:lnTo>
                  <a:lnTo>
                    <a:pt x="351" y="3"/>
                  </a:lnTo>
                  <a:lnTo>
                    <a:pt x="344" y="0"/>
                  </a:lnTo>
                  <a:lnTo>
                    <a:pt x="0" y="15"/>
                  </a:lnTo>
                  <a:lnTo>
                    <a:pt x="396" y="28"/>
                  </a:lnTo>
                  <a:close/>
                </a:path>
              </a:pathLst>
            </a:custGeom>
            <a:solidFill>
              <a:srgbClr val="92D05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5623" name="Freeform 53"/>
            <p:cNvSpPr>
              <a:spLocks/>
            </p:cNvSpPr>
            <p:nvPr/>
          </p:nvSpPr>
          <p:spPr bwMode="auto">
            <a:xfrm>
              <a:off x="4552950" y="3040063"/>
              <a:ext cx="338138" cy="23813"/>
            </a:xfrm>
            <a:custGeom>
              <a:avLst/>
              <a:gdLst>
                <a:gd name="T0" fmla="*/ 338138 w 427"/>
                <a:gd name="T1" fmla="*/ 23813 h 31"/>
                <a:gd name="T2" fmla="*/ 333387 w 427"/>
                <a:gd name="T3" fmla="*/ 17668 h 31"/>
                <a:gd name="T4" fmla="*/ 328635 w 427"/>
                <a:gd name="T5" fmla="*/ 11522 h 31"/>
                <a:gd name="T6" fmla="*/ 323092 w 427"/>
                <a:gd name="T7" fmla="*/ 5377 h 31"/>
                <a:gd name="T8" fmla="*/ 316757 w 427"/>
                <a:gd name="T9" fmla="*/ 0 h 31"/>
                <a:gd name="T10" fmla="*/ 0 w 427"/>
                <a:gd name="T11" fmla="*/ 12291 h 31"/>
                <a:gd name="T12" fmla="*/ 338138 w 427"/>
                <a:gd name="T13" fmla="*/ 23813 h 31"/>
                <a:gd name="T14" fmla="*/ 0 60000 65536"/>
                <a:gd name="T15" fmla="*/ 0 60000 65536"/>
                <a:gd name="T16" fmla="*/ 0 60000 65536"/>
                <a:gd name="T17" fmla="*/ 0 60000 65536"/>
                <a:gd name="T18" fmla="*/ 0 60000 65536"/>
                <a:gd name="T19" fmla="*/ 0 60000 65536"/>
                <a:gd name="T20" fmla="*/ 0 60000 65536"/>
                <a:gd name="T21" fmla="*/ 0 w 427"/>
                <a:gd name="T22" fmla="*/ 0 h 31"/>
                <a:gd name="T23" fmla="*/ 427 w 427"/>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27" h="31">
                  <a:moveTo>
                    <a:pt x="427" y="31"/>
                  </a:moveTo>
                  <a:lnTo>
                    <a:pt x="421" y="23"/>
                  </a:lnTo>
                  <a:lnTo>
                    <a:pt x="415" y="15"/>
                  </a:lnTo>
                  <a:lnTo>
                    <a:pt x="408" y="7"/>
                  </a:lnTo>
                  <a:lnTo>
                    <a:pt x="400" y="0"/>
                  </a:lnTo>
                  <a:lnTo>
                    <a:pt x="0" y="16"/>
                  </a:lnTo>
                  <a:lnTo>
                    <a:pt x="427" y="31"/>
                  </a:lnTo>
                  <a:close/>
                </a:path>
              </a:pathLst>
            </a:custGeom>
            <a:solidFill>
              <a:srgbClr val="92D050"/>
            </a:solidFill>
            <a:ln w="9525">
              <a:noFill/>
              <a:round/>
              <a:headEnd/>
              <a:tailEnd/>
            </a:ln>
          </p:spPr>
          <p:txBody>
            <a:bodyPr/>
            <a:lstStyle/>
            <a:p>
              <a:pPr fontAlgn="base">
                <a:spcBef>
                  <a:spcPct val="0"/>
                </a:spcBef>
                <a:spcAft>
                  <a:spcPct val="0"/>
                </a:spcAft>
              </a:pPr>
              <a:endParaRPr lang="zh-CN" altLang="en-US">
                <a:solidFill>
                  <a:prstClr val="black"/>
                </a:solidFill>
                <a:latin typeface="Arial" charset="0"/>
              </a:endParaRPr>
            </a:p>
          </p:txBody>
        </p:sp>
      </p:grpSp>
      <p:sp>
        <p:nvSpPr>
          <p:cNvPr id="55" name="TextBox 54"/>
          <p:cNvSpPr txBox="1"/>
          <p:nvPr/>
        </p:nvSpPr>
        <p:spPr>
          <a:xfrm>
            <a:off x="1358900" y="1735138"/>
            <a:ext cx="2646363" cy="2308225"/>
          </a:xfrm>
          <a:prstGeom prst="rect">
            <a:avLst/>
          </a:prstGeom>
          <a:noFill/>
        </p:spPr>
        <p:txBody>
          <a:bodyPr wrap="none">
            <a:spAutoFit/>
          </a:bodyPr>
          <a:lstStyle>
            <a:defPPr>
              <a:defRPr lang="zh-CN"/>
            </a:defPPr>
            <a:lvl1pPr>
              <a:defRPr sz="1400">
                <a:solidFill>
                  <a:schemeClr val="tx1">
                    <a:lumMod val="75000"/>
                    <a:lumOff val="25000"/>
                  </a:schemeClr>
                </a:solidFill>
                <a:latin typeface="微软雅黑" pitchFamily="34" charset="-122"/>
                <a:ea typeface="微软雅黑" pitchFamily="34" charset="-122"/>
              </a:defRPr>
            </a:lvl1pPr>
          </a:lstStyle>
          <a:p>
            <a:pPr>
              <a:defRPr/>
            </a:pPr>
            <a:r>
              <a:rPr lang="zh-CN" altLang="en-US" sz="1600" dirty="0">
                <a:solidFill>
                  <a:prstClr val="black">
                    <a:lumMod val="65000"/>
                    <a:lumOff val="35000"/>
                  </a:prstClr>
                </a:solidFill>
              </a:rPr>
              <a:t>点击添加文字点击添加文字</a:t>
            </a:r>
          </a:p>
          <a:p>
            <a:pPr>
              <a:defRPr/>
            </a:pPr>
            <a:r>
              <a:rPr lang="zh-CN" altLang="en-US" sz="1600" dirty="0">
                <a:solidFill>
                  <a:prstClr val="black">
                    <a:lumMod val="65000"/>
                    <a:lumOff val="35000"/>
                  </a:prstClr>
                </a:solidFill>
              </a:rPr>
              <a:t>点击添加文字点击添加文字</a:t>
            </a:r>
          </a:p>
          <a:p>
            <a:pPr>
              <a:defRPr/>
            </a:pPr>
            <a:r>
              <a:rPr lang="zh-CN" altLang="en-US" sz="1600" dirty="0">
                <a:solidFill>
                  <a:prstClr val="black">
                    <a:lumMod val="65000"/>
                    <a:lumOff val="35000"/>
                  </a:prstClr>
                </a:solidFill>
              </a:rPr>
              <a:t>点击添加文字点击添加文字</a:t>
            </a:r>
          </a:p>
          <a:p>
            <a:pPr>
              <a:defRPr/>
            </a:pPr>
            <a:r>
              <a:rPr lang="zh-CN" altLang="en-US" sz="1600" dirty="0">
                <a:solidFill>
                  <a:prstClr val="black">
                    <a:lumMod val="65000"/>
                    <a:lumOff val="35000"/>
                  </a:prstClr>
                </a:solidFill>
              </a:rPr>
              <a:t>点击添加文字点击添加文字</a:t>
            </a:r>
          </a:p>
          <a:p>
            <a:pPr>
              <a:defRPr/>
            </a:pPr>
            <a:r>
              <a:rPr lang="zh-CN" altLang="en-US" sz="1600" dirty="0">
                <a:solidFill>
                  <a:prstClr val="black">
                    <a:lumMod val="65000"/>
                    <a:lumOff val="35000"/>
                  </a:prstClr>
                </a:solidFill>
              </a:rPr>
              <a:t>点击添加文字点击添加文字</a:t>
            </a:r>
          </a:p>
          <a:p>
            <a:pPr>
              <a:defRPr/>
            </a:pPr>
            <a:r>
              <a:rPr lang="zh-CN" altLang="en-US" sz="1600" dirty="0">
                <a:solidFill>
                  <a:prstClr val="black">
                    <a:lumMod val="65000"/>
                    <a:lumOff val="35000"/>
                  </a:prstClr>
                </a:solidFill>
              </a:rPr>
              <a:t>点击添加文字点击添加文字</a:t>
            </a:r>
          </a:p>
          <a:p>
            <a:pPr>
              <a:defRPr/>
            </a:pPr>
            <a:r>
              <a:rPr lang="zh-CN" altLang="en-US" sz="1600" dirty="0">
                <a:solidFill>
                  <a:prstClr val="black">
                    <a:lumMod val="65000"/>
                    <a:lumOff val="35000"/>
                  </a:prstClr>
                </a:solidFill>
              </a:rPr>
              <a:t>点击添加文字点击添加文字</a:t>
            </a:r>
          </a:p>
          <a:p>
            <a:pPr>
              <a:defRPr/>
            </a:pPr>
            <a:r>
              <a:rPr lang="zh-CN" altLang="en-US" sz="1600" dirty="0">
                <a:solidFill>
                  <a:prstClr val="black">
                    <a:lumMod val="65000"/>
                    <a:lumOff val="35000"/>
                  </a:prstClr>
                </a:solidFill>
              </a:rPr>
              <a:t>点击添加文字点击添加文字</a:t>
            </a:r>
          </a:p>
          <a:p>
            <a:pPr>
              <a:defRPr/>
            </a:pPr>
            <a:r>
              <a:rPr lang="zh-CN" altLang="en-US" sz="1600" dirty="0">
                <a:solidFill>
                  <a:prstClr val="black">
                    <a:lumMod val="65000"/>
                    <a:lumOff val="35000"/>
                  </a:prstClr>
                </a:solidFill>
              </a:rPr>
              <a:t>点击添加文字点击添加文字</a:t>
            </a:r>
          </a:p>
        </p:txBody>
      </p:sp>
    </p:spTree>
    <p:extLst>
      <p:ext uri="{BB962C8B-B14F-4D97-AF65-F5344CB8AC3E}">
        <p14:creationId xmlns:p14="http://schemas.microsoft.com/office/powerpoint/2010/main" val="301450314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3094"/>
                                        </p:tgtEl>
                                        <p:attrNameLst>
                                          <p:attrName>style.visibility</p:attrName>
                                        </p:attrNameLst>
                                      </p:cBhvr>
                                      <p:to>
                                        <p:strVal val="visible"/>
                                      </p:to>
                                    </p:set>
                                    <p:animEffect transition="in" filter="wipe(right)">
                                      <p:cBhvr>
                                        <p:cTn id="11" dur="500"/>
                                        <p:tgtEl>
                                          <p:spTgt spid="309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wipe(left)">
                                      <p:cBhvr>
                                        <p:cTn id="1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50975" y="484188"/>
            <a:ext cx="4494213" cy="522287"/>
          </a:xfrm>
          <a:prstGeom prst="rect">
            <a:avLst/>
          </a:prstGeom>
          <a:noFill/>
        </p:spPr>
        <p:txBody>
          <a:bodyPr wrap="none">
            <a:spAutoFit/>
          </a:bodyPr>
          <a:lstStyle/>
          <a:p>
            <a:pPr>
              <a:defRPr/>
            </a:pPr>
            <a:r>
              <a:rPr lang="zh-CN" altLang="en-US" sz="2800" dirty="0">
                <a:solidFill>
                  <a:prstClr val="white"/>
                </a:solidFill>
                <a:effectLst>
                  <a:outerShdw blurRad="60007" dist="310007" dir="7680000" sy="30000" kx="1300200" algn="ctr" rotWithShape="0">
                    <a:prstClr val="black">
                      <a:alpha val="32000"/>
                    </a:prstClr>
                  </a:outerShdw>
                </a:effectLst>
                <a:latin typeface="迷你简粗倩" pitchFamily="65" charset="-122"/>
                <a:ea typeface="迷你简粗倩" pitchFamily="65" charset="-122"/>
              </a:rPr>
              <a:t>点击添加标题点击添加标题</a:t>
            </a:r>
          </a:p>
        </p:txBody>
      </p:sp>
      <p:graphicFrame>
        <p:nvGraphicFramePr>
          <p:cNvPr id="2" name="图表 1"/>
          <p:cNvGraphicFramePr>
            <a:graphicFrameLocks/>
          </p:cNvGraphicFramePr>
          <p:nvPr/>
        </p:nvGraphicFramePr>
        <p:xfrm>
          <a:off x="920750" y="1512888"/>
          <a:ext cx="7231063" cy="314166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6013162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18" presetClass="entr" presetSubtype="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strips(downRight)">
                                      <p:cBhvr>
                                        <p:cTn id="11"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2" grpId="0">
        <p:bldAsOne/>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50975" y="484188"/>
            <a:ext cx="4494213" cy="522287"/>
          </a:xfrm>
          <a:prstGeom prst="rect">
            <a:avLst/>
          </a:prstGeom>
          <a:noFill/>
        </p:spPr>
        <p:txBody>
          <a:bodyPr wrap="none">
            <a:spAutoFit/>
          </a:bodyPr>
          <a:lstStyle/>
          <a:p>
            <a:pPr>
              <a:defRPr/>
            </a:pPr>
            <a:r>
              <a:rPr lang="zh-CN" altLang="en-US" sz="2800" dirty="0">
                <a:solidFill>
                  <a:prstClr val="white"/>
                </a:solidFill>
                <a:effectLst>
                  <a:outerShdw blurRad="60007" dist="310007" dir="7680000" sy="30000" kx="1300200" algn="ctr" rotWithShape="0">
                    <a:prstClr val="black">
                      <a:alpha val="32000"/>
                    </a:prstClr>
                  </a:outerShdw>
                </a:effectLst>
                <a:latin typeface="迷你简粗倩" pitchFamily="65" charset="-122"/>
                <a:ea typeface="迷你简粗倩" pitchFamily="65" charset="-122"/>
              </a:rPr>
              <a:t>点击添加标题点击添加标题</a:t>
            </a:r>
          </a:p>
        </p:txBody>
      </p:sp>
      <p:grpSp>
        <p:nvGrpSpPr>
          <p:cNvPr id="2" name="组合 1"/>
          <p:cNvGrpSpPr>
            <a:grpSpLocks/>
          </p:cNvGrpSpPr>
          <p:nvPr/>
        </p:nvGrpSpPr>
        <p:grpSpPr bwMode="auto">
          <a:xfrm>
            <a:off x="1979613" y="1419225"/>
            <a:ext cx="5256212" cy="327025"/>
            <a:chOff x="1979712" y="1419985"/>
            <a:chExt cx="5256000" cy="326053"/>
          </a:xfrm>
        </p:grpSpPr>
        <p:sp>
          <p:nvSpPr>
            <p:cNvPr id="7" name="直接连接符 6"/>
            <p:cNvSpPr/>
            <p:nvPr/>
          </p:nvSpPr>
          <p:spPr>
            <a:xfrm>
              <a:off x="1979712" y="1725462"/>
              <a:ext cx="5256000" cy="0"/>
            </a:xfrm>
            <a:prstGeom prst="line">
              <a:avLst/>
            </a:prstGeom>
            <a:ln>
              <a:solidFill>
                <a:srgbClr val="7ABC32"/>
              </a:solidFill>
              <a:prstDash val="sysDot"/>
            </a:ln>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9" name="任意多边形 8"/>
            <p:cNvSpPr/>
            <p:nvPr/>
          </p:nvSpPr>
          <p:spPr>
            <a:xfrm>
              <a:off x="1979712" y="1419985"/>
              <a:ext cx="1460441" cy="326053"/>
            </a:xfrm>
            <a:custGeom>
              <a:avLst/>
              <a:gdLst>
                <a:gd name="connsiteX0" fmla="*/ 54353 w 1460322"/>
                <a:gd name="connsiteY0" fmla="*/ 0 h 326053"/>
                <a:gd name="connsiteX1" fmla="*/ 1405969 w 1460322"/>
                <a:gd name="connsiteY1" fmla="*/ 0 h 326053"/>
                <a:gd name="connsiteX2" fmla="*/ 1460322 w 1460322"/>
                <a:gd name="connsiteY2" fmla="*/ 54353 h 326053"/>
                <a:gd name="connsiteX3" fmla="*/ 1460322 w 1460322"/>
                <a:gd name="connsiteY3" fmla="*/ 326053 h 326053"/>
                <a:gd name="connsiteX4" fmla="*/ 1460322 w 1460322"/>
                <a:gd name="connsiteY4" fmla="*/ 326053 h 326053"/>
                <a:gd name="connsiteX5" fmla="*/ 0 w 1460322"/>
                <a:gd name="connsiteY5" fmla="*/ 326053 h 326053"/>
                <a:gd name="connsiteX6" fmla="*/ 0 w 1460322"/>
                <a:gd name="connsiteY6" fmla="*/ 326053 h 326053"/>
                <a:gd name="connsiteX7" fmla="*/ 0 w 1460322"/>
                <a:gd name="connsiteY7" fmla="*/ 54353 h 326053"/>
                <a:gd name="connsiteX8" fmla="*/ 54353 w 1460322"/>
                <a:gd name="connsiteY8" fmla="*/ 0 h 326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0322" h="326053">
                  <a:moveTo>
                    <a:pt x="54353" y="0"/>
                  </a:moveTo>
                  <a:lnTo>
                    <a:pt x="1405969" y="0"/>
                  </a:lnTo>
                  <a:cubicBezTo>
                    <a:pt x="1435987" y="0"/>
                    <a:pt x="1460322" y="24335"/>
                    <a:pt x="1460322" y="54353"/>
                  </a:cubicBezTo>
                  <a:lnTo>
                    <a:pt x="1460322" y="326053"/>
                  </a:lnTo>
                  <a:lnTo>
                    <a:pt x="1460322" y="326053"/>
                  </a:lnTo>
                  <a:lnTo>
                    <a:pt x="0" y="326053"/>
                  </a:lnTo>
                  <a:lnTo>
                    <a:pt x="0" y="326053"/>
                  </a:lnTo>
                  <a:lnTo>
                    <a:pt x="0" y="54353"/>
                  </a:lnTo>
                  <a:cubicBezTo>
                    <a:pt x="0" y="24335"/>
                    <a:pt x="24335" y="0"/>
                    <a:pt x="54353" y="0"/>
                  </a:cubicBezTo>
                  <a:close/>
                </a:path>
              </a:pathLst>
            </a:custGeom>
            <a:solidFill>
              <a:srgbClr val="7ABC32"/>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46399" tIns="46399" rIns="46399" bIns="30480" spcCol="1270" anchor="ctr"/>
            <a:lstStyle/>
            <a:p>
              <a:pPr algn="ctr" defTabSz="711200">
                <a:lnSpc>
                  <a:spcPct val="90000"/>
                </a:lnSpc>
                <a:spcBef>
                  <a:spcPct val="0"/>
                </a:spcBef>
                <a:spcAft>
                  <a:spcPct val="35000"/>
                </a:spcAft>
                <a:defRPr/>
              </a:pPr>
              <a:r>
                <a:rPr lang="zh-CN" altLang="en-US" dirty="0">
                  <a:solidFill>
                    <a:prstClr val="white"/>
                  </a:solidFill>
                  <a:latin typeface="微软雅黑" pitchFamily="34" charset="-122"/>
                  <a:ea typeface="微软雅黑" pitchFamily="34" charset="-122"/>
                </a:rPr>
                <a:t>添加标题</a:t>
              </a:r>
            </a:p>
          </p:txBody>
        </p:sp>
      </p:grpSp>
      <p:grpSp>
        <p:nvGrpSpPr>
          <p:cNvPr id="3" name="组合 2"/>
          <p:cNvGrpSpPr>
            <a:grpSpLocks/>
          </p:cNvGrpSpPr>
          <p:nvPr/>
        </p:nvGrpSpPr>
        <p:grpSpPr bwMode="auto">
          <a:xfrm>
            <a:off x="1979613" y="2414588"/>
            <a:ext cx="5256212" cy="325437"/>
            <a:chOff x="1979712" y="2414545"/>
            <a:chExt cx="5256000" cy="326053"/>
          </a:xfrm>
        </p:grpSpPr>
        <p:sp>
          <p:nvSpPr>
            <p:cNvPr id="6" name="直接连接符 5"/>
            <p:cNvSpPr/>
            <p:nvPr/>
          </p:nvSpPr>
          <p:spPr>
            <a:xfrm>
              <a:off x="1979712" y="2710379"/>
              <a:ext cx="5256000" cy="0"/>
            </a:xfrm>
            <a:prstGeom prst="line">
              <a:avLst/>
            </a:prstGeom>
            <a:ln>
              <a:solidFill>
                <a:srgbClr val="7ABC32"/>
              </a:solidFill>
              <a:prstDash val="sysDot"/>
            </a:ln>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2" name="任意多边形 11"/>
            <p:cNvSpPr/>
            <p:nvPr/>
          </p:nvSpPr>
          <p:spPr>
            <a:xfrm>
              <a:off x="1979712" y="2414545"/>
              <a:ext cx="1460441" cy="326053"/>
            </a:xfrm>
            <a:custGeom>
              <a:avLst/>
              <a:gdLst>
                <a:gd name="connsiteX0" fmla="*/ 54353 w 1460322"/>
                <a:gd name="connsiteY0" fmla="*/ 0 h 326053"/>
                <a:gd name="connsiteX1" fmla="*/ 1405969 w 1460322"/>
                <a:gd name="connsiteY1" fmla="*/ 0 h 326053"/>
                <a:gd name="connsiteX2" fmla="*/ 1460322 w 1460322"/>
                <a:gd name="connsiteY2" fmla="*/ 54353 h 326053"/>
                <a:gd name="connsiteX3" fmla="*/ 1460322 w 1460322"/>
                <a:gd name="connsiteY3" fmla="*/ 326053 h 326053"/>
                <a:gd name="connsiteX4" fmla="*/ 1460322 w 1460322"/>
                <a:gd name="connsiteY4" fmla="*/ 326053 h 326053"/>
                <a:gd name="connsiteX5" fmla="*/ 0 w 1460322"/>
                <a:gd name="connsiteY5" fmla="*/ 326053 h 326053"/>
                <a:gd name="connsiteX6" fmla="*/ 0 w 1460322"/>
                <a:gd name="connsiteY6" fmla="*/ 326053 h 326053"/>
                <a:gd name="connsiteX7" fmla="*/ 0 w 1460322"/>
                <a:gd name="connsiteY7" fmla="*/ 54353 h 326053"/>
                <a:gd name="connsiteX8" fmla="*/ 54353 w 1460322"/>
                <a:gd name="connsiteY8" fmla="*/ 0 h 326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0322" h="326053">
                  <a:moveTo>
                    <a:pt x="54353" y="0"/>
                  </a:moveTo>
                  <a:lnTo>
                    <a:pt x="1405969" y="0"/>
                  </a:lnTo>
                  <a:cubicBezTo>
                    <a:pt x="1435987" y="0"/>
                    <a:pt x="1460322" y="24335"/>
                    <a:pt x="1460322" y="54353"/>
                  </a:cubicBezTo>
                  <a:lnTo>
                    <a:pt x="1460322" y="326053"/>
                  </a:lnTo>
                  <a:lnTo>
                    <a:pt x="1460322" y="326053"/>
                  </a:lnTo>
                  <a:lnTo>
                    <a:pt x="0" y="326053"/>
                  </a:lnTo>
                  <a:lnTo>
                    <a:pt x="0" y="326053"/>
                  </a:lnTo>
                  <a:lnTo>
                    <a:pt x="0" y="54353"/>
                  </a:lnTo>
                  <a:cubicBezTo>
                    <a:pt x="0" y="24335"/>
                    <a:pt x="24335" y="0"/>
                    <a:pt x="54353" y="0"/>
                  </a:cubicBezTo>
                  <a:close/>
                </a:path>
              </a:pathLst>
            </a:custGeom>
            <a:solidFill>
              <a:srgbClr val="82C836"/>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46399" tIns="46399" rIns="46399" bIns="30480" spcCol="1270" anchor="ctr"/>
            <a:lstStyle/>
            <a:p>
              <a:pPr algn="ctr" defTabSz="711200">
                <a:lnSpc>
                  <a:spcPct val="90000"/>
                </a:lnSpc>
                <a:spcBef>
                  <a:spcPct val="0"/>
                </a:spcBef>
                <a:spcAft>
                  <a:spcPct val="35000"/>
                </a:spcAft>
                <a:defRPr/>
              </a:pPr>
              <a:r>
                <a:rPr lang="zh-CN" altLang="en-US" dirty="0">
                  <a:solidFill>
                    <a:prstClr val="white"/>
                  </a:solidFill>
                  <a:latin typeface="微软雅黑" pitchFamily="34" charset="-122"/>
                  <a:ea typeface="微软雅黑" pitchFamily="34" charset="-122"/>
                </a:rPr>
                <a:t>添加标题</a:t>
              </a:r>
            </a:p>
          </p:txBody>
        </p:sp>
      </p:grpSp>
      <p:grpSp>
        <p:nvGrpSpPr>
          <p:cNvPr id="8" name="组合 7"/>
          <p:cNvGrpSpPr>
            <a:grpSpLocks/>
          </p:cNvGrpSpPr>
          <p:nvPr/>
        </p:nvGrpSpPr>
        <p:grpSpPr bwMode="auto">
          <a:xfrm>
            <a:off x="1979613" y="3408363"/>
            <a:ext cx="5256212" cy="327025"/>
            <a:chOff x="1979711" y="3409105"/>
            <a:chExt cx="5256585" cy="326053"/>
          </a:xfrm>
        </p:grpSpPr>
        <p:sp>
          <p:nvSpPr>
            <p:cNvPr id="5" name="直接连接符 4"/>
            <p:cNvSpPr/>
            <p:nvPr/>
          </p:nvSpPr>
          <p:spPr>
            <a:xfrm>
              <a:off x="1979711" y="3705085"/>
              <a:ext cx="5256585" cy="23742"/>
            </a:xfrm>
            <a:prstGeom prst="line">
              <a:avLst/>
            </a:prstGeom>
            <a:ln>
              <a:solidFill>
                <a:srgbClr val="7ABC32"/>
              </a:solidFill>
              <a:prstDash val="sysDot"/>
            </a:ln>
          </p:spPr>
          <p:style>
            <a:lnRef idx="2">
              <a:schemeClr val="accent1">
                <a:shade val="60000"/>
                <a:hueOff val="0"/>
                <a:satOff val="0"/>
                <a:lumOff val="0"/>
                <a:alphaOff val="0"/>
              </a:schemeClr>
            </a:lnRef>
            <a:fillRef idx="0">
              <a:schemeClr val="accent1">
                <a:hueOff val="0"/>
                <a:satOff val="0"/>
                <a:lumOff val="0"/>
                <a:alphaOff val="0"/>
              </a:schemeClr>
            </a:fillRef>
            <a:effectRef idx="0">
              <a:schemeClr val="accent1">
                <a:hueOff val="0"/>
                <a:satOff val="0"/>
                <a:lumOff val="0"/>
                <a:alphaOff val="0"/>
              </a:schemeClr>
            </a:effectRef>
            <a:fontRef idx="minor">
              <a:schemeClr val="tx1">
                <a:hueOff val="0"/>
                <a:satOff val="0"/>
                <a:lumOff val="0"/>
                <a:alphaOff val="0"/>
              </a:schemeClr>
            </a:fontRef>
          </p:style>
        </p:sp>
        <p:sp>
          <p:nvSpPr>
            <p:cNvPr id="15" name="任意多边形 14"/>
            <p:cNvSpPr/>
            <p:nvPr/>
          </p:nvSpPr>
          <p:spPr>
            <a:xfrm>
              <a:off x="1979711" y="3409105"/>
              <a:ext cx="1460604" cy="326053"/>
            </a:xfrm>
            <a:custGeom>
              <a:avLst/>
              <a:gdLst>
                <a:gd name="connsiteX0" fmla="*/ 54353 w 1460322"/>
                <a:gd name="connsiteY0" fmla="*/ 0 h 326053"/>
                <a:gd name="connsiteX1" fmla="*/ 1405969 w 1460322"/>
                <a:gd name="connsiteY1" fmla="*/ 0 h 326053"/>
                <a:gd name="connsiteX2" fmla="*/ 1460322 w 1460322"/>
                <a:gd name="connsiteY2" fmla="*/ 54353 h 326053"/>
                <a:gd name="connsiteX3" fmla="*/ 1460322 w 1460322"/>
                <a:gd name="connsiteY3" fmla="*/ 326053 h 326053"/>
                <a:gd name="connsiteX4" fmla="*/ 1460322 w 1460322"/>
                <a:gd name="connsiteY4" fmla="*/ 326053 h 326053"/>
                <a:gd name="connsiteX5" fmla="*/ 0 w 1460322"/>
                <a:gd name="connsiteY5" fmla="*/ 326053 h 326053"/>
                <a:gd name="connsiteX6" fmla="*/ 0 w 1460322"/>
                <a:gd name="connsiteY6" fmla="*/ 326053 h 326053"/>
                <a:gd name="connsiteX7" fmla="*/ 0 w 1460322"/>
                <a:gd name="connsiteY7" fmla="*/ 54353 h 326053"/>
                <a:gd name="connsiteX8" fmla="*/ 54353 w 1460322"/>
                <a:gd name="connsiteY8" fmla="*/ 0 h 326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0322" h="326053">
                  <a:moveTo>
                    <a:pt x="54353" y="0"/>
                  </a:moveTo>
                  <a:lnTo>
                    <a:pt x="1405969" y="0"/>
                  </a:lnTo>
                  <a:cubicBezTo>
                    <a:pt x="1435987" y="0"/>
                    <a:pt x="1460322" y="24335"/>
                    <a:pt x="1460322" y="54353"/>
                  </a:cubicBezTo>
                  <a:lnTo>
                    <a:pt x="1460322" y="326053"/>
                  </a:lnTo>
                  <a:lnTo>
                    <a:pt x="1460322" y="326053"/>
                  </a:lnTo>
                  <a:lnTo>
                    <a:pt x="0" y="326053"/>
                  </a:lnTo>
                  <a:lnTo>
                    <a:pt x="0" y="326053"/>
                  </a:lnTo>
                  <a:lnTo>
                    <a:pt x="0" y="54353"/>
                  </a:lnTo>
                  <a:cubicBezTo>
                    <a:pt x="0" y="24335"/>
                    <a:pt x="24335" y="0"/>
                    <a:pt x="54353" y="0"/>
                  </a:cubicBezTo>
                  <a:close/>
                </a:path>
              </a:pathLst>
            </a:custGeom>
            <a:solidFill>
              <a:srgbClr val="82C836"/>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lIns="46399" tIns="46399" rIns="46399" bIns="30480" spcCol="1270" anchor="ctr"/>
            <a:lstStyle/>
            <a:p>
              <a:pPr algn="ctr" defTabSz="711200">
                <a:lnSpc>
                  <a:spcPct val="90000"/>
                </a:lnSpc>
                <a:spcBef>
                  <a:spcPct val="0"/>
                </a:spcBef>
                <a:spcAft>
                  <a:spcPct val="35000"/>
                </a:spcAft>
                <a:defRPr/>
              </a:pPr>
              <a:r>
                <a:rPr lang="zh-CN" altLang="en-US" dirty="0">
                  <a:solidFill>
                    <a:prstClr val="white"/>
                  </a:solidFill>
                  <a:latin typeface="微软雅黑" pitchFamily="34" charset="-122"/>
                  <a:ea typeface="微软雅黑" pitchFamily="34" charset="-122"/>
                </a:rPr>
                <a:t>添加标题</a:t>
              </a:r>
            </a:p>
          </p:txBody>
        </p:sp>
      </p:grpSp>
      <p:sp>
        <p:nvSpPr>
          <p:cNvPr id="16" name="任意多边形 15"/>
          <p:cNvSpPr/>
          <p:nvPr/>
        </p:nvSpPr>
        <p:spPr>
          <a:xfrm>
            <a:off x="1981200" y="3749675"/>
            <a:ext cx="5254625" cy="539750"/>
          </a:xfrm>
          <a:custGeom>
            <a:avLst/>
            <a:gdLst>
              <a:gd name="connsiteX0" fmla="*/ 0 w 5616624"/>
              <a:gd name="connsiteY0" fmla="*/ 0 h 652203"/>
              <a:gd name="connsiteX1" fmla="*/ 5616624 w 5616624"/>
              <a:gd name="connsiteY1" fmla="*/ 0 h 652203"/>
              <a:gd name="connsiteX2" fmla="*/ 5616624 w 5616624"/>
              <a:gd name="connsiteY2" fmla="*/ 652203 h 652203"/>
              <a:gd name="connsiteX3" fmla="*/ 0 w 5616624"/>
              <a:gd name="connsiteY3" fmla="*/ 652203 h 652203"/>
              <a:gd name="connsiteX4" fmla="*/ 0 w 5616624"/>
              <a:gd name="connsiteY4" fmla="*/ 0 h 65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6624" h="652203">
                <a:moveTo>
                  <a:pt x="0" y="0"/>
                </a:moveTo>
                <a:lnTo>
                  <a:pt x="5616624" y="0"/>
                </a:lnTo>
                <a:lnTo>
                  <a:pt x="5616624" y="652203"/>
                </a:lnTo>
                <a:lnTo>
                  <a:pt x="0" y="65220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80010" tIns="80010" rIns="80010" bIns="80010" spcCol="1270"/>
          <a:lstStyle/>
          <a:p>
            <a:pPr marL="285750" lvl="1" indent="-285750" defTabSz="1466850">
              <a:lnSpc>
                <a:spcPct val="90000"/>
              </a:lnSpc>
              <a:spcBef>
                <a:spcPct val="0"/>
              </a:spcBef>
              <a:spcAft>
                <a:spcPct val="15000"/>
              </a:spcAft>
              <a:buFontTx/>
              <a:buChar char="••"/>
              <a:defRPr/>
            </a:pPr>
            <a:r>
              <a:rPr lang="zh-CN" altLang="en-US" sz="1400" dirty="0">
                <a:solidFill>
                  <a:prstClr val="black">
                    <a:lumMod val="65000"/>
                    <a:lumOff val="35000"/>
                  </a:prstClr>
                </a:solidFill>
                <a:latin typeface="微软雅黑" pitchFamily="34" charset="-122"/>
                <a:ea typeface="微软雅黑" pitchFamily="34" charset="-122"/>
              </a:rPr>
              <a:t>点击添加文字点击添加文字点击添加文字点击添加文字点击添加文字点击添加文字点击添加文字点击添加文字点击添加文字</a:t>
            </a:r>
            <a:endParaRPr lang="zh-CN" altLang="en-US" sz="1400" dirty="0">
              <a:solidFill>
                <a:prstClr val="black">
                  <a:lumMod val="65000"/>
                  <a:lumOff val="35000"/>
                </a:prstClr>
              </a:solidFill>
            </a:endParaRPr>
          </a:p>
          <a:p>
            <a:pPr marL="285750" lvl="1" indent="-285750" defTabSz="1466850">
              <a:lnSpc>
                <a:spcPct val="90000"/>
              </a:lnSpc>
              <a:spcBef>
                <a:spcPct val="0"/>
              </a:spcBef>
              <a:spcAft>
                <a:spcPct val="15000"/>
              </a:spcAft>
              <a:buFontTx/>
              <a:buChar char="••"/>
              <a:defRPr/>
            </a:pPr>
            <a:endParaRPr lang="zh-CN" altLang="en-US" sz="1400" dirty="0">
              <a:solidFill>
                <a:prstClr val="black">
                  <a:lumMod val="65000"/>
                  <a:lumOff val="35000"/>
                </a:prstClr>
              </a:solidFill>
            </a:endParaRPr>
          </a:p>
          <a:p>
            <a:pPr marL="285750" lvl="1" indent="-285750" defTabSz="1466850">
              <a:lnSpc>
                <a:spcPct val="90000"/>
              </a:lnSpc>
              <a:spcBef>
                <a:spcPct val="0"/>
              </a:spcBef>
              <a:spcAft>
                <a:spcPct val="15000"/>
              </a:spcAft>
              <a:buFontTx/>
              <a:buChar char="••"/>
              <a:defRPr/>
            </a:pPr>
            <a:endParaRPr lang="zh-CN" altLang="en-US" sz="1400" dirty="0">
              <a:solidFill>
                <a:prstClr val="black">
                  <a:hueOff val="0"/>
                  <a:satOff val="0"/>
                  <a:lumOff val="0"/>
                  <a:alphaOff val="0"/>
                </a:prstClr>
              </a:solidFill>
            </a:endParaRPr>
          </a:p>
        </p:txBody>
      </p:sp>
      <p:sp>
        <p:nvSpPr>
          <p:cNvPr id="39" name="任意多边形 38"/>
          <p:cNvSpPr/>
          <p:nvPr/>
        </p:nvSpPr>
        <p:spPr>
          <a:xfrm>
            <a:off x="1981200" y="2740025"/>
            <a:ext cx="5254625" cy="541338"/>
          </a:xfrm>
          <a:custGeom>
            <a:avLst/>
            <a:gdLst>
              <a:gd name="connsiteX0" fmla="*/ 0 w 5616624"/>
              <a:gd name="connsiteY0" fmla="*/ 0 h 652203"/>
              <a:gd name="connsiteX1" fmla="*/ 5616624 w 5616624"/>
              <a:gd name="connsiteY1" fmla="*/ 0 h 652203"/>
              <a:gd name="connsiteX2" fmla="*/ 5616624 w 5616624"/>
              <a:gd name="connsiteY2" fmla="*/ 652203 h 652203"/>
              <a:gd name="connsiteX3" fmla="*/ 0 w 5616624"/>
              <a:gd name="connsiteY3" fmla="*/ 652203 h 652203"/>
              <a:gd name="connsiteX4" fmla="*/ 0 w 5616624"/>
              <a:gd name="connsiteY4" fmla="*/ 0 h 65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6624" h="652203">
                <a:moveTo>
                  <a:pt x="0" y="0"/>
                </a:moveTo>
                <a:lnTo>
                  <a:pt x="5616624" y="0"/>
                </a:lnTo>
                <a:lnTo>
                  <a:pt x="5616624" y="652203"/>
                </a:lnTo>
                <a:lnTo>
                  <a:pt x="0" y="65220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80010" tIns="80010" rIns="80010" bIns="80010" spcCol="1270"/>
          <a:lstStyle/>
          <a:p>
            <a:pPr marL="285750" lvl="1" indent="-285750" defTabSz="1466850">
              <a:lnSpc>
                <a:spcPct val="90000"/>
              </a:lnSpc>
              <a:spcBef>
                <a:spcPct val="0"/>
              </a:spcBef>
              <a:spcAft>
                <a:spcPct val="15000"/>
              </a:spcAft>
              <a:buFontTx/>
              <a:buChar char="••"/>
              <a:defRPr/>
            </a:pPr>
            <a:r>
              <a:rPr lang="zh-CN" altLang="en-US" sz="1400" dirty="0">
                <a:solidFill>
                  <a:prstClr val="black">
                    <a:lumMod val="75000"/>
                    <a:lumOff val="25000"/>
                  </a:prstClr>
                </a:solidFill>
                <a:latin typeface="微软雅黑" pitchFamily="34" charset="-122"/>
                <a:ea typeface="微软雅黑" pitchFamily="34" charset="-122"/>
              </a:rPr>
              <a:t>点击添加文字点击添加文字点击添加文字点击添加文字点击添加文字点击添加文字点击添加文字点击添加文字点击添加文字</a:t>
            </a:r>
            <a:endParaRPr lang="zh-CN" altLang="en-US" sz="1400" dirty="0">
              <a:solidFill>
                <a:prstClr val="black">
                  <a:hueOff val="0"/>
                  <a:satOff val="0"/>
                  <a:lumOff val="0"/>
                  <a:alphaOff val="0"/>
                </a:prstClr>
              </a:solidFill>
            </a:endParaRPr>
          </a:p>
        </p:txBody>
      </p:sp>
      <p:sp>
        <p:nvSpPr>
          <p:cNvPr id="40" name="任意多边形 39"/>
          <p:cNvSpPr/>
          <p:nvPr/>
        </p:nvSpPr>
        <p:spPr>
          <a:xfrm>
            <a:off x="1979613" y="1746250"/>
            <a:ext cx="5256212" cy="541338"/>
          </a:xfrm>
          <a:custGeom>
            <a:avLst/>
            <a:gdLst>
              <a:gd name="connsiteX0" fmla="*/ 0 w 5616624"/>
              <a:gd name="connsiteY0" fmla="*/ 0 h 652203"/>
              <a:gd name="connsiteX1" fmla="*/ 5616624 w 5616624"/>
              <a:gd name="connsiteY1" fmla="*/ 0 h 652203"/>
              <a:gd name="connsiteX2" fmla="*/ 5616624 w 5616624"/>
              <a:gd name="connsiteY2" fmla="*/ 652203 h 652203"/>
              <a:gd name="connsiteX3" fmla="*/ 0 w 5616624"/>
              <a:gd name="connsiteY3" fmla="*/ 652203 h 652203"/>
              <a:gd name="connsiteX4" fmla="*/ 0 w 5616624"/>
              <a:gd name="connsiteY4" fmla="*/ 0 h 652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6624" h="652203">
                <a:moveTo>
                  <a:pt x="0" y="0"/>
                </a:moveTo>
                <a:lnTo>
                  <a:pt x="5616624" y="0"/>
                </a:lnTo>
                <a:lnTo>
                  <a:pt x="5616624" y="652203"/>
                </a:lnTo>
                <a:lnTo>
                  <a:pt x="0" y="65220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80010" tIns="80010" rIns="80010" bIns="80010" spcCol="1270"/>
          <a:lstStyle/>
          <a:p>
            <a:pPr marL="285750" lvl="1" indent="-285750" defTabSz="1466850">
              <a:lnSpc>
                <a:spcPct val="90000"/>
              </a:lnSpc>
              <a:spcBef>
                <a:spcPct val="0"/>
              </a:spcBef>
              <a:spcAft>
                <a:spcPct val="15000"/>
              </a:spcAft>
              <a:buFontTx/>
              <a:buChar char="••"/>
              <a:defRPr/>
            </a:pPr>
            <a:r>
              <a:rPr lang="zh-CN" altLang="en-US" sz="1400" dirty="0">
                <a:solidFill>
                  <a:prstClr val="black">
                    <a:lumMod val="75000"/>
                    <a:lumOff val="25000"/>
                  </a:prstClr>
                </a:solidFill>
                <a:latin typeface="微软雅黑" pitchFamily="34" charset="-122"/>
                <a:ea typeface="微软雅黑" pitchFamily="34" charset="-122"/>
              </a:rPr>
              <a:t>点击添加文字点击添加文字点击添加文字点击添加文字点击添加文字点击添加文字点击添加文字点击添加文字点击添加文字</a:t>
            </a:r>
            <a:endParaRPr lang="zh-CN" altLang="en-US" sz="1200" dirty="0">
              <a:solidFill>
                <a:prstClr val="black">
                  <a:hueOff val="0"/>
                  <a:satOff val="0"/>
                  <a:lumOff val="0"/>
                  <a:alphaOff val="0"/>
                </a:prstClr>
              </a:solidFill>
            </a:endParaRPr>
          </a:p>
        </p:txBody>
      </p:sp>
    </p:spTree>
    <p:extLst>
      <p:ext uri="{BB962C8B-B14F-4D97-AF65-F5344CB8AC3E}">
        <p14:creationId xmlns:p14="http://schemas.microsoft.com/office/powerpoint/2010/main" val="200213867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1000"/>
                                        <p:tgtEl>
                                          <p:spTgt spid="2"/>
                                        </p:tgtEl>
                                      </p:cBhvr>
                                    </p:animEffect>
                                  </p:childTnLst>
                                </p:cTn>
                              </p:par>
                            </p:childTnLst>
                          </p:cTn>
                        </p:par>
                        <p:par>
                          <p:cTn id="12" fill="hold">
                            <p:stCondLst>
                              <p:cond delay="1500"/>
                            </p:stCondLst>
                            <p:childTnLst>
                              <p:par>
                                <p:cTn id="13" presetID="22" presetClass="entr" presetSubtype="1"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up)">
                                      <p:cBhvr>
                                        <p:cTn id="15" dur="1000"/>
                                        <p:tgtEl>
                                          <p:spTgt spid="40"/>
                                        </p:tgtEl>
                                      </p:cBhvr>
                                    </p:animEffect>
                                  </p:childTnLst>
                                </p:cTn>
                              </p:par>
                            </p:childTnLst>
                          </p:cTn>
                        </p:par>
                        <p:par>
                          <p:cTn id="16" fill="hold">
                            <p:stCondLst>
                              <p:cond delay="2500"/>
                            </p:stCondLst>
                            <p:childTnLst>
                              <p:par>
                                <p:cTn id="17" presetID="22" presetClass="entr" presetSubtype="8"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1000"/>
                                        <p:tgtEl>
                                          <p:spTgt spid="3"/>
                                        </p:tgtEl>
                                      </p:cBhvr>
                                    </p:animEffect>
                                  </p:childTnLst>
                                </p:cTn>
                              </p:par>
                            </p:childTnLst>
                          </p:cTn>
                        </p:par>
                        <p:par>
                          <p:cTn id="20" fill="hold">
                            <p:stCondLst>
                              <p:cond delay="3500"/>
                            </p:stCondLst>
                            <p:childTnLst>
                              <p:par>
                                <p:cTn id="21" presetID="22" presetClass="entr" presetSubtype="1"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wipe(up)">
                                      <p:cBhvr>
                                        <p:cTn id="23" dur="1000"/>
                                        <p:tgtEl>
                                          <p:spTgt spid="39"/>
                                        </p:tgtEl>
                                      </p:cBhvr>
                                    </p:animEffect>
                                  </p:childTnLst>
                                </p:cTn>
                              </p:par>
                            </p:childTnLst>
                          </p:cTn>
                        </p:par>
                        <p:par>
                          <p:cTn id="24" fill="hold">
                            <p:stCondLst>
                              <p:cond delay="4500"/>
                            </p:stCondLst>
                            <p:childTnLst>
                              <p:par>
                                <p:cTn id="25" presetID="22" presetClass="entr" presetSubtype="8"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1000"/>
                                        <p:tgtEl>
                                          <p:spTgt spid="8"/>
                                        </p:tgtEl>
                                      </p:cBhvr>
                                    </p:animEffect>
                                  </p:childTnLst>
                                </p:cTn>
                              </p:par>
                            </p:childTnLst>
                          </p:cTn>
                        </p:par>
                        <p:par>
                          <p:cTn id="28" fill="hold">
                            <p:stCondLst>
                              <p:cond delay="5500"/>
                            </p:stCondLst>
                            <p:childTnLst>
                              <p:par>
                                <p:cTn id="29" presetID="22" presetClass="entr" presetSubtype="1"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up)">
                                      <p:cBhvr>
                                        <p:cTn id="31"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p:bldP spid="39" grpId="0"/>
      <p:bldP spid="4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50975" y="484188"/>
            <a:ext cx="4494213" cy="522287"/>
          </a:xfrm>
          <a:prstGeom prst="rect">
            <a:avLst/>
          </a:prstGeom>
          <a:noFill/>
        </p:spPr>
        <p:txBody>
          <a:bodyPr wrap="none">
            <a:spAutoFit/>
          </a:bodyPr>
          <a:lstStyle/>
          <a:p>
            <a:pPr>
              <a:defRPr/>
            </a:pPr>
            <a:r>
              <a:rPr lang="zh-CN" altLang="en-US" sz="2800" dirty="0">
                <a:solidFill>
                  <a:prstClr val="white"/>
                </a:solidFill>
                <a:effectLst>
                  <a:outerShdw blurRad="60007" dist="310007" dir="7680000" sy="30000" kx="1300200" algn="ctr" rotWithShape="0">
                    <a:prstClr val="black">
                      <a:alpha val="32000"/>
                    </a:prstClr>
                  </a:outerShdw>
                </a:effectLst>
                <a:latin typeface="迷你简粗倩" pitchFamily="65" charset="-122"/>
                <a:ea typeface="迷你简粗倩" pitchFamily="65" charset="-122"/>
              </a:rPr>
              <a:t>点击添加标题点击添加标题</a:t>
            </a:r>
          </a:p>
        </p:txBody>
      </p:sp>
      <p:sp>
        <p:nvSpPr>
          <p:cNvPr id="8" name="燕尾形 7"/>
          <p:cNvSpPr/>
          <p:nvPr/>
        </p:nvSpPr>
        <p:spPr>
          <a:xfrm>
            <a:off x="971550" y="2032000"/>
            <a:ext cx="1584325" cy="517525"/>
          </a:xfrm>
          <a:prstGeom prst="chevron">
            <a:avLst>
              <a:gd name="adj" fmla="val 40000"/>
            </a:avLst>
          </a:prstGeom>
          <a:solidFill>
            <a:srgbClr val="82C836">
              <a:alpha val="70000"/>
            </a:srgb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任意多边形 9"/>
          <p:cNvSpPr/>
          <p:nvPr/>
        </p:nvSpPr>
        <p:spPr>
          <a:xfrm>
            <a:off x="1300163" y="2233613"/>
            <a:ext cx="1368425" cy="1778000"/>
          </a:xfrm>
          <a:custGeom>
            <a:avLst/>
            <a:gdLst>
              <a:gd name="connsiteX0" fmla="*/ 0 w 1133355"/>
              <a:gd name="connsiteY0" fmla="*/ 51806 h 518062"/>
              <a:gd name="connsiteX1" fmla="*/ 51806 w 1133355"/>
              <a:gd name="connsiteY1" fmla="*/ 0 h 518062"/>
              <a:gd name="connsiteX2" fmla="*/ 1081549 w 1133355"/>
              <a:gd name="connsiteY2" fmla="*/ 0 h 518062"/>
              <a:gd name="connsiteX3" fmla="*/ 1133355 w 1133355"/>
              <a:gd name="connsiteY3" fmla="*/ 51806 h 518062"/>
              <a:gd name="connsiteX4" fmla="*/ 1133355 w 1133355"/>
              <a:gd name="connsiteY4" fmla="*/ 466256 h 518062"/>
              <a:gd name="connsiteX5" fmla="*/ 1081549 w 1133355"/>
              <a:gd name="connsiteY5" fmla="*/ 518062 h 518062"/>
              <a:gd name="connsiteX6" fmla="*/ 51806 w 1133355"/>
              <a:gd name="connsiteY6" fmla="*/ 518062 h 518062"/>
              <a:gd name="connsiteX7" fmla="*/ 0 w 1133355"/>
              <a:gd name="connsiteY7" fmla="*/ 466256 h 518062"/>
              <a:gd name="connsiteX8" fmla="*/ 0 w 1133355"/>
              <a:gd name="connsiteY8" fmla="*/ 51806 h 518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3355" h="518062">
                <a:moveTo>
                  <a:pt x="0" y="51806"/>
                </a:moveTo>
                <a:cubicBezTo>
                  <a:pt x="0" y="23194"/>
                  <a:pt x="23194" y="0"/>
                  <a:pt x="51806" y="0"/>
                </a:cubicBezTo>
                <a:lnTo>
                  <a:pt x="1081549" y="0"/>
                </a:lnTo>
                <a:cubicBezTo>
                  <a:pt x="1110161" y="0"/>
                  <a:pt x="1133355" y="23194"/>
                  <a:pt x="1133355" y="51806"/>
                </a:cubicBezTo>
                <a:lnTo>
                  <a:pt x="1133355" y="466256"/>
                </a:lnTo>
                <a:cubicBezTo>
                  <a:pt x="1133355" y="494868"/>
                  <a:pt x="1110161" y="518062"/>
                  <a:pt x="1081549" y="518062"/>
                </a:cubicBezTo>
                <a:lnTo>
                  <a:pt x="51806" y="518062"/>
                </a:lnTo>
                <a:cubicBezTo>
                  <a:pt x="23194" y="518062"/>
                  <a:pt x="0" y="494868"/>
                  <a:pt x="0" y="466256"/>
                </a:cubicBezTo>
                <a:lnTo>
                  <a:pt x="0" y="51806"/>
                </a:lnTo>
                <a:close/>
              </a:path>
            </a:pathLst>
          </a:custGeom>
          <a:ln w="12700">
            <a:solidFill>
              <a:srgbClr val="7ABC3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36078" tIns="136078" rIns="136078" bIns="136078" spcCol="1270" anchor="ctr"/>
          <a:lstStyle/>
          <a:p>
            <a:pPr algn="ctr" defTabSz="711200">
              <a:lnSpc>
                <a:spcPct val="90000"/>
              </a:lnSpc>
              <a:spcBef>
                <a:spcPct val="0"/>
              </a:spcBef>
              <a:spcAft>
                <a:spcPct val="35000"/>
              </a:spcAft>
              <a:defRPr/>
            </a:pPr>
            <a:r>
              <a:rPr lang="zh-CN" altLang="en-US" sz="1400" dirty="0">
                <a:solidFill>
                  <a:prstClr val="black">
                    <a:lumMod val="65000"/>
                    <a:lumOff val="35000"/>
                  </a:prstClr>
                </a:solidFill>
                <a:latin typeface="微软雅黑" pitchFamily="34" charset="-122"/>
                <a:ea typeface="微软雅黑" pitchFamily="34" charset="-122"/>
              </a:rPr>
              <a:t>点击添加文字</a:t>
            </a:r>
          </a:p>
          <a:p>
            <a:pPr algn="ctr" defTabSz="711200">
              <a:lnSpc>
                <a:spcPct val="90000"/>
              </a:lnSpc>
              <a:spcBef>
                <a:spcPct val="0"/>
              </a:spcBef>
              <a:spcAft>
                <a:spcPct val="35000"/>
              </a:spcAft>
              <a:defRPr/>
            </a:pPr>
            <a:r>
              <a:rPr lang="zh-CN" altLang="en-US" sz="1400" dirty="0">
                <a:solidFill>
                  <a:prstClr val="black">
                    <a:lumMod val="65000"/>
                    <a:lumOff val="35000"/>
                  </a:prstClr>
                </a:solidFill>
                <a:latin typeface="微软雅黑" pitchFamily="34" charset="-122"/>
                <a:ea typeface="微软雅黑" pitchFamily="34" charset="-122"/>
              </a:rPr>
              <a:t>点击添加文字</a:t>
            </a:r>
          </a:p>
          <a:p>
            <a:pPr algn="ctr" defTabSz="711200">
              <a:lnSpc>
                <a:spcPct val="90000"/>
              </a:lnSpc>
              <a:spcBef>
                <a:spcPct val="0"/>
              </a:spcBef>
              <a:spcAft>
                <a:spcPct val="35000"/>
              </a:spcAft>
              <a:defRPr/>
            </a:pPr>
            <a:r>
              <a:rPr lang="zh-CN" altLang="en-US" sz="1400" dirty="0">
                <a:solidFill>
                  <a:prstClr val="black">
                    <a:lumMod val="65000"/>
                    <a:lumOff val="35000"/>
                  </a:prstClr>
                </a:solidFill>
                <a:latin typeface="微软雅黑" pitchFamily="34" charset="-122"/>
                <a:ea typeface="微软雅黑" pitchFamily="34" charset="-122"/>
              </a:rPr>
              <a:t>点击添加文字</a:t>
            </a:r>
          </a:p>
          <a:p>
            <a:pPr algn="ctr" defTabSz="711200">
              <a:lnSpc>
                <a:spcPct val="90000"/>
              </a:lnSpc>
              <a:spcBef>
                <a:spcPct val="0"/>
              </a:spcBef>
              <a:spcAft>
                <a:spcPct val="35000"/>
              </a:spcAft>
              <a:defRPr/>
            </a:pPr>
            <a:r>
              <a:rPr lang="zh-CN" altLang="en-US" sz="1400" dirty="0">
                <a:solidFill>
                  <a:prstClr val="black">
                    <a:lumMod val="65000"/>
                    <a:lumOff val="35000"/>
                  </a:prstClr>
                </a:solidFill>
                <a:latin typeface="微软雅黑" pitchFamily="34" charset="-122"/>
                <a:ea typeface="微软雅黑" pitchFamily="34" charset="-122"/>
              </a:rPr>
              <a:t>点击添加文字</a:t>
            </a:r>
          </a:p>
          <a:p>
            <a:pPr algn="ctr" defTabSz="711200">
              <a:lnSpc>
                <a:spcPct val="90000"/>
              </a:lnSpc>
              <a:spcBef>
                <a:spcPct val="0"/>
              </a:spcBef>
              <a:spcAft>
                <a:spcPct val="35000"/>
              </a:spcAft>
              <a:defRPr/>
            </a:pPr>
            <a:r>
              <a:rPr lang="zh-CN" altLang="en-US" sz="1400" dirty="0">
                <a:solidFill>
                  <a:prstClr val="black">
                    <a:lumMod val="65000"/>
                    <a:lumOff val="35000"/>
                  </a:prstClr>
                </a:solidFill>
                <a:latin typeface="微软雅黑" pitchFamily="34" charset="-122"/>
                <a:ea typeface="微软雅黑" pitchFamily="34" charset="-122"/>
              </a:rPr>
              <a:t>点击添加文字</a:t>
            </a:r>
          </a:p>
          <a:p>
            <a:pPr algn="ctr" defTabSz="711200">
              <a:lnSpc>
                <a:spcPct val="90000"/>
              </a:lnSpc>
              <a:spcBef>
                <a:spcPct val="0"/>
              </a:spcBef>
              <a:spcAft>
                <a:spcPct val="35000"/>
              </a:spcAft>
              <a:defRPr/>
            </a:pPr>
            <a:r>
              <a:rPr lang="zh-CN" altLang="en-US" sz="1400" dirty="0">
                <a:solidFill>
                  <a:prstClr val="black">
                    <a:lumMod val="65000"/>
                    <a:lumOff val="35000"/>
                  </a:prstClr>
                </a:solidFill>
                <a:latin typeface="微软雅黑" pitchFamily="34" charset="-122"/>
                <a:ea typeface="微软雅黑" pitchFamily="34" charset="-122"/>
              </a:rPr>
              <a:t>点击添加文字</a:t>
            </a:r>
          </a:p>
        </p:txBody>
      </p:sp>
      <p:sp>
        <p:nvSpPr>
          <p:cNvPr id="11" name="燕尾形 10"/>
          <p:cNvSpPr/>
          <p:nvPr/>
        </p:nvSpPr>
        <p:spPr>
          <a:xfrm>
            <a:off x="2747963" y="2032000"/>
            <a:ext cx="1584325" cy="517525"/>
          </a:xfrm>
          <a:prstGeom prst="chevron">
            <a:avLst>
              <a:gd name="adj" fmla="val 40000"/>
            </a:avLst>
          </a:prstGeom>
          <a:solidFill>
            <a:srgbClr val="82C836">
              <a:alpha val="85000"/>
            </a:srgb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任意多边形 12"/>
          <p:cNvSpPr/>
          <p:nvPr/>
        </p:nvSpPr>
        <p:spPr>
          <a:xfrm>
            <a:off x="3141663" y="2233613"/>
            <a:ext cx="1366837" cy="1778000"/>
          </a:xfrm>
          <a:custGeom>
            <a:avLst/>
            <a:gdLst>
              <a:gd name="connsiteX0" fmla="*/ 0 w 1133355"/>
              <a:gd name="connsiteY0" fmla="*/ 51806 h 518062"/>
              <a:gd name="connsiteX1" fmla="*/ 51806 w 1133355"/>
              <a:gd name="connsiteY1" fmla="*/ 0 h 518062"/>
              <a:gd name="connsiteX2" fmla="*/ 1081549 w 1133355"/>
              <a:gd name="connsiteY2" fmla="*/ 0 h 518062"/>
              <a:gd name="connsiteX3" fmla="*/ 1133355 w 1133355"/>
              <a:gd name="connsiteY3" fmla="*/ 51806 h 518062"/>
              <a:gd name="connsiteX4" fmla="*/ 1133355 w 1133355"/>
              <a:gd name="connsiteY4" fmla="*/ 466256 h 518062"/>
              <a:gd name="connsiteX5" fmla="*/ 1081549 w 1133355"/>
              <a:gd name="connsiteY5" fmla="*/ 518062 h 518062"/>
              <a:gd name="connsiteX6" fmla="*/ 51806 w 1133355"/>
              <a:gd name="connsiteY6" fmla="*/ 518062 h 518062"/>
              <a:gd name="connsiteX7" fmla="*/ 0 w 1133355"/>
              <a:gd name="connsiteY7" fmla="*/ 466256 h 518062"/>
              <a:gd name="connsiteX8" fmla="*/ 0 w 1133355"/>
              <a:gd name="connsiteY8" fmla="*/ 51806 h 518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3355" h="518062">
                <a:moveTo>
                  <a:pt x="0" y="51806"/>
                </a:moveTo>
                <a:cubicBezTo>
                  <a:pt x="0" y="23194"/>
                  <a:pt x="23194" y="0"/>
                  <a:pt x="51806" y="0"/>
                </a:cubicBezTo>
                <a:lnTo>
                  <a:pt x="1081549" y="0"/>
                </a:lnTo>
                <a:cubicBezTo>
                  <a:pt x="1110161" y="0"/>
                  <a:pt x="1133355" y="23194"/>
                  <a:pt x="1133355" y="51806"/>
                </a:cubicBezTo>
                <a:lnTo>
                  <a:pt x="1133355" y="466256"/>
                </a:lnTo>
                <a:cubicBezTo>
                  <a:pt x="1133355" y="494868"/>
                  <a:pt x="1110161" y="518062"/>
                  <a:pt x="1081549" y="518062"/>
                </a:cubicBezTo>
                <a:lnTo>
                  <a:pt x="51806" y="518062"/>
                </a:lnTo>
                <a:cubicBezTo>
                  <a:pt x="23194" y="518062"/>
                  <a:pt x="0" y="494868"/>
                  <a:pt x="0" y="466256"/>
                </a:cubicBezTo>
                <a:lnTo>
                  <a:pt x="0" y="51806"/>
                </a:lnTo>
                <a:close/>
              </a:path>
            </a:pathLst>
          </a:custGeom>
          <a:ln w="12700">
            <a:solidFill>
              <a:srgbClr val="7ABC3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36078" tIns="136078" rIns="136078" bIns="136078" spcCol="1270" anchor="ctr"/>
          <a:lstStyle/>
          <a:p>
            <a:pPr algn="ctr" defTabSz="711200">
              <a:lnSpc>
                <a:spcPct val="90000"/>
              </a:lnSpc>
              <a:spcBef>
                <a:spcPct val="0"/>
              </a:spcBef>
              <a:spcAft>
                <a:spcPct val="35000"/>
              </a:spcAft>
              <a:defRPr/>
            </a:pPr>
            <a:r>
              <a:rPr lang="zh-CN" altLang="en-US" sz="1400" dirty="0">
                <a:solidFill>
                  <a:prstClr val="black">
                    <a:lumMod val="65000"/>
                    <a:lumOff val="35000"/>
                  </a:prstClr>
                </a:solidFill>
                <a:latin typeface="微软雅黑" pitchFamily="34" charset="-122"/>
                <a:ea typeface="微软雅黑" pitchFamily="34" charset="-122"/>
              </a:rPr>
              <a:t>点击添加文字</a:t>
            </a:r>
          </a:p>
          <a:p>
            <a:pPr algn="ctr" defTabSz="711200">
              <a:lnSpc>
                <a:spcPct val="90000"/>
              </a:lnSpc>
              <a:spcBef>
                <a:spcPct val="0"/>
              </a:spcBef>
              <a:spcAft>
                <a:spcPct val="35000"/>
              </a:spcAft>
              <a:defRPr/>
            </a:pPr>
            <a:r>
              <a:rPr lang="zh-CN" altLang="en-US" sz="1400" dirty="0">
                <a:solidFill>
                  <a:prstClr val="black">
                    <a:lumMod val="65000"/>
                    <a:lumOff val="35000"/>
                  </a:prstClr>
                </a:solidFill>
                <a:latin typeface="微软雅黑" pitchFamily="34" charset="-122"/>
                <a:ea typeface="微软雅黑" pitchFamily="34" charset="-122"/>
              </a:rPr>
              <a:t>点击添加文字</a:t>
            </a:r>
          </a:p>
          <a:p>
            <a:pPr algn="ctr" defTabSz="711200">
              <a:lnSpc>
                <a:spcPct val="90000"/>
              </a:lnSpc>
              <a:spcBef>
                <a:spcPct val="0"/>
              </a:spcBef>
              <a:spcAft>
                <a:spcPct val="35000"/>
              </a:spcAft>
              <a:defRPr/>
            </a:pPr>
            <a:r>
              <a:rPr lang="zh-CN" altLang="en-US" sz="1400" dirty="0">
                <a:solidFill>
                  <a:prstClr val="black">
                    <a:lumMod val="65000"/>
                    <a:lumOff val="35000"/>
                  </a:prstClr>
                </a:solidFill>
                <a:latin typeface="微软雅黑" pitchFamily="34" charset="-122"/>
                <a:ea typeface="微软雅黑" pitchFamily="34" charset="-122"/>
              </a:rPr>
              <a:t>点击添加文字</a:t>
            </a:r>
          </a:p>
          <a:p>
            <a:pPr algn="ctr" defTabSz="711200">
              <a:lnSpc>
                <a:spcPct val="90000"/>
              </a:lnSpc>
              <a:spcBef>
                <a:spcPct val="0"/>
              </a:spcBef>
              <a:spcAft>
                <a:spcPct val="35000"/>
              </a:spcAft>
              <a:defRPr/>
            </a:pPr>
            <a:r>
              <a:rPr lang="zh-CN" altLang="en-US" sz="1400" dirty="0">
                <a:solidFill>
                  <a:prstClr val="black">
                    <a:lumMod val="65000"/>
                    <a:lumOff val="35000"/>
                  </a:prstClr>
                </a:solidFill>
                <a:latin typeface="微软雅黑" pitchFamily="34" charset="-122"/>
                <a:ea typeface="微软雅黑" pitchFamily="34" charset="-122"/>
              </a:rPr>
              <a:t>点击添加文字</a:t>
            </a:r>
          </a:p>
          <a:p>
            <a:pPr algn="ctr" defTabSz="711200">
              <a:lnSpc>
                <a:spcPct val="90000"/>
              </a:lnSpc>
              <a:spcBef>
                <a:spcPct val="0"/>
              </a:spcBef>
              <a:spcAft>
                <a:spcPct val="35000"/>
              </a:spcAft>
              <a:defRPr/>
            </a:pPr>
            <a:r>
              <a:rPr lang="zh-CN" altLang="en-US" sz="1400" dirty="0">
                <a:solidFill>
                  <a:prstClr val="black">
                    <a:lumMod val="65000"/>
                    <a:lumOff val="35000"/>
                  </a:prstClr>
                </a:solidFill>
                <a:latin typeface="微软雅黑" pitchFamily="34" charset="-122"/>
                <a:ea typeface="微软雅黑" pitchFamily="34" charset="-122"/>
              </a:rPr>
              <a:t>点击添加文字</a:t>
            </a:r>
          </a:p>
          <a:p>
            <a:pPr algn="ctr" defTabSz="711200">
              <a:lnSpc>
                <a:spcPct val="90000"/>
              </a:lnSpc>
              <a:spcBef>
                <a:spcPct val="0"/>
              </a:spcBef>
              <a:spcAft>
                <a:spcPct val="35000"/>
              </a:spcAft>
              <a:defRPr/>
            </a:pPr>
            <a:r>
              <a:rPr lang="zh-CN" altLang="en-US" sz="1400" dirty="0">
                <a:solidFill>
                  <a:prstClr val="black">
                    <a:lumMod val="65000"/>
                    <a:lumOff val="35000"/>
                  </a:prstClr>
                </a:solidFill>
                <a:latin typeface="微软雅黑" pitchFamily="34" charset="-122"/>
                <a:ea typeface="微软雅黑" pitchFamily="34" charset="-122"/>
              </a:rPr>
              <a:t>点击添加文字</a:t>
            </a:r>
          </a:p>
        </p:txBody>
      </p:sp>
      <p:sp>
        <p:nvSpPr>
          <p:cNvPr id="14" name="燕尾形 13"/>
          <p:cNvSpPr/>
          <p:nvPr/>
        </p:nvSpPr>
        <p:spPr>
          <a:xfrm>
            <a:off x="4524375" y="2032000"/>
            <a:ext cx="1584325" cy="517525"/>
          </a:xfrm>
          <a:prstGeom prst="chevron">
            <a:avLst>
              <a:gd name="adj" fmla="val 40000"/>
            </a:avLst>
          </a:prstGeom>
          <a:solidFill>
            <a:srgbClr val="82C83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任意多边形 16"/>
          <p:cNvSpPr/>
          <p:nvPr/>
        </p:nvSpPr>
        <p:spPr>
          <a:xfrm>
            <a:off x="4981575" y="2233613"/>
            <a:ext cx="1368425" cy="1778000"/>
          </a:xfrm>
          <a:custGeom>
            <a:avLst/>
            <a:gdLst>
              <a:gd name="connsiteX0" fmla="*/ 0 w 1133355"/>
              <a:gd name="connsiteY0" fmla="*/ 51806 h 518062"/>
              <a:gd name="connsiteX1" fmla="*/ 51806 w 1133355"/>
              <a:gd name="connsiteY1" fmla="*/ 0 h 518062"/>
              <a:gd name="connsiteX2" fmla="*/ 1081549 w 1133355"/>
              <a:gd name="connsiteY2" fmla="*/ 0 h 518062"/>
              <a:gd name="connsiteX3" fmla="*/ 1133355 w 1133355"/>
              <a:gd name="connsiteY3" fmla="*/ 51806 h 518062"/>
              <a:gd name="connsiteX4" fmla="*/ 1133355 w 1133355"/>
              <a:gd name="connsiteY4" fmla="*/ 466256 h 518062"/>
              <a:gd name="connsiteX5" fmla="*/ 1081549 w 1133355"/>
              <a:gd name="connsiteY5" fmla="*/ 518062 h 518062"/>
              <a:gd name="connsiteX6" fmla="*/ 51806 w 1133355"/>
              <a:gd name="connsiteY6" fmla="*/ 518062 h 518062"/>
              <a:gd name="connsiteX7" fmla="*/ 0 w 1133355"/>
              <a:gd name="connsiteY7" fmla="*/ 466256 h 518062"/>
              <a:gd name="connsiteX8" fmla="*/ 0 w 1133355"/>
              <a:gd name="connsiteY8" fmla="*/ 51806 h 518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3355" h="518062">
                <a:moveTo>
                  <a:pt x="0" y="51806"/>
                </a:moveTo>
                <a:cubicBezTo>
                  <a:pt x="0" y="23194"/>
                  <a:pt x="23194" y="0"/>
                  <a:pt x="51806" y="0"/>
                </a:cubicBezTo>
                <a:lnTo>
                  <a:pt x="1081549" y="0"/>
                </a:lnTo>
                <a:cubicBezTo>
                  <a:pt x="1110161" y="0"/>
                  <a:pt x="1133355" y="23194"/>
                  <a:pt x="1133355" y="51806"/>
                </a:cubicBezTo>
                <a:lnTo>
                  <a:pt x="1133355" y="466256"/>
                </a:lnTo>
                <a:cubicBezTo>
                  <a:pt x="1133355" y="494868"/>
                  <a:pt x="1110161" y="518062"/>
                  <a:pt x="1081549" y="518062"/>
                </a:cubicBezTo>
                <a:lnTo>
                  <a:pt x="51806" y="518062"/>
                </a:lnTo>
                <a:cubicBezTo>
                  <a:pt x="23194" y="518062"/>
                  <a:pt x="0" y="494868"/>
                  <a:pt x="0" y="466256"/>
                </a:cubicBezTo>
                <a:lnTo>
                  <a:pt x="0" y="51806"/>
                </a:lnTo>
                <a:close/>
              </a:path>
            </a:pathLst>
          </a:custGeom>
          <a:ln w="12700">
            <a:solidFill>
              <a:srgbClr val="7ABC3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36078" tIns="136078" rIns="136078" bIns="136078" spcCol="1270" anchor="ctr"/>
          <a:lstStyle/>
          <a:p>
            <a:pPr algn="ctr" defTabSz="711200">
              <a:lnSpc>
                <a:spcPct val="90000"/>
              </a:lnSpc>
              <a:spcBef>
                <a:spcPct val="0"/>
              </a:spcBef>
              <a:spcAft>
                <a:spcPct val="35000"/>
              </a:spcAft>
              <a:defRPr/>
            </a:pPr>
            <a:r>
              <a:rPr lang="zh-CN" altLang="en-US" sz="1400" dirty="0">
                <a:solidFill>
                  <a:prstClr val="black">
                    <a:lumMod val="65000"/>
                    <a:lumOff val="35000"/>
                  </a:prstClr>
                </a:solidFill>
                <a:latin typeface="微软雅黑" pitchFamily="34" charset="-122"/>
                <a:ea typeface="微软雅黑" pitchFamily="34" charset="-122"/>
              </a:rPr>
              <a:t>点击添加文字</a:t>
            </a:r>
          </a:p>
          <a:p>
            <a:pPr algn="ctr" defTabSz="711200">
              <a:lnSpc>
                <a:spcPct val="90000"/>
              </a:lnSpc>
              <a:spcBef>
                <a:spcPct val="0"/>
              </a:spcBef>
              <a:spcAft>
                <a:spcPct val="35000"/>
              </a:spcAft>
              <a:defRPr/>
            </a:pPr>
            <a:r>
              <a:rPr lang="zh-CN" altLang="en-US" sz="1400" dirty="0">
                <a:solidFill>
                  <a:prstClr val="black">
                    <a:lumMod val="65000"/>
                    <a:lumOff val="35000"/>
                  </a:prstClr>
                </a:solidFill>
                <a:latin typeface="微软雅黑" pitchFamily="34" charset="-122"/>
                <a:ea typeface="微软雅黑" pitchFamily="34" charset="-122"/>
              </a:rPr>
              <a:t>点击添加文字</a:t>
            </a:r>
          </a:p>
          <a:p>
            <a:pPr algn="ctr" defTabSz="711200">
              <a:lnSpc>
                <a:spcPct val="90000"/>
              </a:lnSpc>
              <a:spcBef>
                <a:spcPct val="0"/>
              </a:spcBef>
              <a:spcAft>
                <a:spcPct val="35000"/>
              </a:spcAft>
              <a:defRPr/>
            </a:pPr>
            <a:r>
              <a:rPr lang="zh-CN" altLang="en-US" sz="1400" dirty="0">
                <a:solidFill>
                  <a:prstClr val="black">
                    <a:lumMod val="65000"/>
                    <a:lumOff val="35000"/>
                  </a:prstClr>
                </a:solidFill>
                <a:latin typeface="微软雅黑" pitchFamily="34" charset="-122"/>
                <a:ea typeface="微软雅黑" pitchFamily="34" charset="-122"/>
              </a:rPr>
              <a:t>点击添加文字</a:t>
            </a:r>
          </a:p>
          <a:p>
            <a:pPr algn="ctr" defTabSz="711200">
              <a:lnSpc>
                <a:spcPct val="90000"/>
              </a:lnSpc>
              <a:spcBef>
                <a:spcPct val="0"/>
              </a:spcBef>
              <a:spcAft>
                <a:spcPct val="35000"/>
              </a:spcAft>
              <a:defRPr/>
            </a:pPr>
            <a:r>
              <a:rPr lang="zh-CN" altLang="en-US" sz="1400" dirty="0">
                <a:solidFill>
                  <a:prstClr val="black">
                    <a:lumMod val="65000"/>
                    <a:lumOff val="35000"/>
                  </a:prstClr>
                </a:solidFill>
                <a:latin typeface="微软雅黑" pitchFamily="34" charset="-122"/>
                <a:ea typeface="微软雅黑" pitchFamily="34" charset="-122"/>
              </a:rPr>
              <a:t>点击添加文字</a:t>
            </a:r>
          </a:p>
          <a:p>
            <a:pPr algn="ctr" defTabSz="711200">
              <a:lnSpc>
                <a:spcPct val="90000"/>
              </a:lnSpc>
              <a:spcBef>
                <a:spcPct val="0"/>
              </a:spcBef>
              <a:spcAft>
                <a:spcPct val="35000"/>
              </a:spcAft>
              <a:defRPr/>
            </a:pPr>
            <a:r>
              <a:rPr lang="zh-CN" altLang="en-US" sz="1400" dirty="0">
                <a:solidFill>
                  <a:prstClr val="black">
                    <a:lumMod val="65000"/>
                    <a:lumOff val="35000"/>
                  </a:prstClr>
                </a:solidFill>
                <a:latin typeface="微软雅黑" pitchFamily="34" charset="-122"/>
                <a:ea typeface="微软雅黑" pitchFamily="34" charset="-122"/>
              </a:rPr>
              <a:t>点击添加文字</a:t>
            </a:r>
          </a:p>
          <a:p>
            <a:pPr algn="ctr" defTabSz="711200">
              <a:lnSpc>
                <a:spcPct val="90000"/>
              </a:lnSpc>
              <a:spcBef>
                <a:spcPct val="0"/>
              </a:spcBef>
              <a:spcAft>
                <a:spcPct val="35000"/>
              </a:spcAft>
              <a:defRPr/>
            </a:pPr>
            <a:r>
              <a:rPr lang="zh-CN" altLang="en-US" sz="1400" dirty="0">
                <a:solidFill>
                  <a:prstClr val="black">
                    <a:lumMod val="65000"/>
                    <a:lumOff val="35000"/>
                  </a:prstClr>
                </a:solidFill>
                <a:latin typeface="微软雅黑" pitchFamily="34" charset="-122"/>
                <a:ea typeface="微软雅黑" pitchFamily="34" charset="-122"/>
              </a:rPr>
              <a:t>点击添加文字</a:t>
            </a:r>
          </a:p>
        </p:txBody>
      </p:sp>
      <p:sp>
        <p:nvSpPr>
          <p:cNvPr id="18" name="燕尾形 17"/>
          <p:cNvSpPr/>
          <p:nvPr/>
        </p:nvSpPr>
        <p:spPr>
          <a:xfrm>
            <a:off x="6300788" y="2032000"/>
            <a:ext cx="1584325" cy="517525"/>
          </a:xfrm>
          <a:prstGeom prst="chevron">
            <a:avLst>
              <a:gd name="adj" fmla="val 40000"/>
            </a:avLst>
          </a:prstGeom>
          <a:solidFill>
            <a:srgbClr val="7ABC3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 name="任意多边形 18"/>
          <p:cNvSpPr/>
          <p:nvPr/>
        </p:nvSpPr>
        <p:spPr>
          <a:xfrm>
            <a:off x="6823075" y="2233613"/>
            <a:ext cx="1368425" cy="1778000"/>
          </a:xfrm>
          <a:custGeom>
            <a:avLst/>
            <a:gdLst>
              <a:gd name="connsiteX0" fmla="*/ 0 w 1133355"/>
              <a:gd name="connsiteY0" fmla="*/ 51806 h 518062"/>
              <a:gd name="connsiteX1" fmla="*/ 51806 w 1133355"/>
              <a:gd name="connsiteY1" fmla="*/ 0 h 518062"/>
              <a:gd name="connsiteX2" fmla="*/ 1081549 w 1133355"/>
              <a:gd name="connsiteY2" fmla="*/ 0 h 518062"/>
              <a:gd name="connsiteX3" fmla="*/ 1133355 w 1133355"/>
              <a:gd name="connsiteY3" fmla="*/ 51806 h 518062"/>
              <a:gd name="connsiteX4" fmla="*/ 1133355 w 1133355"/>
              <a:gd name="connsiteY4" fmla="*/ 466256 h 518062"/>
              <a:gd name="connsiteX5" fmla="*/ 1081549 w 1133355"/>
              <a:gd name="connsiteY5" fmla="*/ 518062 h 518062"/>
              <a:gd name="connsiteX6" fmla="*/ 51806 w 1133355"/>
              <a:gd name="connsiteY6" fmla="*/ 518062 h 518062"/>
              <a:gd name="connsiteX7" fmla="*/ 0 w 1133355"/>
              <a:gd name="connsiteY7" fmla="*/ 466256 h 518062"/>
              <a:gd name="connsiteX8" fmla="*/ 0 w 1133355"/>
              <a:gd name="connsiteY8" fmla="*/ 51806 h 518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3355" h="518062">
                <a:moveTo>
                  <a:pt x="0" y="51806"/>
                </a:moveTo>
                <a:cubicBezTo>
                  <a:pt x="0" y="23194"/>
                  <a:pt x="23194" y="0"/>
                  <a:pt x="51806" y="0"/>
                </a:cubicBezTo>
                <a:lnTo>
                  <a:pt x="1081549" y="0"/>
                </a:lnTo>
                <a:cubicBezTo>
                  <a:pt x="1110161" y="0"/>
                  <a:pt x="1133355" y="23194"/>
                  <a:pt x="1133355" y="51806"/>
                </a:cubicBezTo>
                <a:lnTo>
                  <a:pt x="1133355" y="466256"/>
                </a:lnTo>
                <a:cubicBezTo>
                  <a:pt x="1133355" y="494868"/>
                  <a:pt x="1110161" y="518062"/>
                  <a:pt x="1081549" y="518062"/>
                </a:cubicBezTo>
                <a:lnTo>
                  <a:pt x="51806" y="518062"/>
                </a:lnTo>
                <a:cubicBezTo>
                  <a:pt x="23194" y="518062"/>
                  <a:pt x="0" y="494868"/>
                  <a:pt x="0" y="466256"/>
                </a:cubicBezTo>
                <a:lnTo>
                  <a:pt x="0" y="51806"/>
                </a:lnTo>
                <a:close/>
              </a:path>
            </a:pathLst>
          </a:custGeom>
          <a:ln w="12700">
            <a:solidFill>
              <a:srgbClr val="7ABC3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36078" tIns="136078" rIns="136078" bIns="136078" spcCol="1270" anchor="ctr"/>
          <a:lstStyle/>
          <a:p>
            <a:pPr algn="ctr" defTabSz="711200">
              <a:lnSpc>
                <a:spcPct val="90000"/>
              </a:lnSpc>
              <a:spcBef>
                <a:spcPct val="0"/>
              </a:spcBef>
              <a:spcAft>
                <a:spcPct val="35000"/>
              </a:spcAft>
              <a:defRPr/>
            </a:pPr>
            <a:r>
              <a:rPr lang="zh-CN" altLang="en-US" sz="1400" dirty="0">
                <a:solidFill>
                  <a:prstClr val="black">
                    <a:lumMod val="65000"/>
                    <a:lumOff val="35000"/>
                  </a:prstClr>
                </a:solidFill>
                <a:latin typeface="微软雅黑" pitchFamily="34" charset="-122"/>
                <a:ea typeface="微软雅黑" pitchFamily="34" charset="-122"/>
              </a:rPr>
              <a:t>点击添加文字</a:t>
            </a:r>
          </a:p>
          <a:p>
            <a:pPr algn="ctr" defTabSz="711200">
              <a:lnSpc>
                <a:spcPct val="90000"/>
              </a:lnSpc>
              <a:spcBef>
                <a:spcPct val="0"/>
              </a:spcBef>
              <a:spcAft>
                <a:spcPct val="35000"/>
              </a:spcAft>
              <a:defRPr/>
            </a:pPr>
            <a:r>
              <a:rPr lang="zh-CN" altLang="en-US" sz="1400" dirty="0">
                <a:solidFill>
                  <a:prstClr val="black">
                    <a:lumMod val="65000"/>
                    <a:lumOff val="35000"/>
                  </a:prstClr>
                </a:solidFill>
                <a:latin typeface="微软雅黑" pitchFamily="34" charset="-122"/>
                <a:ea typeface="微软雅黑" pitchFamily="34" charset="-122"/>
              </a:rPr>
              <a:t>点击添加文字</a:t>
            </a:r>
          </a:p>
          <a:p>
            <a:pPr algn="ctr" defTabSz="711200">
              <a:lnSpc>
                <a:spcPct val="90000"/>
              </a:lnSpc>
              <a:spcBef>
                <a:spcPct val="0"/>
              </a:spcBef>
              <a:spcAft>
                <a:spcPct val="35000"/>
              </a:spcAft>
              <a:defRPr/>
            </a:pPr>
            <a:r>
              <a:rPr lang="zh-CN" altLang="en-US" sz="1400" dirty="0">
                <a:solidFill>
                  <a:prstClr val="black">
                    <a:lumMod val="65000"/>
                    <a:lumOff val="35000"/>
                  </a:prstClr>
                </a:solidFill>
                <a:latin typeface="微软雅黑" pitchFamily="34" charset="-122"/>
                <a:ea typeface="微软雅黑" pitchFamily="34" charset="-122"/>
              </a:rPr>
              <a:t>点击添加文字</a:t>
            </a:r>
          </a:p>
          <a:p>
            <a:pPr algn="ctr" defTabSz="711200">
              <a:lnSpc>
                <a:spcPct val="90000"/>
              </a:lnSpc>
              <a:spcBef>
                <a:spcPct val="0"/>
              </a:spcBef>
              <a:spcAft>
                <a:spcPct val="35000"/>
              </a:spcAft>
              <a:defRPr/>
            </a:pPr>
            <a:r>
              <a:rPr lang="zh-CN" altLang="en-US" sz="1400" dirty="0">
                <a:solidFill>
                  <a:prstClr val="black">
                    <a:lumMod val="65000"/>
                    <a:lumOff val="35000"/>
                  </a:prstClr>
                </a:solidFill>
                <a:latin typeface="微软雅黑" pitchFamily="34" charset="-122"/>
                <a:ea typeface="微软雅黑" pitchFamily="34" charset="-122"/>
              </a:rPr>
              <a:t>点击添加文字</a:t>
            </a:r>
          </a:p>
          <a:p>
            <a:pPr algn="ctr" defTabSz="711200">
              <a:lnSpc>
                <a:spcPct val="90000"/>
              </a:lnSpc>
              <a:spcBef>
                <a:spcPct val="0"/>
              </a:spcBef>
              <a:spcAft>
                <a:spcPct val="35000"/>
              </a:spcAft>
              <a:defRPr/>
            </a:pPr>
            <a:r>
              <a:rPr lang="zh-CN" altLang="en-US" sz="1400" dirty="0">
                <a:solidFill>
                  <a:prstClr val="black">
                    <a:lumMod val="65000"/>
                    <a:lumOff val="35000"/>
                  </a:prstClr>
                </a:solidFill>
                <a:latin typeface="微软雅黑" pitchFamily="34" charset="-122"/>
                <a:ea typeface="微软雅黑" pitchFamily="34" charset="-122"/>
              </a:rPr>
              <a:t>点击添加文字</a:t>
            </a:r>
          </a:p>
          <a:p>
            <a:pPr algn="ctr" defTabSz="711200">
              <a:lnSpc>
                <a:spcPct val="90000"/>
              </a:lnSpc>
              <a:spcBef>
                <a:spcPct val="0"/>
              </a:spcBef>
              <a:spcAft>
                <a:spcPct val="35000"/>
              </a:spcAft>
              <a:defRPr/>
            </a:pPr>
            <a:r>
              <a:rPr lang="zh-CN" altLang="en-US" sz="1400" dirty="0">
                <a:solidFill>
                  <a:prstClr val="black">
                    <a:lumMod val="65000"/>
                    <a:lumOff val="35000"/>
                  </a:prstClr>
                </a:solidFill>
                <a:latin typeface="微软雅黑" pitchFamily="34" charset="-122"/>
                <a:ea typeface="微软雅黑" pitchFamily="34" charset="-122"/>
              </a:rPr>
              <a:t>点击添加文字</a:t>
            </a:r>
          </a:p>
        </p:txBody>
      </p:sp>
    </p:spTree>
    <p:extLst>
      <p:ext uri="{BB962C8B-B14F-4D97-AF65-F5344CB8AC3E}">
        <p14:creationId xmlns:p14="http://schemas.microsoft.com/office/powerpoint/2010/main" val="153950218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up)">
                                      <p:cBhvr>
                                        <p:cTn id="16" dur="500"/>
                                        <p:tgtEl>
                                          <p:spTgt spid="19"/>
                                        </p:tgtEl>
                                      </p:cBhvr>
                                    </p:animEffect>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0-#ppt_w/2"/>
                                          </p:val>
                                        </p:tav>
                                        <p:tav tm="100000">
                                          <p:val>
                                            <p:strVal val="#ppt_x"/>
                                          </p:val>
                                        </p:tav>
                                      </p:tavLst>
                                    </p:anim>
                                    <p:anim calcmode="lin" valueType="num">
                                      <p:cBhvr additive="base">
                                        <p:cTn id="21" dur="500" fill="hold"/>
                                        <p:tgtEl>
                                          <p:spTgt spid="14"/>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2" presetClass="entr" presetSubtype="1"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up)">
                                      <p:cBhvr>
                                        <p:cTn id="25" dur="500"/>
                                        <p:tgtEl>
                                          <p:spTgt spid="17"/>
                                        </p:tgtEl>
                                      </p:cBhvr>
                                    </p:animEffect>
                                  </p:childTnLst>
                                </p:cTn>
                              </p:par>
                            </p:childTnLst>
                          </p:cTn>
                        </p:par>
                        <p:par>
                          <p:cTn id="26" fill="hold">
                            <p:stCondLst>
                              <p:cond delay="2500"/>
                            </p:stCondLst>
                            <p:childTnLst>
                              <p:par>
                                <p:cTn id="27" presetID="2" presetClass="entr" presetSubtype="8"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0-#ppt_w/2"/>
                                          </p:val>
                                        </p:tav>
                                        <p:tav tm="100000">
                                          <p:val>
                                            <p:strVal val="#ppt_x"/>
                                          </p:val>
                                        </p:tav>
                                      </p:tavLst>
                                    </p:anim>
                                    <p:anim calcmode="lin" valueType="num">
                                      <p:cBhvr additive="base">
                                        <p:cTn id="30" dur="500" fill="hold"/>
                                        <p:tgtEl>
                                          <p:spTgt spid="11"/>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2" presetClass="entr" presetSubtype="1"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up)">
                                      <p:cBhvr>
                                        <p:cTn id="34" dur="500"/>
                                        <p:tgtEl>
                                          <p:spTgt spid="13"/>
                                        </p:tgtEl>
                                      </p:cBhvr>
                                    </p:animEffect>
                                  </p:childTnLst>
                                </p:cTn>
                              </p:par>
                            </p:childTnLst>
                          </p:cTn>
                        </p:par>
                        <p:par>
                          <p:cTn id="35" fill="hold">
                            <p:stCondLst>
                              <p:cond delay="3500"/>
                            </p:stCondLst>
                            <p:childTnLst>
                              <p:par>
                                <p:cTn id="36" presetID="2" presetClass="entr" presetSubtype="8"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0-#ppt_w/2"/>
                                          </p:val>
                                        </p:tav>
                                        <p:tav tm="100000">
                                          <p:val>
                                            <p:strVal val="#ppt_x"/>
                                          </p:val>
                                        </p:tav>
                                      </p:tavLst>
                                    </p:anim>
                                    <p:anim calcmode="lin" valueType="num">
                                      <p:cBhvr additive="base">
                                        <p:cTn id="39" dur="500" fill="hold"/>
                                        <p:tgtEl>
                                          <p:spTgt spid="8"/>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22" presetClass="entr" presetSubtype="1"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animBg="1"/>
      <p:bldP spid="13" grpId="0" animBg="1"/>
      <p:bldP spid="17" grpId="0" animBg="1"/>
      <p:bldP spid="1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50975" y="484188"/>
            <a:ext cx="4494213" cy="522287"/>
          </a:xfrm>
          <a:prstGeom prst="rect">
            <a:avLst/>
          </a:prstGeom>
          <a:noFill/>
        </p:spPr>
        <p:txBody>
          <a:bodyPr wrap="none">
            <a:spAutoFit/>
          </a:bodyPr>
          <a:lstStyle/>
          <a:p>
            <a:pPr>
              <a:defRPr/>
            </a:pPr>
            <a:r>
              <a:rPr lang="zh-CN" altLang="en-US" sz="2800" dirty="0">
                <a:solidFill>
                  <a:prstClr val="white"/>
                </a:solidFill>
                <a:effectLst>
                  <a:outerShdw blurRad="60007" dist="310007" dir="7680000" sy="30000" kx="1300200" algn="ctr" rotWithShape="0">
                    <a:prstClr val="black">
                      <a:alpha val="32000"/>
                    </a:prstClr>
                  </a:outerShdw>
                </a:effectLst>
                <a:latin typeface="迷你简粗倩" pitchFamily="65" charset="-122"/>
                <a:ea typeface="迷你简粗倩" pitchFamily="65" charset="-122"/>
              </a:rPr>
              <a:t>点击添加标题点击添加标题</a:t>
            </a:r>
          </a:p>
        </p:txBody>
      </p:sp>
      <p:grpSp>
        <p:nvGrpSpPr>
          <p:cNvPr id="2" name="组合 1"/>
          <p:cNvGrpSpPr>
            <a:grpSpLocks/>
          </p:cNvGrpSpPr>
          <p:nvPr/>
        </p:nvGrpSpPr>
        <p:grpSpPr bwMode="auto">
          <a:xfrm>
            <a:off x="1835150" y="1563688"/>
            <a:ext cx="6096000" cy="838200"/>
            <a:chOff x="1835696" y="1563638"/>
            <a:chExt cx="6096000" cy="837522"/>
          </a:xfrm>
        </p:grpSpPr>
        <p:sp>
          <p:nvSpPr>
            <p:cNvPr id="5" name="任意多边形 4"/>
            <p:cNvSpPr/>
            <p:nvPr/>
          </p:nvSpPr>
          <p:spPr>
            <a:xfrm>
              <a:off x="1835696" y="1563638"/>
              <a:ext cx="6096000" cy="837522"/>
            </a:xfrm>
            <a:custGeom>
              <a:avLst/>
              <a:gdLst>
                <a:gd name="connsiteX0" fmla="*/ 0 w 6096000"/>
                <a:gd name="connsiteY0" fmla="*/ 83752 h 837522"/>
                <a:gd name="connsiteX1" fmla="*/ 83752 w 6096000"/>
                <a:gd name="connsiteY1" fmla="*/ 0 h 837522"/>
                <a:gd name="connsiteX2" fmla="*/ 6012248 w 6096000"/>
                <a:gd name="connsiteY2" fmla="*/ 0 h 837522"/>
                <a:gd name="connsiteX3" fmla="*/ 6096000 w 6096000"/>
                <a:gd name="connsiteY3" fmla="*/ 83752 h 837522"/>
                <a:gd name="connsiteX4" fmla="*/ 6096000 w 6096000"/>
                <a:gd name="connsiteY4" fmla="*/ 753770 h 837522"/>
                <a:gd name="connsiteX5" fmla="*/ 6012248 w 6096000"/>
                <a:gd name="connsiteY5" fmla="*/ 837522 h 837522"/>
                <a:gd name="connsiteX6" fmla="*/ 83752 w 6096000"/>
                <a:gd name="connsiteY6" fmla="*/ 837522 h 837522"/>
                <a:gd name="connsiteX7" fmla="*/ 0 w 6096000"/>
                <a:gd name="connsiteY7" fmla="*/ 753770 h 837522"/>
                <a:gd name="connsiteX8" fmla="*/ 0 w 6096000"/>
                <a:gd name="connsiteY8" fmla="*/ 83752 h 837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837522">
                  <a:moveTo>
                    <a:pt x="0" y="83752"/>
                  </a:moveTo>
                  <a:cubicBezTo>
                    <a:pt x="0" y="37497"/>
                    <a:pt x="37497" y="0"/>
                    <a:pt x="83752" y="0"/>
                  </a:cubicBezTo>
                  <a:lnTo>
                    <a:pt x="6012248" y="0"/>
                  </a:lnTo>
                  <a:cubicBezTo>
                    <a:pt x="6058503" y="0"/>
                    <a:pt x="6096000" y="37497"/>
                    <a:pt x="6096000" y="83752"/>
                  </a:cubicBezTo>
                  <a:lnTo>
                    <a:pt x="6096000" y="753770"/>
                  </a:lnTo>
                  <a:cubicBezTo>
                    <a:pt x="6096000" y="800025"/>
                    <a:pt x="6058503" y="837522"/>
                    <a:pt x="6012248" y="837522"/>
                  </a:cubicBezTo>
                  <a:lnTo>
                    <a:pt x="83752" y="837522"/>
                  </a:lnTo>
                  <a:cubicBezTo>
                    <a:pt x="37497" y="837522"/>
                    <a:pt x="0" y="800025"/>
                    <a:pt x="0" y="753770"/>
                  </a:cubicBezTo>
                  <a:lnTo>
                    <a:pt x="0" y="83752"/>
                  </a:lnTo>
                  <a:close/>
                </a:path>
              </a:pathLst>
            </a:custGeom>
            <a:solidFill>
              <a:srgbClr val="92D05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382962" tIns="80010" rIns="80011" bIns="80010" spcCol="1270"/>
            <a:lstStyle/>
            <a:p>
              <a:pPr marL="171450" lvl="1" indent="-171450" defTabSz="711200">
                <a:lnSpc>
                  <a:spcPct val="90000"/>
                </a:lnSpc>
                <a:spcBef>
                  <a:spcPct val="0"/>
                </a:spcBef>
                <a:spcAft>
                  <a:spcPct val="15000"/>
                </a:spcAft>
                <a:buFontTx/>
                <a:buChar char="••"/>
                <a:defRPr/>
              </a:pPr>
              <a:r>
                <a:rPr lang="zh-CN" altLang="en-US" sz="2000" dirty="0">
                  <a:solidFill>
                    <a:prstClr val="black">
                      <a:lumMod val="75000"/>
                      <a:lumOff val="25000"/>
                    </a:prstClr>
                  </a:solidFill>
                  <a:latin typeface="华文行楷" pitchFamily="2" charset="-122"/>
                  <a:ea typeface="华文行楷" pitchFamily="2" charset="-122"/>
                </a:rPr>
                <a:t>点击添加小标题</a:t>
              </a:r>
              <a:endParaRPr lang="en-US" altLang="zh-CN" sz="2000" dirty="0">
                <a:solidFill>
                  <a:prstClr val="black">
                    <a:lumMod val="75000"/>
                    <a:lumOff val="25000"/>
                  </a:prstClr>
                </a:solidFill>
                <a:latin typeface="华文行楷" pitchFamily="2" charset="-122"/>
                <a:ea typeface="华文行楷" pitchFamily="2" charset="-122"/>
              </a:endParaRPr>
            </a:p>
            <a:p>
              <a:pPr marL="0" lvl="1" defTabSz="711200">
                <a:lnSpc>
                  <a:spcPct val="90000"/>
                </a:lnSpc>
                <a:spcBef>
                  <a:spcPct val="0"/>
                </a:spcBef>
                <a:spcAft>
                  <a:spcPct val="15000"/>
                </a:spcAft>
                <a:defRPr/>
              </a:pPr>
              <a:r>
                <a:rPr lang="en-US" altLang="zh-CN" sz="1600" dirty="0">
                  <a:solidFill>
                    <a:prstClr val="white"/>
                  </a:solidFill>
                </a:rPr>
                <a:t>    </a:t>
              </a:r>
              <a:r>
                <a:rPr lang="zh-CN" altLang="en-US" sz="1600" dirty="0">
                  <a:solidFill>
                    <a:prstClr val="white"/>
                  </a:solidFill>
                  <a:latin typeface="微软雅黑" pitchFamily="34" charset="-122"/>
                  <a:ea typeface="微软雅黑" pitchFamily="34" charset="-122"/>
                </a:rPr>
                <a:t>点击添加文字点击添加文字点击添加文字点击</a:t>
              </a:r>
            </a:p>
          </p:txBody>
        </p:sp>
        <p:sp>
          <p:nvSpPr>
            <p:cNvPr id="6" name="圆角矩形 5"/>
            <p:cNvSpPr/>
            <p:nvPr/>
          </p:nvSpPr>
          <p:spPr>
            <a:xfrm>
              <a:off x="1919448" y="1647390"/>
              <a:ext cx="1219200" cy="670017"/>
            </a:xfrm>
            <a:prstGeom prst="roundRect">
              <a:avLst>
                <a:gd name="adj" fmla="val 10000"/>
              </a:avLst>
            </a:prstGeom>
            <a:blipFill>
              <a:blip r:embed="rId2" cstate="print">
                <a:extLst/>
              </a:blip>
              <a:srcRect/>
              <a:stretch>
                <a:fillRect t="-15000" b="-15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grpSp>
      <p:grpSp>
        <p:nvGrpSpPr>
          <p:cNvPr id="3" name="组合 2"/>
          <p:cNvGrpSpPr>
            <a:grpSpLocks/>
          </p:cNvGrpSpPr>
          <p:nvPr/>
        </p:nvGrpSpPr>
        <p:grpSpPr bwMode="auto">
          <a:xfrm>
            <a:off x="1835150" y="2484438"/>
            <a:ext cx="6096000" cy="838200"/>
            <a:chOff x="1835696" y="2484912"/>
            <a:chExt cx="6096000" cy="837522"/>
          </a:xfrm>
        </p:grpSpPr>
        <p:sp>
          <p:nvSpPr>
            <p:cNvPr id="7" name="任意多边形 6"/>
            <p:cNvSpPr/>
            <p:nvPr/>
          </p:nvSpPr>
          <p:spPr>
            <a:xfrm>
              <a:off x="1835696" y="2484912"/>
              <a:ext cx="6096000" cy="837522"/>
            </a:xfrm>
            <a:custGeom>
              <a:avLst/>
              <a:gdLst>
                <a:gd name="connsiteX0" fmla="*/ 0 w 6096000"/>
                <a:gd name="connsiteY0" fmla="*/ 83752 h 837522"/>
                <a:gd name="connsiteX1" fmla="*/ 83752 w 6096000"/>
                <a:gd name="connsiteY1" fmla="*/ 0 h 837522"/>
                <a:gd name="connsiteX2" fmla="*/ 6012248 w 6096000"/>
                <a:gd name="connsiteY2" fmla="*/ 0 h 837522"/>
                <a:gd name="connsiteX3" fmla="*/ 6096000 w 6096000"/>
                <a:gd name="connsiteY3" fmla="*/ 83752 h 837522"/>
                <a:gd name="connsiteX4" fmla="*/ 6096000 w 6096000"/>
                <a:gd name="connsiteY4" fmla="*/ 753770 h 837522"/>
                <a:gd name="connsiteX5" fmla="*/ 6012248 w 6096000"/>
                <a:gd name="connsiteY5" fmla="*/ 837522 h 837522"/>
                <a:gd name="connsiteX6" fmla="*/ 83752 w 6096000"/>
                <a:gd name="connsiteY6" fmla="*/ 837522 h 837522"/>
                <a:gd name="connsiteX7" fmla="*/ 0 w 6096000"/>
                <a:gd name="connsiteY7" fmla="*/ 753770 h 837522"/>
                <a:gd name="connsiteX8" fmla="*/ 0 w 6096000"/>
                <a:gd name="connsiteY8" fmla="*/ 83752 h 837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837522">
                  <a:moveTo>
                    <a:pt x="0" y="83752"/>
                  </a:moveTo>
                  <a:cubicBezTo>
                    <a:pt x="0" y="37497"/>
                    <a:pt x="37497" y="0"/>
                    <a:pt x="83752" y="0"/>
                  </a:cubicBezTo>
                  <a:lnTo>
                    <a:pt x="6012248" y="0"/>
                  </a:lnTo>
                  <a:cubicBezTo>
                    <a:pt x="6058503" y="0"/>
                    <a:pt x="6096000" y="37497"/>
                    <a:pt x="6096000" y="83752"/>
                  </a:cubicBezTo>
                  <a:lnTo>
                    <a:pt x="6096000" y="753770"/>
                  </a:lnTo>
                  <a:cubicBezTo>
                    <a:pt x="6096000" y="800025"/>
                    <a:pt x="6058503" y="837522"/>
                    <a:pt x="6012248" y="837522"/>
                  </a:cubicBezTo>
                  <a:lnTo>
                    <a:pt x="83752" y="837522"/>
                  </a:lnTo>
                  <a:cubicBezTo>
                    <a:pt x="37497" y="837522"/>
                    <a:pt x="0" y="800025"/>
                    <a:pt x="0" y="753770"/>
                  </a:cubicBezTo>
                  <a:lnTo>
                    <a:pt x="0" y="83752"/>
                  </a:lnTo>
                  <a:close/>
                </a:path>
              </a:pathLst>
            </a:custGeom>
            <a:solidFill>
              <a:srgbClr val="92D05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382962" tIns="80010" rIns="80011" bIns="80010" spcCol="1270"/>
            <a:lstStyle/>
            <a:p>
              <a:pPr marL="171450" lvl="1" indent="-171450" defTabSz="711200">
                <a:lnSpc>
                  <a:spcPct val="90000"/>
                </a:lnSpc>
                <a:spcBef>
                  <a:spcPct val="0"/>
                </a:spcBef>
                <a:spcAft>
                  <a:spcPct val="15000"/>
                </a:spcAft>
                <a:buFontTx/>
                <a:buChar char="••"/>
                <a:defRPr/>
              </a:pPr>
              <a:r>
                <a:rPr lang="zh-CN" altLang="en-US" sz="2000" dirty="0">
                  <a:solidFill>
                    <a:prstClr val="black">
                      <a:lumMod val="65000"/>
                      <a:lumOff val="35000"/>
                    </a:prstClr>
                  </a:solidFill>
                  <a:latin typeface="华文行楷" pitchFamily="2" charset="-122"/>
                  <a:ea typeface="华文行楷" pitchFamily="2" charset="-122"/>
                </a:rPr>
                <a:t>点击添加小标题</a:t>
              </a:r>
              <a:endParaRPr lang="en-US" altLang="zh-CN" sz="2000" dirty="0">
                <a:solidFill>
                  <a:prstClr val="black">
                    <a:lumMod val="65000"/>
                    <a:lumOff val="35000"/>
                  </a:prstClr>
                </a:solidFill>
                <a:latin typeface="华文行楷" pitchFamily="2" charset="-122"/>
                <a:ea typeface="华文行楷" pitchFamily="2" charset="-122"/>
              </a:endParaRPr>
            </a:p>
            <a:p>
              <a:pPr marL="0" lvl="1" defTabSz="711200">
                <a:lnSpc>
                  <a:spcPct val="90000"/>
                </a:lnSpc>
                <a:spcBef>
                  <a:spcPct val="0"/>
                </a:spcBef>
                <a:spcAft>
                  <a:spcPct val="15000"/>
                </a:spcAft>
                <a:defRPr/>
              </a:pPr>
              <a:r>
                <a:rPr lang="en-US" altLang="zh-CN" sz="1600" dirty="0">
                  <a:solidFill>
                    <a:prstClr val="white"/>
                  </a:solidFill>
                </a:rPr>
                <a:t>    </a:t>
              </a:r>
              <a:r>
                <a:rPr lang="zh-CN" altLang="en-US" sz="1600" dirty="0">
                  <a:solidFill>
                    <a:prstClr val="white"/>
                  </a:solidFill>
                  <a:latin typeface="微软雅黑" pitchFamily="34" charset="-122"/>
                  <a:ea typeface="微软雅黑" pitchFamily="34" charset="-122"/>
                </a:rPr>
                <a:t>点击添加文字点击添加文字点击添加文字点击</a:t>
              </a:r>
              <a:endParaRPr lang="zh-CN" altLang="en-US" sz="1600" dirty="0">
                <a:solidFill>
                  <a:prstClr val="white"/>
                </a:solidFill>
              </a:endParaRPr>
            </a:p>
          </p:txBody>
        </p:sp>
        <p:sp>
          <p:nvSpPr>
            <p:cNvPr id="8" name="圆角矩形 7"/>
            <p:cNvSpPr/>
            <p:nvPr/>
          </p:nvSpPr>
          <p:spPr>
            <a:xfrm>
              <a:off x="1919448" y="2568664"/>
              <a:ext cx="1219200" cy="670017"/>
            </a:xfrm>
            <a:prstGeom prst="roundRect">
              <a:avLst>
                <a:gd name="adj" fmla="val 10000"/>
              </a:avLst>
            </a:prstGeom>
            <a:blipFill>
              <a:blip r:embed="rId3" cstate="print">
                <a:extLst/>
              </a:blip>
              <a:srcRect/>
              <a:stretch>
                <a:fillRect t="-15000" b="-15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grpSp>
      <p:grpSp>
        <p:nvGrpSpPr>
          <p:cNvPr id="11" name="组合 10"/>
          <p:cNvGrpSpPr>
            <a:grpSpLocks/>
          </p:cNvGrpSpPr>
          <p:nvPr/>
        </p:nvGrpSpPr>
        <p:grpSpPr bwMode="auto">
          <a:xfrm>
            <a:off x="1835150" y="3406775"/>
            <a:ext cx="6096000" cy="836613"/>
            <a:chOff x="1835696" y="3406187"/>
            <a:chExt cx="6096000" cy="837522"/>
          </a:xfrm>
        </p:grpSpPr>
        <p:sp>
          <p:nvSpPr>
            <p:cNvPr id="9" name="任意多边形 8"/>
            <p:cNvSpPr/>
            <p:nvPr/>
          </p:nvSpPr>
          <p:spPr>
            <a:xfrm>
              <a:off x="1835696" y="3406187"/>
              <a:ext cx="6096000" cy="837522"/>
            </a:xfrm>
            <a:custGeom>
              <a:avLst/>
              <a:gdLst>
                <a:gd name="connsiteX0" fmla="*/ 0 w 6096000"/>
                <a:gd name="connsiteY0" fmla="*/ 83752 h 837522"/>
                <a:gd name="connsiteX1" fmla="*/ 83752 w 6096000"/>
                <a:gd name="connsiteY1" fmla="*/ 0 h 837522"/>
                <a:gd name="connsiteX2" fmla="*/ 6012248 w 6096000"/>
                <a:gd name="connsiteY2" fmla="*/ 0 h 837522"/>
                <a:gd name="connsiteX3" fmla="*/ 6096000 w 6096000"/>
                <a:gd name="connsiteY3" fmla="*/ 83752 h 837522"/>
                <a:gd name="connsiteX4" fmla="*/ 6096000 w 6096000"/>
                <a:gd name="connsiteY4" fmla="*/ 753770 h 837522"/>
                <a:gd name="connsiteX5" fmla="*/ 6012248 w 6096000"/>
                <a:gd name="connsiteY5" fmla="*/ 837522 h 837522"/>
                <a:gd name="connsiteX6" fmla="*/ 83752 w 6096000"/>
                <a:gd name="connsiteY6" fmla="*/ 837522 h 837522"/>
                <a:gd name="connsiteX7" fmla="*/ 0 w 6096000"/>
                <a:gd name="connsiteY7" fmla="*/ 753770 h 837522"/>
                <a:gd name="connsiteX8" fmla="*/ 0 w 6096000"/>
                <a:gd name="connsiteY8" fmla="*/ 83752 h 837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837522">
                  <a:moveTo>
                    <a:pt x="0" y="83752"/>
                  </a:moveTo>
                  <a:cubicBezTo>
                    <a:pt x="0" y="37497"/>
                    <a:pt x="37497" y="0"/>
                    <a:pt x="83752" y="0"/>
                  </a:cubicBezTo>
                  <a:lnTo>
                    <a:pt x="6012248" y="0"/>
                  </a:lnTo>
                  <a:cubicBezTo>
                    <a:pt x="6058503" y="0"/>
                    <a:pt x="6096000" y="37497"/>
                    <a:pt x="6096000" y="83752"/>
                  </a:cubicBezTo>
                  <a:lnTo>
                    <a:pt x="6096000" y="753770"/>
                  </a:lnTo>
                  <a:cubicBezTo>
                    <a:pt x="6096000" y="800025"/>
                    <a:pt x="6058503" y="837522"/>
                    <a:pt x="6012248" y="837522"/>
                  </a:cubicBezTo>
                  <a:lnTo>
                    <a:pt x="83752" y="837522"/>
                  </a:lnTo>
                  <a:cubicBezTo>
                    <a:pt x="37497" y="837522"/>
                    <a:pt x="0" y="800025"/>
                    <a:pt x="0" y="753770"/>
                  </a:cubicBezTo>
                  <a:lnTo>
                    <a:pt x="0" y="83752"/>
                  </a:lnTo>
                  <a:close/>
                </a:path>
              </a:pathLst>
            </a:custGeom>
            <a:solidFill>
              <a:srgbClr val="92D05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382962" tIns="80010" rIns="80011" bIns="80010" spcCol="1270"/>
            <a:lstStyle/>
            <a:p>
              <a:pPr marL="171450" lvl="1" indent="-171450" defTabSz="711200">
                <a:lnSpc>
                  <a:spcPct val="90000"/>
                </a:lnSpc>
                <a:spcBef>
                  <a:spcPct val="0"/>
                </a:spcBef>
                <a:spcAft>
                  <a:spcPct val="15000"/>
                </a:spcAft>
                <a:buFontTx/>
                <a:buChar char="••"/>
                <a:defRPr/>
              </a:pPr>
              <a:r>
                <a:rPr lang="zh-CN" altLang="en-US" sz="2000" dirty="0">
                  <a:solidFill>
                    <a:prstClr val="black">
                      <a:lumMod val="75000"/>
                      <a:lumOff val="25000"/>
                    </a:prstClr>
                  </a:solidFill>
                  <a:latin typeface="华文行楷" pitchFamily="2" charset="-122"/>
                  <a:ea typeface="华文行楷" pitchFamily="2" charset="-122"/>
                </a:rPr>
                <a:t>点击添加小标题</a:t>
              </a:r>
              <a:endParaRPr lang="en-US" altLang="zh-CN" sz="2000" dirty="0">
                <a:solidFill>
                  <a:prstClr val="black">
                    <a:lumMod val="75000"/>
                    <a:lumOff val="25000"/>
                  </a:prstClr>
                </a:solidFill>
                <a:latin typeface="华文行楷" pitchFamily="2" charset="-122"/>
                <a:ea typeface="华文行楷" pitchFamily="2" charset="-122"/>
              </a:endParaRPr>
            </a:p>
            <a:p>
              <a:pPr marL="0" lvl="1" defTabSz="711200">
                <a:lnSpc>
                  <a:spcPct val="90000"/>
                </a:lnSpc>
                <a:spcBef>
                  <a:spcPct val="0"/>
                </a:spcBef>
                <a:spcAft>
                  <a:spcPct val="15000"/>
                </a:spcAft>
                <a:defRPr/>
              </a:pPr>
              <a:r>
                <a:rPr lang="en-US" altLang="zh-CN" sz="1600" dirty="0">
                  <a:solidFill>
                    <a:prstClr val="white"/>
                  </a:solidFill>
                </a:rPr>
                <a:t>    </a:t>
              </a:r>
              <a:r>
                <a:rPr lang="zh-CN" altLang="en-US" sz="1600" dirty="0">
                  <a:solidFill>
                    <a:prstClr val="white"/>
                  </a:solidFill>
                  <a:latin typeface="微软雅黑" pitchFamily="34" charset="-122"/>
                  <a:ea typeface="微软雅黑" pitchFamily="34" charset="-122"/>
                </a:rPr>
                <a:t>点击添加文字点击添加文字点击添加文字点击</a:t>
              </a:r>
              <a:endParaRPr lang="zh-CN" altLang="en-US" dirty="0">
                <a:solidFill>
                  <a:prstClr val="white"/>
                </a:solidFill>
              </a:endParaRPr>
            </a:p>
          </p:txBody>
        </p:sp>
        <p:sp>
          <p:nvSpPr>
            <p:cNvPr id="10" name="圆角矩形 9"/>
            <p:cNvSpPr/>
            <p:nvPr/>
          </p:nvSpPr>
          <p:spPr>
            <a:xfrm>
              <a:off x="1919448" y="3489939"/>
              <a:ext cx="1219200" cy="670017"/>
            </a:xfrm>
            <a:prstGeom prst="roundRect">
              <a:avLst>
                <a:gd name="adj" fmla="val 10000"/>
              </a:avLst>
            </a:prstGeom>
            <a:blipFill>
              <a:blip r:embed="rId4" cstate="print">
                <a:extLst/>
              </a:blip>
              <a:srcRect/>
              <a:stretch>
                <a:fillRect t="-17000" b="-17000"/>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grpSp>
    </p:spTree>
    <p:extLst>
      <p:ext uri="{BB962C8B-B14F-4D97-AF65-F5344CB8AC3E}">
        <p14:creationId xmlns:p14="http://schemas.microsoft.com/office/powerpoint/2010/main" val="344302543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1000"/>
                                        <p:tgtEl>
                                          <p:spTgt spid="2"/>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1000"/>
                                        <p:tgtEl>
                                          <p:spTgt spid="3"/>
                                        </p:tgtEl>
                                      </p:cBhvr>
                                    </p:animEffect>
                                  </p:childTnLst>
                                </p:cTn>
                              </p:par>
                            </p:childTnLst>
                          </p:cTn>
                        </p:par>
                        <p:par>
                          <p:cTn id="16" fill="hold">
                            <p:stCondLst>
                              <p:cond delay="2500"/>
                            </p:stCondLst>
                            <p:childTnLst>
                              <p:par>
                                <p:cTn id="17" presetID="22" presetClass="entr" presetSubtype="8"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908175" y="1851025"/>
            <a:ext cx="3057525" cy="585788"/>
          </a:xfrm>
          <a:prstGeom prst="rect">
            <a:avLst/>
          </a:prstGeom>
        </p:spPr>
        <p:txBody>
          <a:bodyPr wrap="none">
            <a:spAutoFit/>
          </a:bodyPr>
          <a:lstStyle/>
          <a:p>
            <a:pPr algn="ctr">
              <a:defRPr/>
            </a:pPr>
            <a:r>
              <a:rPr lang="zh-CN" altLang="en-US" sz="3200" dirty="0">
                <a:solidFill>
                  <a:prstClr val="white"/>
                </a:solidFill>
                <a:effectLst>
                  <a:outerShdw blurRad="60007" dist="200025" dir="15000000" sy="30000" kx="-1800000" algn="bl" rotWithShape="0">
                    <a:prstClr val="black">
                      <a:alpha val="32000"/>
                    </a:prstClr>
                  </a:outerShdw>
                </a:effectLst>
                <a:latin typeface="迷你简粗倩" pitchFamily="65" charset="-122"/>
                <a:ea typeface="迷你简粗倩" pitchFamily="65" charset="-122"/>
              </a:rPr>
              <a:t>谢谢您的观赏！</a:t>
            </a:r>
          </a:p>
        </p:txBody>
      </p:sp>
    </p:spTree>
    <p:extLst>
      <p:ext uri="{BB962C8B-B14F-4D97-AF65-F5344CB8AC3E}">
        <p14:creationId xmlns:p14="http://schemas.microsoft.com/office/powerpoint/2010/main" val="265298531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58888" y="412750"/>
            <a:ext cx="1390650" cy="646113"/>
          </a:xfrm>
          <a:prstGeom prst="rect">
            <a:avLst/>
          </a:prstGeom>
          <a:noFill/>
        </p:spPr>
        <p:txBody>
          <a:bodyPr wrap="none">
            <a:spAutoFit/>
          </a:bodyPr>
          <a:lstStyle/>
          <a:p>
            <a:pPr>
              <a:defRPr/>
            </a:pPr>
            <a:r>
              <a:rPr lang="zh-CN" altLang="en-US" sz="3600" dirty="0">
                <a:solidFill>
                  <a:prstClr val="white"/>
                </a:solidFill>
                <a:effectLst>
                  <a:outerShdw blurRad="60007" dist="310007" dir="7680000" sy="30000" kx="1300200" algn="ctr" rotWithShape="0">
                    <a:prstClr val="black">
                      <a:alpha val="32000"/>
                    </a:prstClr>
                  </a:outerShdw>
                </a:effectLst>
                <a:latin typeface="迷你简粗倩" pitchFamily="65" charset="-122"/>
                <a:ea typeface="迷你简粗倩" pitchFamily="65" charset="-122"/>
              </a:rPr>
              <a:t>目  录</a:t>
            </a:r>
          </a:p>
        </p:txBody>
      </p:sp>
      <p:sp>
        <p:nvSpPr>
          <p:cNvPr id="9" name="空心弧 8"/>
          <p:cNvSpPr/>
          <p:nvPr/>
        </p:nvSpPr>
        <p:spPr>
          <a:xfrm>
            <a:off x="-1644650" y="750888"/>
            <a:ext cx="4064000" cy="4065587"/>
          </a:xfrm>
          <a:prstGeom prst="blockArc">
            <a:avLst>
              <a:gd name="adj1" fmla="val 18900000"/>
              <a:gd name="adj2" fmla="val 2700000"/>
              <a:gd name="adj3" fmla="val 531"/>
            </a:avLst>
          </a:prstGeom>
          <a:solidFill>
            <a:srgbClr val="7ABC32"/>
          </a:solidFill>
          <a:ln>
            <a:solidFill>
              <a:srgbClr val="7ABC32"/>
            </a:solidFill>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0" name="任意多边形 9"/>
          <p:cNvSpPr/>
          <p:nvPr/>
        </p:nvSpPr>
        <p:spPr>
          <a:xfrm>
            <a:off x="2108200" y="1508125"/>
            <a:ext cx="5713413" cy="463550"/>
          </a:xfrm>
          <a:custGeom>
            <a:avLst/>
            <a:gdLst>
              <a:gd name="connsiteX0" fmla="*/ 0 w 5713559"/>
              <a:gd name="connsiteY0" fmla="*/ 0 h 463995"/>
              <a:gd name="connsiteX1" fmla="*/ 5713559 w 5713559"/>
              <a:gd name="connsiteY1" fmla="*/ 0 h 463995"/>
              <a:gd name="connsiteX2" fmla="*/ 5713559 w 5713559"/>
              <a:gd name="connsiteY2" fmla="*/ 463995 h 463995"/>
              <a:gd name="connsiteX3" fmla="*/ 0 w 5713559"/>
              <a:gd name="connsiteY3" fmla="*/ 463995 h 463995"/>
              <a:gd name="connsiteX4" fmla="*/ 0 w 5713559"/>
              <a:gd name="connsiteY4" fmla="*/ 0 h 463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3559" h="463995">
                <a:moveTo>
                  <a:pt x="0" y="0"/>
                </a:moveTo>
                <a:lnTo>
                  <a:pt x="5713559" y="0"/>
                </a:lnTo>
                <a:lnTo>
                  <a:pt x="5713559" y="463995"/>
                </a:lnTo>
                <a:lnTo>
                  <a:pt x="0" y="463995"/>
                </a:lnTo>
                <a:lnTo>
                  <a:pt x="0" y="0"/>
                </a:lnTo>
                <a:close/>
              </a:path>
            </a:pathLst>
          </a:custGeom>
          <a:solidFill>
            <a:srgbClr val="7ABC3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368297" rIns="45720" spcCol="1270" anchor="ctr"/>
          <a:lstStyle/>
          <a:p>
            <a:pPr defTabSz="800100">
              <a:lnSpc>
                <a:spcPct val="90000"/>
              </a:lnSpc>
              <a:spcBef>
                <a:spcPct val="0"/>
              </a:spcBef>
              <a:spcAft>
                <a:spcPct val="35000"/>
              </a:spcAft>
              <a:defRPr/>
            </a:pPr>
            <a:r>
              <a:rPr lang="zh-CN" altLang="en-US" dirty="0">
                <a:solidFill>
                  <a:prstClr val="white"/>
                </a:solidFill>
                <a:latin typeface="微软雅黑" pitchFamily="34" charset="-122"/>
                <a:ea typeface="微软雅黑" pitchFamily="34" charset="-122"/>
              </a:rPr>
              <a:t>点击添加目录内容点击添加目录内容</a:t>
            </a:r>
          </a:p>
        </p:txBody>
      </p:sp>
      <p:sp>
        <p:nvSpPr>
          <p:cNvPr id="12" name="任意多边形 11"/>
          <p:cNvSpPr/>
          <p:nvPr/>
        </p:nvSpPr>
        <p:spPr>
          <a:xfrm>
            <a:off x="2373313" y="2203450"/>
            <a:ext cx="5448300" cy="463550"/>
          </a:xfrm>
          <a:custGeom>
            <a:avLst/>
            <a:gdLst>
              <a:gd name="connsiteX0" fmla="*/ 0 w 5447540"/>
              <a:gd name="connsiteY0" fmla="*/ 0 h 463995"/>
              <a:gd name="connsiteX1" fmla="*/ 5447540 w 5447540"/>
              <a:gd name="connsiteY1" fmla="*/ 0 h 463995"/>
              <a:gd name="connsiteX2" fmla="*/ 5447540 w 5447540"/>
              <a:gd name="connsiteY2" fmla="*/ 463995 h 463995"/>
              <a:gd name="connsiteX3" fmla="*/ 0 w 5447540"/>
              <a:gd name="connsiteY3" fmla="*/ 463995 h 463995"/>
              <a:gd name="connsiteX4" fmla="*/ 0 w 5447540"/>
              <a:gd name="connsiteY4" fmla="*/ 0 h 463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47540" h="463995">
                <a:moveTo>
                  <a:pt x="0" y="0"/>
                </a:moveTo>
                <a:lnTo>
                  <a:pt x="5447540" y="0"/>
                </a:lnTo>
                <a:lnTo>
                  <a:pt x="5447540" y="463995"/>
                </a:lnTo>
                <a:lnTo>
                  <a:pt x="0" y="463995"/>
                </a:lnTo>
                <a:lnTo>
                  <a:pt x="0" y="0"/>
                </a:lnTo>
                <a:close/>
              </a:path>
            </a:pathLst>
          </a:custGeom>
          <a:solidFill>
            <a:srgbClr val="7ABC3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368297" rIns="45720" spcCol="1270" anchor="ctr"/>
          <a:lstStyle/>
          <a:p>
            <a:pPr defTabSz="800100">
              <a:lnSpc>
                <a:spcPct val="90000"/>
              </a:lnSpc>
              <a:spcBef>
                <a:spcPct val="0"/>
              </a:spcBef>
              <a:spcAft>
                <a:spcPct val="35000"/>
              </a:spcAft>
              <a:defRPr/>
            </a:pPr>
            <a:r>
              <a:rPr lang="zh-CN" altLang="en-US" dirty="0">
                <a:solidFill>
                  <a:prstClr val="white"/>
                </a:solidFill>
                <a:latin typeface="微软雅黑" pitchFamily="34" charset="-122"/>
                <a:ea typeface="微软雅黑" pitchFamily="34" charset="-122"/>
              </a:rPr>
              <a:t>点击添加目录内容点击添加目录内容</a:t>
            </a:r>
          </a:p>
        </p:txBody>
      </p:sp>
      <p:sp>
        <p:nvSpPr>
          <p:cNvPr id="14" name="任意多边形 13"/>
          <p:cNvSpPr/>
          <p:nvPr/>
        </p:nvSpPr>
        <p:spPr>
          <a:xfrm>
            <a:off x="2373313" y="2900363"/>
            <a:ext cx="5448300" cy="463550"/>
          </a:xfrm>
          <a:custGeom>
            <a:avLst/>
            <a:gdLst>
              <a:gd name="connsiteX0" fmla="*/ 0 w 5447540"/>
              <a:gd name="connsiteY0" fmla="*/ 0 h 463995"/>
              <a:gd name="connsiteX1" fmla="*/ 5447540 w 5447540"/>
              <a:gd name="connsiteY1" fmla="*/ 0 h 463995"/>
              <a:gd name="connsiteX2" fmla="*/ 5447540 w 5447540"/>
              <a:gd name="connsiteY2" fmla="*/ 463995 h 463995"/>
              <a:gd name="connsiteX3" fmla="*/ 0 w 5447540"/>
              <a:gd name="connsiteY3" fmla="*/ 463995 h 463995"/>
              <a:gd name="connsiteX4" fmla="*/ 0 w 5447540"/>
              <a:gd name="connsiteY4" fmla="*/ 0 h 463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47540" h="463995">
                <a:moveTo>
                  <a:pt x="0" y="0"/>
                </a:moveTo>
                <a:lnTo>
                  <a:pt x="5447540" y="0"/>
                </a:lnTo>
                <a:lnTo>
                  <a:pt x="5447540" y="463995"/>
                </a:lnTo>
                <a:lnTo>
                  <a:pt x="0" y="463995"/>
                </a:lnTo>
                <a:lnTo>
                  <a:pt x="0" y="0"/>
                </a:lnTo>
                <a:close/>
              </a:path>
            </a:pathLst>
          </a:custGeom>
          <a:solidFill>
            <a:srgbClr val="7ABC3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368297" rIns="45720" spcCol="1270" anchor="ctr"/>
          <a:lstStyle/>
          <a:p>
            <a:pPr defTabSz="800100">
              <a:lnSpc>
                <a:spcPct val="90000"/>
              </a:lnSpc>
              <a:spcBef>
                <a:spcPct val="0"/>
              </a:spcBef>
              <a:spcAft>
                <a:spcPct val="35000"/>
              </a:spcAft>
              <a:defRPr/>
            </a:pPr>
            <a:r>
              <a:rPr lang="zh-CN" altLang="en-US" dirty="0">
                <a:solidFill>
                  <a:prstClr val="white"/>
                </a:solidFill>
                <a:latin typeface="微软雅黑" pitchFamily="34" charset="-122"/>
                <a:ea typeface="微软雅黑" pitchFamily="34" charset="-122"/>
              </a:rPr>
              <a:t>点击添加目录内容点击添加目录内容</a:t>
            </a:r>
          </a:p>
        </p:txBody>
      </p:sp>
      <p:sp>
        <p:nvSpPr>
          <p:cNvPr id="16" name="任意多边形 15"/>
          <p:cNvSpPr/>
          <p:nvPr/>
        </p:nvSpPr>
        <p:spPr>
          <a:xfrm>
            <a:off x="2108200" y="3595688"/>
            <a:ext cx="5713413" cy="463550"/>
          </a:xfrm>
          <a:custGeom>
            <a:avLst/>
            <a:gdLst>
              <a:gd name="connsiteX0" fmla="*/ 0 w 5713559"/>
              <a:gd name="connsiteY0" fmla="*/ 0 h 463995"/>
              <a:gd name="connsiteX1" fmla="*/ 5713559 w 5713559"/>
              <a:gd name="connsiteY1" fmla="*/ 0 h 463995"/>
              <a:gd name="connsiteX2" fmla="*/ 5713559 w 5713559"/>
              <a:gd name="connsiteY2" fmla="*/ 463995 h 463995"/>
              <a:gd name="connsiteX3" fmla="*/ 0 w 5713559"/>
              <a:gd name="connsiteY3" fmla="*/ 463995 h 463995"/>
              <a:gd name="connsiteX4" fmla="*/ 0 w 5713559"/>
              <a:gd name="connsiteY4" fmla="*/ 0 h 463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3559" h="463995">
                <a:moveTo>
                  <a:pt x="0" y="0"/>
                </a:moveTo>
                <a:lnTo>
                  <a:pt x="5713559" y="0"/>
                </a:lnTo>
                <a:lnTo>
                  <a:pt x="5713559" y="463995"/>
                </a:lnTo>
                <a:lnTo>
                  <a:pt x="0" y="463995"/>
                </a:lnTo>
                <a:lnTo>
                  <a:pt x="0" y="0"/>
                </a:lnTo>
                <a:close/>
              </a:path>
            </a:pathLst>
          </a:custGeom>
          <a:solidFill>
            <a:srgbClr val="7ABC3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368297" rIns="45720" spcCol="1270" anchor="ctr"/>
          <a:lstStyle/>
          <a:p>
            <a:pPr defTabSz="800100">
              <a:lnSpc>
                <a:spcPct val="90000"/>
              </a:lnSpc>
              <a:spcBef>
                <a:spcPct val="0"/>
              </a:spcBef>
              <a:spcAft>
                <a:spcPct val="35000"/>
              </a:spcAft>
              <a:defRPr/>
            </a:pPr>
            <a:r>
              <a:rPr lang="zh-CN" altLang="en-US" dirty="0">
                <a:solidFill>
                  <a:prstClr val="white"/>
                </a:solidFill>
                <a:latin typeface="微软雅黑" pitchFamily="34" charset="-122"/>
                <a:ea typeface="微软雅黑" pitchFamily="34" charset="-122"/>
              </a:rPr>
              <a:t>点击添加目录内容点击添加目录内容</a:t>
            </a:r>
          </a:p>
        </p:txBody>
      </p:sp>
      <p:grpSp>
        <p:nvGrpSpPr>
          <p:cNvPr id="18" name="组合 17"/>
          <p:cNvGrpSpPr>
            <a:grpSpLocks/>
          </p:cNvGrpSpPr>
          <p:nvPr/>
        </p:nvGrpSpPr>
        <p:grpSpPr bwMode="auto">
          <a:xfrm>
            <a:off x="1817688" y="1449388"/>
            <a:ext cx="579437" cy="579437"/>
            <a:chOff x="1817495" y="1449483"/>
            <a:chExt cx="579994" cy="579994"/>
          </a:xfrm>
        </p:grpSpPr>
        <p:sp>
          <p:nvSpPr>
            <p:cNvPr id="11" name="椭圆 10"/>
            <p:cNvSpPr/>
            <p:nvPr/>
          </p:nvSpPr>
          <p:spPr>
            <a:xfrm>
              <a:off x="1817495" y="1449483"/>
              <a:ext cx="579994" cy="579994"/>
            </a:xfrm>
            <a:prstGeom prst="ellipse">
              <a:avLst/>
            </a:prstGeom>
            <a:ln>
              <a:solidFill>
                <a:srgbClr val="7ABC32"/>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6402" name="TextBox 4"/>
            <p:cNvSpPr txBox="1">
              <a:spLocks noChangeArrowheads="1"/>
            </p:cNvSpPr>
            <p:nvPr/>
          </p:nvSpPr>
          <p:spPr bwMode="auto">
            <a:xfrm>
              <a:off x="1899743" y="1554814"/>
              <a:ext cx="415498" cy="369332"/>
            </a:xfrm>
            <a:prstGeom prst="rect">
              <a:avLst/>
            </a:prstGeom>
            <a:noFill/>
            <a:ln w="9525">
              <a:noFill/>
              <a:miter lim="800000"/>
              <a:headEnd/>
              <a:tailEnd/>
            </a:ln>
          </p:spPr>
          <p:txBody>
            <a:bodyPr wrap="none">
              <a:spAutoFit/>
            </a:bodyPr>
            <a:lstStyle/>
            <a:p>
              <a:pPr fontAlgn="base">
                <a:spcBef>
                  <a:spcPct val="0"/>
                </a:spcBef>
                <a:spcAft>
                  <a:spcPct val="0"/>
                </a:spcAft>
              </a:pPr>
              <a:r>
                <a:rPr lang="zh-CN" altLang="en-US" b="1">
                  <a:solidFill>
                    <a:srgbClr val="7ABC32"/>
                  </a:solidFill>
                  <a:latin typeface="微软雅黑" charset="-122"/>
                  <a:ea typeface="微软雅黑" charset="-122"/>
                </a:rPr>
                <a:t>一</a:t>
              </a:r>
            </a:p>
          </p:txBody>
        </p:sp>
      </p:grpSp>
      <p:grpSp>
        <p:nvGrpSpPr>
          <p:cNvPr id="19" name="组合 18"/>
          <p:cNvGrpSpPr>
            <a:grpSpLocks/>
          </p:cNvGrpSpPr>
          <p:nvPr/>
        </p:nvGrpSpPr>
        <p:grpSpPr bwMode="auto">
          <a:xfrm>
            <a:off x="2082800" y="2146300"/>
            <a:ext cx="581025" cy="579438"/>
            <a:chOff x="2083514" y="2145598"/>
            <a:chExt cx="579994" cy="579994"/>
          </a:xfrm>
        </p:grpSpPr>
        <p:sp>
          <p:nvSpPr>
            <p:cNvPr id="13" name="椭圆 12"/>
            <p:cNvSpPr/>
            <p:nvPr/>
          </p:nvSpPr>
          <p:spPr>
            <a:xfrm>
              <a:off x="2083514" y="2145598"/>
              <a:ext cx="579994" cy="579994"/>
            </a:xfrm>
            <a:prstGeom prst="ellipse">
              <a:avLst/>
            </a:prstGeom>
            <a:ln>
              <a:solidFill>
                <a:srgbClr val="7ABC32"/>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6400" name="TextBox 5"/>
            <p:cNvSpPr txBox="1">
              <a:spLocks noChangeArrowheads="1"/>
            </p:cNvSpPr>
            <p:nvPr/>
          </p:nvSpPr>
          <p:spPr bwMode="auto">
            <a:xfrm>
              <a:off x="2165762" y="2250929"/>
              <a:ext cx="415498" cy="369332"/>
            </a:xfrm>
            <a:prstGeom prst="rect">
              <a:avLst/>
            </a:prstGeom>
            <a:noFill/>
            <a:ln w="9525">
              <a:noFill/>
              <a:miter lim="800000"/>
              <a:headEnd/>
              <a:tailEnd/>
            </a:ln>
          </p:spPr>
          <p:txBody>
            <a:bodyPr wrap="none">
              <a:spAutoFit/>
            </a:bodyPr>
            <a:lstStyle/>
            <a:p>
              <a:pPr fontAlgn="base">
                <a:spcBef>
                  <a:spcPct val="0"/>
                </a:spcBef>
                <a:spcAft>
                  <a:spcPct val="0"/>
                </a:spcAft>
              </a:pPr>
              <a:r>
                <a:rPr lang="zh-CN" altLang="en-US" b="1">
                  <a:solidFill>
                    <a:srgbClr val="7ABC32"/>
                  </a:solidFill>
                  <a:latin typeface="微软雅黑" charset="-122"/>
                  <a:ea typeface="微软雅黑" charset="-122"/>
                </a:rPr>
                <a:t>二</a:t>
              </a:r>
            </a:p>
          </p:txBody>
        </p:sp>
      </p:grpSp>
      <p:grpSp>
        <p:nvGrpSpPr>
          <p:cNvPr id="36" name="组合 35"/>
          <p:cNvGrpSpPr>
            <a:grpSpLocks/>
          </p:cNvGrpSpPr>
          <p:nvPr/>
        </p:nvGrpSpPr>
        <p:grpSpPr bwMode="auto">
          <a:xfrm>
            <a:off x="1817688" y="3538538"/>
            <a:ext cx="579437" cy="579437"/>
            <a:chOff x="1817495" y="3537826"/>
            <a:chExt cx="579994" cy="579994"/>
          </a:xfrm>
        </p:grpSpPr>
        <p:sp>
          <p:nvSpPr>
            <p:cNvPr id="17" name="椭圆 16"/>
            <p:cNvSpPr/>
            <p:nvPr/>
          </p:nvSpPr>
          <p:spPr>
            <a:xfrm>
              <a:off x="1817495" y="3537826"/>
              <a:ext cx="579994" cy="579994"/>
            </a:xfrm>
            <a:prstGeom prst="ellipse">
              <a:avLst/>
            </a:prstGeom>
            <a:ln>
              <a:solidFill>
                <a:srgbClr val="7ABC32"/>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6398" name="TextBox 6"/>
            <p:cNvSpPr txBox="1">
              <a:spLocks noChangeArrowheads="1"/>
            </p:cNvSpPr>
            <p:nvPr/>
          </p:nvSpPr>
          <p:spPr bwMode="auto">
            <a:xfrm>
              <a:off x="1899743" y="3643157"/>
              <a:ext cx="415498" cy="369332"/>
            </a:xfrm>
            <a:prstGeom prst="rect">
              <a:avLst/>
            </a:prstGeom>
            <a:noFill/>
            <a:ln w="9525">
              <a:noFill/>
              <a:miter lim="800000"/>
              <a:headEnd/>
              <a:tailEnd/>
            </a:ln>
          </p:spPr>
          <p:txBody>
            <a:bodyPr wrap="none">
              <a:spAutoFit/>
            </a:bodyPr>
            <a:lstStyle/>
            <a:p>
              <a:pPr fontAlgn="base">
                <a:spcBef>
                  <a:spcPct val="0"/>
                </a:spcBef>
                <a:spcAft>
                  <a:spcPct val="0"/>
                </a:spcAft>
              </a:pPr>
              <a:r>
                <a:rPr lang="zh-CN" altLang="en-US" b="1">
                  <a:solidFill>
                    <a:srgbClr val="7ABC32"/>
                  </a:solidFill>
                  <a:latin typeface="微软雅黑" charset="-122"/>
                  <a:ea typeface="微软雅黑" charset="-122"/>
                </a:rPr>
                <a:t>四</a:t>
              </a:r>
            </a:p>
          </p:txBody>
        </p:sp>
      </p:grpSp>
      <p:grpSp>
        <p:nvGrpSpPr>
          <p:cNvPr id="20" name="组合 19"/>
          <p:cNvGrpSpPr>
            <a:grpSpLocks/>
          </p:cNvGrpSpPr>
          <p:nvPr/>
        </p:nvGrpSpPr>
        <p:grpSpPr bwMode="auto">
          <a:xfrm>
            <a:off x="2082800" y="2841625"/>
            <a:ext cx="581025" cy="579438"/>
            <a:chOff x="2083514" y="2841712"/>
            <a:chExt cx="579994" cy="579994"/>
          </a:xfrm>
        </p:grpSpPr>
        <p:sp>
          <p:nvSpPr>
            <p:cNvPr id="15" name="椭圆 14"/>
            <p:cNvSpPr/>
            <p:nvPr/>
          </p:nvSpPr>
          <p:spPr>
            <a:xfrm>
              <a:off x="2083514" y="2841712"/>
              <a:ext cx="579994" cy="579994"/>
            </a:xfrm>
            <a:prstGeom prst="ellipse">
              <a:avLst/>
            </a:prstGeom>
            <a:ln>
              <a:solidFill>
                <a:srgbClr val="7ABC32"/>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6396" name="TextBox 22"/>
            <p:cNvSpPr txBox="1">
              <a:spLocks noChangeArrowheads="1"/>
            </p:cNvSpPr>
            <p:nvPr/>
          </p:nvSpPr>
          <p:spPr bwMode="auto">
            <a:xfrm>
              <a:off x="2165762" y="2947043"/>
              <a:ext cx="415498" cy="369332"/>
            </a:xfrm>
            <a:prstGeom prst="rect">
              <a:avLst/>
            </a:prstGeom>
            <a:noFill/>
            <a:ln w="9525">
              <a:noFill/>
              <a:miter lim="800000"/>
              <a:headEnd/>
              <a:tailEnd/>
            </a:ln>
          </p:spPr>
          <p:txBody>
            <a:bodyPr wrap="none">
              <a:spAutoFit/>
            </a:bodyPr>
            <a:lstStyle/>
            <a:p>
              <a:pPr fontAlgn="base">
                <a:spcBef>
                  <a:spcPct val="0"/>
                </a:spcBef>
                <a:spcAft>
                  <a:spcPct val="0"/>
                </a:spcAft>
              </a:pPr>
              <a:r>
                <a:rPr lang="zh-CN" altLang="en-US" b="1">
                  <a:solidFill>
                    <a:srgbClr val="7ABC32"/>
                  </a:solidFill>
                  <a:latin typeface="微软雅黑" charset="-122"/>
                  <a:ea typeface="微软雅黑" charset="-122"/>
                </a:rPr>
                <a:t>三</a:t>
              </a:r>
            </a:p>
          </p:txBody>
        </p:sp>
      </p:grpSp>
    </p:spTree>
    <p:extLst>
      <p:ext uri="{BB962C8B-B14F-4D97-AF65-F5344CB8AC3E}">
        <p14:creationId xmlns:p14="http://schemas.microsoft.com/office/powerpoint/2010/main" val="43305813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up)">
                                      <p:cBhvr>
                                        <p:cTn id="11" dur="500"/>
                                        <p:tgtEl>
                                          <p:spTgt spid="9"/>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fltVal val="0"/>
                                          </p:val>
                                        </p:tav>
                                        <p:tav tm="100000">
                                          <p:val>
                                            <p:strVal val="#ppt_h"/>
                                          </p:val>
                                        </p:tav>
                                      </p:tavLst>
                                    </p:anim>
                                    <p:animEffect transition="in" filter="fade">
                                      <p:cBhvr>
                                        <p:cTn id="17" dur="500"/>
                                        <p:tgtEl>
                                          <p:spTgt spid="18"/>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1000"/>
                                        <p:tgtEl>
                                          <p:spTgt spid="10"/>
                                        </p:tgtEl>
                                      </p:cBhvr>
                                    </p:animEffect>
                                  </p:childTnLst>
                                </p:cTn>
                              </p:par>
                            </p:childTnLst>
                          </p:cTn>
                        </p:par>
                        <p:par>
                          <p:cTn id="22" fill="hold">
                            <p:stCondLst>
                              <p:cond delay="2500"/>
                            </p:stCondLst>
                            <p:childTnLst>
                              <p:par>
                                <p:cTn id="23" presetID="53" presetClass="entr" presetSubtype="16"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Effect transition="in" filter="fade">
                                      <p:cBhvr>
                                        <p:cTn id="27" dur="500"/>
                                        <p:tgtEl>
                                          <p:spTgt spid="19"/>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1000"/>
                                        <p:tgtEl>
                                          <p:spTgt spid="12"/>
                                        </p:tgtEl>
                                      </p:cBhvr>
                                    </p:animEffect>
                                  </p:childTnLst>
                                </p:cTn>
                              </p:par>
                            </p:childTnLst>
                          </p:cTn>
                        </p:par>
                        <p:par>
                          <p:cTn id="32" fill="hold">
                            <p:stCondLst>
                              <p:cond delay="4000"/>
                            </p:stCondLst>
                            <p:childTnLst>
                              <p:par>
                                <p:cTn id="33" presetID="53" presetClass="entr" presetSubtype="16"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fill="hold"/>
                                        <p:tgtEl>
                                          <p:spTgt spid="20"/>
                                        </p:tgtEl>
                                        <p:attrNameLst>
                                          <p:attrName>ppt_w</p:attrName>
                                        </p:attrNameLst>
                                      </p:cBhvr>
                                      <p:tavLst>
                                        <p:tav tm="0">
                                          <p:val>
                                            <p:fltVal val="0"/>
                                          </p:val>
                                        </p:tav>
                                        <p:tav tm="100000">
                                          <p:val>
                                            <p:strVal val="#ppt_w"/>
                                          </p:val>
                                        </p:tav>
                                      </p:tavLst>
                                    </p:anim>
                                    <p:anim calcmode="lin" valueType="num">
                                      <p:cBhvr>
                                        <p:cTn id="36" dur="500" fill="hold"/>
                                        <p:tgtEl>
                                          <p:spTgt spid="20"/>
                                        </p:tgtEl>
                                        <p:attrNameLst>
                                          <p:attrName>ppt_h</p:attrName>
                                        </p:attrNameLst>
                                      </p:cBhvr>
                                      <p:tavLst>
                                        <p:tav tm="0">
                                          <p:val>
                                            <p:fltVal val="0"/>
                                          </p:val>
                                        </p:tav>
                                        <p:tav tm="100000">
                                          <p:val>
                                            <p:strVal val="#ppt_h"/>
                                          </p:val>
                                        </p:tav>
                                      </p:tavLst>
                                    </p:anim>
                                    <p:animEffect transition="in" filter="fade">
                                      <p:cBhvr>
                                        <p:cTn id="37" dur="500"/>
                                        <p:tgtEl>
                                          <p:spTgt spid="20"/>
                                        </p:tgtEl>
                                      </p:cBhvr>
                                    </p:animEffect>
                                  </p:childTnLst>
                                </p:cTn>
                              </p:par>
                            </p:childTnLst>
                          </p:cTn>
                        </p:par>
                        <p:par>
                          <p:cTn id="38" fill="hold">
                            <p:stCondLst>
                              <p:cond delay="4500"/>
                            </p:stCondLst>
                            <p:childTnLst>
                              <p:par>
                                <p:cTn id="39" presetID="22" presetClass="entr" presetSubtype="8"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left)">
                                      <p:cBhvr>
                                        <p:cTn id="41" dur="1000"/>
                                        <p:tgtEl>
                                          <p:spTgt spid="14"/>
                                        </p:tgtEl>
                                      </p:cBhvr>
                                    </p:animEffect>
                                  </p:childTnLst>
                                </p:cTn>
                              </p:par>
                            </p:childTnLst>
                          </p:cTn>
                        </p:par>
                        <p:par>
                          <p:cTn id="42" fill="hold">
                            <p:stCondLst>
                              <p:cond delay="5500"/>
                            </p:stCondLst>
                            <p:childTnLst>
                              <p:par>
                                <p:cTn id="43" presetID="53" presetClass="entr" presetSubtype="16" fill="hold" nodeType="after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p:cTn id="45" dur="500" fill="hold"/>
                                        <p:tgtEl>
                                          <p:spTgt spid="36"/>
                                        </p:tgtEl>
                                        <p:attrNameLst>
                                          <p:attrName>ppt_w</p:attrName>
                                        </p:attrNameLst>
                                      </p:cBhvr>
                                      <p:tavLst>
                                        <p:tav tm="0">
                                          <p:val>
                                            <p:fltVal val="0"/>
                                          </p:val>
                                        </p:tav>
                                        <p:tav tm="100000">
                                          <p:val>
                                            <p:strVal val="#ppt_w"/>
                                          </p:val>
                                        </p:tav>
                                      </p:tavLst>
                                    </p:anim>
                                    <p:anim calcmode="lin" valueType="num">
                                      <p:cBhvr>
                                        <p:cTn id="46" dur="500" fill="hold"/>
                                        <p:tgtEl>
                                          <p:spTgt spid="36"/>
                                        </p:tgtEl>
                                        <p:attrNameLst>
                                          <p:attrName>ppt_h</p:attrName>
                                        </p:attrNameLst>
                                      </p:cBhvr>
                                      <p:tavLst>
                                        <p:tav tm="0">
                                          <p:val>
                                            <p:fltVal val="0"/>
                                          </p:val>
                                        </p:tav>
                                        <p:tav tm="100000">
                                          <p:val>
                                            <p:strVal val="#ppt_h"/>
                                          </p:val>
                                        </p:tav>
                                      </p:tavLst>
                                    </p:anim>
                                    <p:animEffect transition="in" filter="fade">
                                      <p:cBhvr>
                                        <p:cTn id="47" dur="500"/>
                                        <p:tgtEl>
                                          <p:spTgt spid="36"/>
                                        </p:tgtEl>
                                      </p:cBhvr>
                                    </p:animEffect>
                                  </p:childTnLst>
                                </p:cTn>
                              </p:par>
                            </p:childTnLst>
                          </p:cTn>
                        </p:par>
                        <p:par>
                          <p:cTn id="48" fill="hold">
                            <p:stCondLst>
                              <p:cond delay="6000"/>
                            </p:stCondLst>
                            <p:childTnLst>
                              <p:par>
                                <p:cTn id="49" presetID="22" presetClass="entr" presetSubtype="8"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left)">
                                      <p:cBhvr>
                                        <p:cTn id="51"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animBg="1"/>
      <p:bldP spid="12" grpId="0" animBg="1"/>
      <p:bldP spid="14" grpId="0" animBg="1"/>
      <p:bldP spid="1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表 2"/>
          <p:cNvGraphicFramePr>
            <a:graphicFrameLocks/>
          </p:cNvGraphicFramePr>
          <p:nvPr/>
        </p:nvGraphicFramePr>
        <p:xfrm>
          <a:off x="4340225" y="1368425"/>
          <a:ext cx="4854575" cy="3149600"/>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1450975" y="484188"/>
            <a:ext cx="4494213" cy="522287"/>
          </a:xfrm>
          <a:prstGeom prst="rect">
            <a:avLst/>
          </a:prstGeom>
          <a:noFill/>
        </p:spPr>
        <p:txBody>
          <a:bodyPr wrap="none">
            <a:spAutoFit/>
          </a:bodyPr>
          <a:lstStyle/>
          <a:p>
            <a:pPr>
              <a:defRPr/>
            </a:pPr>
            <a:r>
              <a:rPr lang="zh-CN" altLang="en-US" sz="2800" dirty="0">
                <a:solidFill>
                  <a:prstClr val="white"/>
                </a:solidFill>
                <a:effectLst>
                  <a:outerShdw blurRad="60007" dist="310007" dir="7680000" sy="30000" kx="1300200" algn="ctr" rotWithShape="0">
                    <a:prstClr val="black">
                      <a:alpha val="32000"/>
                    </a:prstClr>
                  </a:outerShdw>
                </a:effectLst>
                <a:latin typeface="迷你简粗倩" pitchFamily="65" charset="-122"/>
                <a:ea typeface="迷你简粗倩" pitchFamily="65" charset="-122"/>
              </a:rPr>
              <a:t>点击添加标题点击添加标题</a:t>
            </a:r>
          </a:p>
        </p:txBody>
      </p:sp>
      <p:sp>
        <p:nvSpPr>
          <p:cNvPr id="5" name="TextBox 4"/>
          <p:cNvSpPr txBox="1"/>
          <p:nvPr/>
        </p:nvSpPr>
        <p:spPr>
          <a:xfrm>
            <a:off x="1258888" y="1851025"/>
            <a:ext cx="2647950" cy="2308225"/>
          </a:xfrm>
          <a:prstGeom prst="rect">
            <a:avLst/>
          </a:prstGeom>
          <a:noFill/>
        </p:spPr>
        <p:txBody>
          <a:bodyPr wrap="none">
            <a:spAutoFit/>
          </a:bodyPr>
          <a:lstStyle/>
          <a:p>
            <a:pPr>
              <a:defRPr/>
            </a:pPr>
            <a:r>
              <a:rPr lang="zh-CN" altLang="en-US" sz="1600" dirty="0">
                <a:solidFill>
                  <a:prstClr val="black">
                    <a:lumMod val="65000"/>
                    <a:lumOff val="35000"/>
                  </a:prstClr>
                </a:solidFill>
                <a:latin typeface="微软雅黑" pitchFamily="34" charset="-122"/>
                <a:ea typeface="微软雅黑" pitchFamily="34" charset="-122"/>
              </a:rPr>
              <a:t>点击添加文字点击添加文字</a:t>
            </a:r>
          </a:p>
          <a:p>
            <a:pPr>
              <a:defRPr/>
            </a:pPr>
            <a:r>
              <a:rPr lang="zh-CN" altLang="en-US" sz="1600" dirty="0">
                <a:solidFill>
                  <a:prstClr val="black">
                    <a:lumMod val="65000"/>
                    <a:lumOff val="35000"/>
                  </a:prstClr>
                </a:solidFill>
                <a:latin typeface="微软雅黑" pitchFamily="34" charset="-122"/>
                <a:ea typeface="微软雅黑" pitchFamily="34" charset="-122"/>
              </a:rPr>
              <a:t>点击添加文字点击添加文字</a:t>
            </a:r>
          </a:p>
          <a:p>
            <a:pPr>
              <a:defRPr/>
            </a:pPr>
            <a:r>
              <a:rPr lang="zh-CN" altLang="en-US" sz="1600" dirty="0">
                <a:solidFill>
                  <a:prstClr val="black">
                    <a:lumMod val="65000"/>
                    <a:lumOff val="35000"/>
                  </a:prstClr>
                </a:solidFill>
                <a:latin typeface="微软雅黑" pitchFamily="34" charset="-122"/>
                <a:ea typeface="微软雅黑" pitchFamily="34" charset="-122"/>
              </a:rPr>
              <a:t>点击添加文字点击添加文字</a:t>
            </a:r>
          </a:p>
          <a:p>
            <a:pPr>
              <a:defRPr/>
            </a:pPr>
            <a:r>
              <a:rPr lang="zh-CN" altLang="en-US" sz="1600" dirty="0">
                <a:solidFill>
                  <a:prstClr val="black">
                    <a:lumMod val="65000"/>
                    <a:lumOff val="35000"/>
                  </a:prstClr>
                </a:solidFill>
                <a:latin typeface="微软雅黑" pitchFamily="34" charset="-122"/>
                <a:ea typeface="微软雅黑" pitchFamily="34" charset="-122"/>
              </a:rPr>
              <a:t>点击添加文字点击添加文字</a:t>
            </a:r>
          </a:p>
          <a:p>
            <a:pPr>
              <a:defRPr/>
            </a:pPr>
            <a:r>
              <a:rPr lang="zh-CN" altLang="en-US" sz="1600" dirty="0">
                <a:solidFill>
                  <a:prstClr val="black">
                    <a:lumMod val="65000"/>
                    <a:lumOff val="35000"/>
                  </a:prstClr>
                </a:solidFill>
                <a:latin typeface="微软雅黑" pitchFamily="34" charset="-122"/>
                <a:ea typeface="微软雅黑" pitchFamily="34" charset="-122"/>
              </a:rPr>
              <a:t>点击添加文字点击添加文字</a:t>
            </a:r>
          </a:p>
          <a:p>
            <a:pPr>
              <a:defRPr/>
            </a:pPr>
            <a:r>
              <a:rPr lang="zh-CN" altLang="en-US" sz="1600" dirty="0">
                <a:solidFill>
                  <a:prstClr val="black">
                    <a:lumMod val="65000"/>
                    <a:lumOff val="35000"/>
                  </a:prstClr>
                </a:solidFill>
                <a:latin typeface="微软雅黑" pitchFamily="34" charset="-122"/>
                <a:ea typeface="微软雅黑" pitchFamily="34" charset="-122"/>
              </a:rPr>
              <a:t>点击添加文字点击添加文字</a:t>
            </a:r>
          </a:p>
          <a:p>
            <a:pPr>
              <a:defRPr/>
            </a:pPr>
            <a:r>
              <a:rPr lang="zh-CN" altLang="en-US" sz="1600" dirty="0">
                <a:solidFill>
                  <a:prstClr val="black">
                    <a:lumMod val="65000"/>
                    <a:lumOff val="35000"/>
                  </a:prstClr>
                </a:solidFill>
                <a:latin typeface="微软雅黑" pitchFamily="34" charset="-122"/>
                <a:ea typeface="微软雅黑" pitchFamily="34" charset="-122"/>
              </a:rPr>
              <a:t>点击添加文字点击添加文字</a:t>
            </a:r>
          </a:p>
          <a:p>
            <a:pPr>
              <a:defRPr/>
            </a:pPr>
            <a:r>
              <a:rPr lang="zh-CN" altLang="en-US" sz="1600" dirty="0">
                <a:solidFill>
                  <a:prstClr val="black">
                    <a:lumMod val="65000"/>
                    <a:lumOff val="35000"/>
                  </a:prstClr>
                </a:solidFill>
                <a:latin typeface="微软雅黑" pitchFamily="34" charset="-122"/>
                <a:ea typeface="微软雅黑" pitchFamily="34" charset="-122"/>
              </a:rPr>
              <a:t>点击添加文字点击添加文字</a:t>
            </a:r>
          </a:p>
          <a:p>
            <a:pPr>
              <a:defRPr/>
            </a:pPr>
            <a:r>
              <a:rPr lang="zh-CN" altLang="en-US" sz="1600" dirty="0">
                <a:solidFill>
                  <a:prstClr val="black">
                    <a:lumMod val="65000"/>
                    <a:lumOff val="35000"/>
                  </a:prstClr>
                </a:solidFill>
                <a:latin typeface="微软雅黑" pitchFamily="34" charset="-122"/>
                <a:ea typeface="微软雅黑" pitchFamily="34" charset="-122"/>
              </a:rPr>
              <a:t>点击添加文字点击添加文字</a:t>
            </a:r>
          </a:p>
        </p:txBody>
      </p:sp>
    </p:spTree>
    <p:extLst>
      <p:ext uri="{BB962C8B-B14F-4D97-AF65-F5344CB8AC3E}">
        <p14:creationId xmlns:p14="http://schemas.microsoft.com/office/powerpoint/2010/main" val="3444265774"/>
      </p:ext>
    </p:extLst>
  </p:cSld>
  <p:clrMapOvr>
    <a:masterClrMapping/>
  </p:clrMapOvr>
  <p:transition spd="slow">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up)">
                                      <p:cBhvr>
                                        <p:cTn id="1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50975" y="484188"/>
            <a:ext cx="4494213" cy="522287"/>
          </a:xfrm>
          <a:prstGeom prst="rect">
            <a:avLst/>
          </a:prstGeom>
          <a:noFill/>
        </p:spPr>
        <p:txBody>
          <a:bodyPr wrap="none">
            <a:spAutoFit/>
          </a:bodyPr>
          <a:lstStyle/>
          <a:p>
            <a:pPr>
              <a:defRPr/>
            </a:pPr>
            <a:r>
              <a:rPr lang="zh-CN" altLang="en-US" sz="2800" dirty="0">
                <a:solidFill>
                  <a:prstClr val="white"/>
                </a:solidFill>
                <a:effectLst>
                  <a:outerShdw blurRad="60007" dist="310007" dir="7680000" sy="30000" kx="1300200" algn="ctr" rotWithShape="0">
                    <a:prstClr val="black">
                      <a:alpha val="32000"/>
                    </a:prstClr>
                  </a:outerShdw>
                </a:effectLst>
                <a:latin typeface="迷你简粗倩" pitchFamily="65" charset="-122"/>
                <a:ea typeface="迷你简粗倩" pitchFamily="65" charset="-122"/>
              </a:rPr>
              <a:t>点击添加标题点击添加标题</a:t>
            </a:r>
          </a:p>
        </p:txBody>
      </p:sp>
      <p:grpSp>
        <p:nvGrpSpPr>
          <p:cNvPr id="7" name="组合 6"/>
          <p:cNvGrpSpPr>
            <a:grpSpLocks/>
          </p:cNvGrpSpPr>
          <p:nvPr/>
        </p:nvGrpSpPr>
        <p:grpSpPr bwMode="auto">
          <a:xfrm>
            <a:off x="-3046413" y="1724025"/>
            <a:ext cx="2960688" cy="2755900"/>
            <a:chOff x="1331640" y="1563638"/>
            <a:chExt cx="2960846" cy="2756049"/>
          </a:xfrm>
        </p:grpSpPr>
        <p:pic>
          <p:nvPicPr>
            <p:cNvPr id="3" name="图片 2"/>
            <p:cNvPicPr>
              <a:picLocks noChangeAspect="1"/>
            </p:cNvPicPr>
            <p:nvPr/>
          </p:nvPicPr>
          <p:blipFill>
            <a:blip r:embed="rId2" cstate="print">
              <a:extLst/>
            </a:blip>
            <a:stretch>
              <a:fillRect/>
            </a:stretch>
          </p:blipFill>
          <p:spPr>
            <a:xfrm>
              <a:off x="1331640" y="1563638"/>
              <a:ext cx="2960846" cy="2356533"/>
            </a:xfrm>
            <a:prstGeom prst="rect">
              <a:avLst/>
            </a:prstGeom>
            <a:ln>
              <a:noFill/>
            </a:ln>
            <a:effectLst>
              <a:outerShdw blurRad="292100" dist="139700" dir="2700000" algn="tl" rotWithShape="0">
                <a:srgbClr val="333333">
                  <a:alpha val="65000"/>
                </a:srgbClr>
              </a:outerShdw>
            </a:effectLst>
            <a:scene3d>
              <a:camera prst="orthographicFront">
                <a:rot lat="0" lon="0" rev="0"/>
              </a:camera>
              <a:lightRig rig="threePt" dir="t"/>
            </a:scene3d>
            <a:sp3d>
              <a:bevelT w="0" h="0"/>
              <a:bevelB w="0" h="0"/>
            </a:sp3d>
          </p:spPr>
        </p:pic>
        <p:sp>
          <p:nvSpPr>
            <p:cNvPr id="5" name="TextBox 4"/>
            <p:cNvSpPr txBox="1"/>
            <p:nvPr/>
          </p:nvSpPr>
          <p:spPr>
            <a:xfrm>
              <a:off x="2123845" y="4011695"/>
              <a:ext cx="1262129" cy="307992"/>
            </a:xfrm>
            <a:prstGeom prst="rect">
              <a:avLst/>
            </a:prstGeom>
            <a:noFill/>
          </p:spPr>
          <p:txBody>
            <a:bodyPr wrap="none">
              <a:spAutoFit/>
            </a:bodyPr>
            <a:lstStyle/>
            <a:p>
              <a:pPr>
                <a:defRPr/>
              </a:pPr>
              <a:r>
                <a:rPr lang="zh-CN" altLang="en-US" sz="1400" dirty="0">
                  <a:solidFill>
                    <a:prstClr val="black">
                      <a:lumMod val="65000"/>
                      <a:lumOff val="35000"/>
                    </a:prstClr>
                  </a:solidFill>
                  <a:latin typeface="微软雅黑" pitchFamily="34" charset="-122"/>
                  <a:ea typeface="微软雅黑" pitchFamily="34" charset="-122"/>
                </a:rPr>
                <a:t>添加图片说明</a:t>
              </a:r>
            </a:p>
          </p:txBody>
        </p:sp>
      </p:grpSp>
      <p:grpSp>
        <p:nvGrpSpPr>
          <p:cNvPr id="8" name="组合 7"/>
          <p:cNvGrpSpPr>
            <a:grpSpLocks/>
          </p:cNvGrpSpPr>
          <p:nvPr/>
        </p:nvGrpSpPr>
        <p:grpSpPr bwMode="auto">
          <a:xfrm>
            <a:off x="9158288" y="1752600"/>
            <a:ext cx="2886075" cy="2763838"/>
            <a:chOff x="4932040" y="1556496"/>
            <a:chExt cx="2884867" cy="2763191"/>
          </a:xfrm>
        </p:grpSpPr>
        <p:pic>
          <p:nvPicPr>
            <p:cNvPr id="2" name="图片 1"/>
            <p:cNvPicPr>
              <a:picLocks noChangeAspect="1"/>
            </p:cNvPicPr>
            <p:nvPr/>
          </p:nvPicPr>
          <p:blipFill>
            <a:blip r:embed="rId3"/>
            <a:stretch>
              <a:fillRect/>
            </a:stretch>
          </p:blipFill>
          <p:spPr>
            <a:xfrm>
              <a:off x="4932040" y="1556496"/>
              <a:ext cx="2884867" cy="2363235"/>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5758781" y="4011784"/>
              <a:ext cx="1261535" cy="307903"/>
            </a:xfrm>
            <a:prstGeom prst="rect">
              <a:avLst/>
            </a:prstGeom>
            <a:noFill/>
          </p:spPr>
          <p:txBody>
            <a:bodyPr wrap="none">
              <a:spAutoFit/>
            </a:bodyPr>
            <a:lstStyle/>
            <a:p>
              <a:pPr>
                <a:defRPr/>
              </a:pPr>
              <a:r>
                <a:rPr lang="zh-CN" altLang="en-US" sz="1400" dirty="0">
                  <a:solidFill>
                    <a:prstClr val="black">
                      <a:lumMod val="65000"/>
                      <a:lumOff val="35000"/>
                    </a:prstClr>
                  </a:solidFill>
                  <a:latin typeface="微软雅黑" pitchFamily="34" charset="-122"/>
                  <a:ea typeface="微软雅黑" pitchFamily="34" charset="-122"/>
                </a:rPr>
                <a:t>添加图片说明</a:t>
              </a:r>
            </a:p>
          </p:txBody>
        </p:sp>
      </p:grpSp>
    </p:spTree>
    <p:extLst>
      <p:ext uri="{BB962C8B-B14F-4D97-AF65-F5344CB8AC3E}">
        <p14:creationId xmlns:p14="http://schemas.microsoft.com/office/powerpoint/2010/main" val="4083937219"/>
      </p:ext>
    </p:extLst>
  </p:cSld>
  <p:clrMapOvr>
    <a:masterClrMapping/>
  </p:clrMapOvr>
  <p:transition spd="slow">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63" presetClass="path" presetSubtype="0" accel="50000" decel="50000" fill="hold" nodeType="afterEffect">
                                  <p:stCondLst>
                                    <p:cond delay="0"/>
                                  </p:stCondLst>
                                  <p:childTnLst>
                                    <p:animMotion origin="layout" path="M -0.07691 -0.00463 L 0.47865 -0.00278 " pathEditMode="relative" rAng="0" ptsTypes="AA">
                                      <p:cBhvr>
                                        <p:cTn id="10" dur="2000" fill="hold"/>
                                        <p:tgtEl>
                                          <p:spTgt spid="7"/>
                                        </p:tgtEl>
                                        <p:attrNameLst>
                                          <p:attrName>ppt_x</p:attrName>
                                          <p:attrName>ppt_y</p:attrName>
                                        </p:attrNameLst>
                                      </p:cBhvr>
                                      <p:rCtr x="27778" y="93"/>
                                    </p:animMotion>
                                  </p:childTnLst>
                                </p:cTn>
                              </p:par>
                              <p:par>
                                <p:cTn id="11" presetID="35" presetClass="path" presetSubtype="0" accel="50000" decel="50000" fill="hold" nodeType="withEffect">
                                  <p:stCondLst>
                                    <p:cond delay="0"/>
                                  </p:stCondLst>
                                  <p:childTnLst>
                                    <p:animMotion origin="layout" path="M 0.0493 0.00308 L -0.45469 -0.0108 " pathEditMode="relative" rAng="0" ptsTypes="AA">
                                      <p:cBhvr>
                                        <p:cTn id="12" dur="2000" fill="hold"/>
                                        <p:tgtEl>
                                          <p:spTgt spid="8"/>
                                        </p:tgtEl>
                                        <p:attrNameLst>
                                          <p:attrName>ppt_x</p:attrName>
                                          <p:attrName>ppt_y</p:attrName>
                                        </p:attrNameLst>
                                      </p:cBhvr>
                                      <p:rCtr x="-25208" y="-70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50975" y="484188"/>
            <a:ext cx="4494213" cy="522287"/>
          </a:xfrm>
          <a:prstGeom prst="rect">
            <a:avLst/>
          </a:prstGeom>
          <a:noFill/>
        </p:spPr>
        <p:txBody>
          <a:bodyPr wrap="none">
            <a:spAutoFit/>
          </a:bodyPr>
          <a:lstStyle/>
          <a:p>
            <a:pPr>
              <a:defRPr/>
            </a:pPr>
            <a:r>
              <a:rPr lang="zh-CN" altLang="en-US" sz="2800" dirty="0">
                <a:solidFill>
                  <a:prstClr val="white"/>
                </a:solidFill>
                <a:effectLst>
                  <a:outerShdw blurRad="60007" dist="310007" dir="7680000" sy="30000" kx="1300200" algn="ctr" rotWithShape="0">
                    <a:prstClr val="black">
                      <a:alpha val="32000"/>
                    </a:prstClr>
                  </a:outerShdw>
                </a:effectLst>
                <a:latin typeface="迷你简粗倩" pitchFamily="65" charset="-122"/>
                <a:ea typeface="迷你简粗倩" pitchFamily="65" charset="-122"/>
              </a:rPr>
              <a:t>点击添加标题点击添加标题</a:t>
            </a:r>
          </a:p>
        </p:txBody>
      </p:sp>
      <p:sp>
        <p:nvSpPr>
          <p:cNvPr id="5" name="任意多边形 4"/>
          <p:cNvSpPr/>
          <p:nvPr/>
        </p:nvSpPr>
        <p:spPr>
          <a:xfrm>
            <a:off x="2314575" y="2636838"/>
            <a:ext cx="1663700" cy="1663700"/>
          </a:xfrm>
          <a:custGeom>
            <a:avLst/>
            <a:gdLst>
              <a:gd name="connsiteX0" fmla="*/ 1180677 w 1663384"/>
              <a:gd name="connsiteY0" fmla="*/ 265207 h 1663384"/>
              <a:gd name="connsiteX1" fmla="*/ 1310062 w 1663384"/>
              <a:gd name="connsiteY1" fmla="*/ 156635 h 1663384"/>
              <a:gd name="connsiteX2" fmla="*/ 1413425 w 1663384"/>
              <a:gd name="connsiteY2" fmla="*/ 243367 h 1663384"/>
              <a:gd name="connsiteX3" fmla="*/ 1328970 w 1663384"/>
              <a:gd name="connsiteY3" fmla="*/ 389640 h 1663384"/>
              <a:gd name="connsiteX4" fmla="*/ 1463160 w 1663384"/>
              <a:gd name="connsiteY4" fmla="*/ 622063 h 1663384"/>
              <a:gd name="connsiteX5" fmla="*/ 1632063 w 1663384"/>
              <a:gd name="connsiteY5" fmla="*/ 622058 h 1663384"/>
              <a:gd name="connsiteX6" fmla="*/ 1655494 w 1663384"/>
              <a:gd name="connsiteY6" fmla="*/ 754940 h 1663384"/>
              <a:gd name="connsiteX7" fmla="*/ 1496775 w 1663384"/>
              <a:gd name="connsiteY7" fmla="*/ 812704 h 1663384"/>
              <a:gd name="connsiteX8" fmla="*/ 1450171 w 1663384"/>
              <a:gd name="connsiteY8" fmla="*/ 1077006 h 1663384"/>
              <a:gd name="connsiteX9" fmla="*/ 1579562 w 1663384"/>
              <a:gd name="connsiteY9" fmla="*/ 1185572 h 1663384"/>
              <a:gd name="connsiteX10" fmla="*/ 1512096 w 1663384"/>
              <a:gd name="connsiteY10" fmla="*/ 1302426 h 1663384"/>
              <a:gd name="connsiteX11" fmla="*/ 1353380 w 1663384"/>
              <a:gd name="connsiteY11" fmla="*/ 1244653 h 1663384"/>
              <a:gd name="connsiteX12" fmla="*/ 1147790 w 1663384"/>
              <a:gd name="connsiteY12" fmla="*/ 1417164 h 1663384"/>
              <a:gd name="connsiteX13" fmla="*/ 1177124 w 1663384"/>
              <a:gd name="connsiteY13" fmla="*/ 1583501 h 1663384"/>
              <a:gd name="connsiteX14" fmla="*/ 1050330 w 1663384"/>
              <a:gd name="connsiteY14" fmla="*/ 1629650 h 1663384"/>
              <a:gd name="connsiteX15" fmla="*/ 965882 w 1663384"/>
              <a:gd name="connsiteY15" fmla="*/ 1483373 h 1663384"/>
              <a:gd name="connsiteX16" fmla="*/ 697503 w 1663384"/>
              <a:gd name="connsiteY16" fmla="*/ 1483373 h 1663384"/>
              <a:gd name="connsiteX17" fmla="*/ 613054 w 1663384"/>
              <a:gd name="connsiteY17" fmla="*/ 1629650 h 1663384"/>
              <a:gd name="connsiteX18" fmla="*/ 486260 w 1663384"/>
              <a:gd name="connsiteY18" fmla="*/ 1583501 h 1663384"/>
              <a:gd name="connsiteX19" fmla="*/ 515594 w 1663384"/>
              <a:gd name="connsiteY19" fmla="*/ 1417164 h 1663384"/>
              <a:gd name="connsiteX20" fmla="*/ 310004 w 1663384"/>
              <a:gd name="connsiteY20" fmla="*/ 1244653 h 1663384"/>
              <a:gd name="connsiteX21" fmla="*/ 151288 w 1663384"/>
              <a:gd name="connsiteY21" fmla="*/ 1302426 h 1663384"/>
              <a:gd name="connsiteX22" fmla="*/ 83822 w 1663384"/>
              <a:gd name="connsiteY22" fmla="*/ 1185572 h 1663384"/>
              <a:gd name="connsiteX23" fmla="*/ 213213 w 1663384"/>
              <a:gd name="connsiteY23" fmla="*/ 1077006 h 1663384"/>
              <a:gd name="connsiteX24" fmla="*/ 166609 w 1663384"/>
              <a:gd name="connsiteY24" fmla="*/ 812704 h 1663384"/>
              <a:gd name="connsiteX25" fmla="*/ 7890 w 1663384"/>
              <a:gd name="connsiteY25" fmla="*/ 754940 h 1663384"/>
              <a:gd name="connsiteX26" fmla="*/ 31321 w 1663384"/>
              <a:gd name="connsiteY26" fmla="*/ 622058 h 1663384"/>
              <a:gd name="connsiteX27" fmla="*/ 200225 w 1663384"/>
              <a:gd name="connsiteY27" fmla="*/ 622063 h 1663384"/>
              <a:gd name="connsiteX28" fmla="*/ 334415 w 1663384"/>
              <a:gd name="connsiteY28" fmla="*/ 389640 h 1663384"/>
              <a:gd name="connsiteX29" fmla="*/ 249959 w 1663384"/>
              <a:gd name="connsiteY29" fmla="*/ 243367 h 1663384"/>
              <a:gd name="connsiteX30" fmla="*/ 353322 w 1663384"/>
              <a:gd name="connsiteY30" fmla="*/ 156635 h 1663384"/>
              <a:gd name="connsiteX31" fmla="*/ 482707 w 1663384"/>
              <a:gd name="connsiteY31" fmla="*/ 265207 h 1663384"/>
              <a:gd name="connsiteX32" fmla="*/ 734901 w 1663384"/>
              <a:gd name="connsiteY32" fmla="*/ 173416 h 1663384"/>
              <a:gd name="connsiteX33" fmla="*/ 764226 w 1663384"/>
              <a:gd name="connsiteY33" fmla="*/ 7078 h 1663384"/>
              <a:gd name="connsiteX34" fmla="*/ 899158 w 1663384"/>
              <a:gd name="connsiteY34" fmla="*/ 7078 h 1663384"/>
              <a:gd name="connsiteX35" fmla="*/ 928483 w 1663384"/>
              <a:gd name="connsiteY35" fmla="*/ 173416 h 1663384"/>
              <a:gd name="connsiteX36" fmla="*/ 1180677 w 1663384"/>
              <a:gd name="connsiteY36" fmla="*/ 265207 h 1663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663384" h="1663384">
                <a:moveTo>
                  <a:pt x="1180677" y="265207"/>
                </a:moveTo>
                <a:lnTo>
                  <a:pt x="1310062" y="156635"/>
                </a:lnTo>
                <a:lnTo>
                  <a:pt x="1413425" y="243367"/>
                </a:lnTo>
                <a:lnTo>
                  <a:pt x="1328970" y="389640"/>
                </a:lnTo>
                <a:cubicBezTo>
                  <a:pt x="1389023" y="457195"/>
                  <a:pt x="1434681" y="536278"/>
                  <a:pt x="1463160" y="622063"/>
                </a:cubicBezTo>
                <a:lnTo>
                  <a:pt x="1632063" y="622058"/>
                </a:lnTo>
                <a:lnTo>
                  <a:pt x="1655494" y="754940"/>
                </a:lnTo>
                <a:lnTo>
                  <a:pt x="1496775" y="812704"/>
                </a:lnTo>
                <a:cubicBezTo>
                  <a:pt x="1499354" y="903056"/>
                  <a:pt x="1483497" y="992985"/>
                  <a:pt x="1450171" y="1077006"/>
                </a:cubicBezTo>
                <a:lnTo>
                  <a:pt x="1579562" y="1185572"/>
                </a:lnTo>
                <a:lnTo>
                  <a:pt x="1512096" y="1302426"/>
                </a:lnTo>
                <a:lnTo>
                  <a:pt x="1353380" y="1244653"/>
                </a:lnTo>
                <a:cubicBezTo>
                  <a:pt x="1297279" y="1315524"/>
                  <a:pt x="1227326" y="1374222"/>
                  <a:pt x="1147790" y="1417164"/>
                </a:cubicBezTo>
                <a:lnTo>
                  <a:pt x="1177124" y="1583501"/>
                </a:lnTo>
                <a:lnTo>
                  <a:pt x="1050330" y="1629650"/>
                </a:lnTo>
                <a:lnTo>
                  <a:pt x="965882" y="1483373"/>
                </a:lnTo>
                <a:cubicBezTo>
                  <a:pt x="877351" y="1501603"/>
                  <a:pt x="786034" y="1501603"/>
                  <a:pt x="697503" y="1483373"/>
                </a:cubicBezTo>
                <a:lnTo>
                  <a:pt x="613054" y="1629650"/>
                </a:lnTo>
                <a:lnTo>
                  <a:pt x="486260" y="1583501"/>
                </a:lnTo>
                <a:lnTo>
                  <a:pt x="515594" y="1417164"/>
                </a:lnTo>
                <a:cubicBezTo>
                  <a:pt x="436057" y="1374222"/>
                  <a:pt x="366104" y="1315525"/>
                  <a:pt x="310004" y="1244653"/>
                </a:cubicBezTo>
                <a:lnTo>
                  <a:pt x="151288" y="1302426"/>
                </a:lnTo>
                <a:lnTo>
                  <a:pt x="83822" y="1185572"/>
                </a:lnTo>
                <a:lnTo>
                  <a:pt x="213213" y="1077006"/>
                </a:lnTo>
                <a:cubicBezTo>
                  <a:pt x="179887" y="992985"/>
                  <a:pt x="164030" y="903056"/>
                  <a:pt x="166609" y="812704"/>
                </a:cubicBezTo>
                <a:lnTo>
                  <a:pt x="7890" y="754940"/>
                </a:lnTo>
                <a:lnTo>
                  <a:pt x="31321" y="622058"/>
                </a:lnTo>
                <a:lnTo>
                  <a:pt x="200225" y="622063"/>
                </a:lnTo>
                <a:cubicBezTo>
                  <a:pt x="228703" y="536278"/>
                  <a:pt x="274362" y="457195"/>
                  <a:pt x="334415" y="389640"/>
                </a:cubicBezTo>
                <a:lnTo>
                  <a:pt x="249959" y="243367"/>
                </a:lnTo>
                <a:lnTo>
                  <a:pt x="353322" y="156635"/>
                </a:lnTo>
                <a:lnTo>
                  <a:pt x="482707" y="265207"/>
                </a:lnTo>
                <a:cubicBezTo>
                  <a:pt x="559664" y="217797"/>
                  <a:pt x="645474" y="186565"/>
                  <a:pt x="734901" y="173416"/>
                </a:cubicBezTo>
                <a:lnTo>
                  <a:pt x="764226" y="7078"/>
                </a:lnTo>
                <a:lnTo>
                  <a:pt x="899158" y="7078"/>
                </a:lnTo>
                <a:lnTo>
                  <a:pt x="928483" y="173416"/>
                </a:lnTo>
                <a:cubicBezTo>
                  <a:pt x="1017910" y="186565"/>
                  <a:pt x="1103720" y="217797"/>
                  <a:pt x="1180677" y="265207"/>
                </a:cubicBezTo>
                <a:close/>
              </a:path>
            </a:pathLst>
          </a:custGeom>
          <a:solidFill>
            <a:srgbClr val="92D050"/>
          </a:solidFill>
        </p:spPr>
        <p:style>
          <a:lnRef idx="2">
            <a:schemeClr val="lt1">
              <a:hueOff val="0"/>
              <a:satOff val="0"/>
              <a:lumOff val="0"/>
              <a:alphaOff val="0"/>
            </a:schemeClr>
          </a:lnRef>
          <a:fillRef idx="1">
            <a:scrgbClr r="0" g="0" b="0"/>
          </a:fillRef>
          <a:effectRef idx="0">
            <a:schemeClr val="accent3">
              <a:shade val="80000"/>
              <a:hueOff val="0"/>
              <a:satOff val="0"/>
              <a:lumOff val="0"/>
              <a:alphaOff val="0"/>
            </a:schemeClr>
          </a:effectRef>
          <a:fontRef idx="minor">
            <a:schemeClr val="lt1"/>
          </a:fontRef>
        </p:style>
        <p:txBody>
          <a:bodyPr lIns="368704" tIns="423930" rIns="368704" bIns="453021" spcCol="1270" anchor="ctr"/>
          <a:lstStyle/>
          <a:p>
            <a:pPr algn="ctr" defTabSz="1200150">
              <a:lnSpc>
                <a:spcPct val="90000"/>
              </a:lnSpc>
              <a:spcBef>
                <a:spcPct val="0"/>
              </a:spcBef>
              <a:spcAft>
                <a:spcPct val="35000"/>
              </a:spcAft>
              <a:defRPr/>
            </a:pPr>
            <a:endParaRPr lang="zh-CN" altLang="en-US" sz="2700" dirty="0">
              <a:solidFill>
                <a:prstClr val="white"/>
              </a:solidFill>
            </a:endParaRPr>
          </a:p>
        </p:txBody>
      </p:sp>
      <p:sp>
        <p:nvSpPr>
          <p:cNvPr id="7" name="任意多边形 6"/>
          <p:cNvSpPr/>
          <p:nvPr/>
        </p:nvSpPr>
        <p:spPr>
          <a:xfrm>
            <a:off x="1346200" y="2254250"/>
            <a:ext cx="1209675" cy="1189038"/>
          </a:xfrm>
          <a:custGeom>
            <a:avLst/>
            <a:gdLst>
              <a:gd name="connsiteX0" fmla="*/ 907325 w 1209734"/>
              <a:gd name="connsiteY0" fmla="*/ 301287 h 1189568"/>
              <a:gd name="connsiteX1" fmla="*/ 1082266 w 1209734"/>
              <a:gd name="connsiteY1" fmla="*/ 246568 h 1189568"/>
              <a:gd name="connsiteX2" fmla="*/ 1148669 w 1209734"/>
              <a:gd name="connsiteY2" fmla="*/ 358862 h 1189568"/>
              <a:gd name="connsiteX3" fmla="*/ 1016427 w 1209734"/>
              <a:gd name="connsiteY3" fmla="*/ 485789 h 1189568"/>
              <a:gd name="connsiteX4" fmla="*/ 1016427 w 1209734"/>
              <a:gd name="connsiteY4" fmla="*/ 703779 h 1189568"/>
              <a:gd name="connsiteX5" fmla="*/ 1148669 w 1209734"/>
              <a:gd name="connsiteY5" fmla="*/ 830706 h 1189568"/>
              <a:gd name="connsiteX6" fmla="*/ 1082266 w 1209734"/>
              <a:gd name="connsiteY6" fmla="*/ 943000 h 1189568"/>
              <a:gd name="connsiteX7" fmla="*/ 907325 w 1209734"/>
              <a:gd name="connsiteY7" fmla="*/ 888281 h 1189568"/>
              <a:gd name="connsiteX8" fmla="*/ 713969 w 1209734"/>
              <a:gd name="connsiteY8" fmla="*/ 997276 h 1189568"/>
              <a:gd name="connsiteX9" fmla="*/ 672025 w 1209734"/>
              <a:gd name="connsiteY9" fmla="*/ 1175711 h 1189568"/>
              <a:gd name="connsiteX10" fmla="*/ 537709 w 1209734"/>
              <a:gd name="connsiteY10" fmla="*/ 1175711 h 1189568"/>
              <a:gd name="connsiteX11" fmla="*/ 495765 w 1209734"/>
              <a:gd name="connsiteY11" fmla="*/ 997275 h 1189568"/>
              <a:gd name="connsiteX12" fmla="*/ 302409 w 1209734"/>
              <a:gd name="connsiteY12" fmla="*/ 888280 h 1189568"/>
              <a:gd name="connsiteX13" fmla="*/ 127468 w 1209734"/>
              <a:gd name="connsiteY13" fmla="*/ 943000 h 1189568"/>
              <a:gd name="connsiteX14" fmla="*/ 61065 w 1209734"/>
              <a:gd name="connsiteY14" fmla="*/ 830706 h 1189568"/>
              <a:gd name="connsiteX15" fmla="*/ 193307 w 1209734"/>
              <a:gd name="connsiteY15" fmla="*/ 703779 h 1189568"/>
              <a:gd name="connsiteX16" fmla="*/ 193307 w 1209734"/>
              <a:gd name="connsiteY16" fmla="*/ 485789 h 1189568"/>
              <a:gd name="connsiteX17" fmla="*/ 61065 w 1209734"/>
              <a:gd name="connsiteY17" fmla="*/ 358862 h 1189568"/>
              <a:gd name="connsiteX18" fmla="*/ 127468 w 1209734"/>
              <a:gd name="connsiteY18" fmla="*/ 246568 h 1189568"/>
              <a:gd name="connsiteX19" fmla="*/ 302409 w 1209734"/>
              <a:gd name="connsiteY19" fmla="*/ 301287 h 1189568"/>
              <a:gd name="connsiteX20" fmla="*/ 495765 w 1209734"/>
              <a:gd name="connsiteY20" fmla="*/ 192292 h 1189568"/>
              <a:gd name="connsiteX21" fmla="*/ 537709 w 1209734"/>
              <a:gd name="connsiteY21" fmla="*/ 13857 h 1189568"/>
              <a:gd name="connsiteX22" fmla="*/ 672025 w 1209734"/>
              <a:gd name="connsiteY22" fmla="*/ 13857 h 1189568"/>
              <a:gd name="connsiteX23" fmla="*/ 713969 w 1209734"/>
              <a:gd name="connsiteY23" fmla="*/ 192293 h 1189568"/>
              <a:gd name="connsiteX24" fmla="*/ 907325 w 1209734"/>
              <a:gd name="connsiteY24" fmla="*/ 301288 h 1189568"/>
              <a:gd name="connsiteX25" fmla="*/ 907325 w 1209734"/>
              <a:gd name="connsiteY25" fmla="*/ 301287 h 1189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09734" h="1189568">
                <a:moveTo>
                  <a:pt x="907325" y="301287"/>
                </a:moveTo>
                <a:lnTo>
                  <a:pt x="1082266" y="246568"/>
                </a:lnTo>
                <a:lnTo>
                  <a:pt x="1148669" y="358862"/>
                </a:lnTo>
                <a:lnTo>
                  <a:pt x="1016427" y="485789"/>
                </a:lnTo>
                <a:cubicBezTo>
                  <a:pt x="1036256" y="557163"/>
                  <a:pt x="1036256" y="632405"/>
                  <a:pt x="1016427" y="703779"/>
                </a:cubicBezTo>
                <a:lnTo>
                  <a:pt x="1148669" y="830706"/>
                </a:lnTo>
                <a:lnTo>
                  <a:pt x="1082266" y="943000"/>
                </a:lnTo>
                <a:lnTo>
                  <a:pt x="907325" y="888281"/>
                </a:lnTo>
                <a:cubicBezTo>
                  <a:pt x="853931" y="940734"/>
                  <a:pt x="787191" y="978355"/>
                  <a:pt x="713969" y="997276"/>
                </a:cubicBezTo>
                <a:lnTo>
                  <a:pt x="672025" y="1175711"/>
                </a:lnTo>
                <a:lnTo>
                  <a:pt x="537709" y="1175711"/>
                </a:lnTo>
                <a:lnTo>
                  <a:pt x="495765" y="997275"/>
                </a:lnTo>
                <a:cubicBezTo>
                  <a:pt x="422542" y="978354"/>
                  <a:pt x="355803" y="940733"/>
                  <a:pt x="302409" y="888280"/>
                </a:cubicBezTo>
                <a:lnTo>
                  <a:pt x="127468" y="943000"/>
                </a:lnTo>
                <a:lnTo>
                  <a:pt x="61065" y="830706"/>
                </a:lnTo>
                <a:lnTo>
                  <a:pt x="193307" y="703779"/>
                </a:lnTo>
                <a:cubicBezTo>
                  <a:pt x="173478" y="632405"/>
                  <a:pt x="173478" y="557163"/>
                  <a:pt x="193307" y="485789"/>
                </a:cubicBezTo>
                <a:lnTo>
                  <a:pt x="61065" y="358862"/>
                </a:lnTo>
                <a:lnTo>
                  <a:pt x="127468" y="246568"/>
                </a:lnTo>
                <a:lnTo>
                  <a:pt x="302409" y="301287"/>
                </a:lnTo>
                <a:cubicBezTo>
                  <a:pt x="355803" y="248834"/>
                  <a:pt x="422543" y="211213"/>
                  <a:pt x="495765" y="192292"/>
                </a:cubicBezTo>
                <a:lnTo>
                  <a:pt x="537709" y="13857"/>
                </a:lnTo>
                <a:lnTo>
                  <a:pt x="672025" y="13857"/>
                </a:lnTo>
                <a:lnTo>
                  <a:pt x="713969" y="192293"/>
                </a:lnTo>
                <a:cubicBezTo>
                  <a:pt x="787192" y="211214"/>
                  <a:pt x="853931" y="248835"/>
                  <a:pt x="907325" y="301288"/>
                </a:cubicBezTo>
                <a:lnTo>
                  <a:pt x="907325" y="301287"/>
                </a:lnTo>
                <a:close/>
              </a:path>
            </a:pathLst>
          </a:custGeom>
          <a:solidFill>
            <a:srgbClr val="92D050">
              <a:alpha val="90000"/>
            </a:srgbClr>
          </a:solidFill>
        </p:spPr>
        <p:style>
          <a:lnRef idx="2">
            <a:schemeClr val="lt1">
              <a:hueOff val="0"/>
              <a:satOff val="0"/>
              <a:lumOff val="0"/>
              <a:alphaOff val="0"/>
            </a:schemeClr>
          </a:lnRef>
          <a:fillRef idx="1">
            <a:scrgbClr r="0" g="0" b="0"/>
          </a:fillRef>
          <a:effectRef idx="0">
            <a:schemeClr val="accent3">
              <a:shade val="80000"/>
              <a:hueOff val="109454"/>
              <a:satOff val="-716"/>
              <a:lumOff val="12277"/>
              <a:alphaOff val="0"/>
            </a:schemeClr>
          </a:effectRef>
          <a:fontRef idx="minor">
            <a:schemeClr val="lt1"/>
          </a:fontRef>
        </p:style>
        <p:txBody>
          <a:bodyPr lIns="322729" tIns="321607" rIns="322729" bIns="321607" spcCol="1270" anchor="ctr"/>
          <a:lstStyle/>
          <a:p>
            <a:pPr algn="ctr" defTabSz="711200">
              <a:lnSpc>
                <a:spcPct val="90000"/>
              </a:lnSpc>
              <a:spcBef>
                <a:spcPct val="0"/>
              </a:spcBef>
              <a:spcAft>
                <a:spcPct val="35000"/>
              </a:spcAft>
              <a:defRPr/>
            </a:pPr>
            <a:endParaRPr lang="zh-CN" altLang="en-US" sz="1600">
              <a:solidFill>
                <a:prstClr val="white"/>
              </a:solidFill>
            </a:endParaRPr>
          </a:p>
        </p:txBody>
      </p:sp>
      <p:sp>
        <p:nvSpPr>
          <p:cNvPr id="8" name="任意多边形 7"/>
          <p:cNvSpPr/>
          <p:nvPr/>
        </p:nvSpPr>
        <p:spPr>
          <a:xfrm>
            <a:off x="1890713" y="1276350"/>
            <a:ext cx="1452562" cy="1450975"/>
          </a:xfrm>
          <a:custGeom>
            <a:avLst/>
            <a:gdLst>
              <a:gd name="connsiteX0" fmla="*/ 886891 w 1185292"/>
              <a:gd name="connsiteY0" fmla="*/ 300204 h 1185292"/>
              <a:gd name="connsiteX1" fmla="*/ 1061762 w 1185292"/>
              <a:gd name="connsiteY1" fmla="*/ 247502 h 1185292"/>
              <a:gd name="connsiteX2" fmla="*/ 1126108 w 1185292"/>
              <a:gd name="connsiteY2" fmla="*/ 358952 h 1185292"/>
              <a:gd name="connsiteX3" fmla="*/ 993030 w 1185292"/>
              <a:gd name="connsiteY3" fmla="*/ 484043 h 1185292"/>
              <a:gd name="connsiteX4" fmla="*/ 993030 w 1185292"/>
              <a:gd name="connsiteY4" fmla="*/ 701249 h 1185292"/>
              <a:gd name="connsiteX5" fmla="*/ 1126108 w 1185292"/>
              <a:gd name="connsiteY5" fmla="*/ 826340 h 1185292"/>
              <a:gd name="connsiteX6" fmla="*/ 1061762 w 1185292"/>
              <a:gd name="connsiteY6" fmla="*/ 937790 h 1185292"/>
              <a:gd name="connsiteX7" fmla="*/ 886891 w 1185292"/>
              <a:gd name="connsiteY7" fmla="*/ 885088 h 1185292"/>
              <a:gd name="connsiteX8" fmla="*/ 698785 w 1185292"/>
              <a:gd name="connsiteY8" fmla="*/ 993691 h 1185292"/>
              <a:gd name="connsiteX9" fmla="*/ 656992 w 1185292"/>
              <a:gd name="connsiteY9" fmla="*/ 1171484 h 1185292"/>
              <a:gd name="connsiteX10" fmla="*/ 528300 w 1185292"/>
              <a:gd name="connsiteY10" fmla="*/ 1171484 h 1185292"/>
              <a:gd name="connsiteX11" fmla="*/ 486507 w 1185292"/>
              <a:gd name="connsiteY11" fmla="*/ 993691 h 1185292"/>
              <a:gd name="connsiteX12" fmla="*/ 298401 w 1185292"/>
              <a:gd name="connsiteY12" fmla="*/ 885088 h 1185292"/>
              <a:gd name="connsiteX13" fmla="*/ 123530 w 1185292"/>
              <a:gd name="connsiteY13" fmla="*/ 937790 h 1185292"/>
              <a:gd name="connsiteX14" fmla="*/ 59184 w 1185292"/>
              <a:gd name="connsiteY14" fmla="*/ 826340 h 1185292"/>
              <a:gd name="connsiteX15" fmla="*/ 192262 w 1185292"/>
              <a:gd name="connsiteY15" fmla="*/ 701249 h 1185292"/>
              <a:gd name="connsiteX16" fmla="*/ 192262 w 1185292"/>
              <a:gd name="connsiteY16" fmla="*/ 484043 h 1185292"/>
              <a:gd name="connsiteX17" fmla="*/ 59184 w 1185292"/>
              <a:gd name="connsiteY17" fmla="*/ 358952 h 1185292"/>
              <a:gd name="connsiteX18" fmla="*/ 123530 w 1185292"/>
              <a:gd name="connsiteY18" fmla="*/ 247502 h 1185292"/>
              <a:gd name="connsiteX19" fmla="*/ 298401 w 1185292"/>
              <a:gd name="connsiteY19" fmla="*/ 300204 h 1185292"/>
              <a:gd name="connsiteX20" fmla="*/ 486507 w 1185292"/>
              <a:gd name="connsiteY20" fmla="*/ 191601 h 1185292"/>
              <a:gd name="connsiteX21" fmla="*/ 528300 w 1185292"/>
              <a:gd name="connsiteY21" fmla="*/ 13808 h 1185292"/>
              <a:gd name="connsiteX22" fmla="*/ 656992 w 1185292"/>
              <a:gd name="connsiteY22" fmla="*/ 13808 h 1185292"/>
              <a:gd name="connsiteX23" fmla="*/ 698785 w 1185292"/>
              <a:gd name="connsiteY23" fmla="*/ 191601 h 1185292"/>
              <a:gd name="connsiteX24" fmla="*/ 886891 w 1185292"/>
              <a:gd name="connsiteY24" fmla="*/ 300204 h 1185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85292" h="1185292">
                <a:moveTo>
                  <a:pt x="762909" y="299823"/>
                </a:moveTo>
                <a:lnTo>
                  <a:pt x="889688" y="221304"/>
                </a:lnTo>
                <a:lnTo>
                  <a:pt x="963988" y="295604"/>
                </a:lnTo>
                <a:lnTo>
                  <a:pt x="885468" y="422383"/>
                </a:lnTo>
                <a:cubicBezTo>
                  <a:pt x="915710" y="474394"/>
                  <a:pt x="931554" y="533523"/>
                  <a:pt x="931369" y="593687"/>
                </a:cubicBezTo>
                <a:lnTo>
                  <a:pt x="1062759" y="664221"/>
                </a:lnTo>
                <a:lnTo>
                  <a:pt x="1035563" y="765716"/>
                </a:lnTo>
                <a:lnTo>
                  <a:pt x="886510" y="761106"/>
                </a:lnTo>
                <a:cubicBezTo>
                  <a:pt x="856587" y="813303"/>
                  <a:pt x="813303" y="856587"/>
                  <a:pt x="761106" y="886510"/>
                </a:cubicBezTo>
                <a:lnTo>
                  <a:pt x="765717" y="1035563"/>
                </a:lnTo>
                <a:lnTo>
                  <a:pt x="664221" y="1062758"/>
                </a:lnTo>
                <a:lnTo>
                  <a:pt x="593688" y="931370"/>
                </a:lnTo>
                <a:cubicBezTo>
                  <a:pt x="533523" y="931554"/>
                  <a:pt x="474394" y="915711"/>
                  <a:pt x="422383" y="885469"/>
                </a:cubicBezTo>
                <a:lnTo>
                  <a:pt x="295604" y="963988"/>
                </a:lnTo>
                <a:lnTo>
                  <a:pt x="221304" y="889688"/>
                </a:lnTo>
                <a:lnTo>
                  <a:pt x="299824" y="762909"/>
                </a:lnTo>
                <a:cubicBezTo>
                  <a:pt x="269582" y="710898"/>
                  <a:pt x="253738" y="651769"/>
                  <a:pt x="253923" y="591605"/>
                </a:cubicBezTo>
                <a:lnTo>
                  <a:pt x="122533" y="521071"/>
                </a:lnTo>
                <a:lnTo>
                  <a:pt x="149729" y="419576"/>
                </a:lnTo>
                <a:lnTo>
                  <a:pt x="298782" y="424186"/>
                </a:lnTo>
                <a:cubicBezTo>
                  <a:pt x="328705" y="371989"/>
                  <a:pt x="371989" y="328705"/>
                  <a:pt x="424186" y="298782"/>
                </a:cubicBezTo>
                <a:lnTo>
                  <a:pt x="419575" y="149729"/>
                </a:lnTo>
                <a:lnTo>
                  <a:pt x="521071" y="122534"/>
                </a:lnTo>
                <a:lnTo>
                  <a:pt x="591604" y="253922"/>
                </a:lnTo>
                <a:cubicBezTo>
                  <a:pt x="651769" y="253738"/>
                  <a:pt x="710898" y="269581"/>
                  <a:pt x="762909" y="299823"/>
                </a:cubicBezTo>
                <a:close/>
              </a:path>
            </a:pathLst>
          </a:custGeom>
          <a:solidFill>
            <a:srgbClr val="92D050">
              <a:alpha val="68000"/>
            </a:srgbClr>
          </a:solidFill>
        </p:spPr>
        <p:style>
          <a:lnRef idx="2">
            <a:schemeClr val="lt1">
              <a:hueOff val="0"/>
              <a:satOff val="0"/>
              <a:lumOff val="0"/>
              <a:alphaOff val="0"/>
            </a:schemeClr>
          </a:lnRef>
          <a:fillRef idx="1">
            <a:scrgbClr r="0" g="0" b="0"/>
          </a:fillRef>
          <a:effectRef idx="0">
            <a:schemeClr val="accent3">
              <a:shade val="80000"/>
              <a:hueOff val="218909"/>
              <a:satOff val="-1431"/>
              <a:lumOff val="24554"/>
              <a:alphaOff val="0"/>
            </a:schemeClr>
          </a:effectRef>
          <a:fontRef idx="minor">
            <a:schemeClr val="lt1"/>
          </a:fontRef>
        </p:style>
        <p:txBody>
          <a:bodyPr lIns="416024" tIns="416024" rIns="416025" bIns="416025" spcCol="1270" anchor="ctr"/>
          <a:lstStyle/>
          <a:p>
            <a:pPr algn="ctr" defTabSz="800100">
              <a:lnSpc>
                <a:spcPct val="90000"/>
              </a:lnSpc>
              <a:spcBef>
                <a:spcPct val="0"/>
              </a:spcBef>
              <a:spcAft>
                <a:spcPct val="35000"/>
              </a:spcAft>
              <a:defRPr/>
            </a:pPr>
            <a:endParaRPr lang="zh-CN" altLang="en-US" dirty="0">
              <a:solidFill>
                <a:prstClr val="white"/>
              </a:solidFill>
            </a:endParaRPr>
          </a:p>
        </p:txBody>
      </p:sp>
      <p:sp>
        <p:nvSpPr>
          <p:cNvPr id="9" name="环形箭头 8"/>
          <p:cNvSpPr/>
          <p:nvPr/>
        </p:nvSpPr>
        <p:spPr>
          <a:xfrm>
            <a:off x="2173288" y="2392363"/>
            <a:ext cx="2130425" cy="2128837"/>
          </a:xfrm>
          <a:prstGeom prst="circularArrow">
            <a:avLst>
              <a:gd name="adj1" fmla="val 4687"/>
              <a:gd name="adj2" fmla="val 299029"/>
              <a:gd name="adj3" fmla="val 2479752"/>
              <a:gd name="adj4" fmla="val 15942074"/>
              <a:gd name="adj5" fmla="val 5469"/>
            </a:avLst>
          </a:prstGeom>
        </p:spPr>
        <p:style>
          <a:lnRef idx="0">
            <a:schemeClr val="accent3">
              <a:shade val="90000"/>
              <a:hueOff val="0"/>
              <a:satOff val="0"/>
              <a:lumOff val="0"/>
              <a:alphaOff val="0"/>
            </a:schemeClr>
          </a:lnRef>
          <a:fillRef idx="1">
            <a:schemeClr val="accent3">
              <a:shade val="90000"/>
              <a:hueOff val="0"/>
              <a:satOff val="0"/>
              <a:lumOff val="0"/>
              <a:alphaOff val="0"/>
            </a:schemeClr>
          </a:fillRef>
          <a:effectRef idx="0">
            <a:schemeClr val="accent3">
              <a:shade val="90000"/>
              <a:hueOff val="0"/>
              <a:satOff val="0"/>
              <a:lumOff val="0"/>
              <a:alphaOff val="0"/>
            </a:schemeClr>
          </a:effectRef>
          <a:fontRef idx="minor">
            <a:schemeClr val="lt1"/>
          </a:fontRef>
        </p:style>
      </p:sp>
      <p:sp>
        <p:nvSpPr>
          <p:cNvPr id="10" name="形状 9"/>
          <p:cNvSpPr/>
          <p:nvPr/>
        </p:nvSpPr>
        <p:spPr>
          <a:xfrm>
            <a:off x="1131888" y="1981200"/>
            <a:ext cx="1547812" cy="1546225"/>
          </a:xfrm>
          <a:prstGeom prst="leftCircularArrow">
            <a:avLst>
              <a:gd name="adj1" fmla="val 6452"/>
              <a:gd name="adj2" fmla="val 429999"/>
              <a:gd name="adj3" fmla="val 10489124"/>
              <a:gd name="adj4" fmla="val 14837806"/>
              <a:gd name="adj5" fmla="val 7527"/>
            </a:avLst>
          </a:prstGeom>
        </p:spPr>
        <p:style>
          <a:lnRef idx="0">
            <a:schemeClr val="accent3">
              <a:shade val="90000"/>
              <a:hueOff val="109447"/>
              <a:satOff val="-1766"/>
              <a:lumOff val="10911"/>
              <a:alphaOff val="0"/>
            </a:schemeClr>
          </a:lnRef>
          <a:fillRef idx="1">
            <a:schemeClr val="accent3">
              <a:shade val="90000"/>
              <a:hueOff val="109447"/>
              <a:satOff val="-1766"/>
              <a:lumOff val="10911"/>
              <a:alphaOff val="0"/>
            </a:schemeClr>
          </a:fillRef>
          <a:effectRef idx="0">
            <a:schemeClr val="accent3">
              <a:shade val="90000"/>
              <a:hueOff val="109447"/>
              <a:satOff val="-1766"/>
              <a:lumOff val="10911"/>
              <a:alphaOff val="0"/>
            </a:schemeClr>
          </a:effectRef>
          <a:fontRef idx="minor">
            <a:schemeClr val="lt1"/>
          </a:fontRef>
        </p:style>
      </p:sp>
      <p:sp>
        <p:nvSpPr>
          <p:cNvPr id="11" name="环形箭头 10"/>
          <p:cNvSpPr/>
          <p:nvPr/>
        </p:nvSpPr>
        <p:spPr>
          <a:xfrm>
            <a:off x="1749425" y="1154113"/>
            <a:ext cx="1668463" cy="1668462"/>
          </a:xfrm>
          <a:prstGeom prst="circularArrow">
            <a:avLst>
              <a:gd name="adj1" fmla="val 5984"/>
              <a:gd name="adj2" fmla="val 394124"/>
              <a:gd name="adj3" fmla="val 13313824"/>
              <a:gd name="adj4" fmla="val 10508221"/>
              <a:gd name="adj5" fmla="val 6981"/>
            </a:avLst>
          </a:prstGeom>
        </p:spPr>
        <p:style>
          <a:lnRef idx="0">
            <a:schemeClr val="accent3">
              <a:shade val="90000"/>
              <a:hueOff val="218895"/>
              <a:satOff val="-3532"/>
              <a:lumOff val="21821"/>
              <a:alphaOff val="0"/>
            </a:schemeClr>
          </a:lnRef>
          <a:fillRef idx="1">
            <a:schemeClr val="accent3">
              <a:shade val="90000"/>
              <a:hueOff val="218895"/>
              <a:satOff val="-3532"/>
              <a:lumOff val="21821"/>
              <a:alphaOff val="0"/>
            </a:schemeClr>
          </a:fillRef>
          <a:effectRef idx="0">
            <a:schemeClr val="accent3">
              <a:shade val="90000"/>
              <a:hueOff val="218895"/>
              <a:satOff val="-3532"/>
              <a:lumOff val="21821"/>
              <a:alphaOff val="0"/>
            </a:schemeClr>
          </a:effectRef>
          <a:fontRef idx="minor">
            <a:schemeClr val="lt1"/>
          </a:fontRef>
        </p:style>
      </p:sp>
      <p:sp>
        <p:nvSpPr>
          <p:cNvPr id="6" name="TextBox 5"/>
          <p:cNvSpPr txBox="1"/>
          <p:nvPr/>
        </p:nvSpPr>
        <p:spPr>
          <a:xfrm>
            <a:off x="5292725" y="1851025"/>
            <a:ext cx="2646363" cy="2308225"/>
          </a:xfrm>
          <a:prstGeom prst="rect">
            <a:avLst/>
          </a:prstGeom>
          <a:noFill/>
        </p:spPr>
        <p:txBody>
          <a:bodyPr wrap="none">
            <a:spAutoFit/>
          </a:bodyPr>
          <a:lstStyle>
            <a:defPPr>
              <a:defRPr lang="zh-CN"/>
            </a:defPPr>
            <a:lvl1pPr>
              <a:defRPr sz="1400">
                <a:solidFill>
                  <a:schemeClr val="tx1">
                    <a:lumMod val="75000"/>
                    <a:lumOff val="25000"/>
                  </a:schemeClr>
                </a:solidFill>
                <a:latin typeface="微软雅黑" pitchFamily="34" charset="-122"/>
                <a:ea typeface="微软雅黑" pitchFamily="34" charset="-122"/>
              </a:defRPr>
            </a:lvl1pPr>
          </a:lstStyle>
          <a:p>
            <a:pPr>
              <a:defRPr/>
            </a:pPr>
            <a:r>
              <a:rPr lang="zh-CN" altLang="en-US" sz="1600" dirty="0">
                <a:solidFill>
                  <a:prstClr val="black">
                    <a:lumMod val="65000"/>
                    <a:lumOff val="35000"/>
                  </a:prstClr>
                </a:solidFill>
              </a:rPr>
              <a:t>点击添加文字点击添加文字</a:t>
            </a:r>
          </a:p>
          <a:p>
            <a:pPr>
              <a:defRPr/>
            </a:pPr>
            <a:r>
              <a:rPr lang="zh-CN" altLang="en-US" sz="1600" dirty="0">
                <a:solidFill>
                  <a:prstClr val="black">
                    <a:lumMod val="65000"/>
                    <a:lumOff val="35000"/>
                  </a:prstClr>
                </a:solidFill>
              </a:rPr>
              <a:t>点击添加文字点击添加文字</a:t>
            </a:r>
          </a:p>
          <a:p>
            <a:pPr>
              <a:defRPr/>
            </a:pPr>
            <a:r>
              <a:rPr lang="zh-CN" altLang="en-US" sz="1600" dirty="0">
                <a:solidFill>
                  <a:prstClr val="black">
                    <a:lumMod val="65000"/>
                    <a:lumOff val="35000"/>
                  </a:prstClr>
                </a:solidFill>
              </a:rPr>
              <a:t>点击添加文字点击添加文字</a:t>
            </a:r>
          </a:p>
          <a:p>
            <a:pPr>
              <a:defRPr/>
            </a:pPr>
            <a:r>
              <a:rPr lang="zh-CN" altLang="en-US" sz="1600" dirty="0">
                <a:solidFill>
                  <a:prstClr val="black">
                    <a:lumMod val="65000"/>
                    <a:lumOff val="35000"/>
                  </a:prstClr>
                </a:solidFill>
              </a:rPr>
              <a:t>点击添加文字点击添加文字</a:t>
            </a:r>
          </a:p>
          <a:p>
            <a:pPr>
              <a:defRPr/>
            </a:pPr>
            <a:r>
              <a:rPr lang="zh-CN" altLang="en-US" sz="1600" dirty="0">
                <a:solidFill>
                  <a:prstClr val="black">
                    <a:lumMod val="65000"/>
                    <a:lumOff val="35000"/>
                  </a:prstClr>
                </a:solidFill>
              </a:rPr>
              <a:t>点击添加文字点击添加文字</a:t>
            </a:r>
          </a:p>
          <a:p>
            <a:pPr>
              <a:defRPr/>
            </a:pPr>
            <a:r>
              <a:rPr lang="zh-CN" altLang="en-US" sz="1600" dirty="0">
                <a:solidFill>
                  <a:prstClr val="black">
                    <a:lumMod val="65000"/>
                    <a:lumOff val="35000"/>
                  </a:prstClr>
                </a:solidFill>
              </a:rPr>
              <a:t>点击添加文字点击添加文字</a:t>
            </a:r>
          </a:p>
          <a:p>
            <a:pPr>
              <a:defRPr/>
            </a:pPr>
            <a:r>
              <a:rPr lang="zh-CN" altLang="en-US" sz="1600" dirty="0">
                <a:solidFill>
                  <a:prstClr val="black">
                    <a:lumMod val="65000"/>
                    <a:lumOff val="35000"/>
                  </a:prstClr>
                </a:solidFill>
              </a:rPr>
              <a:t>点击添加文字点击添加文字</a:t>
            </a:r>
          </a:p>
          <a:p>
            <a:pPr>
              <a:defRPr/>
            </a:pPr>
            <a:r>
              <a:rPr lang="zh-CN" altLang="en-US" sz="1600" dirty="0">
                <a:solidFill>
                  <a:prstClr val="black">
                    <a:lumMod val="65000"/>
                    <a:lumOff val="35000"/>
                  </a:prstClr>
                </a:solidFill>
              </a:rPr>
              <a:t>点击添加文字点击添加文字</a:t>
            </a:r>
          </a:p>
          <a:p>
            <a:pPr>
              <a:defRPr/>
            </a:pPr>
            <a:r>
              <a:rPr lang="zh-CN" altLang="en-US" sz="1600" dirty="0">
                <a:solidFill>
                  <a:prstClr val="black">
                    <a:lumMod val="65000"/>
                    <a:lumOff val="35000"/>
                  </a:prstClr>
                </a:solidFill>
              </a:rPr>
              <a:t>点击添加文字点击添加文字</a:t>
            </a:r>
          </a:p>
        </p:txBody>
      </p:sp>
    </p:spTree>
    <p:extLst>
      <p:ext uri="{BB962C8B-B14F-4D97-AF65-F5344CB8AC3E}">
        <p14:creationId xmlns:p14="http://schemas.microsoft.com/office/powerpoint/2010/main" val="24250980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53"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500" fill="hold"/>
                                        <p:tgtEl>
                                          <p:spTgt spid="5"/>
                                        </p:tgtEl>
                                        <p:attrNameLst>
                                          <p:attrName>ppt_w</p:attrName>
                                        </p:attrNameLst>
                                      </p:cBhvr>
                                      <p:tavLst>
                                        <p:tav tm="0">
                                          <p:val>
                                            <p:fltVal val="0"/>
                                          </p:val>
                                        </p:tav>
                                        <p:tav tm="100000">
                                          <p:val>
                                            <p:strVal val="#ppt_w"/>
                                          </p:val>
                                        </p:tav>
                                      </p:tavLst>
                                    </p:anim>
                                    <p:anim calcmode="lin" valueType="num">
                                      <p:cBhvr>
                                        <p:cTn id="11" dur="500" fill="hold"/>
                                        <p:tgtEl>
                                          <p:spTgt spid="5"/>
                                        </p:tgtEl>
                                        <p:attrNameLst>
                                          <p:attrName>ppt_h</p:attrName>
                                        </p:attrNameLst>
                                      </p:cBhvr>
                                      <p:tavLst>
                                        <p:tav tm="0">
                                          <p:val>
                                            <p:fltVal val="0"/>
                                          </p:val>
                                        </p:tav>
                                        <p:tav tm="100000">
                                          <p:val>
                                            <p:strVal val="#ppt_h"/>
                                          </p:val>
                                        </p:tav>
                                      </p:tavLst>
                                    </p:anim>
                                    <p:animEffect transition="in" filter="fade">
                                      <p:cBhvr>
                                        <p:cTn id="12" dur="500"/>
                                        <p:tgtEl>
                                          <p:spTgt spid="5"/>
                                        </p:tgtEl>
                                      </p:cBhvr>
                                    </p:animEffect>
                                  </p:childTnLst>
                                </p:cTn>
                              </p:par>
                              <p:par>
                                <p:cTn id="13" presetID="53" presetClass="entr" presetSubtype="16"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53" presetClass="entr" presetSubtype="16"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par>
                                <p:cTn id="23" presetID="53" presetClass="entr" presetSubtype="16"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par>
                                <p:cTn id="28" presetID="53" presetClass="entr" presetSubtype="16"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Effect transition="in" filter="fade">
                                      <p:cBhvr>
                                        <p:cTn id="32" dur="500"/>
                                        <p:tgtEl>
                                          <p:spTgt spid="10"/>
                                        </p:tgtEl>
                                      </p:cBhvr>
                                    </p:animEffect>
                                  </p:childTnLst>
                                </p:cTn>
                              </p:par>
                              <p:par>
                                <p:cTn id="33" presetID="53" presetClass="entr" presetSubtype="16"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childTnLst>
                          </p:cTn>
                        </p:par>
                        <p:par>
                          <p:cTn id="38" fill="hold">
                            <p:stCondLst>
                              <p:cond delay="500"/>
                            </p:stCondLst>
                            <p:childTnLst>
                              <p:par>
                                <p:cTn id="39" presetID="8" presetClass="emph" presetSubtype="0" repeatCount="indefinite" fill="hold" nodeType="afterEffect">
                                  <p:stCondLst>
                                    <p:cond delay="0"/>
                                  </p:stCondLst>
                                  <p:childTnLst>
                                    <p:animRot by="21600000">
                                      <p:cBhvr>
                                        <p:cTn id="40" dur="5000" fill="hold"/>
                                        <p:tgtEl>
                                          <p:spTgt spid="5"/>
                                        </p:tgtEl>
                                        <p:attrNameLst>
                                          <p:attrName>r</p:attrName>
                                        </p:attrNameLst>
                                      </p:cBhvr>
                                    </p:animRot>
                                  </p:childTnLst>
                                </p:cTn>
                              </p:par>
                              <p:par>
                                <p:cTn id="41" presetID="8" presetClass="emph" presetSubtype="0" repeatCount="indefinite" fill="hold" nodeType="withEffect">
                                  <p:stCondLst>
                                    <p:cond delay="0"/>
                                  </p:stCondLst>
                                  <p:childTnLst>
                                    <p:animRot by="21600000">
                                      <p:cBhvr>
                                        <p:cTn id="42" dur="5000" fill="hold"/>
                                        <p:tgtEl>
                                          <p:spTgt spid="8"/>
                                        </p:tgtEl>
                                        <p:attrNameLst>
                                          <p:attrName>r</p:attrName>
                                        </p:attrNameLst>
                                      </p:cBhvr>
                                    </p:animRot>
                                  </p:childTnLst>
                                </p:cTn>
                              </p:par>
                              <p:par>
                                <p:cTn id="43" presetID="8" presetClass="emph" presetSubtype="0" repeatCount="indefinite" fill="hold" nodeType="withEffect">
                                  <p:stCondLst>
                                    <p:cond delay="0"/>
                                  </p:stCondLst>
                                  <p:childTnLst>
                                    <p:animRot by="-21600000">
                                      <p:cBhvr>
                                        <p:cTn id="44" dur="2000" fill="hold"/>
                                        <p:tgtEl>
                                          <p:spTgt spid="7"/>
                                        </p:tgtEl>
                                        <p:attrNameLst>
                                          <p:attrName>r</p:attrName>
                                        </p:attrNameLst>
                                      </p:cBhvr>
                                    </p:animRot>
                                  </p:childTnLst>
                                </p:cTn>
                              </p:par>
                              <p:par>
                                <p:cTn id="45" presetID="22" presetClass="entr" presetSubtype="1" fill="hold" grpId="0" nodeType="with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up)">
                                      <p:cBhvr>
                                        <p:cTn id="4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Box 46"/>
          <p:cNvSpPr txBox="1"/>
          <p:nvPr/>
        </p:nvSpPr>
        <p:spPr>
          <a:xfrm>
            <a:off x="1147763" y="1866900"/>
            <a:ext cx="1724025" cy="400050"/>
          </a:xfrm>
          <a:prstGeom prst="rect">
            <a:avLst/>
          </a:prstGeom>
          <a:noFill/>
        </p:spPr>
        <p:txBody>
          <a:bodyPr wrap="none">
            <a:spAutoFit/>
          </a:bodyPr>
          <a:lstStyle>
            <a:defPPr>
              <a:defRPr lang="zh-CN"/>
            </a:defPPr>
            <a:lvl1pPr>
              <a:defRPr sz="2000">
                <a:solidFill>
                  <a:schemeClr val="tx1">
                    <a:lumMod val="85000"/>
                    <a:lumOff val="15000"/>
                  </a:schemeClr>
                </a:solidFill>
                <a:latin typeface="华文行楷" pitchFamily="2" charset="-122"/>
                <a:ea typeface="华文行楷" pitchFamily="2" charset="-122"/>
              </a:defRPr>
            </a:lvl1pPr>
          </a:lstStyle>
          <a:p>
            <a:pPr>
              <a:defRPr/>
            </a:pPr>
            <a:r>
              <a:rPr lang="zh-CN" altLang="en-US" dirty="0">
                <a:solidFill>
                  <a:prstClr val="black">
                    <a:lumMod val="65000"/>
                    <a:lumOff val="35000"/>
                  </a:prstClr>
                </a:solidFill>
              </a:rPr>
              <a:t>点击添加标题</a:t>
            </a:r>
          </a:p>
        </p:txBody>
      </p:sp>
      <p:sp>
        <p:nvSpPr>
          <p:cNvPr id="50" name="TextBox 49"/>
          <p:cNvSpPr txBox="1"/>
          <p:nvPr/>
        </p:nvSpPr>
        <p:spPr>
          <a:xfrm>
            <a:off x="446088" y="2211388"/>
            <a:ext cx="2646362" cy="831850"/>
          </a:xfrm>
          <a:prstGeom prst="rect">
            <a:avLst/>
          </a:prstGeom>
          <a:noFill/>
        </p:spPr>
        <p:txBody>
          <a:bodyPr wrap="none">
            <a:spAutoFit/>
          </a:bodyPr>
          <a:lstStyle/>
          <a:p>
            <a:pPr>
              <a:defRPr/>
            </a:pPr>
            <a:r>
              <a:rPr lang="zh-CN" altLang="en-US" sz="1600" dirty="0">
                <a:solidFill>
                  <a:prstClr val="black">
                    <a:lumMod val="65000"/>
                    <a:lumOff val="35000"/>
                  </a:prstClr>
                </a:solidFill>
                <a:latin typeface="微软雅黑" pitchFamily="34" charset="-122"/>
                <a:ea typeface="微软雅黑" pitchFamily="34" charset="-122"/>
              </a:rPr>
              <a:t>点击添加内容点击添加内容</a:t>
            </a:r>
            <a:endParaRPr lang="en-US" altLang="zh-CN" sz="1600" dirty="0">
              <a:solidFill>
                <a:prstClr val="black">
                  <a:lumMod val="65000"/>
                  <a:lumOff val="35000"/>
                </a:prstClr>
              </a:solidFill>
              <a:latin typeface="微软雅黑" pitchFamily="34" charset="-122"/>
              <a:ea typeface="微软雅黑" pitchFamily="34" charset="-122"/>
            </a:endParaRPr>
          </a:p>
          <a:p>
            <a:pPr>
              <a:defRPr/>
            </a:pPr>
            <a:r>
              <a:rPr lang="zh-CN" altLang="en-US" sz="1600" dirty="0">
                <a:solidFill>
                  <a:prstClr val="black">
                    <a:lumMod val="65000"/>
                    <a:lumOff val="35000"/>
                  </a:prstClr>
                </a:solidFill>
                <a:latin typeface="微软雅黑" pitchFamily="34" charset="-122"/>
                <a:ea typeface="微软雅黑" pitchFamily="34" charset="-122"/>
              </a:rPr>
              <a:t>点击添加内容点击添加内容</a:t>
            </a:r>
          </a:p>
          <a:p>
            <a:pPr>
              <a:defRPr/>
            </a:pPr>
            <a:r>
              <a:rPr lang="zh-CN" altLang="en-US" sz="1600" dirty="0">
                <a:solidFill>
                  <a:prstClr val="black">
                    <a:lumMod val="65000"/>
                    <a:lumOff val="35000"/>
                  </a:prstClr>
                </a:solidFill>
                <a:latin typeface="微软雅黑" pitchFamily="34" charset="-122"/>
                <a:ea typeface="微软雅黑" pitchFamily="34" charset="-122"/>
              </a:rPr>
              <a:t>点击添加内容点击添加内容</a:t>
            </a:r>
          </a:p>
        </p:txBody>
      </p:sp>
      <p:cxnSp>
        <p:nvCxnSpPr>
          <p:cNvPr id="23" name="肘形连接符 22"/>
          <p:cNvCxnSpPr/>
          <p:nvPr/>
        </p:nvCxnSpPr>
        <p:spPr>
          <a:xfrm rot="10800000">
            <a:off x="1454150" y="3787775"/>
            <a:ext cx="2503488" cy="296863"/>
          </a:xfrm>
          <a:prstGeom prst="bentConnector3">
            <a:avLst>
              <a:gd name="adj1" fmla="val 33892"/>
            </a:avLst>
          </a:prstGeom>
          <a:ln w="3175">
            <a:solidFill>
              <a:srgbClr val="92D050"/>
            </a:solidFill>
            <a:prstDash val="sysDash"/>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1450975" y="484188"/>
            <a:ext cx="4494213" cy="522287"/>
          </a:xfrm>
          <a:prstGeom prst="rect">
            <a:avLst/>
          </a:prstGeom>
          <a:noFill/>
        </p:spPr>
        <p:txBody>
          <a:bodyPr wrap="none">
            <a:spAutoFit/>
          </a:bodyPr>
          <a:lstStyle/>
          <a:p>
            <a:pPr>
              <a:defRPr/>
            </a:pPr>
            <a:r>
              <a:rPr lang="zh-CN" altLang="en-US" sz="2800" dirty="0">
                <a:solidFill>
                  <a:prstClr val="white"/>
                </a:solidFill>
                <a:effectLst>
                  <a:outerShdw blurRad="60007" dist="310007" dir="7680000" sy="30000" kx="1300200" algn="ctr" rotWithShape="0">
                    <a:prstClr val="black">
                      <a:alpha val="32000"/>
                    </a:prstClr>
                  </a:outerShdw>
                </a:effectLst>
                <a:latin typeface="迷你简粗倩" pitchFamily="65" charset="-122"/>
                <a:ea typeface="迷你简粗倩" pitchFamily="65" charset="-122"/>
              </a:rPr>
              <a:t>点击添加标题点击添加标题</a:t>
            </a:r>
          </a:p>
        </p:txBody>
      </p:sp>
      <p:grpSp>
        <p:nvGrpSpPr>
          <p:cNvPr id="8" name="组合 7"/>
          <p:cNvGrpSpPr>
            <a:grpSpLocks/>
          </p:cNvGrpSpPr>
          <p:nvPr/>
        </p:nvGrpSpPr>
        <p:grpSpPr bwMode="auto">
          <a:xfrm>
            <a:off x="2876550" y="1169988"/>
            <a:ext cx="3403600" cy="3087687"/>
            <a:chOff x="2771800" y="1170444"/>
            <a:chExt cx="3404030" cy="3087667"/>
          </a:xfrm>
        </p:grpSpPr>
        <p:sp>
          <p:nvSpPr>
            <p:cNvPr id="20495" name="Puzzle3"/>
            <p:cNvSpPr>
              <a:spLocks noEditPoints="1" noChangeArrowheads="1"/>
            </p:cNvSpPr>
            <p:nvPr/>
          </p:nvSpPr>
          <p:spPr bwMode="auto">
            <a:xfrm>
              <a:off x="4429373" y="1170444"/>
              <a:ext cx="1338070" cy="1640831"/>
            </a:xfrm>
            <a:custGeom>
              <a:avLst/>
              <a:gdLst>
                <a:gd name="T0" fmla="*/ 643698 w 21600"/>
                <a:gd name="T1" fmla="*/ 1200693 h 21600"/>
                <a:gd name="T2" fmla="*/ 1273087 w 21600"/>
                <a:gd name="T3" fmla="*/ 1601937 h 21600"/>
                <a:gd name="T4" fmla="*/ 816470 w 21600"/>
                <a:gd name="T5" fmla="*/ 1048385 h 21600"/>
                <a:gd name="T6" fmla="*/ 1273087 w 21600"/>
                <a:gd name="T7" fmla="*/ 533650 h 21600"/>
                <a:gd name="T8" fmla="*/ 650451 w 21600"/>
                <a:gd name="T9" fmla="*/ 3950 h 21600"/>
                <a:gd name="T10" fmla="*/ 42868 w 21600"/>
                <a:gd name="T11" fmla="*/ 516710 h 21600"/>
                <a:gd name="T12" fmla="*/ 499546 w 21600"/>
                <a:gd name="T13" fmla="*/ 1027494 h 21600"/>
                <a:gd name="T14" fmla="*/ 42868 w 21600"/>
                <a:gd name="T15" fmla="*/ 1601937 h 21600"/>
                <a:gd name="T16" fmla="*/ 0 60000 65536"/>
                <a:gd name="T17" fmla="*/ 0 60000 65536"/>
                <a:gd name="T18" fmla="*/ 0 60000 65536"/>
                <a:gd name="T19" fmla="*/ 0 60000 65536"/>
                <a:gd name="T20" fmla="*/ 0 60000 65536"/>
                <a:gd name="T21" fmla="*/ 0 60000 65536"/>
                <a:gd name="T22" fmla="*/ 0 60000 65536"/>
                <a:gd name="T23" fmla="*/ 0 60000 65536"/>
                <a:gd name="T24" fmla="*/ 2273 w 21600"/>
                <a:gd name="T25" fmla="*/ 7719 h 21600"/>
                <a:gd name="T26" fmla="*/ 19149 w 21600"/>
                <a:gd name="T27" fmla="*/ 202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6625" y="20892"/>
                  </a:moveTo>
                  <a:lnTo>
                    <a:pt x="7105" y="21023"/>
                  </a:lnTo>
                  <a:lnTo>
                    <a:pt x="7513" y="21088"/>
                  </a:lnTo>
                  <a:lnTo>
                    <a:pt x="7922" y="21115"/>
                  </a:lnTo>
                  <a:lnTo>
                    <a:pt x="8242" y="21115"/>
                  </a:lnTo>
                  <a:lnTo>
                    <a:pt x="8544" y="21062"/>
                  </a:lnTo>
                  <a:lnTo>
                    <a:pt x="8810" y="20997"/>
                  </a:lnTo>
                  <a:lnTo>
                    <a:pt x="9023" y="20892"/>
                  </a:lnTo>
                  <a:lnTo>
                    <a:pt x="9148" y="20761"/>
                  </a:lnTo>
                  <a:lnTo>
                    <a:pt x="9290" y="20616"/>
                  </a:lnTo>
                  <a:lnTo>
                    <a:pt x="9361" y="20459"/>
                  </a:lnTo>
                  <a:lnTo>
                    <a:pt x="9396" y="20289"/>
                  </a:lnTo>
                  <a:lnTo>
                    <a:pt x="9396" y="20092"/>
                  </a:lnTo>
                  <a:lnTo>
                    <a:pt x="9325" y="19909"/>
                  </a:lnTo>
                  <a:lnTo>
                    <a:pt x="9219" y="19738"/>
                  </a:lnTo>
                  <a:lnTo>
                    <a:pt x="9094" y="19555"/>
                  </a:lnTo>
                  <a:lnTo>
                    <a:pt x="8917" y="19384"/>
                  </a:lnTo>
                  <a:lnTo>
                    <a:pt x="8650" y="19162"/>
                  </a:lnTo>
                  <a:lnTo>
                    <a:pt x="8437" y="18900"/>
                  </a:lnTo>
                  <a:lnTo>
                    <a:pt x="8277" y="18624"/>
                  </a:lnTo>
                  <a:lnTo>
                    <a:pt x="8135" y="18349"/>
                  </a:lnTo>
                  <a:lnTo>
                    <a:pt x="8028" y="18048"/>
                  </a:lnTo>
                  <a:lnTo>
                    <a:pt x="7993" y="17746"/>
                  </a:lnTo>
                  <a:lnTo>
                    <a:pt x="7993" y="17471"/>
                  </a:lnTo>
                  <a:lnTo>
                    <a:pt x="8028" y="17169"/>
                  </a:lnTo>
                  <a:lnTo>
                    <a:pt x="8135" y="16920"/>
                  </a:lnTo>
                  <a:lnTo>
                    <a:pt x="8277" y="16671"/>
                  </a:lnTo>
                  <a:lnTo>
                    <a:pt x="8366" y="16540"/>
                  </a:lnTo>
                  <a:lnTo>
                    <a:pt x="8473" y="16409"/>
                  </a:lnTo>
                  <a:lnTo>
                    <a:pt x="8615" y="16317"/>
                  </a:lnTo>
                  <a:lnTo>
                    <a:pt x="8739" y="16213"/>
                  </a:lnTo>
                  <a:lnTo>
                    <a:pt x="8881" y="16134"/>
                  </a:lnTo>
                  <a:lnTo>
                    <a:pt x="9059" y="16055"/>
                  </a:lnTo>
                  <a:lnTo>
                    <a:pt x="9254" y="15990"/>
                  </a:lnTo>
                  <a:lnTo>
                    <a:pt x="9432" y="15911"/>
                  </a:lnTo>
                  <a:lnTo>
                    <a:pt x="9663" y="15885"/>
                  </a:lnTo>
                  <a:lnTo>
                    <a:pt x="9876" y="15833"/>
                  </a:lnTo>
                  <a:lnTo>
                    <a:pt x="10142" y="15806"/>
                  </a:lnTo>
                  <a:lnTo>
                    <a:pt x="10391" y="15806"/>
                  </a:lnTo>
                  <a:lnTo>
                    <a:pt x="10728" y="15806"/>
                  </a:lnTo>
                  <a:lnTo>
                    <a:pt x="10995" y="15806"/>
                  </a:lnTo>
                  <a:lnTo>
                    <a:pt x="11279" y="15833"/>
                  </a:lnTo>
                  <a:lnTo>
                    <a:pt x="11546" y="15885"/>
                  </a:lnTo>
                  <a:lnTo>
                    <a:pt x="11776" y="15937"/>
                  </a:lnTo>
                  <a:lnTo>
                    <a:pt x="12025" y="15990"/>
                  </a:lnTo>
                  <a:lnTo>
                    <a:pt x="12221" y="16055"/>
                  </a:lnTo>
                  <a:lnTo>
                    <a:pt x="12434" y="16134"/>
                  </a:lnTo>
                  <a:lnTo>
                    <a:pt x="12611" y="16213"/>
                  </a:lnTo>
                  <a:lnTo>
                    <a:pt x="12771" y="16317"/>
                  </a:lnTo>
                  <a:lnTo>
                    <a:pt x="12913" y="16409"/>
                  </a:lnTo>
                  <a:lnTo>
                    <a:pt x="13038" y="16514"/>
                  </a:lnTo>
                  <a:lnTo>
                    <a:pt x="13251" y="16737"/>
                  </a:lnTo>
                  <a:lnTo>
                    <a:pt x="13428" y="16986"/>
                  </a:lnTo>
                  <a:lnTo>
                    <a:pt x="13517" y="17248"/>
                  </a:lnTo>
                  <a:lnTo>
                    <a:pt x="13588" y="17523"/>
                  </a:lnTo>
                  <a:lnTo>
                    <a:pt x="13588" y="17799"/>
                  </a:lnTo>
                  <a:lnTo>
                    <a:pt x="13517" y="18074"/>
                  </a:lnTo>
                  <a:lnTo>
                    <a:pt x="13428" y="18323"/>
                  </a:lnTo>
                  <a:lnTo>
                    <a:pt x="13286" y="18572"/>
                  </a:lnTo>
                  <a:lnTo>
                    <a:pt x="13109" y="18808"/>
                  </a:lnTo>
                  <a:lnTo>
                    <a:pt x="12878" y="19031"/>
                  </a:lnTo>
                  <a:lnTo>
                    <a:pt x="12434" y="19411"/>
                  </a:lnTo>
                  <a:lnTo>
                    <a:pt x="12132" y="19738"/>
                  </a:lnTo>
                  <a:lnTo>
                    <a:pt x="12025" y="19856"/>
                  </a:lnTo>
                  <a:lnTo>
                    <a:pt x="11919" y="20014"/>
                  </a:lnTo>
                  <a:lnTo>
                    <a:pt x="11883" y="20132"/>
                  </a:lnTo>
                  <a:lnTo>
                    <a:pt x="11883" y="20263"/>
                  </a:lnTo>
                  <a:lnTo>
                    <a:pt x="11883" y="20394"/>
                  </a:lnTo>
                  <a:lnTo>
                    <a:pt x="11954" y="20485"/>
                  </a:lnTo>
                  <a:lnTo>
                    <a:pt x="12061" y="20590"/>
                  </a:lnTo>
                  <a:lnTo>
                    <a:pt x="12185" y="20695"/>
                  </a:lnTo>
                  <a:lnTo>
                    <a:pt x="12327" y="20787"/>
                  </a:lnTo>
                  <a:lnTo>
                    <a:pt x="12540" y="20892"/>
                  </a:lnTo>
                  <a:lnTo>
                    <a:pt x="12771" y="20997"/>
                  </a:lnTo>
                  <a:lnTo>
                    <a:pt x="13073" y="21088"/>
                  </a:lnTo>
                  <a:lnTo>
                    <a:pt x="13428" y="21193"/>
                  </a:lnTo>
                  <a:lnTo>
                    <a:pt x="13873" y="21298"/>
                  </a:lnTo>
                  <a:lnTo>
                    <a:pt x="14317" y="21390"/>
                  </a:lnTo>
                  <a:lnTo>
                    <a:pt x="14778" y="21468"/>
                  </a:lnTo>
                  <a:lnTo>
                    <a:pt x="15294" y="21547"/>
                  </a:lnTo>
                  <a:lnTo>
                    <a:pt x="15809" y="21600"/>
                  </a:lnTo>
                  <a:lnTo>
                    <a:pt x="16359" y="21652"/>
                  </a:lnTo>
                  <a:lnTo>
                    <a:pt x="16875" y="21678"/>
                  </a:lnTo>
                  <a:lnTo>
                    <a:pt x="17407" y="21678"/>
                  </a:lnTo>
                  <a:lnTo>
                    <a:pt x="17958" y="21678"/>
                  </a:lnTo>
                  <a:lnTo>
                    <a:pt x="18473" y="21652"/>
                  </a:lnTo>
                  <a:lnTo>
                    <a:pt x="18953" y="21573"/>
                  </a:lnTo>
                  <a:lnTo>
                    <a:pt x="19397" y="21495"/>
                  </a:lnTo>
                  <a:lnTo>
                    <a:pt x="19841" y="21390"/>
                  </a:lnTo>
                  <a:lnTo>
                    <a:pt x="20214" y="21272"/>
                  </a:lnTo>
                  <a:lnTo>
                    <a:pt x="20551" y="21088"/>
                  </a:lnTo>
                  <a:lnTo>
                    <a:pt x="20480" y="20787"/>
                  </a:lnTo>
                  <a:lnTo>
                    <a:pt x="20409" y="20485"/>
                  </a:lnTo>
                  <a:lnTo>
                    <a:pt x="20356" y="20158"/>
                  </a:lnTo>
                  <a:lnTo>
                    <a:pt x="20356" y="19804"/>
                  </a:lnTo>
                  <a:lnTo>
                    <a:pt x="20321" y="19083"/>
                  </a:lnTo>
                  <a:lnTo>
                    <a:pt x="20356" y="18349"/>
                  </a:lnTo>
                  <a:lnTo>
                    <a:pt x="20409" y="17641"/>
                  </a:lnTo>
                  <a:lnTo>
                    <a:pt x="20480" y="17012"/>
                  </a:lnTo>
                  <a:lnTo>
                    <a:pt x="20551" y="16488"/>
                  </a:lnTo>
                  <a:lnTo>
                    <a:pt x="20551" y="16055"/>
                  </a:lnTo>
                  <a:lnTo>
                    <a:pt x="20551" y="15911"/>
                  </a:lnTo>
                  <a:lnTo>
                    <a:pt x="20445" y="15754"/>
                  </a:lnTo>
                  <a:lnTo>
                    <a:pt x="20356" y="15610"/>
                  </a:lnTo>
                  <a:lnTo>
                    <a:pt x="20178" y="15452"/>
                  </a:lnTo>
                  <a:lnTo>
                    <a:pt x="20001" y="15334"/>
                  </a:lnTo>
                  <a:lnTo>
                    <a:pt x="19770" y="15230"/>
                  </a:lnTo>
                  <a:lnTo>
                    <a:pt x="19521" y="15125"/>
                  </a:lnTo>
                  <a:lnTo>
                    <a:pt x="19290" y="15059"/>
                  </a:lnTo>
                  <a:lnTo>
                    <a:pt x="19024" y="15007"/>
                  </a:lnTo>
                  <a:lnTo>
                    <a:pt x="18740" y="14954"/>
                  </a:lnTo>
                  <a:lnTo>
                    <a:pt x="18509" y="14954"/>
                  </a:lnTo>
                  <a:lnTo>
                    <a:pt x="18225" y="14954"/>
                  </a:lnTo>
                  <a:lnTo>
                    <a:pt x="17994" y="15007"/>
                  </a:lnTo>
                  <a:lnTo>
                    <a:pt x="17763" y="15085"/>
                  </a:lnTo>
                  <a:lnTo>
                    <a:pt x="17550" y="15177"/>
                  </a:lnTo>
                  <a:lnTo>
                    <a:pt x="17372" y="15308"/>
                  </a:lnTo>
                  <a:lnTo>
                    <a:pt x="17176" y="15426"/>
                  </a:lnTo>
                  <a:lnTo>
                    <a:pt x="16928" y="15557"/>
                  </a:lnTo>
                  <a:lnTo>
                    <a:pt x="16661" y="15636"/>
                  </a:lnTo>
                  <a:lnTo>
                    <a:pt x="16359" y="15688"/>
                  </a:lnTo>
                  <a:lnTo>
                    <a:pt x="16022" y="15715"/>
                  </a:lnTo>
                  <a:lnTo>
                    <a:pt x="15667" y="15688"/>
                  </a:lnTo>
                  <a:lnTo>
                    <a:pt x="15294" y="15662"/>
                  </a:lnTo>
                  <a:lnTo>
                    <a:pt x="14956" y="15583"/>
                  </a:lnTo>
                  <a:lnTo>
                    <a:pt x="14619" y="15479"/>
                  </a:lnTo>
                  <a:lnTo>
                    <a:pt x="14281" y="15334"/>
                  </a:lnTo>
                  <a:lnTo>
                    <a:pt x="13961" y="15177"/>
                  </a:lnTo>
                  <a:lnTo>
                    <a:pt x="13695" y="14981"/>
                  </a:lnTo>
                  <a:lnTo>
                    <a:pt x="13588" y="14850"/>
                  </a:lnTo>
                  <a:lnTo>
                    <a:pt x="13482" y="14732"/>
                  </a:lnTo>
                  <a:lnTo>
                    <a:pt x="13393" y="14600"/>
                  </a:lnTo>
                  <a:lnTo>
                    <a:pt x="13322" y="14456"/>
                  </a:lnTo>
                  <a:lnTo>
                    <a:pt x="13251" y="14299"/>
                  </a:lnTo>
                  <a:lnTo>
                    <a:pt x="13215" y="14155"/>
                  </a:lnTo>
                  <a:lnTo>
                    <a:pt x="13180" y="13971"/>
                  </a:lnTo>
                  <a:lnTo>
                    <a:pt x="13180" y="13801"/>
                  </a:lnTo>
                  <a:lnTo>
                    <a:pt x="13180" y="13591"/>
                  </a:lnTo>
                  <a:lnTo>
                    <a:pt x="13215" y="13395"/>
                  </a:lnTo>
                  <a:lnTo>
                    <a:pt x="13251" y="13198"/>
                  </a:lnTo>
                  <a:lnTo>
                    <a:pt x="13322" y="13015"/>
                  </a:lnTo>
                  <a:lnTo>
                    <a:pt x="13393" y="12870"/>
                  </a:lnTo>
                  <a:lnTo>
                    <a:pt x="13482" y="12713"/>
                  </a:lnTo>
                  <a:lnTo>
                    <a:pt x="13588" y="12569"/>
                  </a:lnTo>
                  <a:lnTo>
                    <a:pt x="13730" y="12438"/>
                  </a:lnTo>
                  <a:lnTo>
                    <a:pt x="13997" y="12215"/>
                  </a:lnTo>
                  <a:lnTo>
                    <a:pt x="14334" y="12005"/>
                  </a:lnTo>
                  <a:lnTo>
                    <a:pt x="14690" y="11861"/>
                  </a:lnTo>
                  <a:lnTo>
                    <a:pt x="15063" y="11756"/>
                  </a:lnTo>
                  <a:lnTo>
                    <a:pt x="15436" y="11678"/>
                  </a:lnTo>
                  <a:lnTo>
                    <a:pt x="15809" y="11638"/>
                  </a:lnTo>
                  <a:lnTo>
                    <a:pt x="16182" y="11638"/>
                  </a:lnTo>
                  <a:lnTo>
                    <a:pt x="16555" y="11678"/>
                  </a:lnTo>
                  <a:lnTo>
                    <a:pt x="16910" y="11730"/>
                  </a:lnTo>
                  <a:lnTo>
                    <a:pt x="17248" y="11835"/>
                  </a:lnTo>
                  <a:lnTo>
                    <a:pt x="17514" y="11966"/>
                  </a:lnTo>
                  <a:lnTo>
                    <a:pt x="17763" y="12110"/>
                  </a:lnTo>
                  <a:lnTo>
                    <a:pt x="17887" y="12215"/>
                  </a:lnTo>
                  <a:lnTo>
                    <a:pt x="18065" y="12307"/>
                  </a:lnTo>
                  <a:lnTo>
                    <a:pt x="18260" y="12412"/>
                  </a:lnTo>
                  <a:lnTo>
                    <a:pt x="18438" y="12464"/>
                  </a:lnTo>
                  <a:lnTo>
                    <a:pt x="18669" y="12543"/>
                  </a:lnTo>
                  <a:lnTo>
                    <a:pt x="18882" y="12569"/>
                  </a:lnTo>
                  <a:lnTo>
                    <a:pt x="19113" y="12595"/>
                  </a:lnTo>
                  <a:lnTo>
                    <a:pt x="19361" y="12608"/>
                  </a:lnTo>
                  <a:lnTo>
                    <a:pt x="19592" y="12608"/>
                  </a:lnTo>
                  <a:lnTo>
                    <a:pt x="19841" y="12595"/>
                  </a:lnTo>
                  <a:lnTo>
                    <a:pt x="20072" y="12543"/>
                  </a:lnTo>
                  <a:lnTo>
                    <a:pt x="20321" y="12490"/>
                  </a:lnTo>
                  <a:lnTo>
                    <a:pt x="20551" y="12438"/>
                  </a:lnTo>
                  <a:lnTo>
                    <a:pt x="20800" y="12333"/>
                  </a:lnTo>
                  <a:lnTo>
                    <a:pt x="20996" y="12241"/>
                  </a:lnTo>
                  <a:lnTo>
                    <a:pt x="21244" y="12110"/>
                  </a:lnTo>
                  <a:lnTo>
                    <a:pt x="21298" y="12032"/>
                  </a:lnTo>
                  <a:lnTo>
                    <a:pt x="21404" y="11966"/>
                  </a:lnTo>
                  <a:lnTo>
                    <a:pt x="21475" y="11861"/>
                  </a:lnTo>
                  <a:lnTo>
                    <a:pt x="21511" y="11730"/>
                  </a:lnTo>
                  <a:lnTo>
                    <a:pt x="21617" y="11481"/>
                  </a:lnTo>
                  <a:lnTo>
                    <a:pt x="21653" y="11180"/>
                  </a:lnTo>
                  <a:lnTo>
                    <a:pt x="21653" y="10826"/>
                  </a:lnTo>
                  <a:lnTo>
                    <a:pt x="21653" y="10472"/>
                  </a:lnTo>
                  <a:lnTo>
                    <a:pt x="21582" y="10092"/>
                  </a:lnTo>
                  <a:lnTo>
                    <a:pt x="21511" y="9725"/>
                  </a:lnTo>
                  <a:lnTo>
                    <a:pt x="21298" y="8912"/>
                  </a:lnTo>
                  <a:lnTo>
                    <a:pt x="21067" y="8191"/>
                  </a:lnTo>
                  <a:lnTo>
                    <a:pt x="20800" y="7536"/>
                  </a:lnTo>
                  <a:lnTo>
                    <a:pt x="20551" y="7025"/>
                  </a:lnTo>
                  <a:lnTo>
                    <a:pt x="20001" y="7103"/>
                  </a:lnTo>
                  <a:lnTo>
                    <a:pt x="19432" y="7156"/>
                  </a:lnTo>
                  <a:lnTo>
                    <a:pt x="18846" y="7208"/>
                  </a:lnTo>
                  <a:lnTo>
                    <a:pt x="18225" y="7208"/>
                  </a:lnTo>
                  <a:lnTo>
                    <a:pt x="17656" y="7208"/>
                  </a:lnTo>
                  <a:lnTo>
                    <a:pt x="17070" y="7182"/>
                  </a:lnTo>
                  <a:lnTo>
                    <a:pt x="16484" y="7156"/>
                  </a:lnTo>
                  <a:lnTo>
                    <a:pt x="15986" y="7103"/>
                  </a:lnTo>
                  <a:lnTo>
                    <a:pt x="14992" y="6999"/>
                  </a:lnTo>
                  <a:lnTo>
                    <a:pt x="14210" y="6907"/>
                  </a:lnTo>
                  <a:lnTo>
                    <a:pt x="13695" y="6828"/>
                  </a:lnTo>
                  <a:lnTo>
                    <a:pt x="13517" y="6802"/>
                  </a:lnTo>
                  <a:lnTo>
                    <a:pt x="13073" y="6645"/>
                  </a:lnTo>
                  <a:lnTo>
                    <a:pt x="12700" y="6474"/>
                  </a:lnTo>
                  <a:lnTo>
                    <a:pt x="12363" y="6304"/>
                  </a:lnTo>
                  <a:lnTo>
                    <a:pt x="12132" y="6094"/>
                  </a:lnTo>
                  <a:lnTo>
                    <a:pt x="11919" y="5871"/>
                  </a:lnTo>
                  <a:lnTo>
                    <a:pt x="11776" y="5649"/>
                  </a:lnTo>
                  <a:lnTo>
                    <a:pt x="11688" y="5413"/>
                  </a:lnTo>
                  <a:lnTo>
                    <a:pt x="11617" y="5190"/>
                  </a:lnTo>
                  <a:lnTo>
                    <a:pt x="11617" y="4941"/>
                  </a:lnTo>
                  <a:lnTo>
                    <a:pt x="11652" y="4718"/>
                  </a:lnTo>
                  <a:lnTo>
                    <a:pt x="11723" y="4482"/>
                  </a:lnTo>
                  <a:lnTo>
                    <a:pt x="11812" y="4285"/>
                  </a:lnTo>
                  <a:lnTo>
                    <a:pt x="11919" y="4089"/>
                  </a:lnTo>
                  <a:lnTo>
                    <a:pt x="12096" y="3905"/>
                  </a:lnTo>
                  <a:lnTo>
                    <a:pt x="12292" y="3735"/>
                  </a:lnTo>
                  <a:lnTo>
                    <a:pt x="12505" y="3604"/>
                  </a:lnTo>
                  <a:lnTo>
                    <a:pt x="12700" y="3460"/>
                  </a:lnTo>
                  <a:lnTo>
                    <a:pt x="12878" y="3250"/>
                  </a:lnTo>
                  <a:lnTo>
                    <a:pt x="13038" y="3027"/>
                  </a:lnTo>
                  <a:lnTo>
                    <a:pt x="13180" y="2752"/>
                  </a:lnTo>
                  <a:lnTo>
                    <a:pt x="13286" y="2477"/>
                  </a:lnTo>
                  <a:lnTo>
                    <a:pt x="13322" y="2175"/>
                  </a:lnTo>
                  <a:lnTo>
                    <a:pt x="13357" y="1874"/>
                  </a:lnTo>
                  <a:lnTo>
                    <a:pt x="13286" y="1572"/>
                  </a:lnTo>
                  <a:lnTo>
                    <a:pt x="13180" y="1271"/>
                  </a:lnTo>
                  <a:lnTo>
                    <a:pt x="13038" y="983"/>
                  </a:lnTo>
                  <a:lnTo>
                    <a:pt x="12949" y="865"/>
                  </a:lnTo>
                  <a:lnTo>
                    <a:pt x="12807" y="733"/>
                  </a:lnTo>
                  <a:lnTo>
                    <a:pt x="12665" y="616"/>
                  </a:lnTo>
                  <a:lnTo>
                    <a:pt x="12505" y="511"/>
                  </a:lnTo>
                  <a:lnTo>
                    <a:pt x="12327" y="406"/>
                  </a:lnTo>
                  <a:lnTo>
                    <a:pt x="12132" y="314"/>
                  </a:lnTo>
                  <a:lnTo>
                    <a:pt x="11883" y="235"/>
                  </a:lnTo>
                  <a:lnTo>
                    <a:pt x="11652" y="183"/>
                  </a:lnTo>
                  <a:lnTo>
                    <a:pt x="11368" y="104"/>
                  </a:lnTo>
                  <a:lnTo>
                    <a:pt x="11101" y="78"/>
                  </a:lnTo>
                  <a:lnTo>
                    <a:pt x="10800" y="52"/>
                  </a:lnTo>
                  <a:lnTo>
                    <a:pt x="10444" y="52"/>
                  </a:lnTo>
                  <a:lnTo>
                    <a:pt x="10142" y="52"/>
                  </a:lnTo>
                  <a:lnTo>
                    <a:pt x="9840" y="78"/>
                  </a:lnTo>
                  <a:lnTo>
                    <a:pt x="9574" y="104"/>
                  </a:lnTo>
                  <a:lnTo>
                    <a:pt x="9325" y="157"/>
                  </a:lnTo>
                  <a:lnTo>
                    <a:pt x="9094" y="209"/>
                  </a:lnTo>
                  <a:lnTo>
                    <a:pt x="8846" y="262"/>
                  </a:lnTo>
                  <a:lnTo>
                    <a:pt x="8650" y="340"/>
                  </a:lnTo>
                  <a:lnTo>
                    <a:pt x="8437" y="432"/>
                  </a:lnTo>
                  <a:lnTo>
                    <a:pt x="8277" y="511"/>
                  </a:lnTo>
                  <a:lnTo>
                    <a:pt x="8100" y="616"/>
                  </a:lnTo>
                  <a:lnTo>
                    <a:pt x="7957" y="707"/>
                  </a:lnTo>
                  <a:lnTo>
                    <a:pt x="7833" y="838"/>
                  </a:lnTo>
                  <a:lnTo>
                    <a:pt x="7620" y="1061"/>
                  </a:lnTo>
                  <a:lnTo>
                    <a:pt x="7442" y="1336"/>
                  </a:lnTo>
                  <a:lnTo>
                    <a:pt x="7353" y="1599"/>
                  </a:lnTo>
                  <a:lnTo>
                    <a:pt x="7318" y="1900"/>
                  </a:lnTo>
                  <a:lnTo>
                    <a:pt x="7318" y="2175"/>
                  </a:lnTo>
                  <a:lnTo>
                    <a:pt x="7353" y="2450"/>
                  </a:lnTo>
                  <a:lnTo>
                    <a:pt x="7442" y="2726"/>
                  </a:lnTo>
                  <a:lnTo>
                    <a:pt x="7620" y="2975"/>
                  </a:lnTo>
                  <a:lnTo>
                    <a:pt x="7833" y="3198"/>
                  </a:lnTo>
                  <a:lnTo>
                    <a:pt x="8064" y="3433"/>
                  </a:lnTo>
                  <a:lnTo>
                    <a:pt x="8295" y="3630"/>
                  </a:lnTo>
                  <a:lnTo>
                    <a:pt x="8508" y="3853"/>
                  </a:lnTo>
                  <a:lnTo>
                    <a:pt x="8686" y="4089"/>
                  </a:lnTo>
                  <a:lnTo>
                    <a:pt x="8775" y="4312"/>
                  </a:lnTo>
                  <a:lnTo>
                    <a:pt x="8846" y="4561"/>
                  </a:lnTo>
                  <a:lnTo>
                    <a:pt x="8846" y="4810"/>
                  </a:lnTo>
                  <a:lnTo>
                    <a:pt x="8810" y="5059"/>
                  </a:lnTo>
                  <a:lnTo>
                    <a:pt x="8721" y="5295"/>
                  </a:lnTo>
                  <a:lnTo>
                    <a:pt x="8579" y="5544"/>
                  </a:lnTo>
                  <a:lnTo>
                    <a:pt x="8366" y="5766"/>
                  </a:lnTo>
                  <a:lnTo>
                    <a:pt x="8135" y="5976"/>
                  </a:lnTo>
                  <a:lnTo>
                    <a:pt x="7833" y="6199"/>
                  </a:lnTo>
                  <a:lnTo>
                    <a:pt x="7478" y="6369"/>
                  </a:lnTo>
                  <a:lnTo>
                    <a:pt x="7069" y="6527"/>
                  </a:lnTo>
                  <a:lnTo>
                    <a:pt x="6590" y="6671"/>
                  </a:lnTo>
                  <a:lnTo>
                    <a:pt x="6092" y="6802"/>
                  </a:lnTo>
                  <a:lnTo>
                    <a:pt x="5684" y="6802"/>
                  </a:lnTo>
                  <a:lnTo>
                    <a:pt x="5133" y="6802"/>
                  </a:lnTo>
                  <a:lnTo>
                    <a:pt x="4547" y="6802"/>
                  </a:lnTo>
                  <a:lnTo>
                    <a:pt x="3872" y="6802"/>
                  </a:lnTo>
                  <a:lnTo>
                    <a:pt x="3144" y="6802"/>
                  </a:lnTo>
                  <a:lnTo>
                    <a:pt x="2362" y="6802"/>
                  </a:lnTo>
                  <a:lnTo>
                    <a:pt x="1545" y="6802"/>
                  </a:lnTo>
                  <a:lnTo>
                    <a:pt x="692" y="6802"/>
                  </a:lnTo>
                  <a:lnTo>
                    <a:pt x="586" y="7234"/>
                  </a:lnTo>
                  <a:lnTo>
                    <a:pt x="461" y="7837"/>
                  </a:lnTo>
                  <a:lnTo>
                    <a:pt x="355" y="8493"/>
                  </a:lnTo>
                  <a:lnTo>
                    <a:pt x="248" y="9187"/>
                  </a:lnTo>
                  <a:lnTo>
                    <a:pt x="142" y="9869"/>
                  </a:lnTo>
                  <a:lnTo>
                    <a:pt x="106" y="10498"/>
                  </a:lnTo>
                  <a:lnTo>
                    <a:pt x="106" y="10983"/>
                  </a:lnTo>
                  <a:lnTo>
                    <a:pt x="106" y="11311"/>
                  </a:lnTo>
                  <a:lnTo>
                    <a:pt x="213" y="11481"/>
                  </a:lnTo>
                  <a:lnTo>
                    <a:pt x="319" y="11651"/>
                  </a:lnTo>
                  <a:lnTo>
                    <a:pt x="497" y="11783"/>
                  </a:lnTo>
                  <a:lnTo>
                    <a:pt x="692" y="11914"/>
                  </a:lnTo>
                  <a:lnTo>
                    <a:pt x="941" y="12032"/>
                  </a:lnTo>
                  <a:lnTo>
                    <a:pt x="1207" y="12110"/>
                  </a:lnTo>
                  <a:lnTo>
                    <a:pt x="1509" y="12189"/>
                  </a:lnTo>
                  <a:lnTo>
                    <a:pt x="1794" y="12241"/>
                  </a:lnTo>
                  <a:lnTo>
                    <a:pt x="2131" y="12267"/>
                  </a:lnTo>
                  <a:lnTo>
                    <a:pt x="2433" y="12281"/>
                  </a:lnTo>
                  <a:lnTo>
                    <a:pt x="2735" y="12267"/>
                  </a:lnTo>
                  <a:lnTo>
                    <a:pt x="3055" y="12241"/>
                  </a:lnTo>
                  <a:lnTo>
                    <a:pt x="3357" y="12189"/>
                  </a:lnTo>
                  <a:lnTo>
                    <a:pt x="3623" y="12084"/>
                  </a:lnTo>
                  <a:lnTo>
                    <a:pt x="3872" y="11979"/>
                  </a:lnTo>
                  <a:lnTo>
                    <a:pt x="4103" y="11861"/>
                  </a:lnTo>
                  <a:lnTo>
                    <a:pt x="4316" y="11704"/>
                  </a:lnTo>
                  <a:lnTo>
                    <a:pt x="4582" y="11612"/>
                  </a:lnTo>
                  <a:lnTo>
                    <a:pt x="4849" y="11533"/>
                  </a:lnTo>
                  <a:lnTo>
                    <a:pt x="5169" y="11507"/>
                  </a:lnTo>
                  <a:lnTo>
                    <a:pt x="5506" y="11481"/>
                  </a:lnTo>
                  <a:lnTo>
                    <a:pt x="5808" y="11507"/>
                  </a:lnTo>
                  <a:lnTo>
                    <a:pt x="6146" y="11560"/>
                  </a:lnTo>
                  <a:lnTo>
                    <a:pt x="6501" y="11651"/>
                  </a:lnTo>
                  <a:lnTo>
                    <a:pt x="6803" y="11783"/>
                  </a:lnTo>
                  <a:lnTo>
                    <a:pt x="7105" y="11940"/>
                  </a:lnTo>
                  <a:lnTo>
                    <a:pt x="7353" y="12110"/>
                  </a:lnTo>
                  <a:lnTo>
                    <a:pt x="7584" y="12333"/>
                  </a:lnTo>
                  <a:lnTo>
                    <a:pt x="7798" y="12595"/>
                  </a:lnTo>
                  <a:lnTo>
                    <a:pt x="7922" y="12870"/>
                  </a:lnTo>
                  <a:lnTo>
                    <a:pt x="8028" y="13198"/>
                  </a:lnTo>
                  <a:lnTo>
                    <a:pt x="8064" y="13526"/>
                  </a:lnTo>
                  <a:lnTo>
                    <a:pt x="8028" y="13775"/>
                  </a:lnTo>
                  <a:lnTo>
                    <a:pt x="7922" y="13998"/>
                  </a:lnTo>
                  <a:lnTo>
                    <a:pt x="7798" y="14220"/>
                  </a:lnTo>
                  <a:lnTo>
                    <a:pt x="7584" y="14404"/>
                  </a:lnTo>
                  <a:lnTo>
                    <a:pt x="7353" y="14574"/>
                  </a:lnTo>
                  <a:lnTo>
                    <a:pt x="7105" y="14732"/>
                  </a:lnTo>
                  <a:lnTo>
                    <a:pt x="6803" y="14850"/>
                  </a:lnTo>
                  <a:lnTo>
                    <a:pt x="6501" y="14954"/>
                  </a:lnTo>
                  <a:lnTo>
                    <a:pt x="6146" y="15033"/>
                  </a:lnTo>
                  <a:lnTo>
                    <a:pt x="5808" y="15085"/>
                  </a:lnTo>
                  <a:lnTo>
                    <a:pt x="5506" y="15085"/>
                  </a:lnTo>
                  <a:lnTo>
                    <a:pt x="5169" y="15059"/>
                  </a:lnTo>
                  <a:lnTo>
                    <a:pt x="4849" y="15007"/>
                  </a:lnTo>
                  <a:lnTo>
                    <a:pt x="4582" y="14902"/>
                  </a:lnTo>
                  <a:lnTo>
                    <a:pt x="4316" y="14784"/>
                  </a:lnTo>
                  <a:lnTo>
                    <a:pt x="4103" y="14600"/>
                  </a:lnTo>
                  <a:lnTo>
                    <a:pt x="3907" y="14430"/>
                  </a:lnTo>
                  <a:lnTo>
                    <a:pt x="3659" y="14299"/>
                  </a:lnTo>
                  <a:lnTo>
                    <a:pt x="3428" y="14194"/>
                  </a:lnTo>
                  <a:lnTo>
                    <a:pt x="3179" y="14129"/>
                  </a:lnTo>
                  <a:lnTo>
                    <a:pt x="2913" y="14102"/>
                  </a:lnTo>
                  <a:lnTo>
                    <a:pt x="2646" y="14102"/>
                  </a:lnTo>
                  <a:lnTo>
                    <a:pt x="2362" y="14129"/>
                  </a:lnTo>
                  <a:lnTo>
                    <a:pt x="2096" y="14168"/>
                  </a:lnTo>
                  <a:lnTo>
                    <a:pt x="1811" y="14273"/>
                  </a:lnTo>
                  <a:lnTo>
                    <a:pt x="1545" y="14378"/>
                  </a:lnTo>
                  <a:lnTo>
                    <a:pt x="1314" y="14496"/>
                  </a:lnTo>
                  <a:lnTo>
                    <a:pt x="1065" y="14653"/>
                  </a:lnTo>
                  <a:lnTo>
                    <a:pt x="870" y="14797"/>
                  </a:lnTo>
                  <a:lnTo>
                    <a:pt x="657" y="14981"/>
                  </a:lnTo>
                  <a:lnTo>
                    <a:pt x="497" y="15177"/>
                  </a:lnTo>
                  <a:lnTo>
                    <a:pt x="390" y="15413"/>
                  </a:lnTo>
                  <a:lnTo>
                    <a:pt x="284" y="15636"/>
                  </a:lnTo>
                  <a:lnTo>
                    <a:pt x="248" y="15911"/>
                  </a:lnTo>
                  <a:lnTo>
                    <a:pt x="284" y="16239"/>
                  </a:lnTo>
                  <a:lnTo>
                    <a:pt x="319" y="16566"/>
                  </a:lnTo>
                  <a:lnTo>
                    <a:pt x="497" y="17340"/>
                  </a:lnTo>
                  <a:lnTo>
                    <a:pt x="692" y="18152"/>
                  </a:lnTo>
                  <a:lnTo>
                    <a:pt x="799" y="18559"/>
                  </a:lnTo>
                  <a:lnTo>
                    <a:pt x="905" y="18978"/>
                  </a:lnTo>
                  <a:lnTo>
                    <a:pt x="959" y="19384"/>
                  </a:lnTo>
                  <a:lnTo>
                    <a:pt x="994" y="19791"/>
                  </a:lnTo>
                  <a:lnTo>
                    <a:pt x="994" y="20132"/>
                  </a:lnTo>
                  <a:lnTo>
                    <a:pt x="959" y="20485"/>
                  </a:lnTo>
                  <a:lnTo>
                    <a:pt x="941" y="20669"/>
                  </a:lnTo>
                  <a:lnTo>
                    <a:pt x="870" y="20813"/>
                  </a:lnTo>
                  <a:lnTo>
                    <a:pt x="799" y="20970"/>
                  </a:lnTo>
                  <a:lnTo>
                    <a:pt x="692" y="21088"/>
                  </a:lnTo>
                  <a:lnTo>
                    <a:pt x="1474" y="20997"/>
                  </a:lnTo>
                  <a:lnTo>
                    <a:pt x="2291" y="20866"/>
                  </a:lnTo>
                  <a:lnTo>
                    <a:pt x="3108" y="20787"/>
                  </a:lnTo>
                  <a:lnTo>
                    <a:pt x="3907" y="20721"/>
                  </a:lnTo>
                  <a:lnTo>
                    <a:pt x="4653" y="20695"/>
                  </a:lnTo>
                  <a:lnTo>
                    <a:pt x="5364" y="20695"/>
                  </a:lnTo>
                  <a:lnTo>
                    <a:pt x="5701" y="20721"/>
                  </a:lnTo>
                  <a:lnTo>
                    <a:pt x="6057" y="20761"/>
                  </a:lnTo>
                  <a:lnTo>
                    <a:pt x="6323" y="20813"/>
                  </a:lnTo>
                  <a:lnTo>
                    <a:pt x="6625" y="20892"/>
                  </a:lnTo>
                  <a:close/>
                </a:path>
              </a:pathLst>
            </a:custGeom>
            <a:solidFill>
              <a:srgbClr val="82C836"/>
            </a:solidFill>
            <a:ln w="28575">
              <a:solidFill>
                <a:schemeClr val="bg1"/>
              </a:solidFill>
              <a:miter lim="800000"/>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0496" name="Puzzle2"/>
            <p:cNvSpPr>
              <a:spLocks noEditPoints="1" noChangeArrowheads="1"/>
            </p:cNvSpPr>
            <p:nvPr/>
          </p:nvSpPr>
          <p:spPr bwMode="auto">
            <a:xfrm>
              <a:off x="4040204" y="2365845"/>
              <a:ext cx="2135626" cy="1494522"/>
            </a:xfrm>
            <a:custGeom>
              <a:avLst/>
              <a:gdLst>
                <a:gd name="T0" fmla="*/ 1088 w 21600"/>
                <a:gd name="T1" fmla="*/ 926188 h 21600"/>
                <a:gd name="T2" fmla="*/ 415458 w 21600"/>
                <a:gd name="T3" fmla="*/ 1464147 h 21600"/>
                <a:gd name="T4" fmla="*/ 1028264 w 21600"/>
                <a:gd name="T5" fmla="*/ 962375 h 21600"/>
                <a:gd name="T6" fmla="*/ 1663119 w 21600"/>
                <a:gd name="T7" fmla="*/ 1466154 h 21600"/>
                <a:gd name="T8" fmla="*/ 2135626 w 21600"/>
                <a:gd name="T9" fmla="*/ 1043605 h 21600"/>
                <a:gd name="T10" fmla="*/ 1669842 w 21600"/>
                <a:gd name="T11" fmla="*/ 397086 h 21600"/>
                <a:gd name="T12" fmla="*/ 1067813 w 21600"/>
                <a:gd name="T13" fmla="*/ 1937 h 21600"/>
                <a:gd name="T14" fmla="*/ 415458 w 21600"/>
                <a:gd name="T15" fmla="*/ 407811 h 21600"/>
                <a:gd name="T16" fmla="*/ 0 60000 65536"/>
                <a:gd name="T17" fmla="*/ 0 60000 65536"/>
                <a:gd name="T18" fmla="*/ 0 60000 65536"/>
                <a:gd name="T19" fmla="*/ 0 60000 65536"/>
                <a:gd name="T20" fmla="*/ 0 60000 65536"/>
                <a:gd name="T21" fmla="*/ 0 60000 65536"/>
                <a:gd name="T22" fmla="*/ 0 60000 65536"/>
                <a:gd name="T23" fmla="*/ 0 60000 65536"/>
                <a:gd name="T24" fmla="*/ 5388 w 21600"/>
                <a:gd name="T25" fmla="*/ 6742 h 21600"/>
                <a:gd name="T26" fmla="*/ 16177 w 21600"/>
                <a:gd name="T27" fmla="*/ 20441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4247" y="12354"/>
                  </a:moveTo>
                  <a:lnTo>
                    <a:pt x="4134" y="12468"/>
                  </a:lnTo>
                  <a:lnTo>
                    <a:pt x="4010" y="12581"/>
                  </a:lnTo>
                  <a:lnTo>
                    <a:pt x="3897" y="12637"/>
                  </a:lnTo>
                  <a:lnTo>
                    <a:pt x="3773" y="12694"/>
                  </a:lnTo>
                  <a:lnTo>
                    <a:pt x="3637" y="12694"/>
                  </a:lnTo>
                  <a:lnTo>
                    <a:pt x="3524" y="12694"/>
                  </a:lnTo>
                  <a:lnTo>
                    <a:pt x="3400" y="12665"/>
                  </a:lnTo>
                  <a:lnTo>
                    <a:pt x="3287" y="12609"/>
                  </a:lnTo>
                  <a:lnTo>
                    <a:pt x="3027" y="12496"/>
                  </a:lnTo>
                  <a:lnTo>
                    <a:pt x="2790" y="12340"/>
                  </a:lnTo>
                  <a:lnTo>
                    <a:pt x="2530" y="12142"/>
                  </a:lnTo>
                  <a:lnTo>
                    <a:pt x="2293" y="11987"/>
                  </a:lnTo>
                  <a:lnTo>
                    <a:pt x="2033" y="11817"/>
                  </a:lnTo>
                  <a:lnTo>
                    <a:pt x="1773" y="11676"/>
                  </a:lnTo>
                  <a:lnTo>
                    <a:pt x="1638" y="11662"/>
                  </a:lnTo>
                  <a:lnTo>
                    <a:pt x="1513" y="11634"/>
                  </a:lnTo>
                  <a:lnTo>
                    <a:pt x="1378" y="11634"/>
                  </a:lnTo>
                  <a:lnTo>
                    <a:pt x="1253" y="11634"/>
                  </a:lnTo>
                  <a:lnTo>
                    <a:pt x="1118" y="11662"/>
                  </a:lnTo>
                  <a:lnTo>
                    <a:pt x="971" y="11732"/>
                  </a:lnTo>
                  <a:lnTo>
                    <a:pt x="835" y="11817"/>
                  </a:lnTo>
                  <a:lnTo>
                    <a:pt x="711" y="11959"/>
                  </a:lnTo>
                  <a:lnTo>
                    <a:pt x="553" y="12086"/>
                  </a:lnTo>
                  <a:lnTo>
                    <a:pt x="429" y="12284"/>
                  </a:lnTo>
                  <a:lnTo>
                    <a:pt x="271" y="12524"/>
                  </a:lnTo>
                  <a:lnTo>
                    <a:pt x="146" y="12793"/>
                  </a:lnTo>
                  <a:lnTo>
                    <a:pt x="79" y="12962"/>
                  </a:lnTo>
                  <a:lnTo>
                    <a:pt x="33" y="13146"/>
                  </a:lnTo>
                  <a:lnTo>
                    <a:pt x="11" y="13386"/>
                  </a:lnTo>
                  <a:lnTo>
                    <a:pt x="11" y="13641"/>
                  </a:lnTo>
                  <a:lnTo>
                    <a:pt x="33" y="13881"/>
                  </a:lnTo>
                  <a:lnTo>
                    <a:pt x="101" y="14150"/>
                  </a:lnTo>
                  <a:lnTo>
                    <a:pt x="192" y="14404"/>
                  </a:lnTo>
                  <a:lnTo>
                    <a:pt x="293" y="14645"/>
                  </a:lnTo>
                  <a:lnTo>
                    <a:pt x="451" y="14857"/>
                  </a:lnTo>
                  <a:lnTo>
                    <a:pt x="621" y="15054"/>
                  </a:lnTo>
                  <a:lnTo>
                    <a:pt x="734" y="15125"/>
                  </a:lnTo>
                  <a:lnTo>
                    <a:pt x="835" y="15210"/>
                  </a:lnTo>
                  <a:lnTo>
                    <a:pt x="948" y="15267"/>
                  </a:lnTo>
                  <a:lnTo>
                    <a:pt x="1084" y="15323"/>
                  </a:lnTo>
                  <a:lnTo>
                    <a:pt x="1208" y="15351"/>
                  </a:lnTo>
                  <a:lnTo>
                    <a:pt x="1355" y="15380"/>
                  </a:lnTo>
                  <a:lnTo>
                    <a:pt x="1513" y="15380"/>
                  </a:lnTo>
                  <a:lnTo>
                    <a:pt x="1683" y="15380"/>
                  </a:lnTo>
                  <a:lnTo>
                    <a:pt x="1864" y="15351"/>
                  </a:lnTo>
                  <a:lnTo>
                    <a:pt x="2033" y="15323"/>
                  </a:lnTo>
                  <a:lnTo>
                    <a:pt x="2225" y="15238"/>
                  </a:lnTo>
                  <a:lnTo>
                    <a:pt x="2428" y="15153"/>
                  </a:lnTo>
                  <a:lnTo>
                    <a:pt x="2745" y="15026"/>
                  </a:lnTo>
                  <a:lnTo>
                    <a:pt x="3005" y="14913"/>
                  </a:lnTo>
                  <a:lnTo>
                    <a:pt x="3264" y="14828"/>
                  </a:lnTo>
                  <a:lnTo>
                    <a:pt x="3513" y="14800"/>
                  </a:lnTo>
                  <a:lnTo>
                    <a:pt x="3615" y="14828"/>
                  </a:lnTo>
                  <a:lnTo>
                    <a:pt x="3728" y="14857"/>
                  </a:lnTo>
                  <a:lnTo>
                    <a:pt x="3807" y="14913"/>
                  </a:lnTo>
                  <a:lnTo>
                    <a:pt x="3920" y="14998"/>
                  </a:lnTo>
                  <a:lnTo>
                    <a:pt x="4010" y="15097"/>
                  </a:lnTo>
                  <a:lnTo>
                    <a:pt x="4089" y="15238"/>
                  </a:lnTo>
                  <a:lnTo>
                    <a:pt x="4179" y="15408"/>
                  </a:lnTo>
                  <a:lnTo>
                    <a:pt x="4247" y="15620"/>
                  </a:lnTo>
                  <a:lnTo>
                    <a:pt x="4326" y="15860"/>
                  </a:lnTo>
                  <a:lnTo>
                    <a:pt x="4394" y="16129"/>
                  </a:lnTo>
                  <a:lnTo>
                    <a:pt x="4439" y="16440"/>
                  </a:lnTo>
                  <a:lnTo>
                    <a:pt x="4507" y="16737"/>
                  </a:lnTo>
                  <a:lnTo>
                    <a:pt x="4552" y="17090"/>
                  </a:lnTo>
                  <a:lnTo>
                    <a:pt x="4575" y="17443"/>
                  </a:lnTo>
                  <a:lnTo>
                    <a:pt x="4586" y="17825"/>
                  </a:lnTo>
                  <a:lnTo>
                    <a:pt x="4586" y="18193"/>
                  </a:lnTo>
                  <a:lnTo>
                    <a:pt x="4586" y="18574"/>
                  </a:lnTo>
                  <a:lnTo>
                    <a:pt x="4586" y="18984"/>
                  </a:lnTo>
                  <a:lnTo>
                    <a:pt x="4552" y="19366"/>
                  </a:lnTo>
                  <a:lnTo>
                    <a:pt x="4507" y="19748"/>
                  </a:lnTo>
                  <a:lnTo>
                    <a:pt x="4462" y="20129"/>
                  </a:lnTo>
                  <a:lnTo>
                    <a:pt x="4371" y="20483"/>
                  </a:lnTo>
                  <a:lnTo>
                    <a:pt x="4292" y="20836"/>
                  </a:lnTo>
                  <a:lnTo>
                    <a:pt x="4202" y="21161"/>
                  </a:lnTo>
                  <a:lnTo>
                    <a:pt x="4744" y="21161"/>
                  </a:lnTo>
                  <a:lnTo>
                    <a:pt x="5264" y="21161"/>
                  </a:lnTo>
                  <a:lnTo>
                    <a:pt x="5784" y="21161"/>
                  </a:lnTo>
                  <a:lnTo>
                    <a:pt x="6235" y="21161"/>
                  </a:lnTo>
                  <a:lnTo>
                    <a:pt x="6676" y="21161"/>
                  </a:lnTo>
                  <a:lnTo>
                    <a:pt x="7060" y="21161"/>
                  </a:lnTo>
                  <a:lnTo>
                    <a:pt x="7410" y="21161"/>
                  </a:lnTo>
                  <a:lnTo>
                    <a:pt x="7670" y="21161"/>
                  </a:lnTo>
                  <a:lnTo>
                    <a:pt x="8020" y="21020"/>
                  </a:lnTo>
                  <a:lnTo>
                    <a:pt x="8303" y="20893"/>
                  </a:lnTo>
                  <a:lnTo>
                    <a:pt x="8563" y="20695"/>
                  </a:lnTo>
                  <a:lnTo>
                    <a:pt x="8800" y="20511"/>
                  </a:lnTo>
                  <a:lnTo>
                    <a:pt x="8969" y="20285"/>
                  </a:lnTo>
                  <a:lnTo>
                    <a:pt x="9150" y="20045"/>
                  </a:lnTo>
                  <a:lnTo>
                    <a:pt x="9252" y="19804"/>
                  </a:lnTo>
                  <a:lnTo>
                    <a:pt x="9342" y="19550"/>
                  </a:lnTo>
                  <a:lnTo>
                    <a:pt x="9410" y="19281"/>
                  </a:lnTo>
                  <a:lnTo>
                    <a:pt x="9433" y="19013"/>
                  </a:lnTo>
                  <a:lnTo>
                    <a:pt x="9433" y="18744"/>
                  </a:lnTo>
                  <a:lnTo>
                    <a:pt x="9387" y="18504"/>
                  </a:lnTo>
                  <a:lnTo>
                    <a:pt x="9320" y="18221"/>
                  </a:lnTo>
                  <a:lnTo>
                    <a:pt x="9207" y="17981"/>
                  </a:lnTo>
                  <a:lnTo>
                    <a:pt x="9105" y="17740"/>
                  </a:lnTo>
                  <a:lnTo>
                    <a:pt x="8924" y="17514"/>
                  </a:lnTo>
                  <a:lnTo>
                    <a:pt x="8777" y="17274"/>
                  </a:lnTo>
                  <a:lnTo>
                    <a:pt x="8642" y="17034"/>
                  </a:lnTo>
                  <a:lnTo>
                    <a:pt x="8563" y="16765"/>
                  </a:lnTo>
                  <a:lnTo>
                    <a:pt x="8472" y="16468"/>
                  </a:lnTo>
                  <a:lnTo>
                    <a:pt x="8450" y="16157"/>
                  </a:lnTo>
                  <a:lnTo>
                    <a:pt x="8450" y="15860"/>
                  </a:lnTo>
                  <a:lnTo>
                    <a:pt x="8472" y="15563"/>
                  </a:lnTo>
                  <a:lnTo>
                    <a:pt x="8540" y="15267"/>
                  </a:lnTo>
                  <a:lnTo>
                    <a:pt x="8642" y="14998"/>
                  </a:lnTo>
                  <a:lnTo>
                    <a:pt x="8777" y="14729"/>
                  </a:lnTo>
                  <a:lnTo>
                    <a:pt x="8868" y="14616"/>
                  </a:lnTo>
                  <a:lnTo>
                    <a:pt x="8969" y="14475"/>
                  </a:lnTo>
                  <a:lnTo>
                    <a:pt x="9060" y="14376"/>
                  </a:lnTo>
                  <a:lnTo>
                    <a:pt x="9184" y="14291"/>
                  </a:lnTo>
                  <a:lnTo>
                    <a:pt x="9297" y="14206"/>
                  </a:lnTo>
                  <a:lnTo>
                    <a:pt x="9433" y="14121"/>
                  </a:lnTo>
                  <a:lnTo>
                    <a:pt x="9579" y="14051"/>
                  </a:lnTo>
                  <a:lnTo>
                    <a:pt x="9726" y="13994"/>
                  </a:lnTo>
                  <a:lnTo>
                    <a:pt x="9884" y="13938"/>
                  </a:lnTo>
                  <a:lnTo>
                    <a:pt x="10054" y="13909"/>
                  </a:lnTo>
                  <a:lnTo>
                    <a:pt x="10257" y="13881"/>
                  </a:lnTo>
                  <a:lnTo>
                    <a:pt x="10449" y="13881"/>
                  </a:lnTo>
                  <a:lnTo>
                    <a:pt x="10664" y="13881"/>
                  </a:lnTo>
                  <a:lnTo>
                    <a:pt x="10856" y="13909"/>
                  </a:lnTo>
                  <a:lnTo>
                    <a:pt x="11037" y="13966"/>
                  </a:lnTo>
                  <a:lnTo>
                    <a:pt x="11206" y="14023"/>
                  </a:lnTo>
                  <a:lnTo>
                    <a:pt x="11353" y="14093"/>
                  </a:lnTo>
                  <a:lnTo>
                    <a:pt x="11511" y="14178"/>
                  </a:lnTo>
                  <a:lnTo>
                    <a:pt x="11635" y="14263"/>
                  </a:lnTo>
                  <a:lnTo>
                    <a:pt x="11748" y="14376"/>
                  </a:lnTo>
                  <a:lnTo>
                    <a:pt x="11861" y="14475"/>
                  </a:lnTo>
                  <a:lnTo>
                    <a:pt x="11941" y="14616"/>
                  </a:lnTo>
                  <a:lnTo>
                    <a:pt x="12031" y="14758"/>
                  </a:lnTo>
                  <a:lnTo>
                    <a:pt x="12099" y="14885"/>
                  </a:lnTo>
                  <a:lnTo>
                    <a:pt x="12200" y="15210"/>
                  </a:lnTo>
                  <a:lnTo>
                    <a:pt x="12268" y="15507"/>
                  </a:lnTo>
                  <a:lnTo>
                    <a:pt x="12291" y="15832"/>
                  </a:lnTo>
                  <a:lnTo>
                    <a:pt x="12291" y="16157"/>
                  </a:lnTo>
                  <a:lnTo>
                    <a:pt x="12246" y="16482"/>
                  </a:lnTo>
                  <a:lnTo>
                    <a:pt x="12178" y="16807"/>
                  </a:lnTo>
                  <a:lnTo>
                    <a:pt x="12099" y="17090"/>
                  </a:lnTo>
                  <a:lnTo>
                    <a:pt x="12008" y="17330"/>
                  </a:lnTo>
                  <a:lnTo>
                    <a:pt x="11884" y="17542"/>
                  </a:lnTo>
                  <a:lnTo>
                    <a:pt x="11748" y="17712"/>
                  </a:lnTo>
                  <a:lnTo>
                    <a:pt x="11613" y="17839"/>
                  </a:lnTo>
                  <a:lnTo>
                    <a:pt x="11489" y="18037"/>
                  </a:lnTo>
                  <a:lnTo>
                    <a:pt x="11398" y="18221"/>
                  </a:lnTo>
                  <a:lnTo>
                    <a:pt x="11319" y="18447"/>
                  </a:lnTo>
                  <a:lnTo>
                    <a:pt x="11251" y="18659"/>
                  </a:lnTo>
                  <a:lnTo>
                    <a:pt x="11206" y="18900"/>
                  </a:lnTo>
                  <a:lnTo>
                    <a:pt x="11184" y="19154"/>
                  </a:lnTo>
                  <a:lnTo>
                    <a:pt x="11184" y="19423"/>
                  </a:lnTo>
                  <a:lnTo>
                    <a:pt x="11229" y="19663"/>
                  </a:lnTo>
                  <a:lnTo>
                    <a:pt x="11297" y="19903"/>
                  </a:lnTo>
                  <a:lnTo>
                    <a:pt x="11376" y="20158"/>
                  </a:lnTo>
                  <a:lnTo>
                    <a:pt x="11511" y="20398"/>
                  </a:lnTo>
                  <a:lnTo>
                    <a:pt x="11681" y="20610"/>
                  </a:lnTo>
                  <a:lnTo>
                    <a:pt x="11884" y="20808"/>
                  </a:lnTo>
                  <a:lnTo>
                    <a:pt x="12121" y="20992"/>
                  </a:lnTo>
                  <a:lnTo>
                    <a:pt x="12404" y="21161"/>
                  </a:lnTo>
                  <a:lnTo>
                    <a:pt x="12528" y="21190"/>
                  </a:lnTo>
                  <a:lnTo>
                    <a:pt x="12856" y="21274"/>
                  </a:lnTo>
                  <a:lnTo>
                    <a:pt x="13330" y="21373"/>
                  </a:lnTo>
                  <a:lnTo>
                    <a:pt x="13963" y="21486"/>
                  </a:lnTo>
                  <a:lnTo>
                    <a:pt x="14313" y="21543"/>
                  </a:lnTo>
                  <a:lnTo>
                    <a:pt x="14652" y="21571"/>
                  </a:lnTo>
                  <a:lnTo>
                    <a:pt x="15025" y="21600"/>
                  </a:lnTo>
                  <a:lnTo>
                    <a:pt x="15409" y="21600"/>
                  </a:lnTo>
                  <a:lnTo>
                    <a:pt x="15782" y="21600"/>
                  </a:lnTo>
                  <a:lnTo>
                    <a:pt x="16177" y="21571"/>
                  </a:lnTo>
                  <a:lnTo>
                    <a:pt x="16516" y="21486"/>
                  </a:lnTo>
                  <a:lnTo>
                    <a:pt x="16889" y="21402"/>
                  </a:lnTo>
                  <a:lnTo>
                    <a:pt x="16821" y="21190"/>
                  </a:lnTo>
                  <a:lnTo>
                    <a:pt x="16776" y="20935"/>
                  </a:lnTo>
                  <a:lnTo>
                    <a:pt x="16742" y="20667"/>
                  </a:lnTo>
                  <a:lnTo>
                    <a:pt x="16719" y="20370"/>
                  </a:lnTo>
                  <a:lnTo>
                    <a:pt x="16697" y="19719"/>
                  </a:lnTo>
                  <a:lnTo>
                    <a:pt x="16697" y="19013"/>
                  </a:lnTo>
                  <a:lnTo>
                    <a:pt x="16719" y="18306"/>
                  </a:lnTo>
                  <a:lnTo>
                    <a:pt x="16753" y="17599"/>
                  </a:lnTo>
                  <a:lnTo>
                    <a:pt x="16821" y="16949"/>
                  </a:lnTo>
                  <a:lnTo>
                    <a:pt x="16889" y="16383"/>
                  </a:lnTo>
                  <a:lnTo>
                    <a:pt x="16934" y="16129"/>
                  </a:lnTo>
                  <a:lnTo>
                    <a:pt x="17002" y="15945"/>
                  </a:lnTo>
                  <a:lnTo>
                    <a:pt x="17081" y="15790"/>
                  </a:lnTo>
                  <a:lnTo>
                    <a:pt x="17194" y="15648"/>
                  </a:lnTo>
                  <a:lnTo>
                    <a:pt x="17318" y="15563"/>
                  </a:lnTo>
                  <a:lnTo>
                    <a:pt x="17453" y="15507"/>
                  </a:lnTo>
                  <a:lnTo>
                    <a:pt x="17600" y="15450"/>
                  </a:lnTo>
                  <a:lnTo>
                    <a:pt x="17758" y="15450"/>
                  </a:lnTo>
                  <a:lnTo>
                    <a:pt x="17905" y="15479"/>
                  </a:lnTo>
                  <a:lnTo>
                    <a:pt x="18064" y="15535"/>
                  </a:lnTo>
                  <a:lnTo>
                    <a:pt x="18233" y="15620"/>
                  </a:lnTo>
                  <a:lnTo>
                    <a:pt x="18380" y="15733"/>
                  </a:lnTo>
                  <a:lnTo>
                    <a:pt x="18561" y="15832"/>
                  </a:lnTo>
                  <a:lnTo>
                    <a:pt x="18707" y="15973"/>
                  </a:lnTo>
                  <a:lnTo>
                    <a:pt x="18866" y="16129"/>
                  </a:lnTo>
                  <a:lnTo>
                    <a:pt x="18990" y="16327"/>
                  </a:lnTo>
                  <a:lnTo>
                    <a:pt x="19125" y="16482"/>
                  </a:lnTo>
                  <a:lnTo>
                    <a:pt x="19295" y="16624"/>
                  </a:lnTo>
                  <a:lnTo>
                    <a:pt x="19464" y="16737"/>
                  </a:lnTo>
                  <a:lnTo>
                    <a:pt x="19668" y="16807"/>
                  </a:lnTo>
                  <a:lnTo>
                    <a:pt x="19860" y="16836"/>
                  </a:lnTo>
                  <a:lnTo>
                    <a:pt x="20052" y="16864"/>
                  </a:lnTo>
                  <a:lnTo>
                    <a:pt x="20266" y="16836"/>
                  </a:lnTo>
                  <a:lnTo>
                    <a:pt x="20470" y="16793"/>
                  </a:lnTo>
                  <a:lnTo>
                    <a:pt x="20662" y="16708"/>
                  </a:lnTo>
                  <a:lnTo>
                    <a:pt x="20854" y="16567"/>
                  </a:lnTo>
                  <a:lnTo>
                    <a:pt x="21035" y="16412"/>
                  </a:lnTo>
                  <a:lnTo>
                    <a:pt x="21182" y="16214"/>
                  </a:lnTo>
                  <a:lnTo>
                    <a:pt x="21340" y="16002"/>
                  </a:lnTo>
                  <a:lnTo>
                    <a:pt x="21441" y="15733"/>
                  </a:lnTo>
                  <a:lnTo>
                    <a:pt x="21532" y="15436"/>
                  </a:lnTo>
                  <a:lnTo>
                    <a:pt x="21600" y="15083"/>
                  </a:lnTo>
                  <a:lnTo>
                    <a:pt x="21600" y="14885"/>
                  </a:lnTo>
                  <a:lnTo>
                    <a:pt x="21600" y="14729"/>
                  </a:lnTo>
                  <a:lnTo>
                    <a:pt x="21600" y="14531"/>
                  </a:lnTo>
                  <a:lnTo>
                    <a:pt x="21577" y="14376"/>
                  </a:lnTo>
                  <a:lnTo>
                    <a:pt x="21532" y="14206"/>
                  </a:lnTo>
                  <a:lnTo>
                    <a:pt x="21487" y="14051"/>
                  </a:lnTo>
                  <a:lnTo>
                    <a:pt x="21419" y="13909"/>
                  </a:lnTo>
                  <a:lnTo>
                    <a:pt x="21351" y="13768"/>
                  </a:lnTo>
                  <a:lnTo>
                    <a:pt x="21204" y="13500"/>
                  </a:lnTo>
                  <a:lnTo>
                    <a:pt x="21035" y="13287"/>
                  </a:lnTo>
                  <a:lnTo>
                    <a:pt x="20809" y="13090"/>
                  </a:lnTo>
                  <a:lnTo>
                    <a:pt x="20594" y="12962"/>
                  </a:lnTo>
                  <a:lnTo>
                    <a:pt x="20357" y="12821"/>
                  </a:lnTo>
                  <a:lnTo>
                    <a:pt x="20120" y="12764"/>
                  </a:lnTo>
                  <a:lnTo>
                    <a:pt x="19882" y="12708"/>
                  </a:lnTo>
                  <a:lnTo>
                    <a:pt x="19645" y="12736"/>
                  </a:lnTo>
                  <a:lnTo>
                    <a:pt x="19430" y="12793"/>
                  </a:lnTo>
                  <a:lnTo>
                    <a:pt x="19227" y="12906"/>
                  </a:lnTo>
                  <a:lnTo>
                    <a:pt x="19148" y="12962"/>
                  </a:lnTo>
                  <a:lnTo>
                    <a:pt x="19058" y="13047"/>
                  </a:lnTo>
                  <a:lnTo>
                    <a:pt x="18990" y="13146"/>
                  </a:lnTo>
                  <a:lnTo>
                    <a:pt x="18911" y="13259"/>
                  </a:lnTo>
                  <a:lnTo>
                    <a:pt x="18775" y="13471"/>
                  </a:lnTo>
                  <a:lnTo>
                    <a:pt x="18628" y="13641"/>
                  </a:lnTo>
                  <a:lnTo>
                    <a:pt x="18470" y="13740"/>
                  </a:lnTo>
                  <a:lnTo>
                    <a:pt x="18301" y="13825"/>
                  </a:lnTo>
                  <a:lnTo>
                    <a:pt x="18143" y="13853"/>
                  </a:lnTo>
                  <a:lnTo>
                    <a:pt x="17973" y="13881"/>
                  </a:lnTo>
                  <a:lnTo>
                    <a:pt x="17804" y="13853"/>
                  </a:lnTo>
                  <a:lnTo>
                    <a:pt x="17646" y="13796"/>
                  </a:lnTo>
                  <a:lnTo>
                    <a:pt x="17499" y="13726"/>
                  </a:lnTo>
                  <a:lnTo>
                    <a:pt x="17341" y="13641"/>
                  </a:lnTo>
                  <a:lnTo>
                    <a:pt x="17216" y="13528"/>
                  </a:lnTo>
                  <a:lnTo>
                    <a:pt x="17103" y="13386"/>
                  </a:lnTo>
                  <a:lnTo>
                    <a:pt x="17024" y="13259"/>
                  </a:lnTo>
                  <a:lnTo>
                    <a:pt x="16934" y="13118"/>
                  </a:lnTo>
                  <a:lnTo>
                    <a:pt x="16889" y="12991"/>
                  </a:lnTo>
                  <a:lnTo>
                    <a:pt x="16889" y="12849"/>
                  </a:lnTo>
                  <a:lnTo>
                    <a:pt x="16889" y="12383"/>
                  </a:lnTo>
                  <a:lnTo>
                    <a:pt x="16889" y="11662"/>
                  </a:lnTo>
                  <a:lnTo>
                    <a:pt x="16889" y="10701"/>
                  </a:lnTo>
                  <a:lnTo>
                    <a:pt x="16889" y="9640"/>
                  </a:lnTo>
                  <a:lnTo>
                    <a:pt x="16889" y="8566"/>
                  </a:lnTo>
                  <a:lnTo>
                    <a:pt x="16889" y="7478"/>
                  </a:lnTo>
                  <a:lnTo>
                    <a:pt x="16889" y="6502"/>
                  </a:lnTo>
                  <a:lnTo>
                    <a:pt x="16889" y="5739"/>
                  </a:lnTo>
                  <a:lnTo>
                    <a:pt x="16674" y="5894"/>
                  </a:lnTo>
                  <a:lnTo>
                    <a:pt x="16414" y="6036"/>
                  </a:lnTo>
                  <a:lnTo>
                    <a:pt x="16154" y="6177"/>
                  </a:lnTo>
                  <a:lnTo>
                    <a:pt x="15849" y="6248"/>
                  </a:lnTo>
                  <a:lnTo>
                    <a:pt x="15544" y="6304"/>
                  </a:lnTo>
                  <a:lnTo>
                    <a:pt x="15217" y="6332"/>
                  </a:lnTo>
                  <a:lnTo>
                    <a:pt x="14866" y="6361"/>
                  </a:lnTo>
                  <a:lnTo>
                    <a:pt x="14550" y="6361"/>
                  </a:lnTo>
                  <a:lnTo>
                    <a:pt x="14200" y="6332"/>
                  </a:lnTo>
                  <a:lnTo>
                    <a:pt x="13850" y="6276"/>
                  </a:lnTo>
                  <a:lnTo>
                    <a:pt x="13522" y="6219"/>
                  </a:lnTo>
                  <a:lnTo>
                    <a:pt x="13206" y="6149"/>
                  </a:lnTo>
                  <a:lnTo>
                    <a:pt x="12901" y="6064"/>
                  </a:lnTo>
                  <a:lnTo>
                    <a:pt x="12618" y="5951"/>
                  </a:lnTo>
                  <a:lnTo>
                    <a:pt x="12358" y="5838"/>
                  </a:lnTo>
                  <a:lnTo>
                    <a:pt x="12121" y="5739"/>
                  </a:lnTo>
                  <a:lnTo>
                    <a:pt x="11941" y="5626"/>
                  </a:lnTo>
                  <a:lnTo>
                    <a:pt x="11794" y="5513"/>
                  </a:lnTo>
                  <a:lnTo>
                    <a:pt x="11658" y="5414"/>
                  </a:lnTo>
                  <a:lnTo>
                    <a:pt x="11556" y="5301"/>
                  </a:lnTo>
                  <a:lnTo>
                    <a:pt x="11466" y="5187"/>
                  </a:lnTo>
                  <a:lnTo>
                    <a:pt x="11398" y="5089"/>
                  </a:lnTo>
                  <a:lnTo>
                    <a:pt x="11376" y="4947"/>
                  </a:lnTo>
                  <a:lnTo>
                    <a:pt x="11353" y="4834"/>
                  </a:lnTo>
                  <a:lnTo>
                    <a:pt x="11353" y="4707"/>
                  </a:lnTo>
                  <a:lnTo>
                    <a:pt x="11376" y="4565"/>
                  </a:lnTo>
                  <a:lnTo>
                    <a:pt x="11443" y="4410"/>
                  </a:lnTo>
                  <a:lnTo>
                    <a:pt x="11511" y="4240"/>
                  </a:lnTo>
                  <a:lnTo>
                    <a:pt x="11703" y="3887"/>
                  </a:lnTo>
                  <a:lnTo>
                    <a:pt x="11986" y="3505"/>
                  </a:lnTo>
                  <a:lnTo>
                    <a:pt x="12144" y="3265"/>
                  </a:lnTo>
                  <a:lnTo>
                    <a:pt x="12246" y="3025"/>
                  </a:lnTo>
                  <a:lnTo>
                    <a:pt x="12336" y="2756"/>
                  </a:lnTo>
                  <a:lnTo>
                    <a:pt x="12404" y="2445"/>
                  </a:lnTo>
                  <a:lnTo>
                    <a:pt x="12438" y="2176"/>
                  </a:lnTo>
                  <a:lnTo>
                    <a:pt x="12438" y="1880"/>
                  </a:lnTo>
                  <a:lnTo>
                    <a:pt x="12404" y="1583"/>
                  </a:lnTo>
                  <a:lnTo>
                    <a:pt x="12336" y="1314"/>
                  </a:lnTo>
                  <a:lnTo>
                    <a:pt x="12246" y="1046"/>
                  </a:lnTo>
                  <a:lnTo>
                    <a:pt x="12099" y="791"/>
                  </a:lnTo>
                  <a:lnTo>
                    <a:pt x="12008" y="692"/>
                  </a:lnTo>
                  <a:lnTo>
                    <a:pt x="11918" y="579"/>
                  </a:lnTo>
                  <a:lnTo>
                    <a:pt x="11816" y="466"/>
                  </a:lnTo>
                  <a:lnTo>
                    <a:pt x="11703" y="381"/>
                  </a:lnTo>
                  <a:lnTo>
                    <a:pt x="11579" y="310"/>
                  </a:lnTo>
                  <a:lnTo>
                    <a:pt x="11443" y="226"/>
                  </a:lnTo>
                  <a:lnTo>
                    <a:pt x="11297" y="169"/>
                  </a:lnTo>
                  <a:lnTo>
                    <a:pt x="11138" y="113"/>
                  </a:lnTo>
                  <a:lnTo>
                    <a:pt x="10969" y="56"/>
                  </a:lnTo>
                  <a:lnTo>
                    <a:pt x="10800" y="28"/>
                  </a:lnTo>
                  <a:lnTo>
                    <a:pt x="10619" y="28"/>
                  </a:lnTo>
                  <a:lnTo>
                    <a:pt x="10404" y="28"/>
                  </a:lnTo>
                  <a:lnTo>
                    <a:pt x="10257" y="28"/>
                  </a:lnTo>
                  <a:lnTo>
                    <a:pt x="10076" y="56"/>
                  </a:lnTo>
                  <a:lnTo>
                    <a:pt x="9952" y="84"/>
                  </a:lnTo>
                  <a:lnTo>
                    <a:pt x="9794" y="141"/>
                  </a:lnTo>
                  <a:lnTo>
                    <a:pt x="9692" y="226"/>
                  </a:lnTo>
                  <a:lnTo>
                    <a:pt x="9557" y="282"/>
                  </a:lnTo>
                  <a:lnTo>
                    <a:pt x="9455" y="381"/>
                  </a:lnTo>
                  <a:lnTo>
                    <a:pt x="9365" y="466"/>
                  </a:lnTo>
                  <a:lnTo>
                    <a:pt x="9274" y="579"/>
                  </a:lnTo>
                  <a:lnTo>
                    <a:pt x="9184" y="692"/>
                  </a:lnTo>
                  <a:lnTo>
                    <a:pt x="9128" y="791"/>
                  </a:lnTo>
                  <a:lnTo>
                    <a:pt x="9060" y="932"/>
                  </a:lnTo>
                  <a:lnTo>
                    <a:pt x="8969" y="1201"/>
                  </a:lnTo>
                  <a:lnTo>
                    <a:pt x="8913" y="1498"/>
                  </a:lnTo>
                  <a:lnTo>
                    <a:pt x="8890" y="1795"/>
                  </a:lnTo>
                  <a:lnTo>
                    <a:pt x="8890" y="2120"/>
                  </a:lnTo>
                  <a:lnTo>
                    <a:pt x="8913" y="2445"/>
                  </a:lnTo>
                  <a:lnTo>
                    <a:pt x="8969" y="2756"/>
                  </a:lnTo>
                  <a:lnTo>
                    <a:pt x="9060" y="3081"/>
                  </a:lnTo>
                  <a:lnTo>
                    <a:pt x="9173" y="3378"/>
                  </a:lnTo>
                  <a:lnTo>
                    <a:pt x="9297" y="3647"/>
                  </a:lnTo>
                  <a:lnTo>
                    <a:pt x="9466" y="3887"/>
                  </a:lnTo>
                  <a:lnTo>
                    <a:pt x="9579" y="4085"/>
                  </a:lnTo>
                  <a:lnTo>
                    <a:pt x="9670" y="4269"/>
                  </a:lnTo>
                  <a:lnTo>
                    <a:pt x="9726" y="4467"/>
                  </a:lnTo>
                  <a:lnTo>
                    <a:pt x="9771" y="4650"/>
                  </a:lnTo>
                  <a:lnTo>
                    <a:pt x="9771" y="4834"/>
                  </a:lnTo>
                  <a:lnTo>
                    <a:pt x="9749" y="5032"/>
                  </a:lnTo>
                  <a:lnTo>
                    <a:pt x="9715" y="5216"/>
                  </a:lnTo>
                  <a:lnTo>
                    <a:pt x="9625" y="5385"/>
                  </a:lnTo>
                  <a:lnTo>
                    <a:pt x="9534" y="5513"/>
                  </a:lnTo>
                  <a:lnTo>
                    <a:pt x="9410" y="5626"/>
                  </a:lnTo>
                  <a:lnTo>
                    <a:pt x="9229" y="5710"/>
                  </a:lnTo>
                  <a:lnTo>
                    <a:pt x="9060" y="5767"/>
                  </a:lnTo>
                  <a:lnTo>
                    <a:pt x="8845" y="5767"/>
                  </a:lnTo>
                  <a:lnTo>
                    <a:pt x="8585" y="5739"/>
                  </a:lnTo>
                  <a:lnTo>
                    <a:pt x="8325" y="5654"/>
                  </a:lnTo>
                  <a:lnTo>
                    <a:pt x="8020" y="5513"/>
                  </a:lnTo>
                  <a:lnTo>
                    <a:pt x="7840" y="5442"/>
                  </a:lnTo>
                  <a:lnTo>
                    <a:pt x="7648" y="5385"/>
                  </a:lnTo>
                  <a:lnTo>
                    <a:pt x="7433" y="5329"/>
                  </a:lnTo>
                  <a:lnTo>
                    <a:pt x="7241" y="5301"/>
                  </a:lnTo>
                  <a:lnTo>
                    <a:pt x="6755" y="5301"/>
                  </a:lnTo>
                  <a:lnTo>
                    <a:pt x="6281" y="5329"/>
                  </a:lnTo>
                  <a:lnTo>
                    <a:pt x="5784" y="5385"/>
                  </a:lnTo>
                  <a:lnTo>
                    <a:pt x="5264" y="5498"/>
                  </a:lnTo>
                  <a:lnTo>
                    <a:pt x="4744" y="5597"/>
                  </a:lnTo>
                  <a:lnTo>
                    <a:pt x="4247" y="5739"/>
                  </a:lnTo>
                  <a:lnTo>
                    <a:pt x="4202" y="5894"/>
                  </a:lnTo>
                  <a:lnTo>
                    <a:pt x="4202" y="6191"/>
                  </a:lnTo>
                  <a:lnTo>
                    <a:pt x="4202" y="6545"/>
                  </a:lnTo>
                  <a:lnTo>
                    <a:pt x="4225" y="6954"/>
                  </a:lnTo>
                  <a:lnTo>
                    <a:pt x="4315" y="7930"/>
                  </a:lnTo>
                  <a:lnTo>
                    <a:pt x="4394" y="9018"/>
                  </a:lnTo>
                  <a:lnTo>
                    <a:pt x="4439" y="9570"/>
                  </a:lnTo>
                  <a:lnTo>
                    <a:pt x="4462" y="10107"/>
                  </a:lnTo>
                  <a:lnTo>
                    <a:pt x="4484" y="10630"/>
                  </a:lnTo>
                  <a:lnTo>
                    <a:pt x="4507" y="11082"/>
                  </a:lnTo>
                  <a:lnTo>
                    <a:pt x="4484" y="11520"/>
                  </a:lnTo>
                  <a:lnTo>
                    <a:pt x="4439" y="11874"/>
                  </a:lnTo>
                  <a:lnTo>
                    <a:pt x="4394" y="12029"/>
                  </a:lnTo>
                  <a:lnTo>
                    <a:pt x="4349" y="12171"/>
                  </a:lnTo>
                  <a:lnTo>
                    <a:pt x="4315" y="12284"/>
                  </a:lnTo>
                  <a:lnTo>
                    <a:pt x="4247" y="12354"/>
                  </a:lnTo>
                  <a:close/>
                </a:path>
              </a:pathLst>
            </a:custGeom>
            <a:solidFill>
              <a:srgbClr val="92D050"/>
            </a:solidFill>
            <a:ln w="28575">
              <a:solidFill>
                <a:schemeClr val="bg1"/>
              </a:solidFill>
              <a:miter lim="800000"/>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0497" name="Puzzle4"/>
            <p:cNvSpPr>
              <a:spLocks noEditPoints="1" noChangeArrowheads="1"/>
            </p:cNvSpPr>
            <p:nvPr/>
          </p:nvSpPr>
          <p:spPr bwMode="auto">
            <a:xfrm>
              <a:off x="3213819" y="2347421"/>
              <a:ext cx="1287622" cy="1910690"/>
            </a:xfrm>
            <a:custGeom>
              <a:avLst/>
              <a:gdLst>
                <a:gd name="T0" fmla="*/ 495198 w 21600"/>
                <a:gd name="T1" fmla="*/ 1025492 h 21600"/>
                <a:gd name="T2" fmla="*/ 27004 w 21600"/>
                <a:gd name="T3" fmla="*/ 1498300 h 21600"/>
                <a:gd name="T4" fmla="*/ 685539 w 21600"/>
                <a:gd name="T5" fmla="*/ 1910690 h 21600"/>
                <a:gd name="T6" fmla="*/ 1247086 w 21600"/>
                <a:gd name="T7" fmla="*/ 1481758 h 21600"/>
                <a:gd name="T8" fmla="*/ 832901 w 21600"/>
                <a:gd name="T9" fmla="*/ 963129 h 21600"/>
                <a:gd name="T10" fmla="*/ 1253822 w 21600"/>
                <a:gd name="T11" fmla="*/ 417167 h 21600"/>
                <a:gd name="T12" fmla="*/ 661814 w 21600"/>
                <a:gd name="T13" fmla="*/ 973 h 21600"/>
                <a:gd name="T14" fmla="*/ 27004 w 21600"/>
                <a:gd name="T15" fmla="*/ 417167 h 21600"/>
                <a:gd name="T16" fmla="*/ 0 60000 65536"/>
                <a:gd name="T17" fmla="*/ 0 60000 65536"/>
                <a:gd name="T18" fmla="*/ 0 60000 65536"/>
                <a:gd name="T19" fmla="*/ 0 60000 65536"/>
                <a:gd name="T20" fmla="*/ 0 60000 65536"/>
                <a:gd name="T21" fmla="*/ 0 60000 65536"/>
                <a:gd name="T22" fmla="*/ 0 60000 65536"/>
                <a:gd name="T23" fmla="*/ 0 60000 65536"/>
                <a:gd name="T24" fmla="*/ 2076 w 21600"/>
                <a:gd name="T25" fmla="*/ 5664 h 21600"/>
                <a:gd name="T26" fmla="*/ 20203 w 21600"/>
                <a:gd name="T27" fmla="*/ 1598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3813" y="10590"/>
                  </a:moveTo>
                  <a:lnTo>
                    <a:pt x="3927" y="10513"/>
                  </a:lnTo>
                  <a:lnTo>
                    <a:pt x="4078" y="10425"/>
                  </a:lnTo>
                  <a:lnTo>
                    <a:pt x="4210" y="10359"/>
                  </a:lnTo>
                  <a:lnTo>
                    <a:pt x="4361" y="10315"/>
                  </a:lnTo>
                  <a:lnTo>
                    <a:pt x="4682" y="10237"/>
                  </a:lnTo>
                  <a:lnTo>
                    <a:pt x="5041" y="10193"/>
                  </a:lnTo>
                  <a:lnTo>
                    <a:pt x="5456" y="10171"/>
                  </a:lnTo>
                  <a:lnTo>
                    <a:pt x="5853" y="10193"/>
                  </a:lnTo>
                  <a:lnTo>
                    <a:pt x="6249" y="10260"/>
                  </a:lnTo>
                  <a:lnTo>
                    <a:pt x="6646" y="10337"/>
                  </a:lnTo>
                  <a:lnTo>
                    <a:pt x="7004" y="10469"/>
                  </a:lnTo>
                  <a:lnTo>
                    <a:pt x="7363" y="10612"/>
                  </a:lnTo>
                  <a:lnTo>
                    <a:pt x="7665" y="10788"/>
                  </a:lnTo>
                  <a:lnTo>
                    <a:pt x="7911" y="10998"/>
                  </a:lnTo>
                  <a:lnTo>
                    <a:pt x="8024" y="11097"/>
                  </a:lnTo>
                  <a:lnTo>
                    <a:pt x="8137" y="11207"/>
                  </a:lnTo>
                  <a:lnTo>
                    <a:pt x="8194" y="11340"/>
                  </a:lnTo>
                  <a:lnTo>
                    <a:pt x="8269" y="11461"/>
                  </a:lnTo>
                  <a:lnTo>
                    <a:pt x="8307" y="11593"/>
                  </a:lnTo>
                  <a:lnTo>
                    <a:pt x="8307" y="11714"/>
                  </a:lnTo>
                  <a:lnTo>
                    <a:pt x="8307" y="11868"/>
                  </a:lnTo>
                  <a:lnTo>
                    <a:pt x="8307" y="12012"/>
                  </a:lnTo>
                  <a:lnTo>
                    <a:pt x="8194" y="12265"/>
                  </a:lnTo>
                  <a:lnTo>
                    <a:pt x="8062" y="12519"/>
                  </a:lnTo>
                  <a:lnTo>
                    <a:pt x="7873" y="12706"/>
                  </a:lnTo>
                  <a:lnTo>
                    <a:pt x="7627" y="12904"/>
                  </a:lnTo>
                  <a:lnTo>
                    <a:pt x="7363" y="13048"/>
                  </a:lnTo>
                  <a:lnTo>
                    <a:pt x="7080" y="13180"/>
                  </a:lnTo>
                  <a:lnTo>
                    <a:pt x="6759" y="13257"/>
                  </a:lnTo>
                  <a:lnTo>
                    <a:pt x="6419" y="13345"/>
                  </a:lnTo>
                  <a:lnTo>
                    <a:pt x="6098" y="13389"/>
                  </a:lnTo>
                  <a:lnTo>
                    <a:pt x="5739" y="13389"/>
                  </a:lnTo>
                  <a:lnTo>
                    <a:pt x="5418" y="13389"/>
                  </a:lnTo>
                  <a:lnTo>
                    <a:pt x="5079" y="13345"/>
                  </a:lnTo>
                  <a:lnTo>
                    <a:pt x="4758" y="13301"/>
                  </a:lnTo>
                  <a:lnTo>
                    <a:pt x="4474" y="13213"/>
                  </a:lnTo>
                  <a:lnTo>
                    <a:pt x="4172" y="13114"/>
                  </a:lnTo>
                  <a:lnTo>
                    <a:pt x="3965" y="12982"/>
                  </a:lnTo>
                  <a:lnTo>
                    <a:pt x="3738" y="12838"/>
                  </a:lnTo>
                  <a:lnTo>
                    <a:pt x="3493" y="12706"/>
                  </a:lnTo>
                  <a:lnTo>
                    <a:pt x="3228" y="12607"/>
                  </a:lnTo>
                  <a:lnTo>
                    <a:pt x="2945" y="12519"/>
                  </a:lnTo>
                  <a:lnTo>
                    <a:pt x="2700" y="12431"/>
                  </a:lnTo>
                  <a:lnTo>
                    <a:pt x="2397" y="12375"/>
                  </a:lnTo>
                  <a:lnTo>
                    <a:pt x="2152" y="12331"/>
                  </a:lnTo>
                  <a:lnTo>
                    <a:pt x="1888" y="12309"/>
                  </a:lnTo>
                  <a:lnTo>
                    <a:pt x="1642" y="12309"/>
                  </a:lnTo>
                  <a:lnTo>
                    <a:pt x="1397" y="12331"/>
                  </a:lnTo>
                  <a:lnTo>
                    <a:pt x="1170" y="12397"/>
                  </a:lnTo>
                  <a:lnTo>
                    <a:pt x="962" y="12453"/>
                  </a:lnTo>
                  <a:lnTo>
                    <a:pt x="774" y="12563"/>
                  </a:lnTo>
                  <a:lnTo>
                    <a:pt x="623" y="12684"/>
                  </a:lnTo>
                  <a:lnTo>
                    <a:pt x="528" y="12838"/>
                  </a:lnTo>
                  <a:lnTo>
                    <a:pt x="453" y="13026"/>
                  </a:lnTo>
                  <a:lnTo>
                    <a:pt x="339" y="13477"/>
                  </a:lnTo>
                  <a:lnTo>
                    <a:pt x="226" y="13984"/>
                  </a:lnTo>
                  <a:lnTo>
                    <a:pt x="151" y="14535"/>
                  </a:lnTo>
                  <a:lnTo>
                    <a:pt x="113" y="15075"/>
                  </a:lnTo>
                  <a:lnTo>
                    <a:pt x="113" y="15626"/>
                  </a:lnTo>
                  <a:lnTo>
                    <a:pt x="151" y="16133"/>
                  </a:lnTo>
                  <a:lnTo>
                    <a:pt x="188" y="16376"/>
                  </a:lnTo>
                  <a:lnTo>
                    <a:pt x="264" y="16585"/>
                  </a:lnTo>
                  <a:lnTo>
                    <a:pt x="339" y="16773"/>
                  </a:lnTo>
                  <a:lnTo>
                    <a:pt x="453" y="16938"/>
                  </a:lnTo>
                  <a:lnTo>
                    <a:pt x="1095" y="16883"/>
                  </a:lnTo>
                  <a:lnTo>
                    <a:pt x="1963" y="16795"/>
                  </a:lnTo>
                  <a:lnTo>
                    <a:pt x="2945" y="16751"/>
                  </a:lnTo>
                  <a:lnTo>
                    <a:pt x="3965" y="16706"/>
                  </a:lnTo>
                  <a:lnTo>
                    <a:pt x="5022" y="16684"/>
                  </a:lnTo>
                  <a:lnTo>
                    <a:pt x="5947" y="16684"/>
                  </a:lnTo>
                  <a:lnTo>
                    <a:pt x="6759" y="16706"/>
                  </a:lnTo>
                  <a:lnTo>
                    <a:pt x="7363" y="16751"/>
                  </a:lnTo>
                  <a:lnTo>
                    <a:pt x="7948" y="16839"/>
                  </a:lnTo>
                  <a:lnTo>
                    <a:pt x="8458" y="16916"/>
                  </a:lnTo>
                  <a:lnTo>
                    <a:pt x="8893" y="17026"/>
                  </a:lnTo>
                  <a:lnTo>
                    <a:pt x="9289" y="17158"/>
                  </a:lnTo>
                  <a:lnTo>
                    <a:pt x="9572" y="17280"/>
                  </a:lnTo>
                  <a:lnTo>
                    <a:pt x="9799" y="17412"/>
                  </a:lnTo>
                  <a:lnTo>
                    <a:pt x="9969" y="17555"/>
                  </a:lnTo>
                  <a:lnTo>
                    <a:pt x="10120" y="17687"/>
                  </a:lnTo>
                  <a:lnTo>
                    <a:pt x="10158" y="17831"/>
                  </a:lnTo>
                  <a:lnTo>
                    <a:pt x="10195" y="17974"/>
                  </a:lnTo>
                  <a:lnTo>
                    <a:pt x="10158" y="18128"/>
                  </a:lnTo>
                  <a:lnTo>
                    <a:pt x="10082" y="18271"/>
                  </a:lnTo>
                  <a:lnTo>
                    <a:pt x="9969" y="18426"/>
                  </a:lnTo>
                  <a:lnTo>
                    <a:pt x="9837" y="18569"/>
                  </a:lnTo>
                  <a:lnTo>
                    <a:pt x="9648" y="18701"/>
                  </a:lnTo>
                  <a:lnTo>
                    <a:pt x="9440" y="18822"/>
                  </a:lnTo>
                  <a:lnTo>
                    <a:pt x="9213" y="18999"/>
                  </a:lnTo>
                  <a:lnTo>
                    <a:pt x="9044" y="19186"/>
                  </a:lnTo>
                  <a:lnTo>
                    <a:pt x="8893" y="19395"/>
                  </a:lnTo>
                  <a:lnTo>
                    <a:pt x="8817" y="19627"/>
                  </a:lnTo>
                  <a:lnTo>
                    <a:pt x="8779" y="19858"/>
                  </a:lnTo>
                  <a:lnTo>
                    <a:pt x="8779" y="20112"/>
                  </a:lnTo>
                  <a:lnTo>
                    <a:pt x="8855" y="20354"/>
                  </a:lnTo>
                  <a:lnTo>
                    <a:pt x="8968" y="20586"/>
                  </a:lnTo>
                  <a:lnTo>
                    <a:pt x="9138" y="20817"/>
                  </a:lnTo>
                  <a:lnTo>
                    <a:pt x="9365" y="21026"/>
                  </a:lnTo>
                  <a:lnTo>
                    <a:pt x="9610" y="21192"/>
                  </a:lnTo>
                  <a:lnTo>
                    <a:pt x="9950" y="21368"/>
                  </a:lnTo>
                  <a:lnTo>
                    <a:pt x="10120" y="21445"/>
                  </a:lnTo>
                  <a:lnTo>
                    <a:pt x="10346" y="21511"/>
                  </a:lnTo>
                  <a:lnTo>
                    <a:pt x="10516" y="21555"/>
                  </a:lnTo>
                  <a:lnTo>
                    <a:pt x="10743" y="21600"/>
                  </a:lnTo>
                  <a:lnTo>
                    <a:pt x="10988" y="21644"/>
                  </a:lnTo>
                  <a:lnTo>
                    <a:pt x="11215" y="21666"/>
                  </a:lnTo>
                  <a:lnTo>
                    <a:pt x="11498" y="21666"/>
                  </a:lnTo>
                  <a:lnTo>
                    <a:pt x="11762" y="21666"/>
                  </a:lnTo>
                  <a:lnTo>
                    <a:pt x="12253" y="21644"/>
                  </a:lnTo>
                  <a:lnTo>
                    <a:pt x="12763" y="21577"/>
                  </a:lnTo>
                  <a:lnTo>
                    <a:pt x="13197" y="21467"/>
                  </a:lnTo>
                  <a:lnTo>
                    <a:pt x="13556" y="21346"/>
                  </a:lnTo>
                  <a:lnTo>
                    <a:pt x="13896" y="21192"/>
                  </a:lnTo>
                  <a:lnTo>
                    <a:pt x="14179" y="21026"/>
                  </a:lnTo>
                  <a:lnTo>
                    <a:pt x="14444" y="20839"/>
                  </a:lnTo>
                  <a:lnTo>
                    <a:pt x="14576" y="20641"/>
                  </a:lnTo>
                  <a:lnTo>
                    <a:pt x="14727" y="20431"/>
                  </a:lnTo>
                  <a:lnTo>
                    <a:pt x="14765" y="20200"/>
                  </a:lnTo>
                  <a:lnTo>
                    <a:pt x="14802" y="19991"/>
                  </a:lnTo>
                  <a:lnTo>
                    <a:pt x="14727" y="19759"/>
                  </a:lnTo>
                  <a:lnTo>
                    <a:pt x="14613" y="19550"/>
                  </a:lnTo>
                  <a:lnTo>
                    <a:pt x="14444" y="19307"/>
                  </a:lnTo>
                  <a:lnTo>
                    <a:pt x="14217" y="19098"/>
                  </a:lnTo>
                  <a:lnTo>
                    <a:pt x="13934" y="18911"/>
                  </a:lnTo>
                  <a:lnTo>
                    <a:pt x="13669" y="18745"/>
                  </a:lnTo>
                  <a:lnTo>
                    <a:pt x="13462" y="18547"/>
                  </a:lnTo>
                  <a:lnTo>
                    <a:pt x="13311" y="18337"/>
                  </a:lnTo>
                  <a:lnTo>
                    <a:pt x="13197" y="18150"/>
                  </a:lnTo>
                  <a:lnTo>
                    <a:pt x="13122" y="17941"/>
                  </a:lnTo>
                  <a:lnTo>
                    <a:pt x="13122" y="17720"/>
                  </a:lnTo>
                  <a:lnTo>
                    <a:pt x="13122" y="17533"/>
                  </a:lnTo>
                  <a:lnTo>
                    <a:pt x="13197" y="17346"/>
                  </a:lnTo>
                  <a:lnTo>
                    <a:pt x="13273" y="17158"/>
                  </a:lnTo>
                  <a:lnTo>
                    <a:pt x="13386" y="16982"/>
                  </a:lnTo>
                  <a:lnTo>
                    <a:pt x="13537" y="16839"/>
                  </a:lnTo>
                  <a:lnTo>
                    <a:pt x="13707" y="16706"/>
                  </a:lnTo>
                  <a:lnTo>
                    <a:pt x="13896" y="16607"/>
                  </a:lnTo>
                  <a:lnTo>
                    <a:pt x="14104" y="16519"/>
                  </a:lnTo>
                  <a:lnTo>
                    <a:pt x="14330" y="16453"/>
                  </a:lnTo>
                  <a:lnTo>
                    <a:pt x="14538" y="16431"/>
                  </a:lnTo>
                  <a:lnTo>
                    <a:pt x="14897" y="16453"/>
                  </a:lnTo>
                  <a:lnTo>
                    <a:pt x="15406" y="16497"/>
                  </a:lnTo>
                  <a:lnTo>
                    <a:pt x="16105" y="16541"/>
                  </a:lnTo>
                  <a:lnTo>
                    <a:pt x="16898" y="16607"/>
                  </a:lnTo>
                  <a:lnTo>
                    <a:pt x="17804" y="16651"/>
                  </a:lnTo>
                  <a:lnTo>
                    <a:pt x="18786" y="16684"/>
                  </a:lnTo>
                  <a:lnTo>
                    <a:pt x="19844" y="16728"/>
                  </a:lnTo>
                  <a:lnTo>
                    <a:pt x="20920" y="16751"/>
                  </a:lnTo>
                  <a:lnTo>
                    <a:pt x="21109" y="16497"/>
                  </a:lnTo>
                  <a:lnTo>
                    <a:pt x="21241" y="16222"/>
                  </a:lnTo>
                  <a:lnTo>
                    <a:pt x="21392" y="15946"/>
                  </a:lnTo>
                  <a:lnTo>
                    <a:pt x="21467" y="15648"/>
                  </a:lnTo>
                  <a:lnTo>
                    <a:pt x="21543" y="15351"/>
                  </a:lnTo>
                  <a:lnTo>
                    <a:pt x="21618" y="15042"/>
                  </a:lnTo>
                  <a:lnTo>
                    <a:pt x="21618" y="14745"/>
                  </a:lnTo>
                  <a:lnTo>
                    <a:pt x="21618" y="14447"/>
                  </a:lnTo>
                  <a:lnTo>
                    <a:pt x="21618" y="14150"/>
                  </a:lnTo>
                  <a:lnTo>
                    <a:pt x="21581" y="13852"/>
                  </a:lnTo>
                  <a:lnTo>
                    <a:pt x="21505" y="13577"/>
                  </a:lnTo>
                  <a:lnTo>
                    <a:pt x="21430" y="13301"/>
                  </a:lnTo>
                  <a:lnTo>
                    <a:pt x="21354" y="13048"/>
                  </a:lnTo>
                  <a:lnTo>
                    <a:pt x="21241" y="12816"/>
                  </a:lnTo>
                  <a:lnTo>
                    <a:pt x="21146" y="12607"/>
                  </a:lnTo>
                  <a:lnTo>
                    <a:pt x="21033" y="12431"/>
                  </a:lnTo>
                  <a:lnTo>
                    <a:pt x="20920" y="12265"/>
                  </a:lnTo>
                  <a:lnTo>
                    <a:pt x="20769" y="12144"/>
                  </a:lnTo>
                  <a:lnTo>
                    <a:pt x="20637" y="12034"/>
                  </a:lnTo>
                  <a:lnTo>
                    <a:pt x="20486" y="11946"/>
                  </a:lnTo>
                  <a:lnTo>
                    <a:pt x="20297" y="11891"/>
                  </a:lnTo>
                  <a:lnTo>
                    <a:pt x="20165" y="11846"/>
                  </a:lnTo>
                  <a:lnTo>
                    <a:pt x="19976" y="11824"/>
                  </a:lnTo>
                  <a:lnTo>
                    <a:pt x="19806" y="11802"/>
                  </a:lnTo>
                  <a:lnTo>
                    <a:pt x="19390" y="11824"/>
                  </a:lnTo>
                  <a:lnTo>
                    <a:pt x="18956" y="11891"/>
                  </a:lnTo>
                  <a:lnTo>
                    <a:pt x="18503" y="11968"/>
                  </a:lnTo>
                  <a:lnTo>
                    <a:pt x="17993" y="12078"/>
                  </a:lnTo>
                  <a:lnTo>
                    <a:pt x="17653" y="12144"/>
                  </a:lnTo>
                  <a:lnTo>
                    <a:pt x="17332" y="12199"/>
                  </a:lnTo>
                  <a:lnTo>
                    <a:pt x="17049" y="12221"/>
                  </a:lnTo>
                  <a:lnTo>
                    <a:pt x="16747" y="12243"/>
                  </a:lnTo>
                  <a:lnTo>
                    <a:pt x="16464" y="12243"/>
                  </a:lnTo>
                  <a:lnTo>
                    <a:pt x="16218" y="12243"/>
                  </a:lnTo>
                  <a:lnTo>
                    <a:pt x="15992" y="12221"/>
                  </a:lnTo>
                  <a:lnTo>
                    <a:pt x="15746" y="12199"/>
                  </a:lnTo>
                  <a:lnTo>
                    <a:pt x="15520" y="12155"/>
                  </a:lnTo>
                  <a:lnTo>
                    <a:pt x="15350" y="12122"/>
                  </a:lnTo>
                  <a:lnTo>
                    <a:pt x="15161" y="12056"/>
                  </a:lnTo>
                  <a:lnTo>
                    <a:pt x="14972" y="11990"/>
                  </a:lnTo>
                  <a:lnTo>
                    <a:pt x="14689" y="11846"/>
                  </a:lnTo>
                  <a:lnTo>
                    <a:pt x="14444" y="11670"/>
                  </a:lnTo>
                  <a:lnTo>
                    <a:pt x="14255" y="11483"/>
                  </a:lnTo>
                  <a:lnTo>
                    <a:pt x="14104" y="11295"/>
                  </a:lnTo>
                  <a:lnTo>
                    <a:pt x="14028" y="11086"/>
                  </a:lnTo>
                  <a:lnTo>
                    <a:pt x="13972" y="10888"/>
                  </a:lnTo>
                  <a:lnTo>
                    <a:pt x="13972" y="10700"/>
                  </a:lnTo>
                  <a:lnTo>
                    <a:pt x="14009" y="10513"/>
                  </a:lnTo>
                  <a:lnTo>
                    <a:pt x="14066" y="10359"/>
                  </a:lnTo>
                  <a:lnTo>
                    <a:pt x="14179" y="10215"/>
                  </a:lnTo>
                  <a:lnTo>
                    <a:pt x="14406" y="10006"/>
                  </a:lnTo>
                  <a:lnTo>
                    <a:pt x="14651" y="9830"/>
                  </a:lnTo>
                  <a:lnTo>
                    <a:pt x="14878" y="9686"/>
                  </a:lnTo>
                  <a:lnTo>
                    <a:pt x="15123" y="9554"/>
                  </a:lnTo>
                  <a:lnTo>
                    <a:pt x="15350" y="9477"/>
                  </a:lnTo>
                  <a:lnTo>
                    <a:pt x="15558" y="9411"/>
                  </a:lnTo>
                  <a:lnTo>
                    <a:pt x="15803" y="9345"/>
                  </a:lnTo>
                  <a:lnTo>
                    <a:pt x="16030" y="9323"/>
                  </a:lnTo>
                  <a:lnTo>
                    <a:pt x="16256" y="9301"/>
                  </a:lnTo>
                  <a:lnTo>
                    <a:pt x="16464" y="9323"/>
                  </a:lnTo>
                  <a:lnTo>
                    <a:pt x="16690" y="9345"/>
                  </a:lnTo>
                  <a:lnTo>
                    <a:pt x="16898" y="9367"/>
                  </a:lnTo>
                  <a:lnTo>
                    <a:pt x="17332" y="9477"/>
                  </a:lnTo>
                  <a:lnTo>
                    <a:pt x="17767" y="9598"/>
                  </a:lnTo>
                  <a:lnTo>
                    <a:pt x="18163" y="9731"/>
                  </a:lnTo>
                  <a:lnTo>
                    <a:pt x="18597" y="9874"/>
                  </a:lnTo>
                  <a:lnTo>
                    <a:pt x="18994" y="10006"/>
                  </a:lnTo>
                  <a:lnTo>
                    <a:pt x="19428" y="10083"/>
                  </a:lnTo>
                  <a:lnTo>
                    <a:pt x="19617" y="10127"/>
                  </a:lnTo>
                  <a:lnTo>
                    <a:pt x="19844" y="10149"/>
                  </a:lnTo>
                  <a:lnTo>
                    <a:pt x="20013" y="10149"/>
                  </a:lnTo>
                  <a:lnTo>
                    <a:pt x="20240" y="10127"/>
                  </a:lnTo>
                  <a:lnTo>
                    <a:pt x="20410" y="10105"/>
                  </a:lnTo>
                  <a:lnTo>
                    <a:pt x="20637" y="10061"/>
                  </a:lnTo>
                  <a:lnTo>
                    <a:pt x="20844" y="9984"/>
                  </a:lnTo>
                  <a:lnTo>
                    <a:pt x="21033" y="9896"/>
                  </a:lnTo>
                  <a:lnTo>
                    <a:pt x="21146" y="9830"/>
                  </a:lnTo>
                  <a:lnTo>
                    <a:pt x="21203" y="9753"/>
                  </a:lnTo>
                  <a:lnTo>
                    <a:pt x="21279" y="9642"/>
                  </a:lnTo>
                  <a:lnTo>
                    <a:pt x="21354" y="9521"/>
                  </a:lnTo>
                  <a:lnTo>
                    <a:pt x="21430" y="9246"/>
                  </a:lnTo>
                  <a:lnTo>
                    <a:pt x="21430" y="8904"/>
                  </a:lnTo>
                  <a:lnTo>
                    <a:pt x="21430" y="8540"/>
                  </a:lnTo>
                  <a:lnTo>
                    <a:pt x="21392" y="8144"/>
                  </a:lnTo>
                  <a:lnTo>
                    <a:pt x="21354" y="7714"/>
                  </a:lnTo>
                  <a:lnTo>
                    <a:pt x="21279" y="7295"/>
                  </a:lnTo>
                  <a:lnTo>
                    <a:pt x="21146" y="6446"/>
                  </a:lnTo>
                  <a:lnTo>
                    <a:pt x="20995" y="5686"/>
                  </a:lnTo>
                  <a:lnTo>
                    <a:pt x="20958" y="5366"/>
                  </a:lnTo>
                  <a:lnTo>
                    <a:pt x="20958" y="5091"/>
                  </a:lnTo>
                  <a:lnTo>
                    <a:pt x="20958" y="4860"/>
                  </a:lnTo>
                  <a:lnTo>
                    <a:pt x="21033" y="4716"/>
                  </a:lnTo>
                  <a:lnTo>
                    <a:pt x="20637" y="4860"/>
                  </a:lnTo>
                  <a:lnTo>
                    <a:pt x="20127" y="4992"/>
                  </a:lnTo>
                  <a:lnTo>
                    <a:pt x="19617" y="5069"/>
                  </a:lnTo>
                  <a:lnTo>
                    <a:pt x="19032" y="5157"/>
                  </a:lnTo>
                  <a:lnTo>
                    <a:pt x="18465" y="5201"/>
                  </a:lnTo>
                  <a:lnTo>
                    <a:pt x="17842" y="5245"/>
                  </a:lnTo>
                  <a:lnTo>
                    <a:pt x="17219" y="5267"/>
                  </a:lnTo>
                  <a:lnTo>
                    <a:pt x="16615" y="5267"/>
                  </a:lnTo>
                  <a:lnTo>
                    <a:pt x="15992" y="5245"/>
                  </a:lnTo>
                  <a:lnTo>
                    <a:pt x="15369" y="5201"/>
                  </a:lnTo>
                  <a:lnTo>
                    <a:pt x="14840" y="5157"/>
                  </a:lnTo>
                  <a:lnTo>
                    <a:pt x="14293" y="5091"/>
                  </a:lnTo>
                  <a:lnTo>
                    <a:pt x="13783" y="5014"/>
                  </a:lnTo>
                  <a:lnTo>
                    <a:pt x="13386" y="4926"/>
                  </a:lnTo>
                  <a:lnTo>
                    <a:pt x="13027" y="4815"/>
                  </a:lnTo>
                  <a:lnTo>
                    <a:pt x="12725" y="4716"/>
                  </a:lnTo>
                  <a:lnTo>
                    <a:pt x="12480" y="4606"/>
                  </a:lnTo>
                  <a:lnTo>
                    <a:pt x="12291" y="4496"/>
                  </a:lnTo>
                  <a:lnTo>
                    <a:pt x="12197" y="4397"/>
                  </a:lnTo>
                  <a:lnTo>
                    <a:pt x="12083" y="4286"/>
                  </a:lnTo>
                  <a:lnTo>
                    <a:pt x="12046" y="4187"/>
                  </a:lnTo>
                  <a:lnTo>
                    <a:pt x="12008" y="4077"/>
                  </a:lnTo>
                  <a:lnTo>
                    <a:pt x="12046" y="3967"/>
                  </a:lnTo>
                  <a:lnTo>
                    <a:pt x="12121" y="3868"/>
                  </a:lnTo>
                  <a:lnTo>
                    <a:pt x="12197" y="3735"/>
                  </a:lnTo>
                  <a:lnTo>
                    <a:pt x="12291" y="3614"/>
                  </a:lnTo>
                  <a:lnTo>
                    <a:pt x="12442" y="3482"/>
                  </a:lnTo>
                  <a:lnTo>
                    <a:pt x="12631" y="3361"/>
                  </a:lnTo>
                  <a:lnTo>
                    <a:pt x="13065" y="3085"/>
                  </a:lnTo>
                  <a:lnTo>
                    <a:pt x="13537" y="2766"/>
                  </a:lnTo>
                  <a:lnTo>
                    <a:pt x="13783" y="2578"/>
                  </a:lnTo>
                  <a:lnTo>
                    <a:pt x="13934" y="2380"/>
                  </a:lnTo>
                  <a:lnTo>
                    <a:pt x="14028" y="2171"/>
                  </a:lnTo>
                  <a:lnTo>
                    <a:pt x="14104" y="1961"/>
                  </a:lnTo>
                  <a:lnTo>
                    <a:pt x="14104" y="1730"/>
                  </a:lnTo>
                  <a:lnTo>
                    <a:pt x="14066" y="1498"/>
                  </a:lnTo>
                  <a:lnTo>
                    <a:pt x="13972" y="1267"/>
                  </a:lnTo>
                  <a:lnTo>
                    <a:pt x="13820" y="1057"/>
                  </a:lnTo>
                  <a:lnTo>
                    <a:pt x="13594" y="837"/>
                  </a:lnTo>
                  <a:lnTo>
                    <a:pt x="13386" y="628"/>
                  </a:lnTo>
                  <a:lnTo>
                    <a:pt x="13103" y="462"/>
                  </a:lnTo>
                  <a:lnTo>
                    <a:pt x="12763" y="308"/>
                  </a:lnTo>
                  <a:lnTo>
                    <a:pt x="12404" y="187"/>
                  </a:lnTo>
                  <a:lnTo>
                    <a:pt x="12008" y="77"/>
                  </a:lnTo>
                  <a:lnTo>
                    <a:pt x="11574" y="33"/>
                  </a:lnTo>
                  <a:lnTo>
                    <a:pt x="11102" y="11"/>
                  </a:lnTo>
                  <a:lnTo>
                    <a:pt x="10667" y="11"/>
                  </a:lnTo>
                  <a:lnTo>
                    <a:pt x="10233" y="77"/>
                  </a:lnTo>
                  <a:lnTo>
                    <a:pt x="9837" y="187"/>
                  </a:lnTo>
                  <a:lnTo>
                    <a:pt x="9440" y="286"/>
                  </a:lnTo>
                  <a:lnTo>
                    <a:pt x="9062" y="462"/>
                  </a:lnTo>
                  <a:lnTo>
                    <a:pt x="8741" y="628"/>
                  </a:lnTo>
                  <a:lnTo>
                    <a:pt x="8458" y="815"/>
                  </a:lnTo>
                  <a:lnTo>
                    <a:pt x="8232" y="1035"/>
                  </a:lnTo>
                  <a:lnTo>
                    <a:pt x="8062" y="1245"/>
                  </a:lnTo>
                  <a:lnTo>
                    <a:pt x="7911" y="1476"/>
                  </a:lnTo>
                  <a:lnTo>
                    <a:pt x="7835" y="1708"/>
                  </a:lnTo>
                  <a:lnTo>
                    <a:pt x="7797" y="1961"/>
                  </a:lnTo>
                  <a:lnTo>
                    <a:pt x="7835" y="2193"/>
                  </a:lnTo>
                  <a:lnTo>
                    <a:pt x="7948" y="2402"/>
                  </a:lnTo>
                  <a:lnTo>
                    <a:pt x="8062" y="2534"/>
                  </a:lnTo>
                  <a:lnTo>
                    <a:pt x="8175" y="2644"/>
                  </a:lnTo>
                  <a:lnTo>
                    <a:pt x="8269" y="2744"/>
                  </a:lnTo>
                  <a:lnTo>
                    <a:pt x="8420" y="2832"/>
                  </a:lnTo>
                  <a:lnTo>
                    <a:pt x="8704" y="3019"/>
                  </a:lnTo>
                  <a:lnTo>
                    <a:pt x="8968" y="3206"/>
                  </a:lnTo>
                  <a:lnTo>
                    <a:pt x="9138" y="3405"/>
                  </a:lnTo>
                  <a:lnTo>
                    <a:pt x="9327" y="3570"/>
                  </a:lnTo>
                  <a:lnTo>
                    <a:pt x="9440" y="3735"/>
                  </a:lnTo>
                  <a:lnTo>
                    <a:pt x="9516" y="3890"/>
                  </a:lnTo>
                  <a:lnTo>
                    <a:pt x="9534" y="4033"/>
                  </a:lnTo>
                  <a:lnTo>
                    <a:pt x="9534" y="4165"/>
                  </a:lnTo>
                  <a:lnTo>
                    <a:pt x="9516" y="4286"/>
                  </a:lnTo>
                  <a:lnTo>
                    <a:pt x="9440" y="4397"/>
                  </a:lnTo>
                  <a:lnTo>
                    <a:pt x="9327" y="4496"/>
                  </a:lnTo>
                  <a:lnTo>
                    <a:pt x="9176" y="4562"/>
                  </a:lnTo>
                  <a:lnTo>
                    <a:pt x="9006" y="4628"/>
                  </a:lnTo>
                  <a:lnTo>
                    <a:pt x="8779" y="4694"/>
                  </a:lnTo>
                  <a:lnTo>
                    <a:pt x="8534" y="4716"/>
                  </a:lnTo>
                  <a:lnTo>
                    <a:pt x="8232" y="4716"/>
                  </a:lnTo>
                  <a:lnTo>
                    <a:pt x="7118" y="4738"/>
                  </a:lnTo>
                  <a:lnTo>
                    <a:pt x="5947" y="4771"/>
                  </a:lnTo>
                  <a:lnTo>
                    <a:pt x="4795" y="4815"/>
                  </a:lnTo>
                  <a:lnTo>
                    <a:pt x="3681" y="4860"/>
                  </a:lnTo>
                  <a:lnTo>
                    <a:pt x="2662" y="4882"/>
                  </a:lnTo>
                  <a:lnTo>
                    <a:pt x="1755" y="4882"/>
                  </a:lnTo>
                  <a:lnTo>
                    <a:pt x="1359" y="4860"/>
                  </a:lnTo>
                  <a:lnTo>
                    <a:pt x="981" y="4837"/>
                  </a:lnTo>
                  <a:lnTo>
                    <a:pt x="698" y="4771"/>
                  </a:lnTo>
                  <a:lnTo>
                    <a:pt x="453" y="4716"/>
                  </a:lnTo>
                  <a:lnTo>
                    <a:pt x="453" y="5322"/>
                  </a:lnTo>
                  <a:lnTo>
                    <a:pt x="453" y="6083"/>
                  </a:lnTo>
                  <a:lnTo>
                    <a:pt x="453" y="6909"/>
                  </a:lnTo>
                  <a:lnTo>
                    <a:pt x="453" y="7780"/>
                  </a:lnTo>
                  <a:lnTo>
                    <a:pt x="453" y="8606"/>
                  </a:lnTo>
                  <a:lnTo>
                    <a:pt x="453" y="9345"/>
                  </a:lnTo>
                  <a:lnTo>
                    <a:pt x="453" y="9918"/>
                  </a:lnTo>
                  <a:lnTo>
                    <a:pt x="453" y="10282"/>
                  </a:lnTo>
                  <a:lnTo>
                    <a:pt x="490" y="10381"/>
                  </a:lnTo>
                  <a:lnTo>
                    <a:pt x="547" y="10491"/>
                  </a:lnTo>
                  <a:lnTo>
                    <a:pt x="660" y="10590"/>
                  </a:lnTo>
                  <a:lnTo>
                    <a:pt x="811" y="10700"/>
                  </a:lnTo>
                  <a:lnTo>
                    <a:pt x="981" y="10811"/>
                  </a:lnTo>
                  <a:lnTo>
                    <a:pt x="1208" y="10888"/>
                  </a:lnTo>
                  <a:lnTo>
                    <a:pt x="1453" y="10954"/>
                  </a:lnTo>
                  <a:lnTo>
                    <a:pt x="1718" y="11020"/>
                  </a:lnTo>
                  <a:lnTo>
                    <a:pt x="1963" y="11064"/>
                  </a:lnTo>
                  <a:lnTo>
                    <a:pt x="2265" y="11086"/>
                  </a:lnTo>
                  <a:lnTo>
                    <a:pt x="2548" y="11064"/>
                  </a:lnTo>
                  <a:lnTo>
                    <a:pt x="2794" y="11042"/>
                  </a:lnTo>
                  <a:lnTo>
                    <a:pt x="3096" y="10976"/>
                  </a:lnTo>
                  <a:lnTo>
                    <a:pt x="3341" y="10888"/>
                  </a:lnTo>
                  <a:lnTo>
                    <a:pt x="3606" y="10766"/>
                  </a:lnTo>
                  <a:lnTo>
                    <a:pt x="3813" y="10590"/>
                  </a:lnTo>
                  <a:close/>
                </a:path>
              </a:pathLst>
            </a:custGeom>
            <a:solidFill>
              <a:srgbClr val="92D050">
                <a:alpha val="78038"/>
              </a:srgbClr>
            </a:solidFill>
            <a:ln w="28575">
              <a:solidFill>
                <a:schemeClr val="bg1"/>
              </a:solidFill>
              <a:miter lim="800000"/>
              <a:headEnd/>
              <a:tailEnd/>
            </a:ln>
          </p:spPr>
          <p:txBody>
            <a:bodyPr/>
            <a:lstStyle/>
            <a:p>
              <a:pPr fontAlgn="base">
                <a:spcBef>
                  <a:spcPct val="0"/>
                </a:spcBef>
                <a:spcAft>
                  <a:spcPct val="0"/>
                </a:spcAft>
              </a:pPr>
              <a:endParaRPr lang="zh-CN" altLang="en-US">
                <a:solidFill>
                  <a:prstClr val="black"/>
                </a:solidFill>
                <a:latin typeface="Arial" charset="0"/>
              </a:endParaRPr>
            </a:p>
          </p:txBody>
        </p:sp>
        <p:sp>
          <p:nvSpPr>
            <p:cNvPr id="20498" name="Puzzle1"/>
            <p:cNvSpPr>
              <a:spLocks noEditPoints="1" noChangeArrowheads="1"/>
            </p:cNvSpPr>
            <p:nvPr/>
          </p:nvSpPr>
          <p:spPr bwMode="auto">
            <a:xfrm>
              <a:off x="2771800" y="1666812"/>
              <a:ext cx="2162052" cy="1139045"/>
            </a:xfrm>
            <a:custGeom>
              <a:avLst/>
              <a:gdLst>
                <a:gd name="T0" fmla="*/ 1675590 w 21600"/>
                <a:gd name="T1" fmla="*/ 1111518 h 21600"/>
                <a:gd name="T2" fmla="*/ 1699213 w 21600"/>
                <a:gd name="T3" fmla="*/ 27474 h 21600"/>
                <a:gd name="T4" fmla="*/ 472949 w 21600"/>
                <a:gd name="T5" fmla="*/ 45140 h 21600"/>
                <a:gd name="T6" fmla="*/ 504479 w 21600"/>
                <a:gd name="T7" fmla="*/ 1107616 h 21600"/>
                <a:gd name="T8" fmla="*/ 1082127 w 21600"/>
                <a:gd name="T9" fmla="*/ 679472 h 21600"/>
                <a:gd name="T10" fmla="*/ 1085530 w 21600"/>
                <a:gd name="T11" fmla="*/ 459520 h 21600"/>
                <a:gd name="T12" fmla="*/ 2162052 w 21600"/>
                <a:gd name="T13" fmla="*/ 527336 h 21600"/>
                <a:gd name="T14" fmla="*/ 5605 w 21600"/>
                <a:gd name="T15" fmla="*/ 527336 h 21600"/>
                <a:gd name="T16" fmla="*/ 0 60000 65536"/>
                <a:gd name="T17" fmla="*/ 0 60000 65536"/>
                <a:gd name="T18" fmla="*/ 0 60000 65536"/>
                <a:gd name="T19" fmla="*/ 0 60000 65536"/>
                <a:gd name="T20" fmla="*/ 0 60000 65536"/>
                <a:gd name="T21" fmla="*/ 0 60000 65536"/>
                <a:gd name="T22" fmla="*/ 0 60000 65536"/>
                <a:gd name="T23" fmla="*/ 0 60000 65536"/>
                <a:gd name="T24" fmla="*/ 6086 w 21600"/>
                <a:gd name="T25" fmla="*/ 2569 h 21600"/>
                <a:gd name="T26" fmla="*/ 16132 w 21600"/>
                <a:gd name="T27" fmla="*/ 19552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0" y="20836"/>
                  </a:moveTo>
                  <a:lnTo>
                    <a:pt x="9528" y="20836"/>
                  </a:lnTo>
                  <a:lnTo>
                    <a:pt x="9686" y="20762"/>
                  </a:lnTo>
                  <a:lnTo>
                    <a:pt x="9810" y="20687"/>
                  </a:lnTo>
                  <a:lnTo>
                    <a:pt x="9922" y="20575"/>
                  </a:lnTo>
                  <a:lnTo>
                    <a:pt x="10012" y="20426"/>
                  </a:lnTo>
                  <a:lnTo>
                    <a:pt x="10068" y="20296"/>
                  </a:lnTo>
                  <a:lnTo>
                    <a:pt x="10113" y="20110"/>
                  </a:lnTo>
                  <a:lnTo>
                    <a:pt x="10136" y="19905"/>
                  </a:lnTo>
                  <a:lnTo>
                    <a:pt x="10136" y="19682"/>
                  </a:lnTo>
                  <a:lnTo>
                    <a:pt x="10113" y="19440"/>
                  </a:lnTo>
                  <a:lnTo>
                    <a:pt x="10068" y="19142"/>
                  </a:lnTo>
                  <a:lnTo>
                    <a:pt x="10012" y="18900"/>
                  </a:lnTo>
                  <a:lnTo>
                    <a:pt x="9900" y="18620"/>
                  </a:lnTo>
                  <a:lnTo>
                    <a:pt x="9787" y="18285"/>
                  </a:lnTo>
                  <a:lnTo>
                    <a:pt x="9641" y="17968"/>
                  </a:lnTo>
                  <a:lnTo>
                    <a:pt x="9472" y="17652"/>
                  </a:lnTo>
                  <a:lnTo>
                    <a:pt x="9382" y="17466"/>
                  </a:lnTo>
                  <a:lnTo>
                    <a:pt x="9315" y="17298"/>
                  </a:lnTo>
                  <a:lnTo>
                    <a:pt x="9258" y="17112"/>
                  </a:lnTo>
                  <a:lnTo>
                    <a:pt x="9191" y="16926"/>
                  </a:lnTo>
                  <a:lnTo>
                    <a:pt x="9123" y="16535"/>
                  </a:lnTo>
                  <a:lnTo>
                    <a:pt x="9101" y="16144"/>
                  </a:lnTo>
                  <a:lnTo>
                    <a:pt x="9101" y="15753"/>
                  </a:lnTo>
                  <a:lnTo>
                    <a:pt x="9168" y="15362"/>
                  </a:lnTo>
                  <a:lnTo>
                    <a:pt x="9236" y="14971"/>
                  </a:lnTo>
                  <a:lnTo>
                    <a:pt x="9360" y="14580"/>
                  </a:lnTo>
                  <a:lnTo>
                    <a:pt x="9495" y="14244"/>
                  </a:lnTo>
                  <a:lnTo>
                    <a:pt x="9663" y="13891"/>
                  </a:lnTo>
                  <a:lnTo>
                    <a:pt x="9855" y="13611"/>
                  </a:lnTo>
                  <a:lnTo>
                    <a:pt x="10068" y="13351"/>
                  </a:lnTo>
                  <a:lnTo>
                    <a:pt x="10293" y="13146"/>
                  </a:lnTo>
                  <a:lnTo>
                    <a:pt x="10552" y="12997"/>
                  </a:lnTo>
                  <a:lnTo>
                    <a:pt x="10811" y="12885"/>
                  </a:lnTo>
                  <a:lnTo>
                    <a:pt x="11069" y="12866"/>
                  </a:lnTo>
                  <a:lnTo>
                    <a:pt x="11351" y="12885"/>
                  </a:lnTo>
                  <a:lnTo>
                    <a:pt x="11610" y="12997"/>
                  </a:lnTo>
                  <a:lnTo>
                    <a:pt x="11846" y="13183"/>
                  </a:lnTo>
                  <a:lnTo>
                    <a:pt x="12060" y="13388"/>
                  </a:lnTo>
                  <a:lnTo>
                    <a:pt x="12251" y="13648"/>
                  </a:lnTo>
                  <a:lnTo>
                    <a:pt x="12419" y="13928"/>
                  </a:lnTo>
                  <a:lnTo>
                    <a:pt x="12555" y="14244"/>
                  </a:lnTo>
                  <a:lnTo>
                    <a:pt x="12690" y="14617"/>
                  </a:lnTo>
                  <a:lnTo>
                    <a:pt x="12768" y="15008"/>
                  </a:lnTo>
                  <a:lnTo>
                    <a:pt x="12836" y="15399"/>
                  </a:lnTo>
                  <a:lnTo>
                    <a:pt x="12858" y="15753"/>
                  </a:lnTo>
                  <a:lnTo>
                    <a:pt x="12858" y="16144"/>
                  </a:lnTo>
                  <a:lnTo>
                    <a:pt x="12813" y="16535"/>
                  </a:lnTo>
                  <a:lnTo>
                    <a:pt x="12746" y="16888"/>
                  </a:lnTo>
                  <a:lnTo>
                    <a:pt x="12667" y="17224"/>
                  </a:lnTo>
                  <a:lnTo>
                    <a:pt x="12510" y="17503"/>
                  </a:lnTo>
                  <a:lnTo>
                    <a:pt x="12228" y="18043"/>
                  </a:lnTo>
                  <a:lnTo>
                    <a:pt x="11970" y="18546"/>
                  </a:lnTo>
                  <a:lnTo>
                    <a:pt x="11868" y="18751"/>
                  </a:lnTo>
                  <a:lnTo>
                    <a:pt x="11778" y="18974"/>
                  </a:lnTo>
                  <a:lnTo>
                    <a:pt x="11711" y="19179"/>
                  </a:lnTo>
                  <a:lnTo>
                    <a:pt x="11666" y="19365"/>
                  </a:lnTo>
                  <a:lnTo>
                    <a:pt x="11632" y="19570"/>
                  </a:lnTo>
                  <a:lnTo>
                    <a:pt x="11632" y="19756"/>
                  </a:lnTo>
                  <a:lnTo>
                    <a:pt x="11632" y="19942"/>
                  </a:lnTo>
                  <a:lnTo>
                    <a:pt x="11643" y="20110"/>
                  </a:lnTo>
                  <a:lnTo>
                    <a:pt x="11711" y="20296"/>
                  </a:lnTo>
                  <a:lnTo>
                    <a:pt x="11801" y="20464"/>
                  </a:lnTo>
                  <a:lnTo>
                    <a:pt x="11891" y="20650"/>
                  </a:lnTo>
                  <a:lnTo>
                    <a:pt x="12037" y="20836"/>
                  </a:lnTo>
                  <a:lnTo>
                    <a:pt x="12206" y="21004"/>
                  </a:lnTo>
                  <a:lnTo>
                    <a:pt x="12419" y="21190"/>
                  </a:lnTo>
                  <a:lnTo>
                    <a:pt x="12667" y="21320"/>
                  </a:lnTo>
                  <a:lnTo>
                    <a:pt x="12960" y="21432"/>
                  </a:lnTo>
                  <a:lnTo>
                    <a:pt x="13286" y="21544"/>
                  </a:lnTo>
                  <a:lnTo>
                    <a:pt x="13612" y="21655"/>
                  </a:lnTo>
                  <a:lnTo>
                    <a:pt x="13983" y="21693"/>
                  </a:lnTo>
                  <a:lnTo>
                    <a:pt x="14343" y="21730"/>
                  </a:lnTo>
                  <a:lnTo>
                    <a:pt x="14715" y="21730"/>
                  </a:lnTo>
                  <a:lnTo>
                    <a:pt x="15075" y="21730"/>
                  </a:lnTo>
                  <a:lnTo>
                    <a:pt x="15446" y="21655"/>
                  </a:lnTo>
                  <a:lnTo>
                    <a:pt x="15794" y="21581"/>
                  </a:lnTo>
                  <a:lnTo>
                    <a:pt x="16132" y="21432"/>
                  </a:lnTo>
                  <a:lnTo>
                    <a:pt x="16458" y="21302"/>
                  </a:lnTo>
                  <a:lnTo>
                    <a:pt x="16740" y="21078"/>
                  </a:lnTo>
                  <a:lnTo>
                    <a:pt x="16976" y="20836"/>
                  </a:lnTo>
                  <a:lnTo>
                    <a:pt x="17043" y="20650"/>
                  </a:lnTo>
                  <a:lnTo>
                    <a:pt x="17088" y="20426"/>
                  </a:lnTo>
                  <a:lnTo>
                    <a:pt x="17133" y="20222"/>
                  </a:lnTo>
                  <a:lnTo>
                    <a:pt x="17156" y="19980"/>
                  </a:lnTo>
                  <a:lnTo>
                    <a:pt x="17167" y="19477"/>
                  </a:lnTo>
                  <a:lnTo>
                    <a:pt x="17167" y="18974"/>
                  </a:lnTo>
                  <a:lnTo>
                    <a:pt x="17156" y="18397"/>
                  </a:lnTo>
                  <a:lnTo>
                    <a:pt x="17111" y="17820"/>
                  </a:lnTo>
                  <a:lnTo>
                    <a:pt x="17066" y="17261"/>
                  </a:lnTo>
                  <a:lnTo>
                    <a:pt x="16998" y="16646"/>
                  </a:lnTo>
                  <a:lnTo>
                    <a:pt x="16852" y="15511"/>
                  </a:lnTo>
                  <a:lnTo>
                    <a:pt x="16740" y="14393"/>
                  </a:lnTo>
                  <a:lnTo>
                    <a:pt x="16717" y="13928"/>
                  </a:lnTo>
                  <a:lnTo>
                    <a:pt x="16695" y="13462"/>
                  </a:lnTo>
                  <a:lnTo>
                    <a:pt x="16717" y="13071"/>
                  </a:lnTo>
                  <a:lnTo>
                    <a:pt x="16785" y="12755"/>
                  </a:lnTo>
                  <a:lnTo>
                    <a:pt x="16852" y="12419"/>
                  </a:lnTo>
                  <a:lnTo>
                    <a:pt x="16953" y="12140"/>
                  </a:lnTo>
                  <a:lnTo>
                    <a:pt x="17088" y="11898"/>
                  </a:lnTo>
                  <a:lnTo>
                    <a:pt x="17212" y="11675"/>
                  </a:lnTo>
                  <a:lnTo>
                    <a:pt x="17370" y="11470"/>
                  </a:lnTo>
                  <a:lnTo>
                    <a:pt x="17516" y="11284"/>
                  </a:lnTo>
                  <a:lnTo>
                    <a:pt x="17696" y="11135"/>
                  </a:lnTo>
                  <a:lnTo>
                    <a:pt x="17865" y="11042"/>
                  </a:lnTo>
                  <a:lnTo>
                    <a:pt x="18033" y="10930"/>
                  </a:lnTo>
                  <a:lnTo>
                    <a:pt x="18213" y="10893"/>
                  </a:lnTo>
                  <a:lnTo>
                    <a:pt x="18382" y="10893"/>
                  </a:lnTo>
                  <a:lnTo>
                    <a:pt x="18551" y="10967"/>
                  </a:lnTo>
                  <a:lnTo>
                    <a:pt x="18708" y="11042"/>
                  </a:lnTo>
                  <a:lnTo>
                    <a:pt x="18855" y="11172"/>
                  </a:lnTo>
                  <a:lnTo>
                    <a:pt x="19012" y="11358"/>
                  </a:lnTo>
                  <a:lnTo>
                    <a:pt x="19136" y="11600"/>
                  </a:lnTo>
                  <a:lnTo>
                    <a:pt x="19271" y="11861"/>
                  </a:lnTo>
                  <a:lnTo>
                    <a:pt x="19440" y="12028"/>
                  </a:lnTo>
                  <a:lnTo>
                    <a:pt x="19608" y="12177"/>
                  </a:lnTo>
                  <a:lnTo>
                    <a:pt x="19822" y="12289"/>
                  </a:lnTo>
                  <a:lnTo>
                    <a:pt x="20025" y="12289"/>
                  </a:lnTo>
                  <a:lnTo>
                    <a:pt x="20238" y="12289"/>
                  </a:lnTo>
                  <a:lnTo>
                    <a:pt x="20452" y="12215"/>
                  </a:lnTo>
                  <a:lnTo>
                    <a:pt x="20643" y="12103"/>
                  </a:lnTo>
                  <a:lnTo>
                    <a:pt x="20846" y="11973"/>
                  </a:lnTo>
                  <a:lnTo>
                    <a:pt x="21037" y="11786"/>
                  </a:lnTo>
                  <a:lnTo>
                    <a:pt x="21206" y="11563"/>
                  </a:lnTo>
                  <a:lnTo>
                    <a:pt x="21363" y="11321"/>
                  </a:lnTo>
                  <a:lnTo>
                    <a:pt x="21465" y="11079"/>
                  </a:lnTo>
                  <a:lnTo>
                    <a:pt x="21577" y="10744"/>
                  </a:lnTo>
                  <a:lnTo>
                    <a:pt x="21622" y="10427"/>
                  </a:lnTo>
                  <a:lnTo>
                    <a:pt x="21645" y="10111"/>
                  </a:lnTo>
                  <a:lnTo>
                    <a:pt x="21622" y="9608"/>
                  </a:lnTo>
                  <a:lnTo>
                    <a:pt x="21577" y="9142"/>
                  </a:lnTo>
                  <a:lnTo>
                    <a:pt x="21465" y="8751"/>
                  </a:lnTo>
                  <a:lnTo>
                    <a:pt x="21363" y="8397"/>
                  </a:lnTo>
                  <a:lnTo>
                    <a:pt x="21206" y="8062"/>
                  </a:lnTo>
                  <a:lnTo>
                    <a:pt x="21037" y="7820"/>
                  </a:lnTo>
                  <a:lnTo>
                    <a:pt x="20846" y="7597"/>
                  </a:lnTo>
                  <a:lnTo>
                    <a:pt x="20643" y="7429"/>
                  </a:lnTo>
                  <a:lnTo>
                    <a:pt x="20452" y="7317"/>
                  </a:lnTo>
                  <a:lnTo>
                    <a:pt x="20238" y="7206"/>
                  </a:lnTo>
                  <a:lnTo>
                    <a:pt x="20025" y="7168"/>
                  </a:lnTo>
                  <a:lnTo>
                    <a:pt x="19822" y="7206"/>
                  </a:lnTo>
                  <a:lnTo>
                    <a:pt x="19608" y="7243"/>
                  </a:lnTo>
                  <a:lnTo>
                    <a:pt x="19440" y="7355"/>
                  </a:lnTo>
                  <a:lnTo>
                    <a:pt x="19271" y="7504"/>
                  </a:lnTo>
                  <a:lnTo>
                    <a:pt x="19136" y="7708"/>
                  </a:lnTo>
                  <a:lnTo>
                    <a:pt x="19012" y="7895"/>
                  </a:lnTo>
                  <a:lnTo>
                    <a:pt x="18832" y="8025"/>
                  </a:lnTo>
                  <a:lnTo>
                    <a:pt x="18663" y="8174"/>
                  </a:lnTo>
                  <a:lnTo>
                    <a:pt x="18472" y="8248"/>
                  </a:lnTo>
                  <a:lnTo>
                    <a:pt x="18270" y="8286"/>
                  </a:lnTo>
                  <a:lnTo>
                    <a:pt x="18078" y="8323"/>
                  </a:lnTo>
                  <a:lnTo>
                    <a:pt x="17887" y="8323"/>
                  </a:lnTo>
                  <a:lnTo>
                    <a:pt x="17696" y="8248"/>
                  </a:lnTo>
                  <a:lnTo>
                    <a:pt x="17493" y="8174"/>
                  </a:lnTo>
                  <a:lnTo>
                    <a:pt x="17302" y="8062"/>
                  </a:lnTo>
                  <a:lnTo>
                    <a:pt x="17133" y="7969"/>
                  </a:lnTo>
                  <a:lnTo>
                    <a:pt x="16976" y="7783"/>
                  </a:lnTo>
                  <a:lnTo>
                    <a:pt x="16852" y="7597"/>
                  </a:lnTo>
                  <a:lnTo>
                    <a:pt x="16740" y="7429"/>
                  </a:lnTo>
                  <a:lnTo>
                    <a:pt x="16672" y="7168"/>
                  </a:lnTo>
                  <a:lnTo>
                    <a:pt x="16638" y="6926"/>
                  </a:lnTo>
                  <a:lnTo>
                    <a:pt x="16616" y="6498"/>
                  </a:lnTo>
                  <a:lnTo>
                    <a:pt x="16616" y="5772"/>
                  </a:lnTo>
                  <a:lnTo>
                    <a:pt x="16650" y="4915"/>
                  </a:lnTo>
                  <a:lnTo>
                    <a:pt x="16695" y="3928"/>
                  </a:lnTo>
                  <a:lnTo>
                    <a:pt x="16762" y="2960"/>
                  </a:lnTo>
                  <a:lnTo>
                    <a:pt x="16830" y="1992"/>
                  </a:lnTo>
                  <a:lnTo>
                    <a:pt x="16908" y="1173"/>
                  </a:lnTo>
                  <a:lnTo>
                    <a:pt x="16976" y="521"/>
                  </a:lnTo>
                  <a:lnTo>
                    <a:pt x="16953" y="521"/>
                  </a:lnTo>
                  <a:lnTo>
                    <a:pt x="16931" y="521"/>
                  </a:lnTo>
                  <a:lnTo>
                    <a:pt x="16267" y="484"/>
                  </a:lnTo>
                  <a:lnTo>
                    <a:pt x="15637" y="428"/>
                  </a:lnTo>
                  <a:lnTo>
                    <a:pt x="15063" y="353"/>
                  </a:lnTo>
                  <a:lnTo>
                    <a:pt x="14523" y="279"/>
                  </a:lnTo>
                  <a:lnTo>
                    <a:pt x="14040" y="167"/>
                  </a:lnTo>
                  <a:lnTo>
                    <a:pt x="13635" y="93"/>
                  </a:lnTo>
                  <a:lnTo>
                    <a:pt x="13331" y="18"/>
                  </a:lnTo>
                  <a:lnTo>
                    <a:pt x="13117" y="18"/>
                  </a:lnTo>
                  <a:lnTo>
                    <a:pt x="12982" y="18"/>
                  </a:lnTo>
                  <a:lnTo>
                    <a:pt x="12858" y="130"/>
                  </a:lnTo>
                  <a:lnTo>
                    <a:pt x="12723" y="279"/>
                  </a:lnTo>
                  <a:lnTo>
                    <a:pt x="12622" y="446"/>
                  </a:lnTo>
                  <a:lnTo>
                    <a:pt x="12510" y="670"/>
                  </a:lnTo>
                  <a:lnTo>
                    <a:pt x="12419" y="912"/>
                  </a:lnTo>
                  <a:lnTo>
                    <a:pt x="12363" y="1210"/>
                  </a:lnTo>
                  <a:lnTo>
                    <a:pt x="12318" y="1526"/>
                  </a:lnTo>
                  <a:lnTo>
                    <a:pt x="12273" y="1843"/>
                  </a:lnTo>
                  <a:lnTo>
                    <a:pt x="12251" y="2215"/>
                  </a:lnTo>
                  <a:lnTo>
                    <a:pt x="12273" y="2532"/>
                  </a:lnTo>
                  <a:lnTo>
                    <a:pt x="12318" y="2886"/>
                  </a:lnTo>
                  <a:lnTo>
                    <a:pt x="12386" y="3240"/>
                  </a:lnTo>
                  <a:lnTo>
                    <a:pt x="12464" y="3556"/>
                  </a:lnTo>
                  <a:lnTo>
                    <a:pt x="12577" y="3891"/>
                  </a:lnTo>
                  <a:lnTo>
                    <a:pt x="12746" y="4171"/>
                  </a:lnTo>
                  <a:lnTo>
                    <a:pt x="12926" y="4487"/>
                  </a:lnTo>
                  <a:lnTo>
                    <a:pt x="13050" y="4860"/>
                  </a:lnTo>
                  <a:lnTo>
                    <a:pt x="13162" y="5251"/>
                  </a:lnTo>
                  <a:lnTo>
                    <a:pt x="13218" y="5604"/>
                  </a:lnTo>
                  <a:lnTo>
                    <a:pt x="13263" y="5995"/>
                  </a:lnTo>
                  <a:lnTo>
                    <a:pt x="13241" y="6386"/>
                  </a:lnTo>
                  <a:lnTo>
                    <a:pt x="13218" y="6740"/>
                  </a:lnTo>
                  <a:lnTo>
                    <a:pt x="13139" y="7094"/>
                  </a:lnTo>
                  <a:lnTo>
                    <a:pt x="13050" y="7429"/>
                  </a:lnTo>
                  <a:lnTo>
                    <a:pt x="12903" y="7746"/>
                  </a:lnTo>
                  <a:lnTo>
                    <a:pt x="12723" y="8025"/>
                  </a:lnTo>
                  <a:lnTo>
                    <a:pt x="12532" y="8286"/>
                  </a:lnTo>
                  <a:lnTo>
                    <a:pt x="12318" y="8491"/>
                  </a:lnTo>
                  <a:lnTo>
                    <a:pt x="12060" y="8677"/>
                  </a:lnTo>
                  <a:lnTo>
                    <a:pt x="11756" y="8788"/>
                  </a:lnTo>
                  <a:lnTo>
                    <a:pt x="11452" y="8826"/>
                  </a:lnTo>
                  <a:lnTo>
                    <a:pt x="11283" y="8826"/>
                  </a:lnTo>
                  <a:lnTo>
                    <a:pt x="11126" y="8826"/>
                  </a:lnTo>
                  <a:lnTo>
                    <a:pt x="11002" y="8788"/>
                  </a:lnTo>
                  <a:lnTo>
                    <a:pt x="10845" y="8714"/>
                  </a:lnTo>
                  <a:lnTo>
                    <a:pt x="10721" y="8640"/>
                  </a:lnTo>
                  <a:lnTo>
                    <a:pt x="10608" y="8565"/>
                  </a:lnTo>
                  <a:lnTo>
                    <a:pt x="10485" y="8453"/>
                  </a:lnTo>
                  <a:lnTo>
                    <a:pt x="10372" y="8323"/>
                  </a:lnTo>
                  <a:lnTo>
                    <a:pt x="10181" y="8062"/>
                  </a:lnTo>
                  <a:lnTo>
                    <a:pt x="10035" y="7746"/>
                  </a:lnTo>
                  <a:lnTo>
                    <a:pt x="9900" y="7392"/>
                  </a:lnTo>
                  <a:lnTo>
                    <a:pt x="9787" y="7001"/>
                  </a:lnTo>
                  <a:lnTo>
                    <a:pt x="9731" y="6610"/>
                  </a:lnTo>
                  <a:lnTo>
                    <a:pt x="9686" y="6219"/>
                  </a:lnTo>
                  <a:lnTo>
                    <a:pt x="9663" y="5772"/>
                  </a:lnTo>
                  <a:lnTo>
                    <a:pt x="9686" y="5381"/>
                  </a:lnTo>
                  <a:lnTo>
                    <a:pt x="9753" y="4990"/>
                  </a:lnTo>
                  <a:lnTo>
                    <a:pt x="9832" y="4636"/>
                  </a:lnTo>
                  <a:lnTo>
                    <a:pt x="9945" y="4320"/>
                  </a:lnTo>
                  <a:lnTo>
                    <a:pt x="10068" y="4022"/>
                  </a:lnTo>
                  <a:lnTo>
                    <a:pt x="10203" y="3817"/>
                  </a:lnTo>
                  <a:lnTo>
                    <a:pt x="10316" y="3593"/>
                  </a:lnTo>
                  <a:lnTo>
                    <a:pt x="10395" y="3351"/>
                  </a:lnTo>
                  <a:lnTo>
                    <a:pt x="10462" y="3109"/>
                  </a:lnTo>
                  <a:lnTo>
                    <a:pt x="10507" y="2848"/>
                  </a:lnTo>
                  <a:lnTo>
                    <a:pt x="10530" y="2606"/>
                  </a:lnTo>
                  <a:lnTo>
                    <a:pt x="10507" y="2346"/>
                  </a:lnTo>
                  <a:lnTo>
                    <a:pt x="10462" y="2141"/>
                  </a:lnTo>
                  <a:lnTo>
                    <a:pt x="10395" y="1880"/>
                  </a:lnTo>
                  <a:lnTo>
                    <a:pt x="10293" y="1638"/>
                  </a:lnTo>
                  <a:lnTo>
                    <a:pt x="10158" y="1415"/>
                  </a:lnTo>
                  <a:lnTo>
                    <a:pt x="9967" y="1210"/>
                  </a:lnTo>
                  <a:lnTo>
                    <a:pt x="9753" y="986"/>
                  </a:lnTo>
                  <a:lnTo>
                    <a:pt x="9495" y="819"/>
                  </a:lnTo>
                  <a:lnTo>
                    <a:pt x="9191" y="670"/>
                  </a:lnTo>
                  <a:lnTo>
                    <a:pt x="8842" y="521"/>
                  </a:lnTo>
                  <a:lnTo>
                    <a:pt x="8471" y="446"/>
                  </a:lnTo>
                  <a:lnTo>
                    <a:pt x="7998" y="428"/>
                  </a:lnTo>
                  <a:lnTo>
                    <a:pt x="7413" y="428"/>
                  </a:lnTo>
                  <a:lnTo>
                    <a:pt x="6817" y="446"/>
                  </a:lnTo>
                  <a:lnTo>
                    <a:pt x="6187" y="521"/>
                  </a:lnTo>
                  <a:lnTo>
                    <a:pt x="5602" y="633"/>
                  </a:lnTo>
                  <a:lnTo>
                    <a:pt x="5107" y="744"/>
                  </a:lnTo>
                  <a:lnTo>
                    <a:pt x="4725" y="856"/>
                  </a:lnTo>
                  <a:lnTo>
                    <a:pt x="4848" y="1564"/>
                  </a:lnTo>
                  <a:lnTo>
                    <a:pt x="5028" y="2495"/>
                  </a:lnTo>
                  <a:lnTo>
                    <a:pt x="5175" y="3556"/>
                  </a:lnTo>
                  <a:lnTo>
                    <a:pt x="5298" y="4673"/>
                  </a:lnTo>
                  <a:lnTo>
                    <a:pt x="5343" y="5213"/>
                  </a:lnTo>
                  <a:lnTo>
                    <a:pt x="5388" y="5753"/>
                  </a:lnTo>
                  <a:lnTo>
                    <a:pt x="5411" y="6275"/>
                  </a:lnTo>
                  <a:lnTo>
                    <a:pt x="5411" y="6740"/>
                  </a:lnTo>
                  <a:lnTo>
                    <a:pt x="5366" y="7168"/>
                  </a:lnTo>
                  <a:lnTo>
                    <a:pt x="5321" y="7541"/>
                  </a:lnTo>
                  <a:lnTo>
                    <a:pt x="5287" y="7708"/>
                  </a:lnTo>
                  <a:lnTo>
                    <a:pt x="5242" y="7857"/>
                  </a:lnTo>
                  <a:lnTo>
                    <a:pt x="5197" y="7969"/>
                  </a:lnTo>
                  <a:lnTo>
                    <a:pt x="5130" y="8062"/>
                  </a:lnTo>
                  <a:lnTo>
                    <a:pt x="5006" y="8248"/>
                  </a:lnTo>
                  <a:lnTo>
                    <a:pt x="4848" y="8397"/>
                  </a:lnTo>
                  <a:lnTo>
                    <a:pt x="4725" y="8528"/>
                  </a:lnTo>
                  <a:lnTo>
                    <a:pt x="4567" y="8640"/>
                  </a:lnTo>
                  <a:lnTo>
                    <a:pt x="4421" y="8714"/>
                  </a:lnTo>
                  <a:lnTo>
                    <a:pt x="4263" y="8751"/>
                  </a:lnTo>
                  <a:lnTo>
                    <a:pt x="4095" y="8788"/>
                  </a:lnTo>
                  <a:lnTo>
                    <a:pt x="3948" y="8788"/>
                  </a:lnTo>
                  <a:lnTo>
                    <a:pt x="3791" y="8751"/>
                  </a:lnTo>
                  <a:lnTo>
                    <a:pt x="3667" y="8714"/>
                  </a:lnTo>
                  <a:lnTo>
                    <a:pt x="3510" y="8677"/>
                  </a:lnTo>
                  <a:lnTo>
                    <a:pt x="3386" y="8602"/>
                  </a:lnTo>
                  <a:lnTo>
                    <a:pt x="3251" y="8491"/>
                  </a:lnTo>
                  <a:lnTo>
                    <a:pt x="3127" y="8360"/>
                  </a:lnTo>
                  <a:lnTo>
                    <a:pt x="3015" y="8248"/>
                  </a:lnTo>
                  <a:lnTo>
                    <a:pt x="2925" y="8062"/>
                  </a:lnTo>
                  <a:lnTo>
                    <a:pt x="2778" y="7857"/>
                  </a:lnTo>
                  <a:lnTo>
                    <a:pt x="2610" y="7671"/>
                  </a:lnTo>
                  <a:lnTo>
                    <a:pt x="2407" y="7541"/>
                  </a:lnTo>
                  <a:lnTo>
                    <a:pt x="2171" y="7466"/>
                  </a:lnTo>
                  <a:lnTo>
                    <a:pt x="1957" y="7429"/>
                  </a:lnTo>
                  <a:lnTo>
                    <a:pt x="1698" y="7429"/>
                  </a:lnTo>
                  <a:lnTo>
                    <a:pt x="1462" y="7466"/>
                  </a:lnTo>
                  <a:lnTo>
                    <a:pt x="1226" y="7559"/>
                  </a:lnTo>
                  <a:lnTo>
                    <a:pt x="989" y="7708"/>
                  </a:lnTo>
                  <a:lnTo>
                    <a:pt x="776" y="7932"/>
                  </a:lnTo>
                  <a:lnTo>
                    <a:pt x="551" y="8211"/>
                  </a:lnTo>
                  <a:lnTo>
                    <a:pt x="382" y="8528"/>
                  </a:lnTo>
                  <a:lnTo>
                    <a:pt x="315" y="8714"/>
                  </a:lnTo>
                  <a:lnTo>
                    <a:pt x="236" y="8919"/>
                  </a:lnTo>
                  <a:lnTo>
                    <a:pt x="191" y="9142"/>
                  </a:lnTo>
                  <a:lnTo>
                    <a:pt x="123" y="9347"/>
                  </a:lnTo>
                  <a:lnTo>
                    <a:pt x="78" y="9608"/>
                  </a:lnTo>
                  <a:lnTo>
                    <a:pt x="56" y="9887"/>
                  </a:lnTo>
                  <a:lnTo>
                    <a:pt x="33" y="10185"/>
                  </a:lnTo>
                  <a:lnTo>
                    <a:pt x="33" y="10464"/>
                  </a:lnTo>
                  <a:lnTo>
                    <a:pt x="33" y="10706"/>
                  </a:lnTo>
                  <a:lnTo>
                    <a:pt x="56" y="10967"/>
                  </a:lnTo>
                  <a:lnTo>
                    <a:pt x="78" y="11172"/>
                  </a:lnTo>
                  <a:lnTo>
                    <a:pt x="123" y="11395"/>
                  </a:lnTo>
                  <a:lnTo>
                    <a:pt x="168" y="11600"/>
                  </a:lnTo>
                  <a:lnTo>
                    <a:pt x="236" y="11786"/>
                  </a:lnTo>
                  <a:lnTo>
                    <a:pt x="292" y="11973"/>
                  </a:lnTo>
                  <a:lnTo>
                    <a:pt x="382" y="12140"/>
                  </a:lnTo>
                  <a:lnTo>
                    <a:pt x="540" y="12419"/>
                  </a:lnTo>
                  <a:lnTo>
                    <a:pt x="731" y="12680"/>
                  </a:lnTo>
                  <a:lnTo>
                    <a:pt x="944" y="12866"/>
                  </a:lnTo>
                  <a:lnTo>
                    <a:pt x="1158" y="12997"/>
                  </a:lnTo>
                  <a:lnTo>
                    <a:pt x="1395" y="13108"/>
                  </a:lnTo>
                  <a:lnTo>
                    <a:pt x="1608" y="13183"/>
                  </a:lnTo>
                  <a:lnTo>
                    <a:pt x="1856" y="13183"/>
                  </a:lnTo>
                  <a:lnTo>
                    <a:pt x="2070" y="13146"/>
                  </a:lnTo>
                  <a:lnTo>
                    <a:pt x="2261" y="13071"/>
                  </a:lnTo>
                  <a:lnTo>
                    <a:pt x="2430" y="12960"/>
                  </a:lnTo>
                  <a:lnTo>
                    <a:pt x="2587" y="12792"/>
                  </a:lnTo>
                  <a:lnTo>
                    <a:pt x="2688" y="12606"/>
                  </a:lnTo>
                  <a:lnTo>
                    <a:pt x="2801" y="12419"/>
                  </a:lnTo>
                  <a:lnTo>
                    <a:pt x="2925" y="12289"/>
                  </a:lnTo>
                  <a:lnTo>
                    <a:pt x="3082" y="12177"/>
                  </a:lnTo>
                  <a:lnTo>
                    <a:pt x="3228" y="12103"/>
                  </a:lnTo>
                  <a:lnTo>
                    <a:pt x="3408" y="12103"/>
                  </a:lnTo>
                  <a:lnTo>
                    <a:pt x="3577" y="12103"/>
                  </a:lnTo>
                  <a:lnTo>
                    <a:pt x="3723" y="12177"/>
                  </a:lnTo>
                  <a:lnTo>
                    <a:pt x="3903" y="12252"/>
                  </a:lnTo>
                  <a:lnTo>
                    <a:pt x="4072" y="12364"/>
                  </a:lnTo>
                  <a:lnTo>
                    <a:pt x="4230" y="12494"/>
                  </a:lnTo>
                  <a:lnTo>
                    <a:pt x="4353" y="12643"/>
                  </a:lnTo>
                  <a:lnTo>
                    <a:pt x="4488" y="12829"/>
                  </a:lnTo>
                  <a:lnTo>
                    <a:pt x="4567" y="13034"/>
                  </a:lnTo>
                  <a:lnTo>
                    <a:pt x="4657" y="13257"/>
                  </a:lnTo>
                  <a:lnTo>
                    <a:pt x="4702" y="13462"/>
                  </a:lnTo>
                  <a:lnTo>
                    <a:pt x="4725" y="13686"/>
                  </a:lnTo>
                  <a:lnTo>
                    <a:pt x="4702" y="14282"/>
                  </a:lnTo>
                  <a:lnTo>
                    <a:pt x="4657" y="15045"/>
                  </a:lnTo>
                  <a:lnTo>
                    <a:pt x="4612" y="15976"/>
                  </a:lnTo>
                  <a:lnTo>
                    <a:pt x="4590" y="16926"/>
                  </a:lnTo>
                  <a:lnTo>
                    <a:pt x="4567" y="17968"/>
                  </a:lnTo>
                  <a:lnTo>
                    <a:pt x="4567" y="19011"/>
                  </a:lnTo>
                  <a:lnTo>
                    <a:pt x="4590" y="19514"/>
                  </a:lnTo>
                  <a:lnTo>
                    <a:pt x="4612" y="19980"/>
                  </a:lnTo>
                  <a:lnTo>
                    <a:pt x="4657" y="20426"/>
                  </a:lnTo>
                  <a:lnTo>
                    <a:pt x="4725" y="20836"/>
                  </a:lnTo>
                  <a:lnTo>
                    <a:pt x="4848" y="20929"/>
                  </a:lnTo>
                  <a:lnTo>
                    <a:pt x="5040" y="21004"/>
                  </a:lnTo>
                  <a:lnTo>
                    <a:pt x="5265" y="21078"/>
                  </a:lnTo>
                  <a:lnTo>
                    <a:pt x="5478" y="21115"/>
                  </a:lnTo>
                  <a:lnTo>
                    <a:pt x="6041" y="21115"/>
                  </a:lnTo>
                  <a:lnTo>
                    <a:pt x="6637" y="21078"/>
                  </a:lnTo>
                  <a:lnTo>
                    <a:pt x="7312" y="21004"/>
                  </a:lnTo>
                  <a:lnTo>
                    <a:pt x="7998" y="20929"/>
                  </a:lnTo>
                  <a:lnTo>
                    <a:pt x="8696" y="20855"/>
                  </a:lnTo>
                  <a:lnTo>
                    <a:pt x="9360" y="20836"/>
                  </a:lnTo>
                  <a:close/>
                </a:path>
              </a:pathLst>
            </a:custGeom>
            <a:solidFill>
              <a:srgbClr val="92D050">
                <a:alpha val="41960"/>
              </a:srgbClr>
            </a:solidFill>
            <a:ln w="28575">
              <a:solidFill>
                <a:schemeClr val="bg1"/>
              </a:solidFill>
              <a:miter lim="800000"/>
              <a:headEnd/>
              <a:tailEnd/>
            </a:ln>
          </p:spPr>
          <p:txBody>
            <a:bodyPr/>
            <a:lstStyle/>
            <a:p>
              <a:pPr fontAlgn="base">
                <a:spcBef>
                  <a:spcPct val="0"/>
                </a:spcBef>
                <a:spcAft>
                  <a:spcPct val="0"/>
                </a:spcAft>
              </a:pPr>
              <a:endParaRPr lang="zh-CN" altLang="en-US">
                <a:solidFill>
                  <a:prstClr val="black"/>
                </a:solidFill>
                <a:latin typeface="Arial" charset="0"/>
              </a:endParaRPr>
            </a:p>
          </p:txBody>
        </p:sp>
      </p:grpSp>
      <p:cxnSp>
        <p:nvCxnSpPr>
          <p:cNvPr id="9" name="肘形连接符 8"/>
          <p:cNvCxnSpPr/>
          <p:nvPr/>
        </p:nvCxnSpPr>
        <p:spPr>
          <a:xfrm>
            <a:off x="5346700" y="1382713"/>
            <a:ext cx="2570163" cy="284162"/>
          </a:xfrm>
          <a:prstGeom prst="bentConnector3">
            <a:avLst>
              <a:gd name="adj1" fmla="val 34457"/>
            </a:avLst>
          </a:prstGeom>
          <a:ln w="3175">
            <a:solidFill>
              <a:srgbClr val="92D050"/>
            </a:solidFill>
            <a:prstDash val="sys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192838" y="1335088"/>
            <a:ext cx="1724025" cy="400050"/>
          </a:xfrm>
          <a:prstGeom prst="rect">
            <a:avLst/>
          </a:prstGeom>
          <a:noFill/>
        </p:spPr>
        <p:txBody>
          <a:bodyPr wrap="none">
            <a:spAutoFit/>
          </a:bodyPr>
          <a:lstStyle/>
          <a:p>
            <a:pPr>
              <a:defRPr/>
            </a:pPr>
            <a:r>
              <a:rPr lang="zh-CN" altLang="en-US" sz="2000" dirty="0">
                <a:solidFill>
                  <a:prstClr val="black">
                    <a:lumMod val="65000"/>
                    <a:lumOff val="35000"/>
                  </a:prstClr>
                </a:solidFill>
                <a:latin typeface="华文行楷" pitchFamily="2" charset="-122"/>
                <a:ea typeface="华文行楷" pitchFamily="2" charset="-122"/>
              </a:rPr>
              <a:t>点击添加标题</a:t>
            </a:r>
          </a:p>
        </p:txBody>
      </p:sp>
      <p:sp>
        <p:nvSpPr>
          <p:cNvPr id="15" name="TextBox 14"/>
          <p:cNvSpPr txBox="1"/>
          <p:nvPr/>
        </p:nvSpPr>
        <p:spPr>
          <a:xfrm>
            <a:off x="6102350" y="1708150"/>
            <a:ext cx="2646363" cy="830263"/>
          </a:xfrm>
          <a:prstGeom prst="rect">
            <a:avLst/>
          </a:prstGeom>
          <a:noFill/>
        </p:spPr>
        <p:txBody>
          <a:bodyPr wrap="none">
            <a:spAutoFit/>
          </a:bodyPr>
          <a:lstStyle/>
          <a:p>
            <a:pPr>
              <a:defRPr/>
            </a:pPr>
            <a:r>
              <a:rPr lang="zh-CN" altLang="en-US" sz="1600" dirty="0">
                <a:solidFill>
                  <a:prstClr val="black">
                    <a:lumMod val="65000"/>
                    <a:lumOff val="35000"/>
                  </a:prstClr>
                </a:solidFill>
                <a:latin typeface="微软雅黑" pitchFamily="34" charset="-122"/>
                <a:ea typeface="微软雅黑" pitchFamily="34" charset="-122"/>
              </a:rPr>
              <a:t>点击添加内容点击添加内容</a:t>
            </a:r>
            <a:endParaRPr lang="en-US" altLang="zh-CN" sz="1600" dirty="0">
              <a:solidFill>
                <a:prstClr val="black">
                  <a:lumMod val="65000"/>
                  <a:lumOff val="35000"/>
                </a:prstClr>
              </a:solidFill>
              <a:latin typeface="微软雅黑" pitchFamily="34" charset="-122"/>
              <a:ea typeface="微软雅黑" pitchFamily="34" charset="-122"/>
            </a:endParaRPr>
          </a:p>
          <a:p>
            <a:pPr>
              <a:defRPr/>
            </a:pPr>
            <a:r>
              <a:rPr lang="zh-CN" altLang="en-US" sz="1600" dirty="0">
                <a:solidFill>
                  <a:prstClr val="black">
                    <a:lumMod val="65000"/>
                    <a:lumOff val="35000"/>
                  </a:prstClr>
                </a:solidFill>
                <a:latin typeface="微软雅黑" pitchFamily="34" charset="-122"/>
                <a:ea typeface="微软雅黑" pitchFamily="34" charset="-122"/>
              </a:rPr>
              <a:t>点击添加内容点击添加内容</a:t>
            </a:r>
          </a:p>
          <a:p>
            <a:pPr>
              <a:defRPr/>
            </a:pPr>
            <a:r>
              <a:rPr lang="zh-CN" altLang="en-US" sz="1600" dirty="0">
                <a:solidFill>
                  <a:prstClr val="black">
                    <a:lumMod val="65000"/>
                    <a:lumOff val="35000"/>
                  </a:prstClr>
                </a:solidFill>
                <a:latin typeface="微软雅黑" pitchFamily="34" charset="-122"/>
                <a:ea typeface="微软雅黑" pitchFamily="34" charset="-122"/>
              </a:rPr>
              <a:t>点击添加内容点击添加内容</a:t>
            </a:r>
          </a:p>
        </p:txBody>
      </p:sp>
      <p:sp>
        <p:nvSpPr>
          <p:cNvPr id="32" name="TextBox 31"/>
          <p:cNvSpPr txBox="1">
            <a:spLocks noChangeArrowheads="1"/>
          </p:cNvSpPr>
          <p:nvPr/>
        </p:nvSpPr>
        <p:spPr bwMode="auto">
          <a:xfrm>
            <a:off x="1292225" y="3435350"/>
            <a:ext cx="1724025" cy="400050"/>
          </a:xfrm>
          <a:prstGeom prst="rect">
            <a:avLst/>
          </a:prstGeom>
          <a:noFill/>
          <a:ln w="9525">
            <a:noFill/>
            <a:miter lim="800000"/>
            <a:headEnd/>
            <a:tailEnd/>
          </a:ln>
        </p:spPr>
        <p:txBody>
          <a:bodyPr wrap="none">
            <a:spAutoFit/>
          </a:bodyPr>
          <a:lstStyle/>
          <a:p>
            <a:pPr fontAlgn="base">
              <a:spcBef>
                <a:spcPct val="0"/>
              </a:spcBef>
              <a:spcAft>
                <a:spcPct val="0"/>
              </a:spcAft>
            </a:pPr>
            <a:r>
              <a:rPr lang="zh-CN" altLang="en-US" sz="2000">
                <a:solidFill>
                  <a:srgbClr val="595959"/>
                </a:solidFill>
                <a:latin typeface="华文行楷" pitchFamily="2" charset="-122"/>
                <a:ea typeface="华文行楷" pitchFamily="2" charset="-122"/>
              </a:rPr>
              <a:t>点击添加标题</a:t>
            </a:r>
          </a:p>
        </p:txBody>
      </p:sp>
      <p:sp>
        <p:nvSpPr>
          <p:cNvPr id="35" name="TextBox 34"/>
          <p:cNvSpPr txBox="1"/>
          <p:nvPr/>
        </p:nvSpPr>
        <p:spPr>
          <a:xfrm>
            <a:off x="446088" y="3773488"/>
            <a:ext cx="2646362" cy="831850"/>
          </a:xfrm>
          <a:prstGeom prst="rect">
            <a:avLst/>
          </a:prstGeom>
          <a:noFill/>
        </p:spPr>
        <p:txBody>
          <a:bodyPr wrap="none">
            <a:spAutoFit/>
          </a:bodyPr>
          <a:lstStyle/>
          <a:p>
            <a:pPr>
              <a:defRPr/>
            </a:pPr>
            <a:r>
              <a:rPr lang="zh-CN" altLang="en-US" sz="1600" dirty="0">
                <a:solidFill>
                  <a:prstClr val="black">
                    <a:lumMod val="65000"/>
                    <a:lumOff val="35000"/>
                  </a:prstClr>
                </a:solidFill>
                <a:latin typeface="微软雅黑" pitchFamily="34" charset="-122"/>
                <a:ea typeface="微软雅黑" pitchFamily="34" charset="-122"/>
              </a:rPr>
              <a:t>点击添加内容点击添加内容</a:t>
            </a:r>
            <a:endParaRPr lang="en-US" altLang="zh-CN" sz="1600" dirty="0">
              <a:solidFill>
                <a:prstClr val="black">
                  <a:lumMod val="65000"/>
                  <a:lumOff val="35000"/>
                </a:prstClr>
              </a:solidFill>
              <a:latin typeface="微软雅黑" pitchFamily="34" charset="-122"/>
              <a:ea typeface="微软雅黑" pitchFamily="34" charset="-122"/>
            </a:endParaRPr>
          </a:p>
          <a:p>
            <a:pPr>
              <a:defRPr/>
            </a:pPr>
            <a:r>
              <a:rPr lang="zh-CN" altLang="en-US" sz="1600" dirty="0">
                <a:solidFill>
                  <a:prstClr val="black">
                    <a:lumMod val="65000"/>
                    <a:lumOff val="35000"/>
                  </a:prstClr>
                </a:solidFill>
                <a:latin typeface="微软雅黑" pitchFamily="34" charset="-122"/>
                <a:ea typeface="微软雅黑" pitchFamily="34" charset="-122"/>
              </a:rPr>
              <a:t>点击添加内容点击添加内容</a:t>
            </a:r>
          </a:p>
          <a:p>
            <a:pPr>
              <a:defRPr/>
            </a:pPr>
            <a:r>
              <a:rPr lang="zh-CN" altLang="en-US" sz="1600" dirty="0">
                <a:solidFill>
                  <a:prstClr val="black">
                    <a:lumMod val="65000"/>
                    <a:lumOff val="35000"/>
                  </a:prstClr>
                </a:solidFill>
                <a:latin typeface="微软雅黑" pitchFamily="34" charset="-122"/>
                <a:ea typeface="微软雅黑" pitchFamily="34" charset="-122"/>
              </a:rPr>
              <a:t>点击添加内容点击添加内容</a:t>
            </a:r>
          </a:p>
        </p:txBody>
      </p:sp>
      <p:sp>
        <p:nvSpPr>
          <p:cNvPr id="36" name="TextBox 35"/>
          <p:cNvSpPr txBox="1"/>
          <p:nvPr/>
        </p:nvSpPr>
        <p:spPr>
          <a:xfrm>
            <a:off x="6192838" y="3098800"/>
            <a:ext cx="1724025" cy="400050"/>
          </a:xfrm>
          <a:prstGeom prst="rect">
            <a:avLst/>
          </a:prstGeom>
          <a:noFill/>
        </p:spPr>
        <p:txBody>
          <a:bodyPr wrap="none">
            <a:spAutoFit/>
          </a:bodyPr>
          <a:lstStyle>
            <a:defPPr>
              <a:defRPr lang="zh-CN"/>
            </a:defPPr>
            <a:lvl1pPr>
              <a:defRPr>
                <a:solidFill>
                  <a:schemeClr val="tx1">
                    <a:lumMod val="85000"/>
                    <a:lumOff val="15000"/>
                  </a:schemeClr>
                </a:solidFill>
                <a:latin typeface="华文行楷" pitchFamily="2" charset="-122"/>
                <a:ea typeface="华文行楷" pitchFamily="2" charset="-122"/>
              </a:defRPr>
            </a:lvl1pPr>
          </a:lstStyle>
          <a:p>
            <a:pPr>
              <a:defRPr/>
            </a:pPr>
            <a:r>
              <a:rPr lang="zh-CN" altLang="en-US" sz="2000" dirty="0">
                <a:solidFill>
                  <a:prstClr val="black">
                    <a:lumMod val="65000"/>
                    <a:lumOff val="35000"/>
                  </a:prstClr>
                </a:solidFill>
              </a:rPr>
              <a:t>点击添加标题</a:t>
            </a:r>
          </a:p>
        </p:txBody>
      </p:sp>
      <p:sp>
        <p:nvSpPr>
          <p:cNvPr id="37" name="TextBox 36"/>
          <p:cNvSpPr txBox="1"/>
          <p:nvPr/>
        </p:nvSpPr>
        <p:spPr>
          <a:xfrm>
            <a:off x="6102350" y="3494088"/>
            <a:ext cx="2646363" cy="831850"/>
          </a:xfrm>
          <a:prstGeom prst="rect">
            <a:avLst/>
          </a:prstGeom>
          <a:noFill/>
        </p:spPr>
        <p:txBody>
          <a:bodyPr wrap="none">
            <a:spAutoFit/>
          </a:bodyPr>
          <a:lstStyle/>
          <a:p>
            <a:pPr>
              <a:defRPr/>
            </a:pPr>
            <a:r>
              <a:rPr lang="zh-CN" altLang="en-US" sz="1600" dirty="0">
                <a:solidFill>
                  <a:prstClr val="black">
                    <a:lumMod val="65000"/>
                    <a:lumOff val="35000"/>
                  </a:prstClr>
                </a:solidFill>
                <a:latin typeface="微软雅黑" pitchFamily="34" charset="-122"/>
                <a:ea typeface="微软雅黑" pitchFamily="34" charset="-122"/>
              </a:rPr>
              <a:t>点击添加内容点击添加内容</a:t>
            </a:r>
            <a:endParaRPr lang="en-US" altLang="zh-CN" sz="1600" dirty="0">
              <a:solidFill>
                <a:prstClr val="black">
                  <a:lumMod val="65000"/>
                  <a:lumOff val="35000"/>
                </a:prstClr>
              </a:solidFill>
              <a:latin typeface="微软雅黑" pitchFamily="34" charset="-122"/>
              <a:ea typeface="微软雅黑" pitchFamily="34" charset="-122"/>
            </a:endParaRPr>
          </a:p>
          <a:p>
            <a:pPr>
              <a:defRPr/>
            </a:pPr>
            <a:r>
              <a:rPr lang="zh-CN" altLang="en-US" sz="1600" dirty="0">
                <a:solidFill>
                  <a:prstClr val="black">
                    <a:lumMod val="65000"/>
                    <a:lumOff val="35000"/>
                  </a:prstClr>
                </a:solidFill>
                <a:latin typeface="微软雅黑" pitchFamily="34" charset="-122"/>
                <a:ea typeface="微软雅黑" pitchFamily="34" charset="-122"/>
              </a:rPr>
              <a:t>点击添加内容点击添加内容</a:t>
            </a:r>
          </a:p>
          <a:p>
            <a:pPr>
              <a:defRPr/>
            </a:pPr>
            <a:r>
              <a:rPr lang="zh-CN" altLang="en-US" sz="1600" dirty="0">
                <a:solidFill>
                  <a:prstClr val="black">
                    <a:lumMod val="65000"/>
                    <a:lumOff val="35000"/>
                  </a:prstClr>
                </a:solidFill>
                <a:latin typeface="微软雅黑" pitchFamily="34" charset="-122"/>
                <a:ea typeface="微软雅黑" pitchFamily="34" charset="-122"/>
              </a:rPr>
              <a:t>点击添加内容点击添加内容</a:t>
            </a:r>
          </a:p>
        </p:txBody>
      </p:sp>
      <p:cxnSp>
        <p:nvCxnSpPr>
          <p:cNvPr id="42" name="直接连接符 41"/>
          <p:cNvCxnSpPr>
            <a:stCxn id="20496" idx="4"/>
          </p:cNvCxnSpPr>
          <p:nvPr/>
        </p:nvCxnSpPr>
        <p:spPr>
          <a:xfrm>
            <a:off x="6280150" y="3409950"/>
            <a:ext cx="1420813" cy="0"/>
          </a:xfrm>
          <a:prstGeom prst="line">
            <a:avLst/>
          </a:prstGeom>
          <a:ln w="3175">
            <a:solidFill>
              <a:srgbClr val="92D050"/>
            </a:solidFill>
            <a:prstDash val="sys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1220788" y="2236788"/>
            <a:ext cx="1673225" cy="0"/>
          </a:xfrm>
          <a:prstGeom prst="line">
            <a:avLst/>
          </a:prstGeom>
          <a:ln w="3175">
            <a:solidFill>
              <a:srgbClr val="92D050"/>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7481485"/>
      </p:ext>
    </p:extLst>
  </p:cSld>
  <p:clrMapOvr>
    <a:masterClrMapping/>
  </p:clrMapOvr>
  <p:transition spd="slow">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1000" fill="hold"/>
                                        <p:tgtEl>
                                          <p:spTgt spid="8"/>
                                        </p:tgtEl>
                                        <p:attrNameLst>
                                          <p:attrName>ppt_w</p:attrName>
                                        </p:attrNameLst>
                                      </p:cBhvr>
                                      <p:tavLst>
                                        <p:tav tm="0">
                                          <p:val>
                                            <p:fltVal val="0"/>
                                          </p:val>
                                        </p:tav>
                                        <p:tav tm="100000">
                                          <p:val>
                                            <p:strVal val="#ppt_w"/>
                                          </p:val>
                                        </p:tav>
                                      </p:tavLst>
                                    </p:anim>
                                    <p:anim calcmode="lin" valueType="num">
                                      <p:cBhvr>
                                        <p:cTn id="12" dur="1000" fill="hold"/>
                                        <p:tgtEl>
                                          <p:spTgt spid="8"/>
                                        </p:tgtEl>
                                        <p:attrNameLst>
                                          <p:attrName>ppt_h</p:attrName>
                                        </p:attrNameLst>
                                      </p:cBhvr>
                                      <p:tavLst>
                                        <p:tav tm="0">
                                          <p:val>
                                            <p:fltVal val="0"/>
                                          </p:val>
                                        </p:tav>
                                        <p:tav tm="100000">
                                          <p:val>
                                            <p:strVal val="#ppt_h"/>
                                          </p:val>
                                        </p:tav>
                                      </p:tavLst>
                                    </p:anim>
                                    <p:animEffect transition="in" filter="fade">
                                      <p:cBhvr>
                                        <p:cTn id="13" dur="1000"/>
                                        <p:tgtEl>
                                          <p:spTgt spid="8"/>
                                        </p:tgtEl>
                                      </p:cBhvr>
                                    </p:animEffect>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up)">
                                      <p:cBhvr>
                                        <p:cTn id="21" dur="500"/>
                                        <p:tgtEl>
                                          <p:spTgt spid="14"/>
                                        </p:tgtEl>
                                      </p:cBhvr>
                                    </p:animEffect>
                                  </p:childTnLst>
                                </p:cTn>
                              </p:par>
                            </p:childTnLst>
                          </p:cTn>
                        </p:par>
                        <p:par>
                          <p:cTn id="22" fill="hold">
                            <p:stCondLst>
                              <p:cond delay="2500"/>
                            </p:stCondLst>
                            <p:childTnLst>
                              <p:par>
                                <p:cTn id="23" presetID="23" presetClass="entr" presetSubtype="16"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1000" fill="hold"/>
                                        <p:tgtEl>
                                          <p:spTgt spid="15"/>
                                        </p:tgtEl>
                                        <p:attrNameLst>
                                          <p:attrName>ppt_w</p:attrName>
                                        </p:attrNameLst>
                                      </p:cBhvr>
                                      <p:tavLst>
                                        <p:tav tm="0">
                                          <p:val>
                                            <p:fltVal val="0"/>
                                          </p:val>
                                        </p:tav>
                                        <p:tav tm="100000">
                                          <p:val>
                                            <p:strVal val="#ppt_w"/>
                                          </p:val>
                                        </p:tav>
                                      </p:tavLst>
                                    </p:anim>
                                    <p:anim calcmode="lin" valueType="num">
                                      <p:cBhvr>
                                        <p:cTn id="26" dur="1000" fill="hold"/>
                                        <p:tgtEl>
                                          <p:spTgt spid="15"/>
                                        </p:tgtEl>
                                        <p:attrNameLst>
                                          <p:attrName>ppt_h</p:attrName>
                                        </p:attrNameLst>
                                      </p:cBhvr>
                                      <p:tavLst>
                                        <p:tav tm="0">
                                          <p:val>
                                            <p:fltVal val="0"/>
                                          </p:val>
                                        </p:tav>
                                        <p:tav tm="100000">
                                          <p:val>
                                            <p:strVal val="#ppt_h"/>
                                          </p:val>
                                        </p:tav>
                                      </p:tavLst>
                                    </p:anim>
                                  </p:childTnLst>
                                </p:cTn>
                              </p:par>
                            </p:childTnLst>
                          </p:cTn>
                        </p:par>
                        <p:par>
                          <p:cTn id="27" fill="hold">
                            <p:stCondLst>
                              <p:cond delay="3500"/>
                            </p:stCondLst>
                            <p:childTnLst>
                              <p:par>
                                <p:cTn id="28" presetID="12" presetClass="entr" presetSubtype="4" fill="hold" nodeType="afterEffect">
                                  <p:stCondLst>
                                    <p:cond delay="0"/>
                                  </p:stCondLst>
                                  <p:childTnLst>
                                    <p:set>
                                      <p:cBhvr>
                                        <p:cTn id="29" dur="1" fill="hold">
                                          <p:stCondLst>
                                            <p:cond delay="0"/>
                                          </p:stCondLst>
                                        </p:cTn>
                                        <p:tgtEl>
                                          <p:spTgt spid="42"/>
                                        </p:tgtEl>
                                        <p:attrNameLst>
                                          <p:attrName>style.visibility</p:attrName>
                                        </p:attrNameLst>
                                      </p:cBhvr>
                                      <p:to>
                                        <p:strVal val="visible"/>
                                      </p:to>
                                    </p:set>
                                    <p:anim calcmode="lin" valueType="num">
                                      <p:cBhvr additive="base">
                                        <p:cTn id="30" dur="1000"/>
                                        <p:tgtEl>
                                          <p:spTgt spid="42"/>
                                        </p:tgtEl>
                                        <p:attrNameLst>
                                          <p:attrName>ppt_y</p:attrName>
                                        </p:attrNameLst>
                                      </p:cBhvr>
                                      <p:tavLst>
                                        <p:tav tm="0">
                                          <p:val>
                                            <p:strVal val="#ppt_y+#ppt_h*1.125000"/>
                                          </p:val>
                                        </p:tav>
                                        <p:tav tm="100000">
                                          <p:val>
                                            <p:strVal val="#ppt_y"/>
                                          </p:val>
                                        </p:tav>
                                      </p:tavLst>
                                    </p:anim>
                                    <p:animEffect transition="in" filter="wipe(up)">
                                      <p:cBhvr>
                                        <p:cTn id="31" dur="1000"/>
                                        <p:tgtEl>
                                          <p:spTgt spid="42"/>
                                        </p:tgtEl>
                                      </p:cBhvr>
                                    </p:animEffect>
                                  </p:childTnLst>
                                </p:cTn>
                              </p:par>
                            </p:childTnLst>
                          </p:cTn>
                        </p:par>
                        <p:par>
                          <p:cTn id="32" fill="hold">
                            <p:stCondLst>
                              <p:cond delay="4500"/>
                            </p:stCondLst>
                            <p:childTnLst>
                              <p:par>
                                <p:cTn id="33" presetID="22" presetClass="entr" presetSubtype="1"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up)">
                                      <p:cBhvr>
                                        <p:cTn id="35" dur="500"/>
                                        <p:tgtEl>
                                          <p:spTgt spid="36"/>
                                        </p:tgtEl>
                                      </p:cBhvr>
                                    </p:animEffect>
                                  </p:childTnLst>
                                </p:cTn>
                              </p:par>
                            </p:childTnLst>
                          </p:cTn>
                        </p:par>
                        <p:par>
                          <p:cTn id="36" fill="hold">
                            <p:stCondLst>
                              <p:cond delay="5000"/>
                            </p:stCondLst>
                            <p:childTnLst>
                              <p:par>
                                <p:cTn id="37" presetID="23" presetClass="entr" presetSubtype="16" fill="hold" grpId="0" nodeType="afterEffect">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cBhvr>
                                        <p:cTn id="39" dur="1000" fill="hold"/>
                                        <p:tgtEl>
                                          <p:spTgt spid="37"/>
                                        </p:tgtEl>
                                        <p:attrNameLst>
                                          <p:attrName>ppt_w</p:attrName>
                                        </p:attrNameLst>
                                      </p:cBhvr>
                                      <p:tavLst>
                                        <p:tav tm="0">
                                          <p:val>
                                            <p:fltVal val="0"/>
                                          </p:val>
                                        </p:tav>
                                        <p:tav tm="100000">
                                          <p:val>
                                            <p:strVal val="#ppt_w"/>
                                          </p:val>
                                        </p:tav>
                                      </p:tavLst>
                                    </p:anim>
                                    <p:anim calcmode="lin" valueType="num">
                                      <p:cBhvr>
                                        <p:cTn id="40" dur="1000" fill="hold"/>
                                        <p:tgtEl>
                                          <p:spTgt spid="37"/>
                                        </p:tgtEl>
                                        <p:attrNameLst>
                                          <p:attrName>ppt_h</p:attrName>
                                        </p:attrNameLst>
                                      </p:cBhvr>
                                      <p:tavLst>
                                        <p:tav tm="0">
                                          <p:val>
                                            <p:fltVal val="0"/>
                                          </p:val>
                                        </p:tav>
                                        <p:tav tm="100000">
                                          <p:val>
                                            <p:strVal val="#ppt_h"/>
                                          </p:val>
                                        </p:tav>
                                      </p:tavLst>
                                    </p:anim>
                                  </p:childTnLst>
                                </p:cTn>
                              </p:par>
                            </p:childTnLst>
                          </p:cTn>
                        </p:par>
                        <p:par>
                          <p:cTn id="41" fill="hold">
                            <p:stCondLst>
                              <p:cond delay="6000"/>
                            </p:stCondLst>
                            <p:childTnLst>
                              <p:par>
                                <p:cTn id="42" presetID="22" presetClass="entr" presetSubtype="4"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down)">
                                      <p:cBhvr>
                                        <p:cTn id="44" dur="500"/>
                                        <p:tgtEl>
                                          <p:spTgt spid="23"/>
                                        </p:tgtEl>
                                      </p:cBhvr>
                                    </p:animEffect>
                                  </p:childTnLst>
                                </p:cTn>
                              </p:par>
                            </p:childTnLst>
                          </p:cTn>
                        </p:par>
                        <p:par>
                          <p:cTn id="45" fill="hold">
                            <p:stCondLst>
                              <p:cond delay="6500"/>
                            </p:stCondLst>
                            <p:childTnLst>
                              <p:par>
                                <p:cTn id="46" presetID="22" presetClass="entr" presetSubtype="1" fill="hold" grpId="0" nodeType="after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wipe(up)">
                                      <p:cBhvr>
                                        <p:cTn id="48" dur="500"/>
                                        <p:tgtEl>
                                          <p:spTgt spid="32"/>
                                        </p:tgtEl>
                                      </p:cBhvr>
                                    </p:animEffect>
                                  </p:childTnLst>
                                </p:cTn>
                              </p:par>
                            </p:childTnLst>
                          </p:cTn>
                        </p:par>
                        <p:par>
                          <p:cTn id="49" fill="hold">
                            <p:stCondLst>
                              <p:cond delay="7000"/>
                            </p:stCondLst>
                            <p:childTnLst>
                              <p:par>
                                <p:cTn id="50" presetID="23" presetClass="entr" presetSubtype="16" fill="hold" grpId="0" nodeType="afterEffect">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cBhvr>
                                        <p:cTn id="52" dur="1000" fill="hold"/>
                                        <p:tgtEl>
                                          <p:spTgt spid="35"/>
                                        </p:tgtEl>
                                        <p:attrNameLst>
                                          <p:attrName>ppt_w</p:attrName>
                                        </p:attrNameLst>
                                      </p:cBhvr>
                                      <p:tavLst>
                                        <p:tav tm="0">
                                          <p:val>
                                            <p:fltVal val="0"/>
                                          </p:val>
                                        </p:tav>
                                        <p:tav tm="100000">
                                          <p:val>
                                            <p:strVal val="#ppt_w"/>
                                          </p:val>
                                        </p:tav>
                                      </p:tavLst>
                                    </p:anim>
                                    <p:anim calcmode="lin" valueType="num">
                                      <p:cBhvr>
                                        <p:cTn id="53" dur="1000" fill="hold"/>
                                        <p:tgtEl>
                                          <p:spTgt spid="35"/>
                                        </p:tgtEl>
                                        <p:attrNameLst>
                                          <p:attrName>ppt_h</p:attrName>
                                        </p:attrNameLst>
                                      </p:cBhvr>
                                      <p:tavLst>
                                        <p:tav tm="0">
                                          <p:val>
                                            <p:fltVal val="0"/>
                                          </p:val>
                                        </p:tav>
                                        <p:tav tm="100000">
                                          <p:val>
                                            <p:strVal val="#ppt_h"/>
                                          </p:val>
                                        </p:tav>
                                      </p:tavLst>
                                    </p:anim>
                                  </p:childTnLst>
                                </p:cTn>
                              </p:par>
                            </p:childTnLst>
                          </p:cTn>
                        </p:par>
                        <p:par>
                          <p:cTn id="54" fill="hold">
                            <p:stCondLst>
                              <p:cond delay="8000"/>
                            </p:stCondLst>
                            <p:childTnLst>
                              <p:par>
                                <p:cTn id="55" presetID="12" presetClass="entr" presetSubtype="2" fill="hold" nodeType="afterEffect">
                                  <p:stCondLst>
                                    <p:cond delay="0"/>
                                  </p:stCondLst>
                                  <p:childTnLst>
                                    <p:set>
                                      <p:cBhvr>
                                        <p:cTn id="56" dur="1" fill="hold">
                                          <p:stCondLst>
                                            <p:cond delay="0"/>
                                          </p:stCondLst>
                                        </p:cTn>
                                        <p:tgtEl>
                                          <p:spTgt spid="46"/>
                                        </p:tgtEl>
                                        <p:attrNameLst>
                                          <p:attrName>style.visibility</p:attrName>
                                        </p:attrNameLst>
                                      </p:cBhvr>
                                      <p:to>
                                        <p:strVal val="visible"/>
                                      </p:to>
                                    </p:set>
                                    <p:anim calcmode="lin" valueType="num">
                                      <p:cBhvr additive="base">
                                        <p:cTn id="57" dur="1000"/>
                                        <p:tgtEl>
                                          <p:spTgt spid="46"/>
                                        </p:tgtEl>
                                        <p:attrNameLst>
                                          <p:attrName>ppt_x</p:attrName>
                                        </p:attrNameLst>
                                      </p:cBhvr>
                                      <p:tavLst>
                                        <p:tav tm="0">
                                          <p:val>
                                            <p:strVal val="#ppt_x+#ppt_w*1.125000"/>
                                          </p:val>
                                        </p:tav>
                                        <p:tav tm="100000">
                                          <p:val>
                                            <p:strVal val="#ppt_x"/>
                                          </p:val>
                                        </p:tav>
                                      </p:tavLst>
                                    </p:anim>
                                    <p:animEffect transition="in" filter="wipe(left)">
                                      <p:cBhvr>
                                        <p:cTn id="58" dur="1000"/>
                                        <p:tgtEl>
                                          <p:spTgt spid="46"/>
                                        </p:tgtEl>
                                      </p:cBhvr>
                                    </p:animEffect>
                                  </p:childTnLst>
                                </p:cTn>
                              </p:par>
                            </p:childTnLst>
                          </p:cTn>
                        </p:par>
                        <p:par>
                          <p:cTn id="59" fill="hold">
                            <p:stCondLst>
                              <p:cond delay="9000"/>
                            </p:stCondLst>
                            <p:childTnLst>
                              <p:par>
                                <p:cTn id="60" presetID="22" presetClass="entr" presetSubtype="1" fill="hold" grpId="0" nodeType="after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wipe(up)">
                                      <p:cBhvr>
                                        <p:cTn id="62" dur="500"/>
                                        <p:tgtEl>
                                          <p:spTgt spid="47"/>
                                        </p:tgtEl>
                                      </p:cBhvr>
                                    </p:animEffect>
                                  </p:childTnLst>
                                </p:cTn>
                              </p:par>
                            </p:childTnLst>
                          </p:cTn>
                        </p:par>
                        <p:par>
                          <p:cTn id="63" fill="hold">
                            <p:stCondLst>
                              <p:cond delay="9500"/>
                            </p:stCondLst>
                            <p:childTnLst>
                              <p:par>
                                <p:cTn id="64" presetID="23" presetClass="entr" presetSubtype="16" fill="hold" grpId="0" nodeType="afterEffect">
                                  <p:stCondLst>
                                    <p:cond delay="0"/>
                                  </p:stCondLst>
                                  <p:childTnLst>
                                    <p:set>
                                      <p:cBhvr>
                                        <p:cTn id="65" dur="1" fill="hold">
                                          <p:stCondLst>
                                            <p:cond delay="0"/>
                                          </p:stCondLst>
                                        </p:cTn>
                                        <p:tgtEl>
                                          <p:spTgt spid="50"/>
                                        </p:tgtEl>
                                        <p:attrNameLst>
                                          <p:attrName>style.visibility</p:attrName>
                                        </p:attrNameLst>
                                      </p:cBhvr>
                                      <p:to>
                                        <p:strVal val="visible"/>
                                      </p:to>
                                    </p:set>
                                    <p:anim calcmode="lin" valueType="num">
                                      <p:cBhvr>
                                        <p:cTn id="66" dur="1000" fill="hold"/>
                                        <p:tgtEl>
                                          <p:spTgt spid="50"/>
                                        </p:tgtEl>
                                        <p:attrNameLst>
                                          <p:attrName>ppt_w</p:attrName>
                                        </p:attrNameLst>
                                      </p:cBhvr>
                                      <p:tavLst>
                                        <p:tav tm="0">
                                          <p:val>
                                            <p:fltVal val="0"/>
                                          </p:val>
                                        </p:tav>
                                        <p:tav tm="100000">
                                          <p:val>
                                            <p:strVal val="#ppt_w"/>
                                          </p:val>
                                        </p:tav>
                                      </p:tavLst>
                                    </p:anim>
                                    <p:anim calcmode="lin" valueType="num">
                                      <p:cBhvr>
                                        <p:cTn id="67" dur="1000" fill="hold"/>
                                        <p:tgtEl>
                                          <p:spTgt spid="5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50" grpId="0"/>
      <p:bldP spid="4" grpId="0"/>
      <p:bldP spid="14" grpId="0"/>
      <p:bldP spid="15" grpId="0"/>
      <p:bldP spid="32" grpId="0"/>
      <p:bldP spid="35" grpId="0"/>
      <p:bldP spid="36" grpId="0"/>
      <p:bldP spid="3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50975" y="484188"/>
            <a:ext cx="4494213" cy="522287"/>
          </a:xfrm>
          <a:prstGeom prst="rect">
            <a:avLst/>
          </a:prstGeom>
          <a:noFill/>
        </p:spPr>
        <p:txBody>
          <a:bodyPr wrap="none">
            <a:spAutoFit/>
          </a:bodyPr>
          <a:lstStyle/>
          <a:p>
            <a:pPr>
              <a:defRPr/>
            </a:pPr>
            <a:r>
              <a:rPr lang="zh-CN" altLang="en-US" sz="2800" dirty="0">
                <a:solidFill>
                  <a:prstClr val="white"/>
                </a:solidFill>
                <a:effectLst>
                  <a:outerShdw blurRad="60007" dist="310007" dir="7680000" sy="30000" kx="1300200" algn="ctr" rotWithShape="0">
                    <a:prstClr val="black">
                      <a:alpha val="32000"/>
                    </a:prstClr>
                  </a:outerShdw>
                </a:effectLst>
                <a:latin typeface="迷你简粗倩" pitchFamily="65" charset="-122"/>
                <a:ea typeface="迷你简粗倩" pitchFamily="65" charset="-122"/>
              </a:rPr>
              <a:t>点击添加标题点击添加标题</a:t>
            </a:r>
          </a:p>
        </p:txBody>
      </p:sp>
      <p:pic>
        <p:nvPicPr>
          <p:cNvPr id="2" name="图片 1"/>
          <p:cNvPicPr>
            <a:picLocks noChangeAspect="1"/>
          </p:cNvPicPr>
          <p:nvPr/>
        </p:nvPicPr>
        <p:blipFill>
          <a:blip r:embed="rId2" cstate="print">
            <a:extLst/>
          </a:blip>
          <a:stretch>
            <a:fillRect/>
          </a:stretch>
        </p:blipFill>
        <p:spPr>
          <a:xfrm>
            <a:off x="928435" y="1594199"/>
            <a:ext cx="2926080" cy="232600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3" name="图片 2"/>
          <p:cNvPicPr>
            <a:picLocks noChangeAspect="1"/>
          </p:cNvPicPr>
          <p:nvPr/>
        </p:nvPicPr>
        <p:blipFill>
          <a:blip r:embed="rId3" cstate="print">
            <a:extLst/>
          </a:blip>
          <a:stretch>
            <a:fillRect/>
          </a:stretch>
        </p:blipFill>
        <p:spPr>
          <a:xfrm>
            <a:off x="1979712" y="1899072"/>
            <a:ext cx="2926080" cy="232886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5" name="TextBox 4"/>
          <p:cNvSpPr txBox="1"/>
          <p:nvPr/>
        </p:nvSpPr>
        <p:spPr>
          <a:xfrm>
            <a:off x="5580063" y="1912938"/>
            <a:ext cx="2646362" cy="2309812"/>
          </a:xfrm>
          <a:prstGeom prst="rect">
            <a:avLst/>
          </a:prstGeom>
          <a:noFill/>
        </p:spPr>
        <p:txBody>
          <a:bodyPr wrap="none">
            <a:spAutoFit/>
          </a:bodyPr>
          <a:lstStyle>
            <a:defPPr>
              <a:defRPr lang="zh-CN"/>
            </a:defPPr>
            <a:lvl1pPr>
              <a:defRPr sz="1400">
                <a:solidFill>
                  <a:schemeClr val="tx1">
                    <a:lumMod val="75000"/>
                    <a:lumOff val="25000"/>
                  </a:schemeClr>
                </a:solidFill>
                <a:latin typeface="微软雅黑" pitchFamily="34" charset="-122"/>
                <a:ea typeface="微软雅黑" pitchFamily="34" charset="-122"/>
              </a:defRPr>
            </a:lvl1pPr>
          </a:lstStyle>
          <a:p>
            <a:pPr>
              <a:defRPr/>
            </a:pPr>
            <a:r>
              <a:rPr lang="zh-CN" altLang="en-US" sz="1600" dirty="0">
                <a:solidFill>
                  <a:prstClr val="black">
                    <a:lumMod val="65000"/>
                    <a:lumOff val="35000"/>
                  </a:prstClr>
                </a:solidFill>
              </a:rPr>
              <a:t>点击添加文字点击添加文字</a:t>
            </a:r>
          </a:p>
          <a:p>
            <a:pPr>
              <a:defRPr/>
            </a:pPr>
            <a:r>
              <a:rPr lang="zh-CN" altLang="en-US" sz="1600" dirty="0">
                <a:solidFill>
                  <a:prstClr val="black">
                    <a:lumMod val="65000"/>
                    <a:lumOff val="35000"/>
                  </a:prstClr>
                </a:solidFill>
              </a:rPr>
              <a:t>点击添加文字点击添加文字</a:t>
            </a:r>
          </a:p>
          <a:p>
            <a:pPr>
              <a:defRPr/>
            </a:pPr>
            <a:r>
              <a:rPr lang="zh-CN" altLang="en-US" sz="1600" dirty="0">
                <a:solidFill>
                  <a:prstClr val="black">
                    <a:lumMod val="65000"/>
                    <a:lumOff val="35000"/>
                  </a:prstClr>
                </a:solidFill>
              </a:rPr>
              <a:t>点击添加文字点击添加文字</a:t>
            </a:r>
          </a:p>
          <a:p>
            <a:pPr>
              <a:defRPr/>
            </a:pPr>
            <a:r>
              <a:rPr lang="zh-CN" altLang="en-US" sz="1600" dirty="0">
                <a:solidFill>
                  <a:prstClr val="black">
                    <a:lumMod val="65000"/>
                    <a:lumOff val="35000"/>
                  </a:prstClr>
                </a:solidFill>
              </a:rPr>
              <a:t>点击添加文字点击添加文字</a:t>
            </a:r>
          </a:p>
          <a:p>
            <a:pPr>
              <a:defRPr/>
            </a:pPr>
            <a:r>
              <a:rPr lang="zh-CN" altLang="en-US" sz="1600" dirty="0">
                <a:solidFill>
                  <a:prstClr val="black">
                    <a:lumMod val="65000"/>
                    <a:lumOff val="35000"/>
                  </a:prstClr>
                </a:solidFill>
              </a:rPr>
              <a:t>点击添加文字点击添加文字</a:t>
            </a:r>
          </a:p>
          <a:p>
            <a:pPr>
              <a:defRPr/>
            </a:pPr>
            <a:r>
              <a:rPr lang="zh-CN" altLang="en-US" sz="1600" dirty="0">
                <a:solidFill>
                  <a:prstClr val="black">
                    <a:lumMod val="65000"/>
                    <a:lumOff val="35000"/>
                  </a:prstClr>
                </a:solidFill>
              </a:rPr>
              <a:t>点击添加文字点击添加文字</a:t>
            </a:r>
          </a:p>
          <a:p>
            <a:pPr>
              <a:defRPr/>
            </a:pPr>
            <a:r>
              <a:rPr lang="zh-CN" altLang="en-US" sz="1600" dirty="0">
                <a:solidFill>
                  <a:prstClr val="black">
                    <a:lumMod val="65000"/>
                    <a:lumOff val="35000"/>
                  </a:prstClr>
                </a:solidFill>
              </a:rPr>
              <a:t>点击添加文字点击添加文字</a:t>
            </a:r>
          </a:p>
          <a:p>
            <a:pPr>
              <a:defRPr/>
            </a:pPr>
            <a:r>
              <a:rPr lang="zh-CN" altLang="en-US" sz="1600" dirty="0">
                <a:solidFill>
                  <a:prstClr val="black">
                    <a:lumMod val="65000"/>
                    <a:lumOff val="35000"/>
                  </a:prstClr>
                </a:solidFill>
              </a:rPr>
              <a:t>点击添加文字点击添加文字</a:t>
            </a:r>
          </a:p>
          <a:p>
            <a:pPr>
              <a:defRPr/>
            </a:pPr>
            <a:r>
              <a:rPr lang="zh-CN" altLang="en-US" sz="1600" dirty="0">
                <a:solidFill>
                  <a:prstClr val="black">
                    <a:lumMod val="65000"/>
                    <a:lumOff val="35000"/>
                  </a:prstClr>
                </a:solidFill>
              </a:rPr>
              <a:t>点击添加文字点击添加文字</a:t>
            </a:r>
          </a:p>
        </p:txBody>
      </p:sp>
    </p:spTree>
    <p:extLst>
      <p:ext uri="{BB962C8B-B14F-4D97-AF65-F5344CB8AC3E}">
        <p14:creationId xmlns:p14="http://schemas.microsoft.com/office/powerpoint/2010/main" val="210615178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16" presetClass="entr" presetSubtype="2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Horizontal)">
                                      <p:cBhvr>
                                        <p:cTn id="11" dur="500"/>
                                        <p:tgtEl>
                                          <p:spTgt spid="5"/>
                                        </p:tgtEl>
                                      </p:cBhvr>
                                    </p:animEffect>
                                  </p:childTnLst>
                                </p:cTn>
                              </p:par>
                              <p:par>
                                <p:cTn id="12" presetID="53" presetClass="entr" presetSubtype="16"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
                                          </p:val>
                                        </p:tav>
                                        <p:tav tm="100000">
                                          <p:val>
                                            <p:strVal val="#ppt_w"/>
                                          </p:val>
                                        </p:tav>
                                      </p:tavLst>
                                    </p:anim>
                                    <p:anim calcmode="lin" valueType="num">
                                      <p:cBhvr>
                                        <p:cTn id="15" dur="1000" fill="hold"/>
                                        <p:tgtEl>
                                          <p:spTgt spid="2"/>
                                        </p:tgtEl>
                                        <p:attrNameLst>
                                          <p:attrName>ppt_h</p:attrName>
                                        </p:attrNameLst>
                                      </p:cBhvr>
                                      <p:tavLst>
                                        <p:tav tm="0">
                                          <p:val>
                                            <p:fltVal val="0"/>
                                          </p:val>
                                        </p:tav>
                                        <p:tav tm="100000">
                                          <p:val>
                                            <p:strVal val="#ppt_h"/>
                                          </p:val>
                                        </p:tav>
                                      </p:tavLst>
                                    </p:anim>
                                    <p:animEffect transition="in" filter="fade">
                                      <p:cBhvr>
                                        <p:cTn id="16" dur="1000"/>
                                        <p:tgtEl>
                                          <p:spTgt spid="2"/>
                                        </p:tgtEl>
                                      </p:cBhvr>
                                    </p:animEffect>
                                  </p:childTnLst>
                                </p:cTn>
                              </p:par>
                            </p:childTnLst>
                          </p:cTn>
                        </p:par>
                        <p:par>
                          <p:cTn id="17" fill="hold">
                            <p:stCondLst>
                              <p:cond delay="1500"/>
                            </p:stCondLst>
                            <p:childTnLst>
                              <p:par>
                                <p:cTn id="18" presetID="14" presetClass="entr" presetSubtype="10" fill="hold" nodeType="afterEffect">
                                  <p:stCondLst>
                                    <p:cond delay="900"/>
                                  </p:stCondLst>
                                  <p:childTnLst>
                                    <p:set>
                                      <p:cBhvr>
                                        <p:cTn id="19" dur="1" fill="hold">
                                          <p:stCondLst>
                                            <p:cond delay="0"/>
                                          </p:stCondLst>
                                        </p:cTn>
                                        <p:tgtEl>
                                          <p:spTgt spid="3"/>
                                        </p:tgtEl>
                                        <p:attrNameLst>
                                          <p:attrName>style.visibility</p:attrName>
                                        </p:attrNameLst>
                                      </p:cBhvr>
                                      <p:to>
                                        <p:strVal val="visible"/>
                                      </p:to>
                                    </p:set>
                                    <p:animEffect transition="in" filter="randombar(horizontal)">
                                      <p:cBhvr>
                                        <p:cTn id="2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50975" y="484188"/>
            <a:ext cx="4494213" cy="522287"/>
          </a:xfrm>
          <a:prstGeom prst="rect">
            <a:avLst/>
          </a:prstGeom>
          <a:noFill/>
        </p:spPr>
        <p:txBody>
          <a:bodyPr wrap="none">
            <a:spAutoFit/>
          </a:bodyPr>
          <a:lstStyle/>
          <a:p>
            <a:pPr>
              <a:defRPr/>
            </a:pPr>
            <a:r>
              <a:rPr lang="zh-CN" altLang="en-US" sz="2800" dirty="0">
                <a:solidFill>
                  <a:prstClr val="white"/>
                </a:solidFill>
                <a:effectLst>
                  <a:outerShdw blurRad="60007" dist="310007" dir="7680000" sy="30000" kx="1300200" algn="ctr" rotWithShape="0">
                    <a:prstClr val="black">
                      <a:alpha val="32000"/>
                    </a:prstClr>
                  </a:outerShdw>
                </a:effectLst>
                <a:latin typeface="迷你简粗倩" pitchFamily="65" charset="-122"/>
                <a:ea typeface="迷你简粗倩" pitchFamily="65" charset="-122"/>
              </a:rPr>
              <a:t>点击添加标题点击添加标题</a:t>
            </a:r>
          </a:p>
        </p:txBody>
      </p:sp>
      <p:graphicFrame>
        <p:nvGraphicFramePr>
          <p:cNvPr id="3" name="图表 2"/>
          <p:cNvGraphicFramePr>
            <a:graphicFrameLocks/>
          </p:cNvGraphicFramePr>
          <p:nvPr/>
        </p:nvGraphicFramePr>
        <p:xfrm>
          <a:off x="1473200" y="1441450"/>
          <a:ext cx="6197600" cy="292576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2777435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18" presetClass="entr" presetSubtype="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trips(downRight)">
                                      <p:cBhvr>
                                        <p:cTn id="1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3" grpId="0">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50975" y="484188"/>
            <a:ext cx="4494213" cy="522287"/>
          </a:xfrm>
          <a:prstGeom prst="rect">
            <a:avLst/>
          </a:prstGeom>
          <a:noFill/>
        </p:spPr>
        <p:txBody>
          <a:bodyPr wrap="none">
            <a:spAutoFit/>
          </a:bodyPr>
          <a:lstStyle/>
          <a:p>
            <a:pPr>
              <a:defRPr/>
            </a:pPr>
            <a:r>
              <a:rPr lang="zh-CN" altLang="en-US" sz="2800" dirty="0">
                <a:solidFill>
                  <a:prstClr val="white"/>
                </a:solidFill>
                <a:effectLst>
                  <a:outerShdw blurRad="60007" dist="310007" dir="7680000" sy="30000" kx="1300200" algn="ctr" rotWithShape="0">
                    <a:prstClr val="black">
                      <a:alpha val="32000"/>
                    </a:prstClr>
                  </a:outerShdw>
                </a:effectLst>
                <a:latin typeface="迷你简粗倩" pitchFamily="65" charset="-122"/>
                <a:ea typeface="迷你简粗倩" pitchFamily="65" charset="-122"/>
              </a:rPr>
              <a:t>点击添加标题点击添加标题</a:t>
            </a:r>
          </a:p>
        </p:txBody>
      </p:sp>
      <p:cxnSp>
        <p:nvCxnSpPr>
          <p:cNvPr id="1105" name="直接连接符 1104"/>
          <p:cNvCxnSpPr/>
          <p:nvPr/>
        </p:nvCxnSpPr>
        <p:spPr>
          <a:xfrm>
            <a:off x="828675" y="2147888"/>
            <a:ext cx="2235200" cy="0"/>
          </a:xfrm>
          <a:prstGeom prst="line">
            <a:avLst/>
          </a:prstGeom>
          <a:ln w="3175">
            <a:solidFill>
              <a:srgbClr val="92D050"/>
            </a:solidFill>
            <a:prstDash val="sysDash"/>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3614738" y="2147888"/>
            <a:ext cx="2235200" cy="0"/>
          </a:xfrm>
          <a:prstGeom prst="line">
            <a:avLst/>
          </a:prstGeom>
          <a:ln w="3175">
            <a:solidFill>
              <a:srgbClr val="92D050"/>
            </a:solidFill>
            <a:prstDash val="sysDash"/>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a:off x="6299200" y="2147888"/>
            <a:ext cx="2236788" cy="0"/>
          </a:xfrm>
          <a:prstGeom prst="line">
            <a:avLst/>
          </a:prstGeom>
          <a:ln w="3175">
            <a:solidFill>
              <a:srgbClr val="92D050"/>
            </a:solidFill>
            <a:prstDash val="sysDash"/>
          </a:ln>
        </p:spPr>
        <p:style>
          <a:lnRef idx="1">
            <a:schemeClr val="accent1"/>
          </a:lnRef>
          <a:fillRef idx="0">
            <a:schemeClr val="accent1"/>
          </a:fillRef>
          <a:effectRef idx="0">
            <a:schemeClr val="accent1"/>
          </a:effectRef>
          <a:fontRef idx="minor">
            <a:schemeClr val="tx1"/>
          </a:fontRef>
        </p:style>
      </p:cxnSp>
      <p:sp>
        <p:nvSpPr>
          <p:cNvPr id="1107" name="TextBox 1106"/>
          <p:cNvSpPr txBox="1"/>
          <p:nvPr/>
        </p:nvSpPr>
        <p:spPr>
          <a:xfrm>
            <a:off x="1084263" y="1708150"/>
            <a:ext cx="1724025" cy="400050"/>
          </a:xfrm>
          <a:prstGeom prst="rect">
            <a:avLst/>
          </a:prstGeom>
          <a:noFill/>
        </p:spPr>
        <p:txBody>
          <a:bodyPr wrap="none">
            <a:spAutoFit/>
          </a:bodyPr>
          <a:lstStyle>
            <a:defPPr>
              <a:defRPr lang="zh-CN"/>
            </a:defPPr>
            <a:lvl1pPr>
              <a:defRPr>
                <a:solidFill>
                  <a:schemeClr val="tx1">
                    <a:lumMod val="85000"/>
                    <a:lumOff val="15000"/>
                  </a:schemeClr>
                </a:solidFill>
                <a:latin typeface="华文行楷" pitchFamily="2" charset="-122"/>
                <a:ea typeface="华文行楷" pitchFamily="2" charset="-122"/>
              </a:defRPr>
            </a:lvl1pPr>
          </a:lstStyle>
          <a:p>
            <a:pPr algn="ctr">
              <a:defRPr/>
            </a:pPr>
            <a:r>
              <a:rPr lang="zh-CN" altLang="en-US" sz="2000" dirty="0">
                <a:solidFill>
                  <a:prstClr val="black">
                    <a:lumMod val="65000"/>
                    <a:lumOff val="35000"/>
                  </a:prstClr>
                </a:solidFill>
              </a:rPr>
              <a:t>点击添加标题</a:t>
            </a:r>
          </a:p>
        </p:txBody>
      </p:sp>
      <p:sp>
        <p:nvSpPr>
          <p:cNvPr id="118" name="TextBox 117"/>
          <p:cNvSpPr txBox="1">
            <a:spLocks noChangeArrowheads="1"/>
          </p:cNvSpPr>
          <p:nvPr/>
        </p:nvSpPr>
        <p:spPr bwMode="auto">
          <a:xfrm>
            <a:off x="6556375" y="1708150"/>
            <a:ext cx="1722438" cy="400050"/>
          </a:xfrm>
          <a:prstGeom prst="rect">
            <a:avLst/>
          </a:prstGeom>
          <a:noFill/>
          <a:ln w="9525">
            <a:noFill/>
            <a:miter lim="800000"/>
            <a:headEnd/>
            <a:tailEnd/>
          </a:ln>
        </p:spPr>
        <p:txBody>
          <a:bodyPr wrap="none">
            <a:spAutoFit/>
          </a:bodyPr>
          <a:lstStyle/>
          <a:p>
            <a:pPr algn="ctr" fontAlgn="base">
              <a:spcBef>
                <a:spcPct val="0"/>
              </a:spcBef>
              <a:spcAft>
                <a:spcPct val="0"/>
              </a:spcAft>
            </a:pPr>
            <a:r>
              <a:rPr lang="zh-CN" altLang="en-US" sz="2000">
                <a:solidFill>
                  <a:srgbClr val="595959"/>
                </a:solidFill>
                <a:latin typeface="华文行楷" pitchFamily="2" charset="-122"/>
                <a:ea typeface="华文行楷" pitchFamily="2" charset="-122"/>
              </a:rPr>
              <a:t>点击添加标题</a:t>
            </a:r>
          </a:p>
        </p:txBody>
      </p:sp>
      <p:sp>
        <p:nvSpPr>
          <p:cNvPr id="119" name="TextBox 118"/>
          <p:cNvSpPr txBox="1">
            <a:spLocks noChangeArrowheads="1"/>
          </p:cNvSpPr>
          <p:nvPr/>
        </p:nvSpPr>
        <p:spPr bwMode="auto">
          <a:xfrm>
            <a:off x="3870325" y="1708150"/>
            <a:ext cx="1724025" cy="400050"/>
          </a:xfrm>
          <a:prstGeom prst="rect">
            <a:avLst/>
          </a:prstGeom>
          <a:noFill/>
          <a:ln w="9525">
            <a:noFill/>
            <a:miter lim="800000"/>
            <a:headEnd/>
            <a:tailEnd/>
          </a:ln>
        </p:spPr>
        <p:txBody>
          <a:bodyPr wrap="none">
            <a:spAutoFit/>
          </a:bodyPr>
          <a:lstStyle/>
          <a:p>
            <a:pPr algn="ctr" fontAlgn="base">
              <a:spcBef>
                <a:spcPct val="0"/>
              </a:spcBef>
              <a:spcAft>
                <a:spcPct val="0"/>
              </a:spcAft>
            </a:pPr>
            <a:r>
              <a:rPr lang="zh-CN" altLang="en-US" sz="2000">
                <a:solidFill>
                  <a:srgbClr val="595959"/>
                </a:solidFill>
                <a:latin typeface="华文行楷" pitchFamily="2" charset="-122"/>
                <a:ea typeface="华文行楷" pitchFamily="2" charset="-122"/>
              </a:rPr>
              <a:t>点击添加标题</a:t>
            </a:r>
          </a:p>
        </p:txBody>
      </p:sp>
      <p:sp>
        <p:nvSpPr>
          <p:cNvPr id="121" name="TextBox 120"/>
          <p:cNvSpPr txBox="1"/>
          <p:nvPr/>
        </p:nvSpPr>
        <p:spPr>
          <a:xfrm>
            <a:off x="827088" y="2262188"/>
            <a:ext cx="2236787" cy="1816100"/>
          </a:xfrm>
          <a:prstGeom prst="rect">
            <a:avLst/>
          </a:prstGeom>
          <a:noFill/>
        </p:spPr>
        <p:txBody>
          <a:bodyPr wrap="none">
            <a:spAutoFit/>
          </a:bodyPr>
          <a:lstStyle>
            <a:defPPr>
              <a:defRPr lang="zh-CN"/>
            </a:defPPr>
            <a:lvl1pPr>
              <a:defRPr sz="1400">
                <a:solidFill>
                  <a:schemeClr val="tx1">
                    <a:lumMod val="75000"/>
                    <a:lumOff val="25000"/>
                  </a:schemeClr>
                </a:solidFill>
                <a:latin typeface="微软雅黑" pitchFamily="34" charset="-122"/>
                <a:ea typeface="微软雅黑" pitchFamily="34" charset="-122"/>
              </a:defRPr>
            </a:lvl1pPr>
          </a:lstStyle>
          <a:p>
            <a:pPr algn="ctr">
              <a:defRPr/>
            </a:pPr>
            <a:r>
              <a:rPr lang="zh-CN" altLang="en-US" sz="1600" dirty="0">
                <a:solidFill>
                  <a:prstClr val="black">
                    <a:lumMod val="65000"/>
                    <a:lumOff val="35000"/>
                  </a:prstClr>
                </a:solidFill>
              </a:rPr>
              <a:t>点击添加文字点击</a:t>
            </a:r>
            <a:r>
              <a:rPr lang="zh-CN" altLang="en-US" sz="1600" dirty="0" smtClean="0">
                <a:solidFill>
                  <a:prstClr val="black">
                    <a:lumMod val="65000"/>
                    <a:lumOff val="35000"/>
                  </a:prstClr>
                </a:solidFill>
              </a:rPr>
              <a:t>添加</a:t>
            </a:r>
            <a:endParaRPr lang="zh-CN" altLang="en-US" sz="1600" dirty="0">
              <a:solidFill>
                <a:prstClr val="black">
                  <a:lumMod val="65000"/>
                  <a:lumOff val="35000"/>
                </a:prstClr>
              </a:solidFill>
            </a:endParaRPr>
          </a:p>
          <a:p>
            <a:pPr algn="ctr">
              <a:defRPr/>
            </a:pPr>
            <a:r>
              <a:rPr lang="zh-CN" altLang="en-US" sz="1600" dirty="0">
                <a:solidFill>
                  <a:prstClr val="black">
                    <a:lumMod val="65000"/>
                    <a:lumOff val="35000"/>
                  </a:prstClr>
                </a:solidFill>
              </a:rPr>
              <a:t>点击添加文字点击</a:t>
            </a:r>
            <a:r>
              <a:rPr lang="zh-CN" altLang="en-US" sz="1600" dirty="0" smtClean="0">
                <a:solidFill>
                  <a:prstClr val="black">
                    <a:lumMod val="65000"/>
                    <a:lumOff val="35000"/>
                  </a:prstClr>
                </a:solidFill>
              </a:rPr>
              <a:t>添加</a:t>
            </a:r>
            <a:endParaRPr lang="zh-CN" altLang="en-US" sz="1600" dirty="0">
              <a:solidFill>
                <a:prstClr val="black">
                  <a:lumMod val="65000"/>
                  <a:lumOff val="35000"/>
                </a:prstClr>
              </a:solidFill>
            </a:endParaRPr>
          </a:p>
          <a:p>
            <a:pPr algn="ctr">
              <a:defRPr/>
            </a:pPr>
            <a:r>
              <a:rPr lang="zh-CN" altLang="en-US" sz="1600" dirty="0">
                <a:solidFill>
                  <a:prstClr val="black">
                    <a:lumMod val="65000"/>
                    <a:lumOff val="35000"/>
                  </a:prstClr>
                </a:solidFill>
              </a:rPr>
              <a:t>点击添加文字点击</a:t>
            </a:r>
            <a:r>
              <a:rPr lang="zh-CN" altLang="en-US" sz="1600" dirty="0" smtClean="0">
                <a:solidFill>
                  <a:prstClr val="black">
                    <a:lumMod val="65000"/>
                    <a:lumOff val="35000"/>
                  </a:prstClr>
                </a:solidFill>
              </a:rPr>
              <a:t>添加</a:t>
            </a:r>
            <a:endParaRPr lang="zh-CN" altLang="en-US" sz="1600" dirty="0">
              <a:solidFill>
                <a:prstClr val="black">
                  <a:lumMod val="65000"/>
                  <a:lumOff val="35000"/>
                </a:prstClr>
              </a:solidFill>
            </a:endParaRPr>
          </a:p>
          <a:p>
            <a:pPr algn="ctr">
              <a:defRPr/>
            </a:pPr>
            <a:r>
              <a:rPr lang="zh-CN" altLang="en-US" sz="1600" dirty="0">
                <a:solidFill>
                  <a:prstClr val="black">
                    <a:lumMod val="65000"/>
                    <a:lumOff val="35000"/>
                  </a:prstClr>
                </a:solidFill>
              </a:rPr>
              <a:t>点击添加文字点击</a:t>
            </a:r>
            <a:r>
              <a:rPr lang="zh-CN" altLang="en-US" sz="1600" dirty="0" smtClean="0">
                <a:solidFill>
                  <a:prstClr val="black">
                    <a:lumMod val="65000"/>
                    <a:lumOff val="35000"/>
                  </a:prstClr>
                </a:solidFill>
              </a:rPr>
              <a:t>添加</a:t>
            </a:r>
            <a:endParaRPr lang="zh-CN" altLang="en-US" sz="1600" dirty="0">
              <a:solidFill>
                <a:prstClr val="black">
                  <a:lumMod val="65000"/>
                  <a:lumOff val="35000"/>
                </a:prstClr>
              </a:solidFill>
            </a:endParaRPr>
          </a:p>
          <a:p>
            <a:pPr algn="ctr">
              <a:defRPr/>
            </a:pPr>
            <a:r>
              <a:rPr lang="zh-CN" altLang="en-US" sz="1600" dirty="0">
                <a:solidFill>
                  <a:prstClr val="black">
                    <a:lumMod val="65000"/>
                    <a:lumOff val="35000"/>
                  </a:prstClr>
                </a:solidFill>
              </a:rPr>
              <a:t>点击添加文字点击</a:t>
            </a:r>
            <a:r>
              <a:rPr lang="zh-CN" altLang="en-US" sz="1600" dirty="0" smtClean="0">
                <a:solidFill>
                  <a:prstClr val="black">
                    <a:lumMod val="65000"/>
                    <a:lumOff val="35000"/>
                  </a:prstClr>
                </a:solidFill>
              </a:rPr>
              <a:t>添加</a:t>
            </a:r>
            <a:endParaRPr lang="en-US" altLang="zh-CN" sz="1600" dirty="0" smtClean="0">
              <a:solidFill>
                <a:prstClr val="black">
                  <a:lumMod val="65000"/>
                  <a:lumOff val="35000"/>
                </a:prstClr>
              </a:solidFill>
            </a:endParaRPr>
          </a:p>
          <a:p>
            <a:pPr algn="ctr">
              <a:defRPr/>
            </a:pPr>
            <a:r>
              <a:rPr lang="zh-CN" altLang="en-US" sz="1600" dirty="0" smtClean="0">
                <a:solidFill>
                  <a:prstClr val="black">
                    <a:lumMod val="65000"/>
                    <a:lumOff val="35000"/>
                  </a:prstClr>
                </a:solidFill>
              </a:rPr>
              <a:t>点击</a:t>
            </a:r>
            <a:r>
              <a:rPr lang="zh-CN" altLang="en-US" sz="1600" dirty="0">
                <a:solidFill>
                  <a:prstClr val="black">
                    <a:lumMod val="65000"/>
                    <a:lumOff val="35000"/>
                  </a:prstClr>
                </a:solidFill>
              </a:rPr>
              <a:t>添加文字点击</a:t>
            </a:r>
            <a:r>
              <a:rPr lang="zh-CN" altLang="en-US" sz="1600" dirty="0" smtClean="0">
                <a:solidFill>
                  <a:prstClr val="black">
                    <a:lumMod val="65000"/>
                    <a:lumOff val="35000"/>
                  </a:prstClr>
                </a:solidFill>
              </a:rPr>
              <a:t>添加</a:t>
            </a:r>
            <a:endParaRPr lang="en-US" altLang="zh-CN" sz="1600" dirty="0" smtClean="0">
              <a:solidFill>
                <a:prstClr val="black">
                  <a:lumMod val="65000"/>
                  <a:lumOff val="35000"/>
                </a:prstClr>
              </a:solidFill>
            </a:endParaRPr>
          </a:p>
          <a:p>
            <a:pPr algn="ctr">
              <a:defRPr/>
            </a:pPr>
            <a:r>
              <a:rPr lang="zh-CN" altLang="en-US" sz="1600" dirty="0" smtClean="0">
                <a:solidFill>
                  <a:prstClr val="black">
                    <a:lumMod val="65000"/>
                    <a:lumOff val="35000"/>
                  </a:prstClr>
                </a:solidFill>
              </a:rPr>
              <a:t>点击</a:t>
            </a:r>
            <a:r>
              <a:rPr lang="zh-CN" altLang="en-US" sz="1600" dirty="0">
                <a:solidFill>
                  <a:prstClr val="black">
                    <a:lumMod val="65000"/>
                    <a:lumOff val="35000"/>
                  </a:prstClr>
                </a:solidFill>
              </a:rPr>
              <a:t>添加文字点击</a:t>
            </a:r>
            <a:r>
              <a:rPr lang="zh-CN" altLang="en-US" sz="1600" dirty="0" smtClean="0">
                <a:solidFill>
                  <a:prstClr val="black">
                    <a:lumMod val="65000"/>
                    <a:lumOff val="35000"/>
                  </a:prstClr>
                </a:solidFill>
              </a:rPr>
              <a:t>添加</a:t>
            </a:r>
            <a:endParaRPr lang="zh-CN" altLang="en-US" sz="1600" dirty="0">
              <a:solidFill>
                <a:prstClr val="black">
                  <a:lumMod val="65000"/>
                  <a:lumOff val="35000"/>
                </a:prstClr>
              </a:solidFill>
            </a:endParaRPr>
          </a:p>
        </p:txBody>
      </p:sp>
      <p:sp>
        <p:nvSpPr>
          <p:cNvPr id="122" name="TextBox 121"/>
          <p:cNvSpPr txBox="1"/>
          <p:nvPr/>
        </p:nvSpPr>
        <p:spPr>
          <a:xfrm>
            <a:off x="3613150" y="2262188"/>
            <a:ext cx="2236788" cy="1816100"/>
          </a:xfrm>
          <a:prstGeom prst="rect">
            <a:avLst/>
          </a:prstGeom>
          <a:noFill/>
        </p:spPr>
        <p:txBody>
          <a:bodyPr wrap="none">
            <a:spAutoFit/>
          </a:bodyPr>
          <a:lstStyle>
            <a:defPPr>
              <a:defRPr lang="zh-CN"/>
            </a:defPPr>
            <a:lvl1pPr>
              <a:defRPr sz="1400">
                <a:solidFill>
                  <a:schemeClr val="tx1">
                    <a:lumMod val="75000"/>
                    <a:lumOff val="25000"/>
                  </a:schemeClr>
                </a:solidFill>
                <a:latin typeface="微软雅黑" pitchFamily="34" charset="-122"/>
                <a:ea typeface="微软雅黑" pitchFamily="34" charset="-122"/>
              </a:defRPr>
            </a:lvl1pPr>
          </a:lstStyle>
          <a:p>
            <a:pPr algn="ctr">
              <a:defRPr/>
            </a:pPr>
            <a:r>
              <a:rPr lang="zh-CN" altLang="en-US" sz="1600" dirty="0">
                <a:solidFill>
                  <a:prstClr val="black">
                    <a:lumMod val="65000"/>
                    <a:lumOff val="35000"/>
                  </a:prstClr>
                </a:solidFill>
              </a:rPr>
              <a:t>点击添加文字点击添加</a:t>
            </a:r>
          </a:p>
          <a:p>
            <a:pPr algn="ctr">
              <a:defRPr/>
            </a:pPr>
            <a:r>
              <a:rPr lang="zh-CN" altLang="en-US" sz="1600" dirty="0">
                <a:solidFill>
                  <a:prstClr val="black">
                    <a:lumMod val="65000"/>
                    <a:lumOff val="35000"/>
                  </a:prstClr>
                </a:solidFill>
              </a:rPr>
              <a:t>点击添加文字点击添加</a:t>
            </a:r>
          </a:p>
          <a:p>
            <a:pPr algn="ctr">
              <a:defRPr/>
            </a:pPr>
            <a:r>
              <a:rPr lang="zh-CN" altLang="en-US" sz="1600" dirty="0">
                <a:solidFill>
                  <a:prstClr val="black">
                    <a:lumMod val="65000"/>
                    <a:lumOff val="35000"/>
                  </a:prstClr>
                </a:solidFill>
              </a:rPr>
              <a:t>点击添加文字点击添加</a:t>
            </a:r>
          </a:p>
          <a:p>
            <a:pPr algn="ctr">
              <a:defRPr/>
            </a:pPr>
            <a:r>
              <a:rPr lang="zh-CN" altLang="en-US" sz="1600" dirty="0">
                <a:solidFill>
                  <a:prstClr val="black">
                    <a:lumMod val="65000"/>
                    <a:lumOff val="35000"/>
                  </a:prstClr>
                </a:solidFill>
              </a:rPr>
              <a:t>点击添加文字点击添加</a:t>
            </a:r>
          </a:p>
          <a:p>
            <a:pPr algn="ctr">
              <a:defRPr/>
            </a:pPr>
            <a:r>
              <a:rPr lang="zh-CN" altLang="en-US" sz="1600" dirty="0">
                <a:solidFill>
                  <a:prstClr val="black">
                    <a:lumMod val="65000"/>
                    <a:lumOff val="35000"/>
                  </a:prstClr>
                </a:solidFill>
              </a:rPr>
              <a:t>点击添加文字点击添加</a:t>
            </a:r>
            <a:endParaRPr lang="en-US" altLang="zh-CN" sz="1600" dirty="0">
              <a:solidFill>
                <a:prstClr val="black">
                  <a:lumMod val="65000"/>
                  <a:lumOff val="35000"/>
                </a:prstClr>
              </a:solidFill>
            </a:endParaRPr>
          </a:p>
          <a:p>
            <a:pPr algn="ctr">
              <a:defRPr/>
            </a:pPr>
            <a:r>
              <a:rPr lang="zh-CN" altLang="en-US" sz="1600" dirty="0">
                <a:solidFill>
                  <a:prstClr val="black">
                    <a:lumMod val="65000"/>
                    <a:lumOff val="35000"/>
                  </a:prstClr>
                </a:solidFill>
              </a:rPr>
              <a:t>点击添加文字点击添加</a:t>
            </a:r>
            <a:endParaRPr lang="en-US" altLang="zh-CN" sz="1600" dirty="0">
              <a:solidFill>
                <a:prstClr val="black">
                  <a:lumMod val="65000"/>
                  <a:lumOff val="35000"/>
                </a:prstClr>
              </a:solidFill>
            </a:endParaRPr>
          </a:p>
          <a:p>
            <a:pPr algn="ctr">
              <a:defRPr/>
            </a:pPr>
            <a:r>
              <a:rPr lang="zh-CN" altLang="en-US" sz="1600" dirty="0">
                <a:solidFill>
                  <a:prstClr val="black">
                    <a:lumMod val="65000"/>
                    <a:lumOff val="35000"/>
                  </a:prstClr>
                </a:solidFill>
              </a:rPr>
              <a:t>点击添加文字点击添加</a:t>
            </a:r>
          </a:p>
        </p:txBody>
      </p:sp>
      <p:sp>
        <p:nvSpPr>
          <p:cNvPr id="123" name="TextBox 122"/>
          <p:cNvSpPr txBox="1"/>
          <p:nvPr/>
        </p:nvSpPr>
        <p:spPr>
          <a:xfrm>
            <a:off x="6299200" y="2262188"/>
            <a:ext cx="2236788" cy="1816100"/>
          </a:xfrm>
          <a:prstGeom prst="rect">
            <a:avLst/>
          </a:prstGeom>
          <a:noFill/>
        </p:spPr>
        <p:txBody>
          <a:bodyPr wrap="none">
            <a:spAutoFit/>
          </a:bodyPr>
          <a:lstStyle>
            <a:defPPr>
              <a:defRPr lang="zh-CN"/>
            </a:defPPr>
            <a:lvl1pPr>
              <a:defRPr sz="1400">
                <a:solidFill>
                  <a:schemeClr val="tx1">
                    <a:lumMod val="75000"/>
                    <a:lumOff val="25000"/>
                  </a:schemeClr>
                </a:solidFill>
                <a:latin typeface="微软雅黑" pitchFamily="34" charset="-122"/>
                <a:ea typeface="微软雅黑" pitchFamily="34" charset="-122"/>
              </a:defRPr>
            </a:lvl1pPr>
          </a:lstStyle>
          <a:p>
            <a:pPr algn="ctr">
              <a:defRPr/>
            </a:pPr>
            <a:r>
              <a:rPr lang="zh-CN" altLang="en-US" sz="1600" dirty="0">
                <a:solidFill>
                  <a:prstClr val="black">
                    <a:lumMod val="65000"/>
                    <a:lumOff val="35000"/>
                  </a:prstClr>
                </a:solidFill>
              </a:rPr>
              <a:t>点击添加文字点击添加</a:t>
            </a:r>
          </a:p>
          <a:p>
            <a:pPr algn="ctr">
              <a:defRPr/>
            </a:pPr>
            <a:r>
              <a:rPr lang="zh-CN" altLang="en-US" sz="1600" dirty="0">
                <a:solidFill>
                  <a:prstClr val="black">
                    <a:lumMod val="65000"/>
                    <a:lumOff val="35000"/>
                  </a:prstClr>
                </a:solidFill>
              </a:rPr>
              <a:t>点击添加文字点击添加</a:t>
            </a:r>
          </a:p>
          <a:p>
            <a:pPr algn="ctr">
              <a:defRPr/>
            </a:pPr>
            <a:r>
              <a:rPr lang="zh-CN" altLang="en-US" sz="1600" dirty="0">
                <a:solidFill>
                  <a:prstClr val="black">
                    <a:lumMod val="65000"/>
                    <a:lumOff val="35000"/>
                  </a:prstClr>
                </a:solidFill>
              </a:rPr>
              <a:t>点击添加文字点击添加</a:t>
            </a:r>
          </a:p>
          <a:p>
            <a:pPr algn="ctr">
              <a:defRPr/>
            </a:pPr>
            <a:r>
              <a:rPr lang="zh-CN" altLang="en-US" sz="1600" dirty="0">
                <a:solidFill>
                  <a:prstClr val="black">
                    <a:lumMod val="65000"/>
                    <a:lumOff val="35000"/>
                  </a:prstClr>
                </a:solidFill>
              </a:rPr>
              <a:t>点击添加文字点击添加</a:t>
            </a:r>
          </a:p>
          <a:p>
            <a:pPr algn="ctr">
              <a:defRPr/>
            </a:pPr>
            <a:r>
              <a:rPr lang="zh-CN" altLang="en-US" sz="1600" dirty="0">
                <a:solidFill>
                  <a:prstClr val="black">
                    <a:lumMod val="65000"/>
                    <a:lumOff val="35000"/>
                  </a:prstClr>
                </a:solidFill>
              </a:rPr>
              <a:t>点击添加文字点击添加</a:t>
            </a:r>
            <a:endParaRPr lang="en-US" altLang="zh-CN" sz="1600" dirty="0">
              <a:solidFill>
                <a:prstClr val="black">
                  <a:lumMod val="65000"/>
                  <a:lumOff val="35000"/>
                </a:prstClr>
              </a:solidFill>
            </a:endParaRPr>
          </a:p>
          <a:p>
            <a:pPr algn="ctr">
              <a:defRPr/>
            </a:pPr>
            <a:r>
              <a:rPr lang="zh-CN" altLang="en-US" sz="1600" dirty="0">
                <a:solidFill>
                  <a:prstClr val="black">
                    <a:lumMod val="65000"/>
                    <a:lumOff val="35000"/>
                  </a:prstClr>
                </a:solidFill>
              </a:rPr>
              <a:t>点击添加文字点击添加</a:t>
            </a:r>
            <a:endParaRPr lang="en-US" altLang="zh-CN" sz="1600" dirty="0">
              <a:solidFill>
                <a:prstClr val="black">
                  <a:lumMod val="65000"/>
                  <a:lumOff val="35000"/>
                </a:prstClr>
              </a:solidFill>
            </a:endParaRPr>
          </a:p>
          <a:p>
            <a:pPr algn="ctr">
              <a:defRPr/>
            </a:pPr>
            <a:r>
              <a:rPr lang="zh-CN" altLang="en-US" sz="1600" dirty="0">
                <a:solidFill>
                  <a:prstClr val="black">
                    <a:lumMod val="65000"/>
                    <a:lumOff val="35000"/>
                  </a:prstClr>
                </a:solidFill>
              </a:rPr>
              <a:t>点击添加文字点击添加</a:t>
            </a:r>
          </a:p>
        </p:txBody>
      </p:sp>
    </p:spTree>
    <p:extLst>
      <p:ext uri="{BB962C8B-B14F-4D97-AF65-F5344CB8AC3E}">
        <p14:creationId xmlns:p14="http://schemas.microsoft.com/office/powerpoint/2010/main" val="418229161"/>
      </p:ext>
    </p:extLst>
  </p:cSld>
  <p:clrMapOvr>
    <a:masterClrMapping/>
  </p:clrMapOvr>
  <p:transition spd="slow">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1105"/>
                                        </p:tgtEl>
                                        <p:attrNameLst>
                                          <p:attrName>style.visibility</p:attrName>
                                        </p:attrNameLst>
                                      </p:cBhvr>
                                      <p:to>
                                        <p:strVal val="visible"/>
                                      </p:to>
                                    </p:set>
                                    <p:anim calcmode="lin" valueType="num">
                                      <p:cBhvr additive="base">
                                        <p:cTn id="11" dur="500"/>
                                        <p:tgtEl>
                                          <p:spTgt spid="1105"/>
                                        </p:tgtEl>
                                        <p:attrNameLst>
                                          <p:attrName>ppt_x</p:attrName>
                                        </p:attrNameLst>
                                      </p:cBhvr>
                                      <p:tavLst>
                                        <p:tav tm="0">
                                          <p:val>
                                            <p:strVal val="#ppt_x-#ppt_w*1.125000"/>
                                          </p:val>
                                        </p:tav>
                                        <p:tav tm="100000">
                                          <p:val>
                                            <p:strVal val="#ppt_x"/>
                                          </p:val>
                                        </p:tav>
                                      </p:tavLst>
                                    </p:anim>
                                    <p:animEffect transition="in" filter="wipe(right)">
                                      <p:cBhvr>
                                        <p:cTn id="12" dur="500"/>
                                        <p:tgtEl>
                                          <p:spTgt spid="1105"/>
                                        </p:tgtEl>
                                      </p:cBhvr>
                                    </p:animEffect>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1107"/>
                                        </p:tgtEl>
                                        <p:attrNameLst>
                                          <p:attrName>style.visibility</p:attrName>
                                        </p:attrNameLst>
                                      </p:cBhvr>
                                      <p:to>
                                        <p:strVal val="visible"/>
                                      </p:to>
                                    </p:set>
                                    <p:anim calcmode="lin" valueType="num">
                                      <p:cBhvr>
                                        <p:cTn id="16" dur="1000" fill="hold"/>
                                        <p:tgtEl>
                                          <p:spTgt spid="1107"/>
                                        </p:tgtEl>
                                        <p:attrNameLst>
                                          <p:attrName>ppt_w</p:attrName>
                                        </p:attrNameLst>
                                      </p:cBhvr>
                                      <p:tavLst>
                                        <p:tav tm="0">
                                          <p:val>
                                            <p:fltVal val="0"/>
                                          </p:val>
                                        </p:tav>
                                        <p:tav tm="100000">
                                          <p:val>
                                            <p:strVal val="#ppt_w"/>
                                          </p:val>
                                        </p:tav>
                                      </p:tavLst>
                                    </p:anim>
                                    <p:anim calcmode="lin" valueType="num">
                                      <p:cBhvr>
                                        <p:cTn id="17" dur="1000" fill="hold"/>
                                        <p:tgtEl>
                                          <p:spTgt spid="1107"/>
                                        </p:tgtEl>
                                        <p:attrNameLst>
                                          <p:attrName>ppt_h</p:attrName>
                                        </p:attrNameLst>
                                      </p:cBhvr>
                                      <p:tavLst>
                                        <p:tav tm="0">
                                          <p:val>
                                            <p:fltVal val="0"/>
                                          </p:val>
                                        </p:tav>
                                        <p:tav tm="100000">
                                          <p:val>
                                            <p:strVal val="#ppt_h"/>
                                          </p:val>
                                        </p:tav>
                                      </p:tavLst>
                                    </p:anim>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21"/>
                                        </p:tgtEl>
                                        <p:attrNameLst>
                                          <p:attrName>style.visibility</p:attrName>
                                        </p:attrNameLst>
                                      </p:cBhvr>
                                      <p:to>
                                        <p:strVal val="visible"/>
                                      </p:to>
                                    </p:set>
                                    <p:animEffect transition="in" filter="wipe(up)">
                                      <p:cBhvr>
                                        <p:cTn id="21" dur="500"/>
                                        <p:tgtEl>
                                          <p:spTgt spid="121"/>
                                        </p:tgtEl>
                                      </p:cBhvr>
                                    </p:animEffect>
                                  </p:childTnLst>
                                </p:cTn>
                              </p:par>
                            </p:childTnLst>
                          </p:cTn>
                        </p:par>
                        <p:par>
                          <p:cTn id="22" fill="hold">
                            <p:stCondLst>
                              <p:cond delay="2500"/>
                            </p:stCondLst>
                            <p:childTnLst>
                              <p:par>
                                <p:cTn id="23" presetID="12" presetClass="entr" presetSubtype="8" fill="hold" nodeType="afterEffect">
                                  <p:stCondLst>
                                    <p:cond delay="0"/>
                                  </p:stCondLst>
                                  <p:childTnLst>
                                    <p:set>
                                      <p:cBhvr>
                                        <p:cTn id="24" dur="1" fill="hold">
                                          <p:stCondLst>
                                            <p:cond delay="0"/>
                                          </p:stCondLst>
                                        </p:cTn>
                                        <p:tgtEl>
                                          <p:spTgt spid="114"/>
                                        </p:tgtEl>
                                        <p:attrNameLst>
                                          <p:attrName>style.visibility</p:attrName>
                                        </p:attrNameLst>
                                      </p:cBhvr>
                                      <p:to>
                                        <p:strVal val="visible"/>
                                      </p:to>
                                    </p:set>
                                    <p:anim calcmode="lin" valueType="num">
                                      <p:cBhvr additive="base">
                                        <p:cTn id="25" dur="500"/>
                                        <p:tgtEl>
                                          <p:spTgt spid="114"/>
                                        </p:tgtEl>
                                        <p:attrNameLst>
                                          <p:attrName>ppt_x</p:attrName>
                                        </p:attrNameLst>
                                      </p:cBhvr>
                                      <p:tavLst>
                                        <p:tav tm="0">
                                          <p:val>
                                            <p:strVal val="#ppt_x-#ppt_w*1.125000"/>
                                          </p:val>
                                        </p:tav>
                                        <p:tav tm="100000">
                                          <p:val>
                                            <p:strVal val="#ppt_x"/>
                                          </p:val>
                                        </p:tav>
                                      </p:tavLst>
                                    </p:anim>
                                    <p:animEffect transition="in" filter="wipe(right)">
                                      <p:cBhvr>
                                        <p:cTn id="26" dur="500"/>
                                        <p:tgtEl>
                                          <p:spTgt spid="114"/>
                                        </p:tgtEl>
                                      </p:cBhvr>
                                    </p:animEffect>
                                  </p:childTnLst>
                                </p:cTn>
                              </p:par>
                            </p:childTnLst>
                          </p:cTn>
                        </p:par>
                        <p:par>
                          <p:cTn id="27" fill="hold">
                            <p:stCondLst>
                              <p:cond delay="3000"/>
                            </p:stCondLst>
                            <p:childTnLst>
                              <p:par>
                                <p:cTn id="28" presetID="23" presetClass="entr" presetSubtype="16" fill="hold" grpId="0" nodeType="afterEffect">
                                  <p:stCondLst>
                                    <p:cond delay="0"/>
                                  </p:stCondLst>
                                  <p:childTnLst>
                                    <p:set>
                                      <p:cBhvr>
                                        <p:cTn id="29" dur="1" fill="hold">
                                          <p:stCondLst>
                                            <p:cond delay="0"/>
                                          </p:stCondLst>
                                        </p:cTn>
                                        <p:tgtEl>
                                          <p:spTgt spid="119"/>
                                        </p:tgtEl>
                                        <p:attrNameLst>
                                          <p:attrName>style.visibility</p:attrName>
                                        </p:attrNameLst>
                                      </p:cBhvr>
                                      <p:to>
                                        <p:strVal val="visible"/>
                                      </p:to>
                                    </p:set>
                                    <p:anim calcmode="lin" valueType="num">
                                      <p:cBhvr>
                                        <p:cTn id="30" dur="1000" fill="hold"/>
                                        <p:tgtEl>
                                          <p:spTgt spid="119"/>
                                        </p:tgtEl>
                                        <p:attrNameLst>
                                          <p:attrName>ppt_w</p:attrName>
                                        </p:attrNameLst>
                                      </p:cBhvr>
                                      <p:tavLst>
                                        <p:tav tm="0">
                                          <p:val>
                                            <p:fltVal val="0"/>
                                          </p:val>
                                        </p:tav>
                                        <p:tav tm="100000">
                                          <p:val>
                                            <p:strVal val="#ppt_w"/>
                                          </p:val>
                                        </p:tav>
                                      </p:tavLst>
                                    </p:anim>
                                    <p:anim calcmode="lin" valueType="num">
                                      <p:cBhvr>
                                        <p:cTn id="31" dur="1000" fill="hold"/>
                                        <p:tgtEl>
                                          <p:spTgt spid="119"/>
                                        </p:tgtEl>
                                        <p:attrNameLst>
                                          <p:attrName>ppt_h</p:attrName>
                                        </p:attrNameLst>
                                      </p:cBhvr>
                                      <p:tavLst>
                                        <p:tav tm="0">
                                          <p:val>
                                            <p:fltVal val="0"/>
                                          </p:val>
                                        </p:tav>
                                        <p:tav tm="100000">
                                          <p:val>
                                            <p:strVal val="#ppt_h"/>
                                          </p:val>
                                        </p:tav>
                                      </p:tavLst>
                                    </p:anim>
                                  </p:childTnLst>
                                </p:cTn>
                              </p:par>
                            </p:childTnLst>
                          </p:cTn>
                        </p:par>
                        <p:par>
                          <p:cTn id="32" fill="hold">
                            <p:stCondLst>
                              <p:cond delay="4000"/>
                            </p:stCondLst>
                            <p:childTnLst>
                              <p:par>
                                <p:cTn id="33" presetID="22" presetClass="entr" presetSubtype="1" fill="hold" grpId="0" nodeType="afterEffect">
                                  <p:stCondLst>
                                    <p:cond delay="0"/>
                                  </p:stCondLst>
                                  <p:childTnLst>
                                    <p:set>
                                      <p:cBhvr>
                                        <p:cTn id="34" dur="1" fill="hold">
                                          <p:stCondLst>
                                            <p:cond delay="0"/>
                                          </p:stCondLst>
                                        </p:cTn>
                                        <p:tgtEl>
                                          <p:spTgt spid="122"/>
                                        </p:tgtEl>
                                        <p:attrNameLst>
                                          <p:attrName>style.visibility</p:attrName>
                                        </p:attrNameLst>
                                      </p:cBhvr>
                                      <p:to>
                                        <p:strVal val="visible"/>
                                      </p:to>
                                    </p:set>
                                    <p:animEffect transition="in" filter="wipe(up)">
                                      <p:cBhvr>
                                        <p:cTn id="35" dur="500"/>
                                        <p:tgtEl>
                                          <p:spTgt spid="122"/>
                                        </p:tgtEl>
                                      </p:cBhvr>
                                    </p:animEffect>
                                  </p:childTnLst>
                                </p:cTn>
                              </p:par>
                            </p:childTnLst>
                          </p:cTn>
                        </p:par>
                        <p:par>
                          <p:cTn id="36" fill="hold">
                            <p:stCondLst>
                              <p:cond delay="4500"/>
                            </p:stCondLst>
                            <p:childTnLst>
                              <p:par>
                                <p:cTn id="37" presetID="12" presetClass="entr" presetSubtype="8" fill="hold" nodeType="afterEffect">
                                  <p:stCondLst>
                                    <p:cond delay="0"/>
                                  </p:stCondLst>
                                  <p:childTnLst>
                                    <p:set>
                                      <p:cBhvr>
                                        <p:cTn id="38" dur="1" fill="hold">
                                          <p:stCondLst>
                                            <p:cond delay="0"/>
                                          </p:stCondLst>
                                        </p:cTn>
                                        <p:tgtEl>
                                          <p:spTgt spid="115"/>
                                        </p:tgtEl>
                                        <p:attrNameLst>
                                          <p:attrName>style.visibility</p:attrName>
                                        </p:attrNameLst>
                                      </p:cBhvr>
                                      <p:to>
                                        <p:strVal val="visible"/>
                                      </p:to>
                                    </p:set>
                                    <p:anim calcmode="lin" valueType="num">
                                      <p:cBhvr additive="base">
                                        <p:cTn id="39" dur="500"/>
                                        <p:tgtEl>
                                          <p:spTgt spid="115"/>
                                        </p:tgtEl>
                                        <p:attrNameLst>
                                          <p:attrName>ppt_x</p:attrName>
                                        </p:attrNameLst>
                                      </p:cBhvr>
                                      <p:tavLst>
                                        <p:tav tm="0">
                                          <p:val>
                                            <p:strVal val="#ppt_x-#ppt_w*1.125000"/>
                                          </p:val>
                                        </p:tav>
                                        <p:tav tm="100000">
                                          <p:val>
                                            <p:strVal val="#ppt_x"/>
                                          </p:val>
                                        </p:tav>
                                      </p:tavLst>
                                    </p:anim>
                                    <p:animEffect transition="in" filter="wipe(right)">
                                      <p:cBhvr>
                                        <p:cTn id="40" dur="500"/>
                                        <p:tgtEl>
                                          <p:spTgt spid="115"/>
                                        </p:tgtEl>
                                      </p:cBhvr>
                                    </p:animEffect>
                                  </p:childTnLst>
                                </p:cTn>
                              </p:par>
                            </p:childTnLst>
                          </p:cTn>
                        </p:par>
                        <p:par>
                          <p:cTn id="41" fill="hold">
                            <p:stCondLst>
                              <p:cond delay="5000"/>
                            </p:stCondLst>
                            <p:childTnLst>
                              <p:par>
                                <p:cTn id="42" presetID="23" presetClass="entr" presetSubtype="16" fill="hold" grpId="0" nodeType="afterEffect">
                                  <p:stCondLst>
                                    <p:cond delay="0"/>
                                  </p:stCondLst>
                                  <p:childTnLst>
                                    <p:set>
                                      <p:cBhvr>
                                        <p:cTn id="43" dur="1" fill="hold">
                                          <p:stCondLst>
                                            <p:cond delay="0"/>
                                          </p:stCondLst>
                                        </p:cTn>
                                        <p:tgtEl>
                                          <p:spTgt spid="118"/>
                                        </p:tgtEl>
                                        <p:attrNameLst>
                                          <p:attrName>style.visibility</p:attrName>
                                        </p:attrNameLst>
                                      </p:cBhvr>
                                      <p:to>
                                        <p:strVal val="visible"/>
                                      </p:to>
                                    </p:set>
                                    <p:anim calcmode="lin" valueType="num">
                                      <p:cBhvr>
                                        <p:cTn id="44" dur="1000" fill="hold"/>
                                        <p:tgtEl>
                                          <p:spTgt spid="118"/>
                                        </p:tgtEl>
                                        <p:attrNameLst>
                                          <p:attrName>ppt_w</p:attrName>
                                        </p:attrNameLst>
                                      </p:cBhvr>
                                      <p:tavLst>
                                        <p:tav tm="0">
                                          <p:val>
                                            <p:fltVal val="0"/>
                                          </p:val>
                                        </p:tav>
                                        <p:tav tm="100000">
                                          <p:val>
                                            <p:strVal val="#ppt_w"/>
                                          </p:val>
                                        </p:tav>
                                      </p:tavLst>
                                    </p:anim>
                                    <p:anim calcmode="lin" valueType="num">
                                      <p:cBhvr>
                                        <p:cTn id="45" dur="1000" fill="hold"/>
                                        <p:tgtEl>
                                          <p:spTgt spid="118"/>
                                        </p:tgtEl>
                                        <p:attrNameLst>
                                          <p:attrName>ppt_h</p:attrName>
                                        </p:attrNameLst>
                                      </p:cBhvr>
                                      <p:tavLst>
                                        <p:tav tm="0">
                                          <p:val>
                                            <p:fltVal val="0"/>
                                          </p:val>
                                        </p:tav>
                                        <p:tav tm="100000">
                                          <p:val>
                                            <p:strVal val="#ppt_h"/>
                                          </p:val>
                                        </p:tav>
                                      </p:tavLst>
                                    </p:anim>
                                  </p:childTnLst>
                                </p:cTn>
                              </p:par>
                            </p:childTnLst>
                          </p:cTn>
                        </p:par>
                        <p:par>
                          <p:cTn id="46" fill="hold">
                            <p:stCondLst>
                              <p:cond delay="6000"/>
                            </p:stCondLst>
                            <p:childTnLst>
                              <p:par>
                                <p:cTn id="47" presetID="22" presetClass="entr" presetSubtype="1" fill="hold" grpId="0" nodeType="afterEffect">
                                  <p:stCondLst>
                                    <p:cond delay="0"/>
                                  </p:stCondLst>
                                  <p:childTnLst>
                                    <p:set>
                                      <p:cBhvr>
                                        <p:cTn id="48" dur="1" fill="hold">
                                          <p:stCondLst>
                                            <p:cond delay="0"/>
                                          </p:stCondLst>
                                        </p:cTn>
                                        <p:tgtEl>
                                          <p:spTgt spid="123"/>
                                        </p:tgtEl>
                                        <p:attrNameLst>
                                          <p:attrName>style.visibility</p:attrName>
                                        </p:attrNameLst>
                                      </p:cBhvr>
                                      <p:to>
                                        <p:strVal val="visible"/>
                                      </p:to>
                                    </p:set>
                                    <p:animEffect transition="in" filter="wipe(up)">
                                      <p:cBhvr>
                                        <p:cTn id="49"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07" grpId="0"/>
      <p:bldP spid="118" grpId="0"/>
      <p:bldP spid="119" grpId="0"/>
      <p:bldP spid="121" grpId="0"/>
      <p:bldP spid="122" grpId="0"/>
      <p:bldP spid="12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TotalTime>
  <Words>745</Words>
  <Application>Microsoft Office PowerPoint</Application>
  <PresentationFormat>全屏显示(16:9)</PresentationFormat>
  <Paragraphs>139</Paragraphs>
  <Slides>15</Slides>
  <Notes>1</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15</vt:i4>
      </vt:variant>
    </vt:vector>
  </HeadingPairs>
  <TitlesOfParts>
    <vt:vector size="23" baseType="lpstr">
      <vt:lpstr>华文行楷</vt:lpstr>
      <vt:lpstr>迷你简粗倩</vt:lpstr>
      <vt:lpstr>宋体</vt:lpstr>
      <vt:lpstr>微软雅黑</vt:lpstr>
      <vt:lpstr>Arial</vt:lpstr>
      <vt:lpstr>Calibri</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Yasin</cp:lastModifiedBy>
  <cp:revision>4</cp:revision>
  <dcterms:created xsi:type="dcterms:W3CDTF">2015-01-02T04:11:19Z</dcterms:created>
  <dcterms:modified xsi:type="dcterms:W3CDTF">2016-12-27T08:42:42Z</dcterms:modified>
</cp:coreProperties>
</file>