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2" r:id="rId7"/>
    <p:sldId id="264" r:id="rId8"/>
    <p:sldId id="265" r:id="rId9"/>
    <p:sldId id="266" r:id="rId10"/>
    <p:sldId id="278" r:id="rId11"/>
    <p:sldId id="267" r:id="rId12"/>
    <p:sldId id="261" r:id="rId13"/>
    <p:sldId id="268" r:id="rId14"/>
    <p:sldId id="263" r:id="rId15"/>
    <p:sldId id="269" r:id="rId16"/>
    <p:sldId id="279" r:id="rId17"/>
    <p:sldId id="270" r:id="rId18"/>
    <p:sldId id="271" r:id="rId19"/>
    <p:sldId id="272" r:id="rId20"/>
    <p:sldId id="273" r:id="rId21"/>
    <p:sldId id="280" r:id="rId22"/>
    <p:sldId id="274" r:id="rId23"/>
    <p:sldId id="275" r:id="rId24"/>
    <p:sldId id="276" r:id="rId25"/>
    <p:sldId id="277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C-4B87-8BF0-3B99F551554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404040"/>
            </a:solidFill>
            <a:ln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9C-4B87-8BF0-3B99F551554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  <a:ln>
              <a:solidFill>
                <a:srgbClr val="404040"/>
              </a:solidFill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59C-4B87-8BF0-3B99F55155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281410624"/>
        <c:axId val="281408992"/>
      </c:barChart>
      <c:catAx>
        <c:axId val="281410624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281408992"/>
        <c:crosses val="autoZero"/>
        <c:auto val="1"/>
        <c:lblAlgn val="ctr"/>
        <c:lblOffset val="100"/>
        <c:noMultiLvlLbl val="0"/>
      </c:catAx>
      <c:valAx>
        <c:axId val="2814089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14106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" y="762000"/>
            <a:ext cx="12118848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74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55450-B240-4BB1-9C12-EF41F49DF46C}" type="datetimeFigureOut">
              <a:rPr lang="zh-CN" altLang="en-US" smtClean="0"/>
              <a:t>2017/12/20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DC53-EF8E-481C-A552-425913B29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8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55450-B240-4BB1-9C12-EF41F49DF46C}" type="datetimeFigureOut">
              <a:rPr lang="zh-CN" altLang="en-US" smtClean="0"/>
              <a:t>2017/12/20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DC53-EF8E-481C-A552-425913B29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58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38150" y="1704149"/>
            <a:ext cx="6858001" cy="34496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-1704151" y="1704151"/>
            <a:ext cx="6858001" cy="3449699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3825857" y="221606"/>
            <a:ext cx="3948526" cy="777076"/>
            <a:chOff x="5616045" y="2001682"/>
            <a:chExt cx="3948526" cy="777076"/>
          </a:xfrm>
        </p:grpSpPr>
        <p:sp>
          <p:nvSpPr>
            <p:cNvPr id="11" name="文本框 10"/>
            <p:cNvSpPr txBox="1"/>
            <p:nvPr/>
          </p:nvSpPr>
          <p:spPr>
            <a:xfrm>
              <a:off x="6508244" y="2070872"/>
              <a:ext cx="3056327" cy="70788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ENTER TEXT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641343" y="2003990"/>
              <a:ext cx="72648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01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616045" y="2001682"/>
              <a:ext cx="777076" cy="77707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977900" y="444500"/>
            <a:ext cx="2873255" cy="165644"/>
            <a:chOff x="977900" y="444500"/>
            <a:chExt cx="2873255" cy="165644"/>
          </a:xfrm>
        </p:grpSpPr>
        <p:cxnSp>
          <p:nvCxnSpPr>
            <p:cNvPr id="15" name="直接连接符 14"/>
            <p:cNvCxnSpPr>
              <a:cxnSpLocks/>
            </p:cNvCxnSpPr>
            <p:nvPr userDrawn="1"/>
          </p:nvCxnSpPr>
          <p:spPr>
            <a:xfrm flipH="1">
              <a:off x="1346201" y="444500"/>
              <a:ext cx="250495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cxnSpLocks/>
            </p:cNvCxnSpPr>
            <p:nvPr userDrawn="1"/>
          </p:nvCxnSpPr>
          <p:spPr>
            <a:xfrm flipH="1">
              <a:off x="2621706" y="610144"/>
              <a:ext cx="12041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cxnSpLocks/>
            </p:cNvCxnSpPr>
            <p:nvPr userDrawn="1"/>
          </p:nvCxnSpPr>
          <p:spPr>
            <a:xfrm flipH="1">
              <a:off x="977900" y="533400"/>
              <a:ext cx="28479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 userDrawn="1"/>
        </p:nvGrpSpPr>
        <p:grpSpPr>
          <a:xfrm>
            <a:off x="7774383" y="505039"/>
            <a:ext cx="3439717" cy="165100"/>
            <a:chOff x="7774383" y="505039"/>
            <a:chExt cx="3439717" cy="165100"/>
          </a:xfrm>
        </p:grpSpPr>
        <p:cxnSp>
          <p:nvCxnSpPr>
            <p:cNvPr id="17" name="直接连接符 16"/>
            <p:cNvCxnSpPr/>
            <p:nvPr userDrawn="1"/>
          </p:nvCxnSpPr>
          <p:spPr>
            <a:xfrm flipH="1">
              <a:off x="7774383" y="577857"/>
              <a:ext cx="210349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cxnSpLocks/>
            </p:cNvCxnSpPr>
            <p:nvPr userDrawn="1"/>
          </p:nvCxnSpPr>
          <p:spPr>
            <a:xfrm flipH="1">
              <a:off x="7774383" y="670139"/>
              <a:ext cx="343971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cxnSpLocks/>
            </p:cNvCxnSpPr>
            <p:nvPr userDrawn="1"/>
          </p:nvCxnSpPr>
          <p:spPr>
            <a:xfrm flipH="1">
              <a:off x="7774383" y="505039"/>
              <a:ext cx="241101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877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55450-B240-4BB1-9C12-EF41F49DF46C}" type="datetimeFigureOut">
              <a:rPr lang="zh-CN" altLang="en-US" smtClean="0"/>
              <a:t>2017/12/20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DC53-EF8E-481C-A552-425913B29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58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55450-B240-4BB1-9C12-EF41F49DF46C}" type="datetimeFigureOut">
              <a:rPr lang="zh-CN" altLang="en-US" smtClean="0"/>
              <a:t>2017/12/20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DC53-EF8E-481C-A552-425913B29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00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55450-B240-4BB1-9C12-EF41F49DF46C}" type="datetimeFigureOut">
              <a:rPr lang="zh-CN" altLang="en-US" smtClean="0"/>
              <a:t>2017/12/20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DC53-EF8E-481C-A552-425913B29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82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55450-B240-4BB1-9C12-EF41F49DF46C}" type="datetimeFigureOut">
              <a:rPr lang="zh-CN" altLang="en-US" smtClean="0"/>
              <a:t>2017/12/20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DC53-EF8E-481C-A552-425913B29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85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55450-B240-4BB1-9C12-EF41F49DF46C}" type="datetimeFigureOut">
              <a:rPr lang="zh-CN" altLang="en-US" smtClean="0"/>
              <a:t>2017/12/20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DC53-EF8E-481C-A552-425913B29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87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55450-B240-4BB1-9C12-EF41F49DF46C}" type="datetimeFigureOut">
              <a:rPr lang="zh-CN" altLang="en-US" smtClean="0"/>
              <a:t>2017/12/20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DC53-EF8E-481C-A552-425913B29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73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55450-B240-4BB1-9C12-EF41F49DF46C}" type="datetimeFigureOut">
              <a:rPr lang="zh-CN" altLang="en-US" smtClean="0"/>
              <a:t>2017/12/20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5DC53-EF8E-481C-A552-425913B29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5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55450-B240-4BB1-9C12-EF41F49DF46C}" type="datetimeFigureOut">
              <a:rPr lang="zh-CN" altLang="en-US" smtClean="0"/>
              <a:t>2017/12/20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5DC53-EF8E-481C-A552-425913B29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24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0"/>
            <a:ext cx="4312920" cy="284988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>
            <a:off x="7940040" y="3992880"/>
            <a:ext cx="1546860" cy="101601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 rot="1951782">
            <a:off x="2784808" y="1963403"/>
            <a:ext cx="5599845" cy="92333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>
                    <a:lumMod val="65000"/>
                  </a:schemeClr>
                </a:solidFill>
              </a:rPr>
              <a:t>极简线条动态</a:t>
            </a:r>
            <a:r>
              <a:rPr lang="en-US" altLang="zh-CN" sz="5400" dirty="0">
                <a:solidFill>
                  <a:schemeClr val="bg1">
                    <a:lumMod val="65000"/>
                  </a:schemeClr>
                </a:solidFill>
              </a:rPr>
              <a:t>PPT</a:t>
            </a:r>
            <a:endParaRPr lang="zh-CN" altLang="en-US" sz="5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1982386">
            <a:off x="4358070" y="3294290"/>
            <a:ext cx="1926511" cy="4616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</a:rPr>
              <a:t>ENTER TEXT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723580" y="-314461"/>
            <a:ext cx="3016325" cy="199311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328671" y="-234560"/>
            <a:ext cx="3016325" cy="199311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648823" y="989343"/>
            <a:ext cx="2225040" cy="147025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Leaf - WHITE ALBUM PIAN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30198" y="1523609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23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8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251057" y="1351906"/>
            <a:ext cx="3948526" cy="777076"/>
            <a:chOff x="5616045" y="2001682"/>
            <a:chExt cx="3948526" cy="777076"/>
          </a:xfrm>
        </p:grpSpPr>
        <p:sp>
          <p:nvSpPr>
            <p:cNvPr id="9" name="文本框 8"/>
            <p:cNvSpPr txBox="1"/>
            <p:nvPr/>
          </p:nvSpPr>
          <p:spPr>
            <a:xfrm>
              <a:off x="6508244" y="2070872"/>
              <a:ext cx="3056327" cy="70788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ENTER TEXT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41343" y="2003990"/>
              <a:ext cx="72648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02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616045" y="2001682"/>
              <a:ext cx="777076" cy="77707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2" name="矩形 1"/>
          <p:cNvSpPr/>
          <p:nvPr/>
        </p:nvSpPr>
        <p:spPr>
          <a:xfrm>
            <a:off x="6199583" y="1451873"/>
            <a:ext cx="51774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cxnSp>
        <p:nvCxnSpPr>
          <p:cNvPr id="31" name="直接连接符 30"/>
          <p:cNvCxnSpPr>
            <a:cxnSpLocks/>
          </p:cNvCxnSpPr>
          <p:nvPr/>
        </p:nvCxnSpPr>
        <p:spPr>
          <a:xfrm>
            <a:off x="0" y="0"/>
            <a:ext cx="1807124" cy="119410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>
            <a:off x="5428373" y="2343150"/>
            <a:ext cx="4058527" cy="266574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-476253" y="829502"/>
            <a:ext cx="3016325" cy="199311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cxnSpLocks/>
          </p:cNvCxnSpPr>
          <p:nvPr/>
        </p:nvCxnSpPr>
        <p:spPr>
          <a:xfrm>
            <a:off x="3516195" y="2513128"/>
            <a:ext cx="2683388" cy="177312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>
            <a:off x="-1543244" y="2923439"/>
            <a:ext cx="2683388" cy="177312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961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直接连接符 68"/>
          <p:cNvCxnSpPr/>
          <p:nvPr/>
        </p:nvCxnSpPr>
        <p:spPr>
          <a:xfrm flipH="1">
            <a:off x="0" y="3429000"/>
            <a:ext cx="10321925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1855788" y="2198688"/>
            <a:ext cx="9667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AUG 22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4732338" y="4225925"/>
            <a:ext cx="9302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STP 11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7512050" y="2206625"/>
            <a:ext cx="1314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DCEPTE 15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235075" y="2535238"/>
            <a:ext cx="1485900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CLOUDY</a:t>
            </a:r>
            <a:endParaRPr lang="zh-CN" altLang="en-US" sz="2400" dirty="0"/>
          </a:p>
        </p:txBody>
      </p:sp>
      <p:sp>
        <p:nvSpPr>
          <p:cNvPr id="74" name="矩形 73"/>
          <p:cNvSpPr/>
          <p:nvPr/>
        </p:nvSpPr>
        <p:spPr>
          <a:xfrm>
            <a:off x="4114800" y="4562475"/>
            <a:ext cx="1439863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WINDY</a:t>
            </a:r>
            <a:endParaRPr lang="zh-CN" altLang="en-US" sz="2400" dirty="0"/>
          </a:p>
        </p:txBody>
      </p:sp>
      <p:sp>
        <p:nvSpPr>
          <p:cNvPr id="75" name="矩形 74"/>
          <p:cNvSpPr/>
          <p:nvPr/>
        </p:nvSpPr>
        <p:spPr>
          <a:xfrm>
            <a:off x="7223125" y="2535238"/>
            <a:ext cx="1485900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RAINFALL</a:t>
            </a:r>
            <a:endParaRPr lang="zh-CN" altLang="en-US" sz="2400" dirty="0"/>
          </a:p>
        </p:txBody>
      </p:sp>
      <p:grpSp>
        <p:nvGrpSpPr>
          <p:cNvPr id="76" name="Group 2976"/>
          <p:cNvGrpSpPr>
            <a:grpSpLocks/>
          </p:cNvGrpSpPr>
          <p:nvPr/>
        </p:nvGrpSpPr>
        <p:grpSpPr bwMode="auto">
          <a:xfrm>
            <a:off x="1443038" y="2071688"/>
            <a:ext cx="371475" cy="374650"/>
            <a:chOff x="1857" y="0"/>
            <a:chExt cx="204" cy="206"/>
          </a:xfrm>
        </p:grpSpPr>
        <p:sp>
          <p:nvSpPr>
            <p:cNvPr id="77" name="Freeform 1663"/>
            <p:cNvSpPr>
              <a:spLocks/>
            </p:cNvSpPr>
            <p:nvPr/>
          </p:nvSpPr>
          <p:spPr bwMode="auto">
            <a:xfrm>
              <a:off x="1913" y="58"/>
              <a:ext cx="148" cy="148"/>
            </a:xfrm>
            <a:custGeom>
              <a:avLst/>
              <a:gdLst>
                <a:gd name="T0" fmla="*/ 2752 w 74"/>
                <a:gd name="T1" fmla="*/ 0 h 74"/>
                <a:gd name="T2" fmla="*/ 4032 w 74"/>
                <a:gd name="T3" fmla="*/ 1920 h 74"/>
                <a:gd name="T4" fmla="*/ 1920 w 74"/>
                <a:gd name="T5" fmla="*/ 4032 h 74"/>
                <a:gd name="T6" fmla="*/ 0 w 74"/>
                <a:gd name="T7" fmla="*/ 2752 h 74"/>
                <a:gd name="T8" fmla="*/ 2368 w 74"/>
                <a:gd name="T9" fmla="*/ 4736 h 74"/>
                <a:gd name="T10" fmla="*/ 4736 w 74"/>
                <a:gd name="T11" fmla="*/ 2368 h 74"/>
                <a:gd name="T12" fmla="*/ 2752 w 74"/>
                <a:gd name="T13" fmla="*/ 0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4"/>
                <a:gd name="T22" fmla="*/ 0 h 74"/>
                <a:gd name="T23" fmla="*/ 74 w 74"/>
                <a:gd name="T24" fmla="*/ 74 h 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4" h="74">
                  <a:moveTo>
                    <a:pt x="43" y="0"/>
                  </a:moveTo>
                  <a:cubicBezTo>
                    <a:pt x="55" y="5"/>
                    <a:pt x="63" y="17"/>
                    <a:pt x="63" y="30"/>
                  </a:cubicBezTo>
                  <a:cubicBezTo>
                    <a:pt x="63" y="48"/>
                    <a:pt x="48" y="63"/>
                    <a:pt x="30" y="63"/>
                  </a:cubicBezTo>
                  <a:cubicBezTo>
                    <a:pt x="17" y="63"/>
                    <a:pt x="5" y="55"/>
                    <a:pt x="0" y="43"/>
                  </a:cubicBezTo>
                  <a:cubicBezTo>
                    <a:pt x="3" y="61"/>
                    <a:pt x="18" y="74"/>
                    <a:pt x="37" y="74"/>
                  </a:cubicBezTo>
                  <a:cubicBezTo>
                    <a:pt x="57" y="74"/>
                    <a:pt x="74" y="57"/>
                    <a:pt x="74" y="37"/>
                  </a:cubicBezTo>
                  <a:cubicBezTo>
                    <a:pt x="74" y="18"/>
                    <a:pt x="61" y="3"/>
                    <a:pt x="43" y="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1664"/>
            <p:cNvSpPr>
              <a:spLocks/>
            </p:cNvSpPr>
            <p:nvPr/>
          </p:nvSpPr>
          <p:spPr bwMode="auto">
            <a:xfrm>
              <a:off x="1909" y="0"/>
              <a:ext cx="44" cy="54"/>
            </a:xfrm>
            <a:custGeom>
              <a:avLst/>
              <a:gdLst>
                <a:gd name="T0" fmla="*/ 22 w 44"/>
                <a:gd name="T1" fmla="*/ 0 h 54"/>
                <a:gd name="T2" fmla="*/ 26 w 44"/>
                <a:gd name="T3" fmla="*/ 18 h 54"/>
                <a:gd name="T4" fmla="*/ 44 w 44"/>
                <a:gd name="T5" fmla="*/ 14 h 54"/>
                <a:gd name="T6" fmla="*/ 32 w 44"/>
                <a:gd name="T7" fmla="*/ 28 h 54"/>
                <a:gd name="T8" fmla="*/ 44 w 44"/>
                <a:gd name="T9" fmla="*/ 42 h 54"/>
                <a:gd name="T10" fmla="*/ 26 w 44"/>
                <a:gd name="T11" fmla="*/ 36 h 54"/>
                <a:gd name="T12" fmla="*/ 22 w 44"/>
                <a:gd name="T13" fmla="*/ 54 h 54"/>
                <a:gd name="T14" fmla="*/ 18 w 44"/>
                <a:gd name="T15" fmla="*/ 36 h 54"/>
                <a:gd name="T16" fmla="*/ 0 w 44"/>
                <a:gd name="T17" fmla="*/ 42 h 54"/>
                <a:gd name="T18" fmla="*/ 12 w 44"/>
                <a:gd name="T19" fmla="*/ 28 h 54"/>
                <a:gd name="T20" fmla="*/ 0 w 44"/>
                <a:gd name="T21" fmla="*/ 14 h 54"/>
                <a:gd name="T22" fmla="*/ 18 w 44"/>
                <a:gd name="T23" fmla="*/ 18 h 54"/>
                <a:gd name="T24" fmla="*/ 22 w 44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54"/>
                <a:gd name="T41" fmla="*/ 44 w 44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54">
                  <a:moveTo>
                    <a:pt x="22" y="0"/>
                  </a:moveTo>
                  <a:lnTo>
                    <a:pt x="26" y="18"/>
                  </a:lnTo>
                  <a:lnTo>
                    <a:pt x="44" y="14"/>
                  </a:lnTo>
                  <a:lnTo>
                    <a:pt x="32" y="28"/>
                  </a:lnTo>
                  <a:lnTo>
                    <a:pt x="44" y="42"/>
                  </a:lnTo>
                  <a:lnTo>
                    <a:pt x="26" y="36"/>
                  </a:lnTo>
                  <a:lnTo>
                    <a:pt x="22" y="54"/>
                  </a:lnTo>
                  <a:lnTo>
                    <a:pt x="18" y="36"/>
                  </a:lnTo>
                  <a:lnTo>
                    <a:pt x="0" y="42"/>
                  </a:lnTo>
                  <a:lnTo>
                    <a:pt x="12" y="28"/>
                  </a:lnTo>
                  <a:lnTo>
                    <a:pt x="0" y="14"/>
                  </a:lnTo>
                  <a:lnTo>
                    <a:pt x="18" y="1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1665"/>
            <p:cNvSpPr>
              <a:spLocks/>
            </p:cNvSpPr>
            <p:nvPr/>
          </p:nvSpPr>
          <p:spPr bwMode="auto">
            <a:xfrm>
              <a:off x="1857" y="52"/>
              <a:ext cx="36" cy="42"/>
            </a:xfrm>
            <a:custGeom>
              <a:avLst/>
              <a:gdLst>
                <a:gd name="T0" fmla="*/ 18 w 36"/>
                <a:gd name="T1" fmla="*/ 0 h 42"/>
                <a:gd name="T2" fmla="*/ 22 w 36"/>
                <a:gd name="T3" fmla="*/ 14 h 42"/>
                <a:gd name="T4" fmla="*/ 36 w 36"/>
                <a:gd name="T5" fmla="*/ 10 h 42"/>
                <a:gd name="T6" fmla="*/ 26 w 36"/>
                <a:gd name="T7" fmla="*/ 22 h 42"/>
                <a:gd name="T8" fmla="*/ 36 w 36"/>
                <a:gd name="T9" fmla="*/ 32 h 42"/>
                <a:gd name="T10" fmla="*/ 22 w 36"/>
                <a:gd name="T11" fmla="*/ 28 h 42"/>
                <a:gd name="T12" fmla="*/ 18 w 36"/>
                <a:gd name="T13" fmla="*/ 42 h 42"/>
                <a:gd name="T14" fmla="*/ 14 w 36"/>
                <a:gd name="T15" fmla="*/ 28 h 42"/>
                <a:gd name="T16" fmla="*/ 0 w 36"/>
                <a:gd name="T17" fmla="*/ 32 h 42"/>
                <a:gd name="T18" fmla="*/ 10 w 36"/>
                <a:gd name="T19" fmla="*/ 22 h 42"/>
                <a:gd name="T20" fmla="*/ 0 w 36"/>
                <a:gd name="T21" fmla="*/ 10 h 42"/>
                <a:gd name="T22" fmla="*/ 14 w 36"/>
                <a:gd name="T23" fmla="*/ 14 h 42"/>
                <a:gd name="T24" fmla="*/ 18 w 36"/>
                <a:gd name="T25" fmla="*/ 0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42"/>
                <a:gd name="T41" fmla="*/ 36 w 36"/>
                <a:gd name="T42" fmla="*/ 42 h 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42">
                  <a:moveTo>
                    <a:pt x="18" y="0"/>
                  </a:moveTo>
                  <a:lnTo>
                    <a:pt x="22" y="14"/>
                  </a:lnTo>
                  <a:lnTo>
                    <a:pt x="36" y="10"/>
                  </a:lnTo>
                  <a:lnTo>
                    <a:pt x="26" y="22"/>
                  </a:lnTo>
                  <a:lnTo>
                    <a:pt x="36" y="32"/>
                  </a:lnTo>
                  <a:lnTo>
                    <a:pt x="22" y="28"/>
                  </a:lnTo>
                  <a:lnTo>
                    <a:pt x="18" y="42"/>
                  </a:lnTo>
                  <a:lnTo>
                    <a:pt x="14" y="28"/>
                  </a:lnTo>
                  <a:lnTo>
                    <a:pt x="0" y="32"/>
                  </a:lnTo>
                  <a:lnTo>
                    <a:pt x="10" y="22"/>
                  </a:lnTo>
                  <a:lnTo>
                    <a:pt x="0" y="10"/>
                  </a:lnTo>
                  <a:lnTo>
                    <a:pt x="14" y="1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0" name="Group 2980"/>
          <p:cNvGrpSpPr>
            <a:grpSpLocks/>
          </p:cNvGrpSpPr>
          <p:nvPr/>
        </p:nvGrpSpPr>
        <p:grpSpPr bwMode="auto">
          <a:xfrm>
            <a:off x="7134225" y="2135188"/>
            <a:ext cx="374650" cy="314325"/>
            <a:chOff x="3329" y="2"/>
            <a:chExt cx="206" cy="174"/>
          </a:xfrm>
        </p:grpSpPr>
        <p:sp>
          <p:nvSpPr>
            <p:cNvPr id="81" name="Freeform 1668"/>
            <p:cNvSpPr>
              <a:spLocks/>
            </p:cNvSpPr>
            <p:nvPr/>
          </p:nvSpPr>
          <p:spPr bwMode="auto">
            <a:xfrm>
              <a:off x="3473" y="4"/>
              <a:ext cx="36" cy="42"/>
            </a:xfrm>
            <a:custGeom>
              <a:avLst/>
              <a:gdLst>
                <a:gd name="T0" fmla="*/ 18 w 36"/>
                <a:gd name="T1" fmla="*/ 0 h 42"/>
                <a:gd name="T2" fmla="*/ 22 w 36"/>
                <a:gd name="T3" fmla="*/ 14 h 42"/>
                <a:gd name="T4" fmla="*/ 36 w 36"/>
                <a:gd name="T5" fmla="*/ 10 h 42"/>
                <a:gd name="T6" fmla="*/ 26 w 36"/>
                <a:gd name="T7" fmla="*/ 22 h 42"/>
                <a:gd name="T8" fmla="*/ 36 w 36"/>
                <a:gd name="T9" fmla="*/ 32 h 42"/>
                <a:gd name="T10" fmla="*/ 22 w 36"/>
                <a:gd name="T11" fmla="*/ 28 h 42"/>
                <a:gd name="T12" fmla="*/ 18 w 36"/>
                <a:gd name="T13" fmla="*/ 42 h 42"/>
                <a:gd name="T14" fmla="*/ 14 w 36"/>
                <a:gd name="T15" fmla="*/ 28 h 42"/>
                <a:gd name="T16" fmla="*/ 0 w 36"/>
                <a:gd name="T17" fmla="*/ 32 h 42"/>
                <a:gd name="T18" fmla="*/ 10 w 36"/>
                <a:gd name="T19" fmla="*/ 22 h 42"/>
                <a:gd name="T20" fmla="*/ 0 w 36"/>
                <a:gd name="T21" fmla="*/ 10 h 42"/>
                <a:gd name="T22" fmla="*/ 14 w 36"/>
                <a:gd name="T23" fmla="*/ 14 h 42"/>
                <a:gd name="T24" fmla="*/ 18 w 36"/>
                <a:gd name="T25" fmla="*/ 0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42"/>
                <a:gd name="T41" fmla="*/ 36 w 36"/>
                <a:gd name="T42" fmla="*/ 42 h 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42">
                  <a:moveTo>
                    <a:pt x="18" y="0"/>
                  </a:moveTo>
                  <a:lnTo>
                    <a:pt x="22" y="14"/>
                  </a:lnTo>
                  <a:lnTo>
                    <a:pt x="36" y="10"/>
                  </a:lnTo>
                  <a:lnTo>
                    <a:pt x="26" y="22"/>
                  </a:lnTo>
                  <a:lnTo>
                    <a:pt x="36" y="32"/>
                  </a:lnTo>
                  <a:lnTo>
                    <a:pt x="22" y="28"/>
                  </a:lnTo>
                  <a:lnTo>
                    <a:pt x="18" y="42"/>
                  </a:lnTo>
                  <a:lnTo>
                    <a:pt x="14" y="28"/>
                  </a:lnTo>
                  <a:lnTo>
                    <a:pt x="0" y="32"/>
                  </a:lnTo>
                  <a:lnTo>
                    <a:pt x="10" y="22"/>
                  </a:lnTo>
                  <a:lnTo>
                    <a:pt x="0" y="10"/>
                  </a:lnTo>
                  <a:lnTo>
                    <a:pt x="14" y="1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709"/>
            <p:cNvSpPr>
              <a:spLocks noEditPoints="1"/>
            </p:cNvSpPr>
            <p:nvPr/>
          </p:nvSpPr>
          <p:spPr bwMode="auto">
            <a:xfrm>
              <a:off x="3343" y="56"/>
              <a:ext cx="192" cy="120"/>
            </a:xfrm>
            <a:custGeom>
              <a:avLst/>
              <a:gdLst>
                <a:gd name="T0" fmla="*/ 4864 w 96"/>
                <a:gd name="T1" fmla="*/ 3840 h 60"/>
                <a:gd name="T2" fmla="*/ 1024 w 96"/>
                <a:gd name="T3" fmla="*/ 3840 h 60"/>
                <a:gd name="T4" fmla="*/ 0 w 96"/>
                <a:gd name="T5" fmla="*/ 2816 h 60"/>
                <a:gd name="T6" fmla="*/ 1024 w 96"/>
                <a:gd name="T7" fmla="*/ 1792 h 60"/>
                <a:gd name="T8" fmla="*/ 2496 w 96"/>
                <a:gd name="T9" fmla="*/ 768 h 60"/>
                <a:gd name="T10" fmla="*/ 3840 w 96"/>
                <a:gd name="T11" fmla="*/ 0 h 60"/>
                <a:gd name="T12" fmla="*/ 5376 w 96"/>
                <a:gd name="T13" fmla="*/ 1408 h 60"/>
                <a:gd name="T14" fmla="*/ 6144 w 96"/>
                <a:gd name="T15" fmla="*/ 2560 h 60"/>
                <a:gd name="T16" fmla="*/ 4864 w 96"/>
                <a:gd name="T17" fmla="*/ 3840 h 60"/>
                <a:gd name="T18" fmla="*/ 1024 w 96"/>
                <a:gd name="T19" fmla="*/ 2304 h 60"/>
                <a:gd name="T20" fmla="*/ 512 w 96"/>
                <a:gd name="T21" fmla="*/ 2816 h 60"/>
                <a:gd name="T22" fmla="*/ 1024 w 96"/>
                <a:gd name="T23" fmla="*/ 3328 h 60"/>
                <a:gd name="T24" fmla="*/ 4864 w 96"/>
                <a:gd name="T25" fmla="*/ 3328 h 60"/>
                <a:gd name="T26" fmla="*/ 5632 w 96"/>
                <a:gd name="T27" fmla="*/ 2560 h 60"/>
                <a:gd name="T28" fmla="*/ 5056 w 96"/>
                <a:gd name="T29" fmla="*/ 1792 h 60"/>
                <a:gd name="T30" fmla="*/ 4864 w 96"/>
                <a:gd name="T31" fmla="*/ 1792 h 60"/>
                <a:gd name="T32" fmla="*/ 4864 w 96"/>
                <a:gd name="T33" fmla="*/ 1536 h 60"/>
                <a:gd name="T34" fmla="*/ 3840 w 96"/>
                <a:gd name="T35" fmla="*/ 512 h 60"/>
                <a:gd name="T36" fmla="*/ 2880 w 96"/>
                <a:gd name="T37" fmla="*/ 1152 h 60"/>
                <a:gd name="T38" fmla="*/ 2816 w 96"/>
                <a:gd name="T39" fmla="*/ 1408 h 60"/>
                <a:gd name="T40" fmla="*/ 2560 w 96"/>
                <a:gd name="T41" fmla="*/ 1344 h 60"/>
                <a:gd name="T42" fmla="*/ 2304 w 96"/>
                <a:gd name="T43" fmla="*/ 1280 h 60"/>
                <a:gd name="T44" fmla="*/ 1536 w 96"/>
                <a:gd name="T45" fmla="*/ 2048 h 60"/>
                <a:gd name="T46" fmla="*/ 1536 w 96"/>
                <a:gd name="T47" fmla="*/ 2112 h 60"/>
                <a:gd name="T48" fmla="*/ 1536 w 96"/>
                <a:gd name="T49" fmla="*/ 2496 h 60"/>
                <a:gd name="T50" fmla="*/ 1216 w 96"/>
                <a:gd name="T51" fmla="*/ 2368 h 60"/>
                <a:gd name="T52" fmla="*/ 1024 w 96"/>
                <a:gd name="T53" fmla="*/ 2304 h 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60"/>
                <a:gd name="T83" fmla="*/ 96 w 96"/>
                <a:gd name="T84" fmla="*/ 60 h 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60">
                  <a:moveTo>
                    <a:pt x="7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60"/>
                    <a:pt x="0" y="53"/>
                    <a:pt x="0" y="44"/>
                  </a:cubicBezTo>
                  <a:cubicBezTo>
                    <a:pt x="0" y="35"/>
                    <a:pt x="7" y="28"/>
                    <a:pt x="16" y="28"/>
                  </a:cubicBezTo>
                  <a:cubicBezTo>
                    <a:pt x="18" y="18"/>
                    <a:pt x="28" y="10"/>
                    <a:pt x="39" y="12"/>
                  </a:cubicBezTo>
                  <a:cubicBezTo>
                    <a:pt x="43" y="5"/>
                    <a:pt x="51" y="0"/>
                    <a:pt x="60" y="0"/>
                  </a:cubicBezTo>
                  <a:cubicBezTo>
                    <a:pt x="72" y="0"/>
                    <a:pt x="83" y="10"/>
                    <a:pt x="84" y="22"/>
                  </a:cubicBezTo>
                  <a:cubicBezTo>
                    <a:pt x="91" y="25"/>
                    <a:pt x="96" y="32"/>
                    <a:pt x="96" y="40"/>
                  </a:cubicBezTo>
                  <a:cubicBezTo>
                    <a:pt x="96" y="51"/>
                    <a:pt x="87" y="60"/>
                    <a:pt x="76" y="60"/>
                  </a:cubicBezTo>
                  <a:close/>
                  <a:moveTo>
                    <a:pt x="16" y="36"/>
                  </a:moveTo>
                  <a:cubicBezTo>
                    <a:pt x="12" y="36"/>
                    <a:pt x="8" y="40"/>
                    <a:pt x="8" y="44"/>
                  </a:cubicBezTo>
                  <a:cubicBezTo>
                    <a:pt x="8" y="48"/>
                    <a:pt x="12" y="52"/>
                    <a:pt x="1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83" y="52"/>
                    <a:pt x="88" y="47"/>
                    <a:pt x="88" y="40"/>
                  </a:cubicBezTo>
                  <a:cubicBezTo>
                    <a:pt x="88" y="35"/>
                    <a:pt x="84" y="30"/>
                    <a:pt x="79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15"/>
                    <a:pt x="69" y="8"/>
                    <a:pt x="60" y="8"/>
                  </a:cubicBezTo>
                  <a:cubicBezTo>
                    <a:pt x="53" y="8"/>
                    <a:pt x="47" y="12"/>
                    <a:pt x="45" y="1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0"/>
                    <a:pt x="37" y="20"/>
                    <a:pt x="36" y="20"/>
                  </a:cubicBezTo>
                  <a:cubicBezTo>
                    <a:pt x="29" y="20"/>
                    <a:pt x="24" y="25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7" y="36"/>
                    <a:pt x="16" y="3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710"/>
            <p:cNvSpPr>
              <a:spLocks/>
            </p:cNvSpPr>
            <p:nvPr/>
          </p:nvSpPr>
          <p:spPr bwMode="auto">
            <a:xfrm>
              <a:off x="3329" y="2"/>
              <a:ext cx="102" cy="100"/>
            </a:xfrm>
            <a:custGeom>
              <a:avLst/>
              <a:gdLst>
                <a:gd name="T0" fmla="*/ 1152 w 51"/>
                <a:gd name="T1" fmla="*/ 3200 h 50"/>
                <a:gd name="T2" fmla="*/ 1216 w 51"/>
                <a:gd name="T3" fmla="*/ 3136 h 50"/>
                <a:gd name="T4" fmla="*/ 2752 w 51"/>
                <a:gd name="T5" fmla="*/ 2112 h 50"/>
                <a:gd name="T6" fmla="*/ 2752 w 51"/>
                <a:gd name="T7" fmla="*/ 2112 h 50"/>
                <a:gd name="T8" fmla="*/ 3264 w 51"/>
                <a:gd name="T9" fmla="*/ 1664 h 50"/>
                <a:gd name="T10" fmla="*/ 3264 w 51"/>
                <a:gd name="T11" fmla="*/ 1600 h 50"/>
                <a:gd name="T12" fmla="*/ 1920 w 51"/>
                <a:gd name="T13" fmla="*/ 0 h 50"/>
                <a:gd name="T14" fmla="*/ 2496 w 51"/>
                <a:gd name="T15" fmla="*/ 1344 h 50"/>
                <a:gd name="T16" fmla="*/ 1344 w 51"/>
                <a:gd name="T17" fmla="*/ 2496 h 50"/>
                <a:gd name="T18" fmla="*/ 0 w 51"/>
                <a:gd name="T19" fmla="*/ 1920 h 50"/>
                <a:gd name="T20" fmla="*/ 1152 w 51"/>
                <a:gd name="T21" fmla="*/ 3200 h 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"/>
                <a:gd name="T34" fmla="*/ 0 h 50"/>
                <a:gd name="T35" fmla="*/ 51 w 51"/>
                <a:gd name="T36" fmla="*/ 50 h 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" h="50">
                  <a:moveTo>
                    <a:pt x="18" y="50"/>
                  </a:moveTo>
                  <a:cubicBezTo>
                    <a:pt x="18" y="50"/>
                    <a:pt x="18" y="49"/>
                    <a:pt x="19" y="49"/>
                  </a:cubicBezTo>
                  <a:cubicBezTo>
                    <a:pt x="23" y="40"/>
                    <a:pt x="32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0"/>
                    <a:pt x="48" y="28"/>
                    <a:pt x="51" y="26"/>
                  </a:cubicBezTo>
                  <a:cubicBezTo>
                    <a:pt x="51" y="26"/>
                    <a:pt x="51" y="25"/>
                    <a:pt x="51" y="25"/>
                  </a:cubicBezTo>
                  <a:cubicBezTo>
                    <a:pt x="51" y="12"/>
                    <a:pt x="42" y="2"/>
                    <a:pt x="30" y="0"/>
                  </a:cubicBezTo>
                  <a:cubicBezTo>
                    <a:pt x="36" y="4"/>
                    <a:pt x="39" y="11"/>
                    <a:pt x="39" y="21"/>
                  </a:cubicBezTo>
                  <a:cubicBezTo>
                    <a:pt x="39" y="29"/>
                    <a:pt x="28" y="39"/>
                    <a:pt x="21" y="39"/>
                  </a:cubicBezTo>
                  <a:cubicBezTo>
                    <a:pt x="11" y="39"/>
                    <a:pt x="5" y="37"/>
                    <a:pt x="0" y="30"/>
                  </a:cubicBezTo>
                  <a:cubicBezTo>
                    <a:pt x="2" y="39"/>
                    <a:pt x="9" y="47"/>
                    <a:pt x="18" y="5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4" name="Group 2988"/>
          <p:cNvGrpSpPr>
            <a:grpSpLocks/>
          </p:cNvGrpSpPr>
          <p:nvPr/>
        </p:nvGrpSpPr>
        <p:grpSpPr bwMode="auto">
          <a:xfrm>
            <a:off x="4360863" y="4125913"/>
            <a:ext cx="371475" cy="371475"/>
            <a:chOff x="2595" y="372"/>
            <a:chExt cx="204" cy="205"/>
          </a:xfrm>
        </p:grpSpPr>
        <p:sp>
          <p:nvSpPr>
            <p:cNvPr id="85" name="Freeform 1675"/>
            <p:cNvSpPr>
              <a:spLocks/>
            </p:cNvSpPr>
            <p:nvPr/>
          </p:nvSpPr>
          <p:spPr bwMode="auto">
            <a:xfrm>
              <a:off x="2751" y="539"/>
              <a:ext cx="24" cy="30"/>
            </a:xfrm>
            <a:custGeom>
              <a:avLst/>
              <a:gdLst>
                <a:gd name="T0" fmla="*/ 704 w 12"/>
                <a:gd name="T1" fmla="*/ 768 h 15"/>
                <a:gd name="T2" fmla="*/ 192 w 12"/>
                <a:gd name="T3" fmla="*/ 896 h 15"/>
                <a:gd name="T4" fmla="*/ 64 w 12"/>
                <a:gd name="T5" fmla="*/ 384 h 15"/>
                <a:gd name="T6" fmla="*/ 768 w 12"/>
                <a:gd name="T7" fmla="*/ 0 h 15"/>
                <a:gd name="T8" fmla="*/ 704 w 12"/>
                <a:gd name="T9" fmla="*/ 768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12"/>
                  </a:moveTo>
                  <a:cubicBezTo>
                    <a:pt x="9" y="15"/>
                    <a:pt x="6" y="15"/>
                    <a:pt x="3" y="14"/>
                  </a:cubicBezTo>
                  <a:cubicBezTo>
                    <a:pt x="0" y="12"/>
                    <a:pt x="0" y="9"/>
                    <a:pt x="1" y="6"/>
                  </a:cubicBezTo>
                  <a:cubicBezTo>
                    <a:pt x="3" y="4"/>
                    <a:pt x="9" y="1"/>
                    <a:pt x="12" y="0"/>
                  </a:cubicBezTo>
                  <a:cubicBezTo>
                    <a:pt x="12" y="6"/>
                    <a:pt x="12" y="10"/>
                    <a:pt x="11" y="1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676"/>
            <p:cNvSpPr>
              <a:spLocks/>
            </p:cNvSpPr>
            <p:nvPr/>
          </p:nvSpPr>
          <p:spPr bwMode="auto">
            <a:xfrm>
              <a:off x="2647" y="547"/>
              <a:ext cx="24" cy="30"/>
            </a:xfrm>
            <a:custGeom>
              <a:avLst/>
              <a:gdLst>
                <a:gd name="T0" fmla="*/ 704 w 12"/>
                <a:gd name="T1" fmla="*/ 768 h 15"/>
                <a:gd name="T2" fmla="*/ 192 w 12"/>
                <a:gd name="T3" fmla="*/ 896 h 15"/>
                <a:gd name="T4" fmla="*/ 64 w 12"/>
                <a:gd name="T5" fmla="*/ 384 h 15"/>
                <a:gd name="T6" fmla="*/ 768 w 12"/>
                <a:gd name="T7" fmla="*/ 0 h 15"/>
                <a:gd name="T8" fmla="*/ 704 w 12"/>
                <a:gd name="T9" fmla="*/ 768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1" y="12"/>
                  </a:moveTo>
                  <a:cubicBezTo>
                    <a:pt x="9" y="15"/>
                    <a:pt x="6" y="15"/>
                    <a:pt x="3" y="14"/>
                  </a:cubicBezTo>
                  <a:cubicBezTo>
                    <a:pt x="0" y="12"/>
                    <a:pt x="0" y="9"/>
                    <a:pt x="1" y="6"/>
                  </a:cubicBezTo>
                  <a:cubicBezTo>
                    <a:pt x="3" y="4"/>
                    <a:pt x="9" y="1"/>
                    <a:pt x="12" y="0"/>
                  </a:cubicBezTo>
                  <a:cubicBezTo>
                    <a:pt x="12" y="6"/>
                    <a:pt x="12" y="10"/>
                    <a:pt x="11" y="1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693"/>
            <p:cNvSpPr>
              <a:spLocks/>
            </p:cNvSpPr>
            <p:nvPr/>
          </p:nvSpPr>
          <p:spPr bwMode="auto">
            <a:xfrm>
              <a:off x="2623" y="400"/>
              <a:ext cx="74" cy="63"/>
            </a:xfrm>
            <a:custGeom>
              <a:avLst/>
              <a:gdLst>
                <a:gd name="T0" fmla="*/ 192 w 37"/>
                <a:gd name="T1" fmla="*/ 2181 h 31"/>
                <a:gd name="T2" fmla="*/ 0 w 37"/>
                <a:gd name="T3" fmla="*/ 1416 h 31"/>
                <a:gd name="T4" fmla="*/ 1280 w 37"/>
                <a:gd name="T5" fmla="*/ 0 h 31"/>
                <a:gd name="T6" fmla="*/ 2368 w 37"/>
                <a:gd name="T7" fmla="*/ 697 h 31"/>
                <a:gd name="T8" fmla="*/ 1920 w 37"/>
                <a:gd name="T9" fmla="*/ 975 h 31"/>
                <a:gd name="T10" fmla="*/ 1280 w 37"/>
                <a:gd name="T11" fmla="*/ 561 h 31"/>
                <a:gd name="T12" fmla="*/ 512 w 37"/>
                <a:gd name="T13" fmla="*/ 1416 h 31"/>
                <a:gd name="T14" fmla="*/ 640 w 37"/>
                <a:gd name="T15" fmla="*/ 1912 h 31"/>
                <a:gd name="T16" fmla="*/ 192 w 37"/>
                <a:gd name="T17" fmla="*/ 2181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31"/>
                <a:gd name="T29" fmla="*/ 37 w 37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31">
                  <a:moveTo>
                    <a:pt x="3" y="31"/>
                  </a:moveTo>
                  <a:cubicBezTo>
                    <a:pt x="1" y="28"/>
                    <a:pt x="0" y="24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" y="0"/>
                    <a:pt x="34" y="4"/>
                    <a:pt x="37" y="1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0"/>
                    <a:pt x="24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22"/>
                    <a:pt x="9" y="25"/>
                    <a:pt x="10" y="27"/>
                  </a:cubicBezTo>
                  <a:cubicBezTo>
                    <a:pt x="3" y="31"/>
                    <a:pt x="3" y="31"/>
                    <a:pt x="3" y="3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694"/>
            <p:cNvSpPr>
              <a:spLocks/>
            </p:cNvSpPr>
            <p:nvPr/>
          </p:nvSpPr>
          <p:spPr bwMode="auto">
            <a:xfrm>
              <a:off x="2659" y="372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695"/>
            <p:cNvSpPr>
              <a:spLocks/>
            </p:cNvSpPr>
            <p:nvPr/>
          </p:nvSpPr>
          <p:spPr bwMode="auto">
            <a:xfrm>
              <a:off x="2659" y="372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696"/>
            <p:cNvSpPr>
              <a:spLocks/>
            </p:cNvSpPr>
            <p:nvPr/>
          </p:nvSpPr>
          <p:spPr bwMode="auto">
            <a:xfrm>
              <a:off x="2595" y="437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697"/>
            <p:cNvSpPr>
              <a:spLocks/>
            </p:cNvSpPr>
            <p:nvPr/>
          </p:nvSpPr>
          <p:spPr bwMode="auto">
            <a:xfrm>
              <a:off x="2595" y="437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698"/>
            <p:cNvSpPr>
              <a:spLocks/>
            </p:cNvSpPr>
            <p:nvPr/>
          </p:nvSpPr>
          <p:spPr bwMode="auto">
            <a:xfrm>
              <a:off x="2603" y="402"/>
              <a:ext cx="28" cy="23"/>
            </a:xfrm>
            <a:custGeom>
              <a:avLst/>
              <a:gdLst>
                <a:gd name="T0" fmla="*/ 768 w 14"/>
                <a:gd name="T1" fmla="*/ 914 h 11"/>
                <a:gd name="T2" fmla="*/ 640 w 14"/>
                <a:gd name="T3" fmla="*/ 838 h 11"/>
                <a:gd name="T4" fmla="*/ 64 w 14"/>
                <a:gd name="T5" fmla="*/ 401 h 11"/>
                <a:gd name="T6" fmla="*/ 0 w 14"/>
                <a:gd name="T7" fmla="*/ 157 h 11"/>
                <a:gd name="T8" fmla="*/ 192 w 14"/>
                <a:gd name="T9" fmla="*/ 75 h 11"/>
                <a:gd name="T10" fmla="*/ 832 w 14"/>
                <a:gd name="T11" fmla="*/ 512 h 11"/>
                <a:gd name="T12" fmla="*/ 896 w 14"/>
                <a:gd name="T13" fmla="*/ 838 h 11"/>
                <a:gd name="T14" fmla="*/ 76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699"/>
            <p:cNvSpPr>
              <a:spLocks/>
            </p:cNvSpPr>
            <p:nvPr/>
          </p:nvSpPr>
          <p:spPr bwMode="auto">
            <a:xfrm>
              <a:off x="2603" y="402"/>
              <a:ext cx="28" cy="23"/>
            </a:xfrm>
            <a:custGeom>
              <a:avLst/>
              <a:gdLst>
                <a:gd name="T0" fmla="*/ 768 w 14"/>
                <a:gd name="T1" fmla="*/ 914 h 11"/>
                <a:gd name="T2" fmla="*/ 640 w 14"/>
                <a:gd name="T3" fmla="*/ 838 h 11"/>
                <a:gd name="T4" fmla="*/ 64 w 14"/>
                <a:gd name="T5" fmla="*/ 401 h 11"/>
                <a:gd name="T6" fmla="*/ 0 w 14"/>
                <a:gd name="T7" fmla="*/ 157 h 11"/>
                <a:gd name="T8" fmla="*/ 192 w 14"/>
                <a:gd name="T9" fmla="*/ 75 h 11"/>
                <a:gd name="T10" fmla="*/ 832 w 14"/>
                <a:gd name="T11" fmla="*/ 512 h 11"/>
                <a:gd name="T12" fmla="*/ 896 w 14"/>
                <a:gd name="T13" fmla="*/ 838 h 11"/>
                <a:gd name="T14" fmla="*/ 76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700"/>
            <p:cNvSpPr>
              <a:spLocks/>
            </p:cNvSpPr>
            <p:nvPr/>
          </p:nvSpPr>
          <p:spPr bwMode="auto">
            <a:xfrm>
              <a:off x="2679" y="380"/>
              <a:ext cx="22" cy="29"/>
            </a:xfrm>
            <a:custGeom>
              <a:avLst/>
              <a:gdLst>
                <a:gd name="T0" fmla="*/ 192 w 11"/>
                <a:gd name="T1" fmla="*/ 1102 h 14"/>
                <a:gd name="T2" fmla="*/ 64 w 11"/>
                <a:gd name="T3" fmla="*/ 1102 h 14"/>
                <a:gd name="T4" fmla="*/ 64 w 11"/>
                <a:gd name="T5" fmla="*/ 812 h 14"/>
                <a:gd name="T6" fmla="*/ 384 w 11"/>
                <a:gd name="T7" fmla="*/ 73 h 14"/>
                <a:gd name="T8" fmla="*/ 576 w 11"/>
                <a:gd name="T9" fmla="*/ 0 h 14"/>
                <a:gd name="T10" fmla="*/ 640 w 11"/>
                <a:gd name="T11" fmla="*/ 224 h 14"/>
                <a:gd name="T12" fmla="*/ 320 w 11"/>
                <a:gd name="T13" fmla="*/ 1029 h 14"/>
                <a:gd name="T14" fmla="*/ 19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701"/>
            <p:cNvSpPr>
              <a:spLocks/>
            </p:cNvSpPr>
            <p:nvPr/>
          </p:nvSpPr>
          <p:spPr bwMode="auto">
            <a:xfrm>
              <a:off x="2679" y="380"/>
              <a:ext cx="22" cy="29"/>
            </a:xfrm>
            <a:custGeom>
              <a:avLst/>
              <a:gdLst>
                <a:gd name="T0" fmla="*/ 192 w 11"/>
                <a:gd name="T1" fmla="*/ 1102 h 14"/>
                <a:gd name="T2" fmla="*/ 64 w 11"/>
                <a:gd name="T3" fmla="*/ 1102 h 14"/>
                <a:gd name="T4" fmla="*/ 64 w 11"/>
                <a:gd name="T5" fmla="*/ 812 h 14"/>
                <a:gd name="T6" fmla="*/ 384 w 11"/>
                <a:gd name="T7" fmla="*/ 73 h 14"/>
                <a:gd name="T8" fmla="*/ 576 w 11"/>
                <a:gd name="T9" fmla="*/ 0 h 14"/>
                <a:gd name="T10" fmla="*/ 640 w 11"/>
                <a:gd name="T11" fmla="*/ 224 h 14"/>
                <a:gd name="T12" fmla="*/ 320 w 11"/>
                <a:gd name="T13" fmla="*/ 1029 h 14"/>
                <a:gd name="T14" fmla="*/ 19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702"/>
            <p:cNvSpPr>
              <a:spLocks/>
            </p:cNvSpPr>
            <p:nvPr/>
          </p:nvSpPr>
          <p:spPr bwMode="auto">
            <a:xfrm>
              <a:off x="2603" y="457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703"/>
            <p:cNvSpPr>
              <a:spLocks/>
            </p:cNvSpPr>
            <p:nvPr/>
          </p:nvSpPr>
          <p:spPr bwMode="auto">
            <a:xfrm>
              <a:off x="2695" y="402"/>
              <a:ext cx="28" cy="23"/>
            </a:xfrm>
            <a:custGeom>
              <a:avLst/>
              <a:gdLst>
                <a:gd name="T0" fmla="*/ 128 w 14"/>
                <a:gd name="T1" fmla="*/ 914 h 11"/>
                <a:gd name="T2" fmla="*/ 0 w 14"/>
                <a:gd name="T3" fmla="*/ 838 h 11"/>
                <a:gd name="T4" fmla="*/ 64 w 14"/>
                <a:gd name="T5" fmla="*/ 512 h 11"/>
                <a:gd name="T6" fmla="*/ 704 w 14"/>
                <a:gd name="T7" fmla="*/ 75 h 11"/>
                <a:gd name="T8" fmla="*/ 896 w 14"/>
                <a:gd name="T9" fmla="*/ 157 h 11"/>
                <a:gd name="T10" fmla="*/ 832 w 14"/>
                <a:gd name="T11" fmla="*/ 401 h 11"/>
                <a:gd name="T12" fmla="*/ 256 w 14"/>
                <a:gd name="T13" fmla="*/ 838 h 11"/>
                <a:gd name="T14" fmla="*/ 12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704"/>
            <p:cNvSpPr>
              <a:spLocks/>
            </p:cNvSpPr>
            <p:nvPr/>
          </p:nvSpPr>
          <p:spPr bwMode="auto">
            <a:xfrm>
              <a:off x="2603" y="457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705"/>
            <p:cNvSpPr>
              <a:spLocks/>
            </p:cNvSpPr>
            <p:nvPr/>
          </p:nvSpPr>
          <p:spPr bwMode="auto">
            <a:xfrm>
              <a:off x="2695" y="402"/>
              <a:ext cx="28" cy="23"/>
            </a:xfrm>
            <a:custGeom>
              <a:avLst/>
              <a:gdLst>
                <a:gd name="T0" fmla="*/ 128 w 14"/>
                <a:gd name="T1" fmla="*/ 914 h 11"/>
                <a:gd name="T2" fmla="*/ 0 w 14"/>
                <a:gd name="T3" fmla="*/ 838 h 11"/>
                <a:gd name="T4" fmla="*/ 64 w 14"/>
                <a:gd name="T5" fmla="*/ 512 h 11"/>
                <a:gd name="T6" fmla="*/ 704 w 14"/>
                <a:gd name="T7" fmla="*/ 75 h 11"/>
                <a:gd name="T8" fmla="*/ 896 w 14"/>
                <a:gd name="T9" fmla="*/ 157 h 11"/>
                <a:gd name="T10" fmla="*/ 832 w 14"/>
                <a:gd name="T11" fmla="*/ 401 h 11"/>
                <a:gd name="T12" fmla="*/ 256 w 14"/>
                <a:gd name="T13" fmla="*/ 838 h 11"/>
                <a:gd name="T14" fmla="*/ 128 w 14"/>
                <a:gd name="T15" fmla="*/ 91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706"/>
            <p:cNvSpPr>
              <a:spLocks/>
            </p:cNvSpPr>
            <p:nvPr/>
          </p:nvSpPr>
          <p:spPr bwMode="auto">
            <a:xfrm>
              <a:off x="2625" y="380"/>
              <a:ext cx="22" cy="29"/>
            </a:xfrm>
            <a:custGeom>
              <a:avLst/>
              <a:gdLst>
                <a:gd name="T0" fmla="*/ 512 w 11"/>
                <a:gd name="T1" fmla="*/ 1102 h 14"/>
                <a:gd name="T2" fmla="*/ 384 w 11"/>
                <a:gd name="T3" fmla="*/ 1029 h 14"/>
                <a:gd name="T4" fmla="*/ 64 w 11"/>
                <a:gd name="T5" fmla="*/ 224 h 14"/>
                <a:gd name="T6" fmla="*/ 128 w 11"/>
                <a:gd name="T7" fmla="*/ 0 h 14"/>
                <a:gd name="T8" fmla="*/ 320 w 11"/>
                <a:gd name="T9" fmla="*/ 73 h 14"/>
                <a:gd name="T10" fmla="*/ 640 w 11"/>
                <a:gd name="T11" fmla="*/ 812 h 14"/>
                <a:gd name="T12" fmla="*/ 640 w 11"/>
                <a:gd name="T13" fmla="*/ 1102 h 14"/>
                <a:gd name="T14" fmla="*/ 51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707"/>
            <p:cNvSpPr>
              <a:spLocks/>
            </p:cNvSpPr>
            <p:nvPr/>
          </p:nvSpPr>
          <p:spPr bwMode="auto">
            <a:xfrm>
              <a:off x="2625" y="380"/>
              <a:ext cx="22" cy="29"/>
            </a:xfrm>
            <a:custGeom>
              <a:avLst/>
              <a:gdLst>
                <a:gd name="T0" fmla="*/ 512 w 11"/>
                <a:gd name="T1" fmla="*/ 1102 h 14"/>
                <a:gd name="T2" fmla="*/ 384 w 11"/>
                <a:gd name="T3" fmla="*/ 1029 h 14"/>
                <a:gd name="T4" fmla="*/ 64 w 11"/>
                <a:gd name="T5" fmla="*/ 224 h 14"/>
                <a:gd name="T6" fmla="*/ 128 w 11"/>
                <a:gd name="T7" fmla="*/ 0 h 14"/>
                <a:gd name="T8" fmla="*/ 320 w 11"/>
                <a:gd name="T9" fmla="*/ 73 h 14"/>
                <a:gd name="T10" fmla="*/ 640 w 11"/>
                <a:gd name="T11" fmla="*/ 812 h 14"/>
                <a:gd name="T12" fmla="*/ 640 w 11"/>
                <a:gd name="T13" fmla="*/ 1102 h 14"/>
                <a:gd name="T14" fmla="*/ 512 w 11"/>
                <a:gd name="T15" fmla="*/ 11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708"/>
            <p:cNvSpPr>
              <a:spLocks/>
            </p:cNvSpPr>
            <p:nvPr/>
          </p:nvSpPr>
          <p:spPr bwMode="auto">
            <a:xfrm>
              <a:off x="2631" y="425"/>
              <a:ext cx="168" cy="104"/>
            </a:xfrm>
            <a:custGeom>
              <a:avLst/>
              <a:gdLst>
                <a:gd name="T0" fmla="*/ 4224 w 84"/>
                <a:gd name="T1" fmla="*/ 3328 h 52"/>
                <a:gd name="T2" fmla="*/ 3648 w 84"/>
                <a:gd name="T3" fmla="*/ 3328 h 52"/>
                <a:gd name="T4" fmla="*/ 3648 w 84"/>
                <a:gd name="T5" fmla="*/ 2816 h 52"/>
                <a:gd name="T6" fmla="*/ 4224 w 84"/>
                <a:gd name="T7" fmla="*/ 2816 h 52"/>
                <a:gd name="T8" fmla="*/ 4864 w 84"/>
                <a:gd name="T9" fmla="*/ 2176 h 52"/>
                <a:gd name="T10" fmla="*/ 4416 w 84"/>
                <a:gd name="T11" fmla="*/ 1600 h 52"/>
                <a:gd name="T12" fmla="*/ 4224 w 84"/>
                <a:gd name="T13" fmla="*/ 1536 h 52"/>
                <a:gd name="T14" fmla="*/ 4224 w 84"/>
                <a:gd name="T15" fmla="*/ 1344 h 52"/>
                <a:gd name="T16" fmla="*/ 3392 w 84"/>
                <a:gd name="T17" fmla="*/ 512 h 52"/>
                <a:gd name="T18" fmla="*/ 2624 w 84"/>
                <a:gd name="T19" fmla="*/ 1024 h 52"/>
                <a:gd name="T20" fmla="*/ 2496 w 84"/>
                <a:gd name="T21" fmla="*/ 1280 h 52"/>
                <a:gd name="T22" fmla="*/ 2304 w 84"/>
                <a:gd name="T23" fmla="*/ 1216 h 52"/>
                <a:gd name="T24" fmla="*/ 2112 w 84"/>
                <a:gd name="T25" fmla="*/ 1152 h 52"/>
                <a:gd name="T26" fmla="*/ 1408 w 84"/>
                <a:gd name="T27" fmla="*/ 1792 h 52"/>
                <a:gd name="T28" fmla="*/ 1408 w 84"/>
                <a:gd name="T29" fmla="*/ 1792 h 52"/>
                <a:gd name="T30" fmla="*/ 1408 w 84"/>
                <a:gd name="T31" fmla="*/ 2176 h 52"/>
                <a:gd name="T32" fmla="*/ 1024 w 84"/>
                <a:gd name="T33" fmla="*/ 2048 h 52"/>
                <a:gd name="T34" fmla="*/ 896 w 84"/>
                <a:gd name="T35" fmla="*/ 2048 h 52"/>
                <a:gd name="T36" fmla="*/ 512 w 84"/>
                <a:gd name="T37" fmla="*/ 2432 h 52"/>
                <a:gd name="T38" fmla="*/ 896 w 84"/>
                <a:gd name="T39" fmla="*/ 2816 h 52"/>
                <a:gd name="T40" fmla="*/ 1792 w 84"/>
                <a:gd name="T41" fmla="*/ 2816 h 52"/>
                <a:gd name="T42" fmla="*/ 1792 w 84"/>
                <a:gd name="T43" fmla="*/ 3328 h 52"/>
                <a:gd name="T44" fmla="*/ 896 w 84"/>
                <a:gd name="T45" fmla="*/ 3328 h 52"/>
                <a:gd name="T46" fmla="*/ 0 w 84"/>
                <a:gd name="T47" fmla="*/ 2432 h 52"/>
                <a:gd name="T48" fmla="*/ 896 w 84"/>
                <a:gd name="T49" fmla="*/ 1536 h 52"/>
                <a:gd name="T50" fmla="*/ 2112 w 84"/>
                <a:gd name="T51" fmla="*/ 640 h 52"/>
                <a:gd name="T52" fmla="*/ 2240 w 84"/>
                <a:gd name="T53" fmla="*/ 640 h 52"/>
                <a:gd name="T54" fmla="*/ 3392 w 84"/>
                <a:gd name="T55" fmla="*/ 0 h 52"/>
                <a:gd name="T56" fmla="*/ 4736 w 84"/>
                <a:gd name="T57" fmla="*/ 1216 h 52"/>
                <a:gd name="T58" fmla="*/ 5376 w 84"/>
                <a:gd name="T59" fmla="*/ 2176 h 52"/>
                <a:gd name="T60" fmla="*/ 4224 w 84"/>
                <a:gd name="T61" fmla="*/ 3328 h 5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4"/>
                <a:gd name="T94" fmla="*/ 0 h 52"/>
                <a:gd name="T95" fmla="*/ 84 w 84"/>
                <a:gd name="T96" fmla="*/ 52 h 5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4" h="52">
                  <a:moveTo>
                    <a:pt x="66" y="52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72" y="44"/>
                    <a:pt x="76" y="40"/>
                    <a:pt x="76" y="34"/>
                  </a:cubicBezTo>
                  <a:cubicBezTo>
                    <a:pt x="76" y="30"/>
                    <a:pt x="73" y="26"/>
                    <a:pt x="69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14"/>
                    <a:pt x="60" y="8"/>
                    <a:pt x="53" y="8"/>
                  </a:cubicBezTo>
                  <a:cubicBezTo>
                    <a:pt x="48" y="8"/>
                    <a:pt x="43" y="11"/>
                    <a:pt x="41" y="16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18"/>
                    <a:pt x="34" y="18"/>
                    <a:pt x="33" y="18"/>
                  </a:cubicBezTo>
                  <a:cubicBezTo>
                    <a:pt x="28" y="18"/>
                    <a:pt x="22" y="1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11" y="32"/>
                    <a:pt x="8" y="34"/>
                    <a:pt x="8" y="38"/>
                  </a:cubicBezTo>
                  <a:cubicBezTo>
                    <a:pt x="8" y="41"/>
                    <a:pt x="11" y="44"/>
                    <a:pt x="1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6" y="52"/>
                    <a:pt x="0" y="46"/>
                    <a:pt x="0" y="38"/>
                  </a:cubicBezTo>
                  <a:cubicBezTo>
                    <a:pt x="0" y="30"/>
                    <a:pt x="6" y="24"/>
                    <a:pt x="14" y="24"/>
                  </a:cubicBezTo>
                  <a:cubicBezTo>
                    <a:pt x="16" y="15"/>
                    <a:pt x="23" y="10"/>
                    <a:pt x="33" y="10"/>
                  </a:cubicBezTo>
                  <a:cubicBezTo>
                    <a:pt x="33" y="10"/>
                    <a:pt x="34" y="10"/>
                    <a:pt x="35" y="10"/>
                  </a:cubicBezTo>
                  <a:cubicBezTo>
                    <a:pt x="39" y="4"/>
                    <a:pt x="45" y="0"/>
                    <a:pt x="53" y="0"/>
                  </a:cubicBezTo>
                  <a:cubicBezTo>
                    <a:pt x="64" y="0"/>
                    <a:pt x="73" y="8"/>
                    <a:pt x="74" y="19"/>
                  </a:cubicBezTo>
                  <a:cubicBezTo>
                    <a:pt x="80" y="21"/>
                    <a:pt x="84" y="28"/>
                    <a:pt x="84" y="34"/>
                  </a:cubicBezTo>
                  <a:cubicBezTo>
                    <a:pt x="84" y="44"/>
                    <a:pt x="76" y="52"/>
                    <a:pt x="66" y="5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761"/>
            <p:cNvSpPr>
              <a:spLocks/>
            </p:cNvSpPr>
            <p:nvPr/>
          </p:nvSpPr>
          <p:spPr bwMode="auto">
            <a:xfrm>
              <a:off x="2695" y="489"/>
              <a:ext cx="40" cy="88"/>
            </a:xfrm>
            <a:custGeom>
              <a:avLst/>
              <a:gdLst>
                <a:gd name="T0" fmla="*/ 40 w 40"/>
                <a:gd name="T1" fmla="*/ 32 h 88"/>
                <a:gd name="T2" fmla="*/ 24 w 40"/>
                <a:gd name="T3" fmla="*/ 32 h 88"/>
                <a:gd name="T4" fmla="*/ 40 w 40"/>
                <a:gd name="T5" fmla="*/ 0 h 88"/>
                <a:gd name="T6" fmla="*/ 18 w 40"/>
                <a:gd name="T7" fmla="*/ 0 h 88"/>
                <a:gd name="T8" fmla="*/ 0 w 40"/>
                <a:gd name="T9" fmla="*/ 48 h 88"/>
                <a:gd name="T10" fmla="*/ 16 w 40"/>
                <a:gd name="T11" fmla="*/ 48 h 88"/>
                <a:gd name="T12" fmla="*/ 8 w 40"/>
                <a:gd name="T13" fmla="*/ 88 h 88"/>
                <a:gd name="T14" fmla="*/ 40 w 40"/>
                <a:gd name="T15" fmla="*/ 32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88"/>
                <a:gd name="T26" fmla="*/ 40 w 40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88">
                  <a:moveTo>
                    <a:pt x="40" y="32"/>
                  </a:moveTo>
                  <a:lnTo>
                    <a:pt x="24" y="32"/>
                  </a:lnTo>
                  <a:lnTo>
                    <a:pt x="40" y="0"/>
                  </a:lnTo>
                  <a:lnTo>
                    <a:pt x="18" y="0"/>
                  </a:lnTo>
                  <a:lnTo>
                    <a:pt x="0" y="48"/>
                  </a:lnTo>
                  <a:lnTo>
                    <a:pt x="16" y="48"/>
                  </a:lnTo>
                  <a:lnTo>
                    <a:pt x="8" y="88"/>
                  </a:lnTo>
                  <a:lnTo>
                    <a:pt x="40" y="32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10321925" y="2822575"/>
            <a:ext cx="1193800" cy="1193800"/>
            <a:chOff x="10322605" y="2823035"/>
            <a:chExt cx="1193713" cy="1193713"/>
          </a:xfrm>
        </p:grpSpPr>
        <p:sp>
          <p:nvSpPr>
            <p:cNvPr id="105" name="椭圆 104"/>
            <p:cNvSpPr/>
            <p:nvPr/>
          </p:nvSpPr>
          <p:spPr>
            <a:xfrm>
              <a:off x="10322605" y="2823035"/>
              <a:ext cx="1193713" cy="119371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06" name="组合 11"/>
            <p:cNvGrpSpPr>
              <a:grpSpLocks/>
            </p:cNvGrpSpPr>
            <p:nvPr/>
          </p:nvGrpSpPr>
          <p:grpSpPr bwMode="auto">
            <a:xfrm>
              <a:off x="10727513" y="3109039"/>
              <a:ext cx="383896" cy="712948"/>
              <a:chOff x="10819448" y="3279775"/>
              <a:chExt cx="200025" cy="371475"/>
            </a:xfrm>
          </p:grpSpPr>
          <p:sp>
            <p:nvSpPr>
              <p:cNvPr id="107" name="Freeform 2422"/>
              <p:cNvSpPr>
                <a:spLocks/>
              </p:cNvSpPr>
              <p:nvPr/>
            </p:nvSpPr>
            <p:spPr bwMode="auto">
              <a:xfrm>
                <a:off x="10903095" y="3367709"/>
                <a:ext cx="58189" cy="129209"/>
              </a:xfrm>
              <a:custGeom>
                <a:avLst/>
                <a:gdLst>
                  <a:gd name="T0" fmla="*/ 58189 w 32"/>
                  <a:gd name="T1" fmla="*/ 129209 h 72"/>
                  <a:gd name="T2" fmla="*/ 0 w 32"/>
                  <a:gd name="T3" fmla="*/ 104085 h 72"/>
                  <a:gd name="T4" fmla="*/ 0 w 32"/>
                  <a:gd name="T5" fmla="*/ 0 h 72"/>
                  <a:gd name="T6" fmla="*/ 58189 w 32"/>
                  <a:gd name="T7" fmla="*/ 0 h 72"/>
                  <a:gd name="T8" fmla="*/ 58189 w 32"/>
                  <a:gd name="T9" fmla="*/ 129209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72"/>
                  <a:gd name="T17" fmla="*/ 32 w 32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72">
                    <a:moveTo>
                      <a:pt x="32" y="72"/>
                    </a:moveTo>
                    <a:lnTo>
                      <a:pt x="0" y="58"/>
                    </a:lnTo>
                    <a:lnTo>
                      <a:pt x="0" y="0"/>
                    </a:lnTo>
                    <a:lnTo>
                      <a:pt x="32" y="0"/>
                    </a:lnTo>
                    <a:lnTo>
                      <a:pt x="32" y="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Rectangle 2423"/>
              <p:cNvSpPr>
                <a:spLocks noChangeArrowheads="1"/>
              </p:cNvSpPr>
              <p:nvPr/>
            </p:nvSpPr>
            <p:spPr bwMode="auto">
              <a:xfrm>
                <a:off x="10961284" y="3322845"/>
                <a:ext cx="58189" cy="3050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109" name="Rectangle 2424"/>
              <p:cNvSpPr>
                <a:spLocks noChangeArrowheads="1"/>
              </p:cNvSpPr>
              <p:nvPr/>
            </p:nvSpPr>
            <p:spPr bwMode="auto">
              <a:xfrm>
                <a:off x="10961284" y="3396422"/>
                <a:ext cx="58189" cy="287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110" name="Freeform 2425"/>
              <p:cNvSpPr>
                <a:spLocks/>
              </p:cNvSpPr>
              <p:nvPr/>
            </p:nvSpPr>
            <p:spPr bwMode="auto">
              <a:xfrm>
                <a:off x="10859453" y="3279775"/>
                <a:ext cx="116378" cy="202786"/>
              </a:xfrm>
              <a:custGeom>
                <a:avLst/>
                <a:gdLst>
                  <a:gd name="T0" fmla="*/ 931024 w 32"/>
                  <a:gd name="T1" fmla="*/ 6782467 h 56"/>
                  <a:gd name="T2" fmla="*/ 931024 w 32"/>
                  <a:gd name="T3" fmla="*/ 1930089 h 56"/>
                  <a:gd name="T4" fmla="*/ 1862048 w 32"/>
                  <a:gd name="T5" fmla="*/ 955991 h 56"/>
                  <a:gd name="T6" fmla="*/ 2793072 w 32"/>
                  <a:gd name="T7" fmla="*/ 1930089 h 56"/>
                  <a:gd name="T8" fmla="*/ 2793072 w 32"/>
                  <a:gd name="T9" fmla="*/ 6782467 h 56"/>
                  <a:gd name="T10" fmla="*/ 3724096 w 32"/>
                  <a:gd name="T11" fmla="*/ 6782467 h 56"/>
                  <a:gd name="T12" fmla="*/ 3724096 w 32"/>
                  <a:gd name="T13" fmla="*/ 1930089 h 56"/>
                  <a:gd name="T14" fmla="*/ 1862048 w 32"/>
                  <a:gd name="T15" fmla="*/ 0 h 56"/>
                  <a:gd name="T16" fmla="*/ 0 w 32"/>
                  <a:gd name="T17" fmla="*/ 1930089 h 56"/>
                  <a:gd name="T18" fmla="*/ 0 w 32"/>
                  <a:gd name="T19" fmla="*/ 6782467 h 56"/>
                  <a:gd name="T20" fmla="*/ 931024 w 32"/>
                  <a:gd name="T21" fmla="*/ 6782467 h 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56"/>
                  <a:gd name="T35" fmla="*/ 32 w 32"/>
                  <a:gd name="T36" fmla="*/ 56 h 5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56">
                    <a:moveTo>
                      <a:pt x="8" y="5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20" y="8"/>
                      <a:pt x="24" y="12"/>
                      <a:pt x="24" y="16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43"/>
                      <a:pt x="32" y="18"/>
                      <a:pt x="32" y="16"/>
                    </a:cubicBezTo>
                    <a:cubicBezTo>
                      <a:pt x="32" y="8"/>
                      <a:pt x="25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0" y="18"/>
                      <a:pt x="0" y="43"/>
                      <a:pt x="0" y="56"/>
                    </a:cubicBezTo>
                    <a:lnTo>
                      <a:pt x="8" y="5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2426"/>
              <p:cNvSpPr>
                <a:spLocks/>
              </p:cNvSpPr>
              <p:nvPr/>
            </p:nvSpPr>
            <p:spPr bwMode="auto">
              <a:xfrm>
                <a:off x="10819448" y="3457437"/>
                <a:ext cx="196388" cy="193813"/>
              </a:xfrm>
              <a:custGeom>
                <a:avLst/>
                <a:gdLst>
                  <a:gd name="T0" fmla="*/ 3142208 w 54"/>
                  <a:gd name="T1" fmla="*/ 0 h 54"/>
                  <a:gd name="T2" fmla="*/ 2676696 w 54"/>
                  <a:gd name="T3" fmla="*/ 0 h 54"/>
                  <a:gd name="T4" fmla="*/ 2676696 w 54"/>
                  <a:gd name="T5" fmla="*/ 803965 h 54"/>
                  <a:gd name="T6" fmla="*/ 2443940 w 54"/>
                  <a:gd name="T7" fmla="*/ 1378226 h 54"/>
                  <a:gd name="T8" fmla="*/ 1280159 w 54"/>
                  <a:gd name="T9" fmla="*/ 3101008 h 54"/>
                  <a:gd name="T10" fmla="*/ 1047403 w 54"/>
                  <a:gd name="T11" fmla="*/ 3330712 h 54"/>
                  <a:gd name="T12" fmla="*/ 814647 w 54"/>
                  <a:gd name="T13" fmla="*/ 3101008 h 54"/>
                  <a:gd name="T14" fmla="*/ 1978428 w 54"/>
                  <a:gd name="T15" fmla="*/ 1148522 h 54"/>
                  <a:gd name="T16" fmla="*/ 2211184 w 54"/>
                  <a:gd name="T17" fmla="*/ 689113 h 54"/>
                  <a:gd name="T18" fmla="*/ 2211184 w 54"/>
                  <a:gd name="T19" fmla="*/ 114852 h 54"/>
                  <a:gd name="T20" fmla="*/ 0 w 54"/>
                  <a:gd name="T21" fmla="*/ 3101008 h 54"/>
                  <a:gd name="T22" fmla="*/ 3142208 w 54"/>
                  <a:gd name="T23" fmla="*/ 6202016 h 54"/>
                  <a:gd name="T24" fmla="*/ 6284416 w 54"/>
                  <a:gd name="T25" fmla="*/ 3101008 h 54"/>
                  <a:gd name="T26" fmla="*/ 3142208 w 54"/>
                  <a:gd name="T27" fmla="*/ 0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4"/>
                  <a:gd name="T43" fmla="*/ 0 h 54"/>
                  <a:gd name="T44" fmla="*/ 54 w 54"/>
                  <a:gd name="T45" fmla="*/ 54 h 5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4" h="54">
                    <a:moveTo>
                      <a:pt x="27" y="0"/>
                    </a:moveTo>
                    <a:cubicBezTo>
                      <a:pt x="26" y="0"/>
                      <a:pt x="24" y="0"/>
                      <a:pt x="23" y="0"/>
                    </a:cubicBezTo>
                    <a:cubicBezTo>
                      <a:pt x="23" y="3"/>
                      <a:pt x="23" y="6"/>
                      <a:pt x="23" y="7"/>
                    </a:cubicBezTo>
                    <a:cubicBezTo>
                      <a:pt x="23" y="11"/>
                      <a:pt x="21" y="12"/>
                      <a:pt x="21" y="12"/>
                    </a:cubicBezTo>
                    <a:cubicBezTo>
                      <a:pt x="15" y="15"/>
                      <a:pt x="11" y="20"/>
                      <a:pt x="11" y="27"/>
                    </a:cubicBezTo>
                    <a:cubicBezTo>
                      <a:pt x="11" y="28"/>
                      <a:pt x="10" y="29"/>
                      <a:pt x="9" y="29"/>
                    </a:cubicBezTo>
                    <a:cubicBezTo>
                      <a:pt x="8" y="29"/>
                      <a:pt x="7" y="28"/>
                      <a:pt x="7" y="27"/>
                    </a:cubicBezTo>
                    <a:cubicBezTo>
                      <a:pt x="7" y="20"/>
                      <a:pt x="11" y="13"/>
                      <a:pt x="17" y="10"/>
                    </a:cubicBezTo>
                    <a:cubicBezTo>
                      <a:pt x="17" y="10"/>
                      <a:pt x="19" y="9"/>
                      <a:pt x="19" y="6"/>
                    </a:cubicBezTo>
                    <a:cubicBezTo>
                      <a:pt x="19" y="5"/>
                      <a:pt x="19" y="3"/>
                      <a:pt x="19" y="1"/>
                    </a:cubicBezTo>
                    <a:cubicBezTo>
                      <a:pt x="8" y="4"/>
                      <a:pt x="0" y="15"/>
                      <a:pt x="0" y="27"/>
                    </a:cubicBezTo>
                    <a:cubicBezTo>
                      <a:pt x="0" y="42"/>
                      <a:pt x="12" y="54"/>
                      <a:pt x="27" y="54"/>
                    </a:cubicBezTo>
                    <a:cubicBezTo>
                      <a:pt x="42" y="54"/>
                      <a:pt x="54" y="42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2" name="组合 111"/>
          <p:cNvGrpSpPr>
            <a:grpSpLocks/>
          </p:cNvGrpSpPr>
          <p:nvPr/>
        </p:nvGrpSpPr>
        <p:grpSpPr bwMode="auto">
          <a:xfrm>
            <a:off x="1814513" y="3111500"/>
            <a:ext cx="617537" cy="617538"/>
            <a:chOff x="1814742" y="3111282"/>
            <a:chExt cx="617218" cy="617218"/>
          </a:xfrm>
        </p:grpSpPr>
        <p:sp>
          <p:nvSpPr>
            <p:cNvPr id="113" name="椭圆 112"/>
            <p:cNvSpPr/>
            <p:nvPr/>
          </p:nvSpPr>
          <p:spPr>
            <a:xfrm>
              <a:off x="1814742" y="3111282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14" name="组合 10"/>
            <p:cNvGrpSpPr>
              <a:grpSpLocks/>
            </p:cNvGrpSpPr>
            <p:nvPr/>
          </p:nvGrpSpPr>
          <p:grpSpPr bwMode="auto">
            <a:xfrm>
              <a:off x="1929676" y="3234153"/>
              <a:ext cx="387350" cy="371475"/>
              <a:chOff x="1929676" y="3234153"/>
              <a:chExt cx="387350" cy="371475"/>
            </a:xfrm>
          </p:grpSpPr>
          <p:sp>
            <p:nvSpPr>
              <p:cNvPr id="115" name="Freeform 1787"/>
              <p:cNvSpPr>
                <a:spLocks noEditPoints="1"/>
              </p:cNvSpPr>
              <p:nvPr/>
            </p:nvSpPr>
            <p:spPr bwMode="auto">
              <a:xfrm>
                <a:off x="1936984" y="3234153"/>
                <a:ext cx="372733" cy="371475"/>
              </a:xfrm>
              <a:custGeom>
                <a:avLst/>
                <a:gdLst>
                  <a:gd name="T0" fmla="*/ 5963728 w 102"/>
                  <a:gd name="T1" fmla="*/ 932330 h 102"/>
                  <a:gd name="T2" fmla="*/ 10991970 w 102"/>
                  <a:gd name="T3" fmla="*/ 5943600 h 102"/>
                  <a:gd name="T4" fmla="*/ 5963728 w 102"/>
                  <a:gd name="T5" fmla="*/ 10954871 h 102"/>
                  <a:gd name="T6" fmla="*/ 935487 w 102"/>
                  <a:gd name="T7" fmla="*/ 5943600 h 102"/>
                  <a:gd name="T8" fmla="*/ 5963728 w 102"/>
                  <a:gd name="T9" fmla="*/ 932330 h 102"/>
                  <a:gd name="T10" fmla="*/ 5963728 w 102"/>
                  <a:gd name="T11" fmla="*/ 0 h 102"/>
                  <a:gd name="T12" fmla="*/ 0 w 102"/>
                  <a:gd name="T13" fmla="*/ 5943600 h 102"/>
                  <a:gd name="T14" fmla="*/ 5963728 w 102"/>
                  <a:gd name="T15" fmla="*/ 11887200 h 102"/>
                  <a:gd name="T16" fmla="*/ 11927456 w 102"/>
                  <a:gd name="T17" fmla="*/ 5943600 h 102"/>
                  <a:gd name="T18" fmla="*/ 5963728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1788"/>
              <p:cNvSpPr>
                <a:spLocks/>
              </p:cNvSpPr>
              <p:nvPr/>
            </p:nvSpPr>
            <p:spPr bwMode="auto">
              <a:xfrm>
                <a:off x="2068537" y="3456310"/>
                <a:ext cx="157133" cy="61913"/>
              </a:xfrm>
              <a:custGeom>
                <a:avLst/>
                <a:gdLst>
                  <a:gd name="T0" fmla="*/ 1754043 w 43"/>
                  <a:gd name="T1" fmla="*/ 1165421 h 17"/>
                  <a:gd name="T2" fmla="*/ 0 w 43"/>
                  <a:gd name="T3" fmla="*/ 1281963 h 17"/>
                  <a:gd name="T4" fmla="*/ 1754043 w 43"/>
                  <a:gd name="T5" fmla="*/ 1981216 h 17"/>
                  <a:gd name="T6" fmla="*/ 5028256 w 43"/>
                  <a:gd name="T7" fmla="*/ 0 h 17"/>
                  <a:gd name="T8" fmla="*/ 1754043 w 43"/>
                  <a:gd name="T9" fmla="*/ 1165421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17"/>
                  <a:gd name="T17" fmla="*/ 43 w 4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17">
                    <a:moveTo>
                      <a:pt x="15" y="10"/>
                    </a:moveTo>
                    <a:cubicBezTo>
                      <a:pt x="7" y="10"/>
                      <a:pt x="0" y="7"/>
                      <a:pt x="0" y="11"/>
                    </a:cubicBezTo>
                    <a:cubicBezTo>
                      <a:pt x="0" y="17"/>
                      <a:pt x="7" y="17"/>
                      <a:pt x="15" y="17"/>
                    </a:cubicBezTo>
                    <a:cubicBezTo>
                      <a:pt x="29" y="17"/>
                      <a:pt x="39" y="13"/>
                      <a:pt x="43" y="0"/>
                    </a:cubicBezTo>
                    <a:cubicBezTo>
                      <a:pt x="35" y="11"/>
                      <a:pt x="27" y="10"/>
                      <a:pt x="15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1789"/>
              <p:cNvSpPr>
                <a:spLocks/>
              </p:cNvSpPr>
              <p:nvPr/>
            </p:nvSpPr>
            <p:spPr bwMode="auto">
              <a:xfrm>
                <a:off x="2137968" y="3361620"/>
                <a:ext cx="116936" cy="87406"/>
              </a:xfrm>
              <a:custGeom>
                <a:avLst/>
                <a:gdLst>
                  <a:gd name="T0" fmla="*/ 3741952 w 32"/>
                  <a:gd name="T1" fmla="*/ 582707 h 24"/>
                  <a:gd name="T2" fmla="*/ 1637104 w 32"/>
                  <a:gd name="T3" fmla="*/ 2796992 h 24"/>
                  <a:gd name="T4" fmla="*/ 0 w 32"/>
                  <a:gd name="T5" fmla="*/ 932331 h 24"/>
                  <a:gd name="T6" fmla="*/ 1637104 w 32"/>
                  <a:gd name="T7" fmla="*/ 0 h 24"/>
                  <a:gd name="T8" fmla="*/ 3741952 w 32"/>
                  <a:gd name="T9" fmla="*/ 58270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24"/>
                  <a:gd name="T17" fmla="*/ 32 w 32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24">
                    <a:moveTo>
                      <a:pt x="32" y="5"/>
                    </a:moveTo>
                    <a:cubicBezTo>
                      <a:pt x="32" y="20"/>
                      <a:pt x="21" y="24"/>
                      <a:pt x="14" y="24"/>
                    </a:cubicBezTo>
                    <a:cubicBezTo>
                      <a:pt x="7" y="24"/>
                      <a:pt x="0" y="20"/>
                      <a:pt x="0" y="8"/>
                    </a:cubicBezTo>
                    <a:cubicBezTo>
                      <a:pt x="0" y="1"/>
                      <a:pt x="4" y="0"/>
                      <a:pt x="14" y="0"/>
                    </a:cubicBezTo>
                    <a:cubicBezTo>
                      <a:pt x="30" y="0"/>
                      <a:pt x="32" y="0"/>
                      <a:pt x="3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1790"/>
              <p:cNvSpPr>
                <a:spLocks/>
              </p:cNvSpPr>
              <p:nvPr/>
            </p:nvSpPr>
            <p:spPr bwMode="auto">
              <a:xfrm>
                <a:off x="1991798" y="3361620"/>
                <a:ext cx="116936" cy="87406"/>
              </a:xfrm>
              <a:custGeom>
                <a:avLst/>
                <a:gdLst>
                  <a:gd name="T0" fmla="*/ 0 w 32"/>
                  <a:gd name="T1" fmla="*/ 582707 h 24"/>
                  <a:gd name="T2" fmla="*/ 2104848 w 32"/>
                  <a:gd name="T3" fmla="*/ 2796992 h 24"/>
                  <a:gd name="T4" fmla="*/ 3741952 w 32"/>
                  <a:gd name="T5" fmla="*/ 932331 h 24"/>
                  <a:gd name="T6" fmla="*/ 2104848 w 32"/>
                  <a:gd name="T7" fmla="*/ 0 h 24"/>
                  <a:gd name="T8" fmla="*/ 0 w 32"/>
                  <a:gd name="T9" fmla="*/ 58270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24"/>
                  <a:gd name="T17" fmla="*/ 32 w 32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24">
                    <a:moveTo>
                      <a:pt x="0" y="5"/>
                    </a:moveTo>
                    <a:cubicBezTo>
                      <a:pt x="0" y="20"/>
                      <a:pt x="11" y="24"/>
                      <a:pt x="18" y="24"/>
                    </a:cubicBezTo>
                    <a:cubicBezTo>
                      <a:pt x="25" y="24"/>
                      <a:pt x="32" y="20"/>
                      <a:pt x="32" y="8"/>
                    </a:cubicBezTo>
                    <a:cubicBezTo>
                      <a:pt x="32" y="1"/>
                      <a:pt x="28" y="0"/>
                      <a:pt x="18" y="0"/>
                    </a:cubicBezTo>
                    <a:cubicBezTo>
                      <a:pt x="2" y="0"/>
                      <a:pt x="0" y="0"/>
                      <a:pt x="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1825"/>
              <p:cNvSpPr>
                <a:spLocks/>
              </p:cNvSpPr>
              <p:nvPr/>
            </p:nvSpPr>
            <p:spPr bwMode="auto">
              <a:xfrm>
                <a:off x="2057575" y="3365262"/>
                <a:ext cx="127899" cy="65554"/>
              </a:xfrm>
              <a:custGeom>
                <a:avLst/>
                <a:gdLst>
                  <a:gd name="T0" fmla="*/ 3741959 w 35"/>
                  <a:gd name="T1" fmla="*/ 2097728 h 18"/>
                  <a:gd name="T2" fmla="*/ 3274214 w 35"/>
                  <a:gd name="T3" fmla="*/ 1748106 h 18"/>
                  <a:gd name="T4" fmla="*/ 2104852 w 35"/>
                  <a:gd name="T5" fmla="*/ 815783 h 18"/>
                  <a:gd name="T6" fmla="*/ 935490 w 35"/>
                  <a:gd name="T7" fmla="*/ 1748106 h 18"/>
                  <a:gd name="T8" fmla="*/ 467745 w 35"/>
                  <a:gd name="T9" fmla="*/ 2097728 h 18"/>
                  <a:gd name="T10" fmla="*/ 0 w 35"/>
                  <a:gd name="T11" fmla="*/ 1748106 h 18"/>
                  <a:gd name="T12" fmla="*/ 2104852 w 35"/>
                  <a:gd name="T13" fmla="*/ 0 h 18"/>
                  <a:gd name="T14" fmla="*/ 4092768 w 35"/>
                  <a:gd name="T15" fmla="*/ 1748106 h 18"/>
                  <a:gd name="T16" fmla="*/ 3741959 w 35"/>
                  <a:gd name="T17" fmla="*/ 2097728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5"/>
                  <a:gd name="T28" fmla="*/ 0 h 18"/>
                  <a:gd name="T29" fmla="*/ 35 w 35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5" h="18">
                    <a:moveTo>
                      <a:pt x="32" y="18"/>
                    </a:moveTo>
                    <a:cubicBezTo>
                      <a:pt x="30" y="18"/>
                      <a:pt x="28" y="17"/>
                      <a:pt x="28" y="15"/>
                    </a:cubicBezTo>
                    <a:cubicBezTo>
                      <a:pt x="28" y="10"/>
                      <a:pt x="24" y="7"/>
                      <a:pt x="18" y="7"/>
                    </a:cubicBezTo>
                    <a:cubicBezTo>
                      <a:pt x="12" y="7"/>
                      <a:pt x="8" y="10"/>
                      <a:pt x="8" y="15"/>
                    </a:cubicBezTo>
                    <a:cubicBezTo>
                      <a:pt x="8" y="17"/>
                      <a:pt x="6" y="18"/>
                      <a:pt x="4" y="18"/>
                    </a:cubicBezTo>
                    <a:cubicBezTo>
                      <a:pt x="2" y="18"/>
                      <a:pt x="0" y="17"/>
                      <a:pt x="0" y="15"/>
                    </a:cubicBezTo>
                    <a:cubicBezTo>
                      <a:pt x="0" y="6"/>
                      <a:pt x="8" y="0"/>
                      <a:pt x="18" y="0"/>
                    </a:cubicBezTo>
                    <a:cubicBezTo>
                      <a:pt x="27" y="0"/>
                      <a:pt x="35" y="6"/>
                      <a:pt x="35" y="15"/>
                    </a:cubicBezTo>
                    <a:cubicBezTo>
                      <a:pt x="35" y="17"/>
                      <a:pt x="34" y="18"/>
                      <a:pt x="32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1826"/>
              <p:cNvSpPr>
                <a:spLocks/>
              </p:cNvSpPr>
              <p:nvPr/>
            </p:nvSpPr>
            <p:spPr bwMode="auto">
              <a:xfrm>
                <a:off x="2211053" y="3361620"/>
                <a:ext cx="105973" cy="43703"/>
              </a:xfrm>
              <a:custGeom>
                <a:avLst/>
                <a:gdLst>
                  <a:gd name="T0" fmla="*/ 701614 w 29"/>
                  <a:gd name="T1" fmla="*/ 1398496 h 12"/>
                  <a:gd name="T2" fmla="*/ 467743 w 29"/>
                  <a:gd name="T3" fmla="*/ 1398496 h 12"/>
                  <a:gd name="T4" fmla="*/ 0 w 29"/>
                  <a:gd name="T5" fmla="*/ 932331 h 12"/>
                  <a:gd name="T6" fmla="*/ 467743 w 29"/>
                  <a:gd name="T7" fmla="*/ 466165 h 12"/>
                  <a:gd name="T8" fmla="*/ 2572586 w 29"/>
                  <a:gd name="T9" fmla="*/ 116541 h 12"/>
                  <a:gd name="T10" fmla="*/ 3157265 w 29"/>
                  <a:gd name="T11" fmla="*/ 233083 h 12"/>
                  <a:gd name="T12" fmla="*/ 3040329 w 29"/>
                  <a:gd name="T13" fmla="*/ 815789 h 12"/>
                  <a:gd name="T14" fmla="*/ 701614 w 29"/>
                  <a:gd name="T15" fmla="*/ 139849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"/>
                  <a:gd name="T25" fmla="*/ 0 h 12"/>
                  <a:gd name="T26" fmla="*/ 29 w 29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" h="12">
                    <a:moveTo>
                      <a:pt x="6" y="12"/>
                    </a:moveTo>
                    <a:cubicBezTo>
                      <a:pt x="5" y="12"/>
                      <a:pt x="4" y="12"/>
                      <a:pt x="4" y="12"/>
                    </a:cubicBezTo>
                    <a:cubicBezTo>
                      <a:pt x="2" y="12"/>
                      <a:pt x="0" y="10"/>
                      <a:pt x="0" y="8"/>
                    </a:cubicBezTo>
                    <a:cubicBezTo>
                      <a:pt x="0" y="6"/>
                      <a:pt x="2" y="4"/>
                      <a:pt x="4" y="4"/>
                    </a:cubicBezTo>
                    <a:cubicBezTo>
                      <a:pt x="8" y="4"/>
                      <a:pt x="17" y="4"/>
                      <a:pt x="22" y="1"/>
                    </a:cubicBezTo>
                    <a:cubicBezTo>
                      <a:pt x="24" y="0"/>
                      <a:pt x="26" y="0"/>
                      <a:pt x="27" y="2"/>
                    </a:cubicBezTo>
                    <a:cubicBezTo>
                      <a:pt x="29" y="4"/>
                      <a:pt x="28" y="6"/>
                      <a:pt x="26" y="7"/>
                    </a:cubicBezTo>
                    <a:cubicBezTo>
                      <a:pt x="20" y="12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1827"/>
              <p:cNvSpPr>
                <a:spLocks/>
              </p:cNvSpPr>
              <p:nvPr/>
            </p:nvSpPr>
            <p:spPr bwMode="auto">
              <a:xfrm>
                <a:off x="1929676" y="3361620"/>
                <a:ext cx="105973" cy="43703"/>
              </a:xfrm>
              <a:custGeom>
                <a:avLst/>
                <a:gdLst>
                  <a:gd name="T0" fmla="*/ 2689522 w 29"/>
                  <a:gd name="T1" fmla="*/ 1398496 h 12"/>
                  <a:gd name="T2" fmla="*/ 350807 w 29"/>
                  <a:gd name="T3" fmla="*/ 815789 h 12"/>
                  <a:gd name="T4" fmla="*/ 233871 w 29"/>
                  <a:gd name="T5" fmla="*/ 233083 h 12"/>
                  <a:gd name="T6" fmla="*/ 818550 w 29"/>
                  <a:gd name="T7" fmla="*/ 116541 h 12"/>
                  <a:gd name="T8" fmla="*/ 2923393 w 29"/>
                  <a:gd name="T9" fmla="*/ 466165 h 12"/>
                  <a:gd name="T10" fmla="*/ 3391136 w 29"/>
                  <a:gd name="T11" fmla="*/ 932331 h 12"/>
                  <a:gd name="T12" fmla="*/ 2923393 w 29"/>
                  <a:gd name="T13" fmla="*/ 1398496 h 12"/>
                  <a:gd name="T14" fmla="*/ 2689522 w 29"/>
                  <a:gd name="T15" fmla="*/ 139849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"/>
                  <a:gd name="T25" fmla="*/ 0 h 12"/>
                  <a:gd name="T26" fmla="*/ 29 w 29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" h="12">
                    <a:moveTo>
                      <a:pt x="23" y="12"/>
                    </a:moveTo>
                    <a:cubicBezTo>
                      <a:pt x="19" y="12"/>
                      <a:pt x="9" y="12"/>
                      <a:pt x="3" y="7"/>
                    </a:cubicBezTo>
                    <a:cubicBezTo>
                      <a:pt x="1" y="6"/>
                      <a:pt x="0" y="4"/>
                      <a:pt x="2" y="2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2" y="4"/>
                      <a:pt x="21" y="4"/>
                      <a:pt x="25" y="4"/>
                    </a:cubicBezTo>
                    <a:cubicBezTo>
                      <a:pt x="27" y="4"/>
                      <a:pt x="29" y="6"/>
                      <a:pt x="29" y="8"/>
                    </a:cubicBezTo>
                    <a:cubicBezTo>
                      <a:pt x="29" y="10"/>
                      <a:pt x="27" y="12"/>
                      <a:pt x="25" y="12"/>
                    </a:cubicBezTo>
                    <a:cubicBezTo>
                      <a:pt x="25" y="12"/>
                      <a:pt x="24" y="12"/>
                      <a:pt x="23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2" name="组合 121"/>
          <p:cNvGrpSpPr>
            <a:grpSpLocks/>
          </p:cNvGrpSpPr>
          <p:nvPr/>
        </p:nvGrpSpPr>
        <p:grpSpPr bwMode="auto">
          <a:xfrm>
            <a:off x="4681538" y="3108325"/>
            <a:ext cx="617537" cy="615950"/>
            <a:chOff x="4681177" y="3107569"/>
            <a:chExt cx="617218" cy="617218"/>
          </a:xfrm>
        </p:grpSpPr>
        <p:sp>
          <p:nvSpPr>
            <p:cNvPr id="123" name="椭圆 122"/>
            <p:cNvSpPr/>
            <p:nvPr/>
          </p:nvSpPr>
          <p:spPr>
            <a:xfrm>
              <a:off x="4681177" y="3107569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24" name="组合 9"/>
            <p:cNvGrpSpPr>
              <a:grpSpLocks/>
            </p:cNvGrpSpPr>
            <p:nvPr/>
          </p:nvGrpSpPr>
          <p:grpSpPr bwMode="auto">
            <a:xfrm>
              <a:off x="4804048" y="3219585"/>
              <a:ext cx="371475" cy="371475"/>
              <a:chOff x="4804048" y="3219585"/>
              <a:chExt cx="371475" cy="371475"/>
            </a:xfrm>
          </p:grpSpPr>
          <p:sp>
            <p:nvSpPr>
              <p:cNvPr id="125" name="Freeform 1808"/>
              <p:cNvSpPr>
                <a:spLocks noEditPoints="1"/>
              </p:cNvSpPr>
              <p:nvPr/>
            </p:nvSpPr>
            <p:spPr bwMode="auto">
              <a:xfrm>
                <a:off x="4804048" y="3219585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1809"/>
              <p:cNvSpPr>
                <a:spLocks/>
              </p:cNvSpPr>
              <p:nvPr/>
            </p:nvSpPr>
            <p:spPr bwMode="auto">
              <a:xfrm>
                <a:off x="5018921" y="3347052"/>
                <a:ext cx="72838" cy="40061"/>
              </a:xfrm>
              <a:custGeom>
                <a:avLst/>
                <a:gdLst>
                  <a:gd name="T0" fmla="*/ 2330816 w 20"/>
                  <a:gd name="T1" fmla="*/ 932329 h 11"/>
                  <a:gd name="T2" fmla="*/ 932326 w 20"/>
                  <a:gd name="T3" fmla="*/ 932329 h 11"/>
                  <a:gd name="T4" fmla="*/ 0 w 20"/>
                  <a:gd name="T5" fmla="*/ 932329 h 11"/>
                  <a:gd name="T6" fmla="*/ 932326 w 20"/>
                  <a:gd name="T7" fmla="*/ 0 h 11"/>
                  <a:gd name="T8" fmla="*/ 2330816 w 20"/>
                  <a:gd name="T9" fmla="*/ 932329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1"/>
                  <a:gd name="T17" fmla="*/ 20 w 2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1">
                    <a:moveTo>
                      <a:pt x="20" y="8"/>
                    </a:moveTo>
                    <a:cubicBezTo>
                      <a:pt x="20" y="11"/>
                      <a:pt x="12" y="8"/>
                      <a:pt x="8" y="8"/>
                    </a:cubicBezTo>
                    <a:cubicBezTo>
                      <a:pt x="4" y="8"/>
                      <a:pt x="0" y="11"/>
                      <a:pt x="0" y="8"/>
                    </a:cubicBezTo>
                    <a:cubicBezTo>
                      <a:pt x="0" y="5"/>
                      <a:pt x="4" y="0"/>
                      <a:pt x="8" y="0"/>
                    </a:cubicBezTo>
                    <a:cubicBezTo>
                      <a:pt x="12" y="0"/>
                      <a:pt x="20" y="6"/>
                      <a:pt x="2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1811"/>
              <p:cNvSpPr>
                <a:spLocks/>
              </p:cNvSpPr>
              <p:nvPr/>
            </p:nvSpPr>
            <p:spPr bwMode="auto">
              <a:xfrm>
                <a:off x="4887812" y="3347052"/>
                <a:ext cx="72838" cy="40061"/>
              </a:xfrm>
              <a:custGeom>
                <a:avLst/>
                <a:gdLst>
                  <a:gd name="T0" fmla="*/ 0 w 20"/>
                  <a:gd name="T1" fmla="*/ 932329 h 11"/>
                  <a:gd name="T2" fmla="*/ 1398490 w 20"/>
                  <a:gd name="T3" fmla="*/ 932329 h 11"/>
                  <a:gd name="T4" fmla="*/ 2330816 w 20"/>
                  <a:gd name="T5" fmla="*/ 932329 h 11"/>
                  <a:gd name="T6" fmla="*/ 1398490 w 20"/>
                  <a:gd name="T7" fmla="*/ 0 h 11"/>
                  <a:gd name="T8" fmla="*/ 0 w 20"/>
                  <a:gd name="T9" fmla="*/ 932329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11"/>
                  <a:gd name="T17" fmla="*/ 20 w 2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11">
                    <a:moveTo>
                      <a:pt x="0" y="8"/>
                    </a:moveTo>
                    <a:cubicBezTo>
                      <a:pt x="0" y="11"/>
                      <a:pt x="8" y="8"/>
                      <a:pt x="12" y="8"/>
                    </a:cubicBezTo>
                    <a:cubicBezTo>
                      <a:pt x="16" y="8"/>
                      <a:pt x="20" y="11"/>
                      <a:pt x="20" y="8"/>
                    </a:cubicBezTo>
                    <a:cubicBezTo>
                      <a:pt x="20" y="5"/>
                      <a:pt x="16" y="0"/>
                      <a:pt x="12" y="0"/>
                    </a:cubicBezTo>
                    <a:cubicBezTo>
                      <a:pt x="8" y="0"/>
                      <a:pt x="0" y="6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1812"/>
              <p:cNvSpPr>
                <a:spLocks/>
              </p:cNvSpPr>
              <p:nvPr/>
            </p:nvSpPr>
            <p:spPr bwMode="auto">
              <a:xfrm>
                <a:off x="4891454" y="3434458"/>
                <a:ext cx="196663" cy="98332"/>
              </a:xfrm>
              <a:custGeom>
                <a:avLst/>
                <a:gdLst>
                  <a:gd name="T0" fmla="*/ 6293216 w 54"/>
                  <a:gd name="T1" fmla="*/ 0 h 27"/>
                  <a:gd name="T2" fmla="*/ 3146608 w 54"/>
                  <a:gd name="T3" fmla="*/ 3146624 h 27"/>
                  <a:gd name="T4" fmla="*/ 0 w 54"/>
                  <a:gd name="T5" fmla="*/ 0 h 27"/>
                  <a:gd name="T6" fmla="*/ 3146608 w 54"/>
                  <a:gd name="T7" fmla="*/ 582708 h 27"/>
                  <a:gd name="T8" fmla="*/ 6293216 w 54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27"/>
                  <a:gd name="T17" fmla="*/ 54 w 54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27">
                    <a:moveTo>
                      <a:pt x="54" y="0"/>
                    </a:moveTo>
                    <a:cubicBezTo>
                      <a:pt x="54" y="13"/>
                      <a:pt x="45" y="27"/>
                      <a:pt x="27" y="27"/>
                    </a:cubicBezTo>
                    <a:cubicBezTo>
                      <a:pt x="9" y="27"/>
                      <a:pt x="0" y="13"/>
                      <a:pt x="0" y="0"/>
                    </a:cubicBezTo>
                    <a:cubicBezTo>
                      <a:pt x="0" y="0"/>
                      <a:pt x="8" y="5"/>
                      <a:pt x="27" y="5"/>
                    </a:cubicBezTo>
                    <a:cubicBezTo>
                      <a:pt x="46" y="5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9" name="组合 128"/>
          <p:cNvGrpSpPr>
            <a:grpSpLocks/>
          </p:cNvGrpSpPr>
          <p:nvPr/>
        </p:nvGrpSpPr>
        <p:grpSpPr bwMode="auto">
          <a:xfrm>
            <a:off x="7546975" y="3121025"/>
            <a:ext cx="617538" cy="615950"/>
            <a:chOff x="7547612" y="3120392"/>
            <a:chExt cx="617218" cy="617218"/>
          </a:xfrm>
        </p:grpSpPr>
        <p:sp>
          <p:nvSpPr>
            <p:cNvPr id="130" name="椭圆 129"/>
            <p:cNvSpPr/>
            <p:nvPr/>
          </p:nvSpPr>
          <p:spPr>
            <a:xfrm>
              <a:off x="7547612" y="3120392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1" name="组合 8"/>
            <p:cNvGrpSpPr>
              <a:grpSpLocks/>
            </p:cNvGrpSpPr>
            <p:nvPr/>
          </p:nvGrpSpPr>
          <p:grpSpPr bwMode="auto">
            <a:xfrm>
              <a:off x="7670483" y="3246575"/>
              <a:ext cx="371475" cy="371475"/>
              <a:chOff x="7670483" y="3246575"/>
              <a:chExt cx="371475" cy="371475"/>
            </a:xfrm>
          </p:grpSpPr>
          <p:sp>
            <p:nvSpPr>
              <p:cNvPr id="132" name="Freeform 1791"/>
              <p:cNvSpPr>
                <a:spLocks noEditPoints="1"/>
              </p:cNvSpPr>
              <p:nvPr/>
            </p:nvSpPr>
            <p:spPr bwMode="auto">
              <a:xfrm>
                <a:off x="7670483" y="3246575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1792"/>
              <p:cNvSpPr>
                <a:spLocks/>
              </p:cNvSpPr>
              <p:nvPr/>
            </p:nvSpPr>
            <p:spPr bwMode="auto">
              <a:xfrm>
                <a:off x="7757889" y="3476015"/>
                <a:ext cx="196663" cy="25493"/>
              </a:xfrm>
              <a:custGeom>
                <a:avLst/>
                <a:gdLst>
                  <a:gd name="T0" fmla="*/ 3146608 w 54"/>
                  <a:gd name="T1" fmla="*/ 0 h 7"/>
                  <a:gd name="T2" fmla="*/ 0 w 54"/>
                  <a:gd name="T3" fmla="*/ 0 h 7"/>
                  <a:gd name="T4" fmla="*/ 3146608 w 54"/>
                  <a:gd name="T5" fmla="*/ 815776 h 7"/>
                  <a:gd name="T6" fmla="*/ 6293216 w 54"/>
                  <a:gd name="T7" fmla="*/ 0 h 7"/>
                  <a:gd name="T8" fmla="*/ 3146608 w 54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7"/>
                  <a:gd name="T17" fmla="*/ 54 w 5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7">
                    <a:moveTo>
                      <a:pt x="27" y="0"/>
                    </a:move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10" y="7"/>
                      <a:pt x="27" y="7"/>
                    </a:cubicBezTo>
                    <a:cubicBezTo>
                      <a:pt x="45" y="7"/>
                      <a:pt x="54" y="0"/>
                      <a:pt x="54" y="0"/>
                    </a:cubicBezTo>
                    <a:cubicBezTo>
                      <a:pt x="54" y="0"/>
                      <a:pt x="41" y="0"/>
                      <a:pt x="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Oval 1793"/>
              <p:cNvSpPr>
                <a:spLocks noChangeArrowheads="1"/>
              </p:cNvSpPr>
              <p:nvPr/>
            </p:nvSpPr>
            <p:spPr bwMode="auto">
              <a:xfrm>
                <a:off x="7768815" y="3374042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135" name="Oval 1794"/>
              <p:cNvSpPr>
                <a:spLocks noChangeArrowheads="1"/>
              </p:cNvSpPr>
              <p:nvPr/>
            </p:nvSpPr>
            <p:spPr bwMode="auto">
              <a:xfrm>
                <a:off x="7885356" y="3374042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136" name="Freeform 1797"/>
              <p:cNvSpPr>
                <a:spLocks/>
              </p:cNvSpPr>
              <p:nvPr/>
            </p:nvSpPr>
            <p:spPr bwMode="auto">
              <a:xfrm>
                <a:off x="7830727" y="3472374"/>
                <a:ext cx="101974" cy="91048"/>
              </a:xfrm>
              <a:custGeom>
                <a:avLst/>
                <a:gdLst>
                  <a:gd name="T0" fmla="*/ 3030085 w 28"/>
                  <a:gd name="T1" fmla="*/ 815790 h 25"/>
                  <a:gd name="T2" fmla="*/ 1748126 w 28"/>
                  <a:gd name="T3" fmla="*/ 2913536 h 25"/>
                  <a:gd name="T4" fmla="*/ 233083 w 28"/>
                  <a:gd name="T5" fmla="*/ 699249 h 25"/>
                  <a:gd name="T6" fmla="*/ 1281959 w 28"/>
                  <a:gd name="T7" fmla="*/ 233083 h 25"/>
                  <a:gd name="T8" fmla="*/ 3030085 w 28"/>
                  <a:gd name="T9" fmla="*/ 81579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5"/>
                  <a:gd name="T17" fmla="*/ 28 w 28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5">
                    <a:moveTo>
                      <a:pt x="26" y="7"/>
                    </a:moveTo>
                    <a:cubicBezTo>
                      <a:pt x="28" y="15"/>
                      <a:pt x="24" y="25"/>
                      <a:pt x="15" y="25"/>
                    </a:cubicBezTo>
                    <a:cubicBezTo>
                      <a:pt x="2" y="25"/>
                      <a:pt x="6" y="13"/>
                      <a:pt x="2" y="6"/>
                    </a:cubicBezTo>
                    <a:cubicBezTo>
                      <a:pt x="0" y="1"/>
                      <a:pt x="4" y="2"/>
                      <a:pt x="11" y="2"/>
                    </a:cubicBezTo>
                    <a:cubicBezTo>
                      <a:pt x="17" y="2"/>
                      <a:pt x="23" y="0"/>
                      <a:pt x="26" y="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929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8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5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 animBg="1"/>
      <p:bldP spid="74" grpId="0" animBg="1"/>
      <p:bldP spid="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cxnSpLocks/>
          </p:cNvCxnSpPr>
          <p:nvPr/>
        </p:nvCxnSpPr>
        <p:spPr>
          <a:xfrm>
            <a:off x="0" y="3592493"/>
            <a:ext cx="11267440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348298" y="1807924"/>
            <a:ext cx="3356736" cy="1807698"/>
            <a:chOff x="2047240" y="1790530"/>
            <a:chExt cx="3356736" cy="1807698"/>
          </a:xfrm>
        </p:grpSpPr>
        <p:grpSp>
          <p:nvGrpSpPr>
            <p:cNvPr id="19" name="组合 18"/>
            <p:cNvGrpSpPr/>
            <p:nvPr/>
          </p:nvGrpSpPr>
          <p:grpSpPr>
            <a:xfrm>
              <a:off x="2047240" y="1790530"/>
              <a:ext cx="2467634" cy="1807698"/>
              <a:chOff x="2047240" y="1790530"/>
              <a:chExt cx="2467634" cy="1807698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199640" y="2522220"/>
                <a:ext cx="0" cy="1076008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文本框 4"/>
              <p:cNvSpPr txBox="1"/>
              <p:nvPr/>
            </p:nvSpPr>
            <p:spPr>
              <a:xfrm>
                <a:off x="2047240" y="1790530"/>
                <a:ext cx="2467634" cy="107721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ldhabi" panose="01000000000000000000" pitchFamily="2" charset="-78"/>
                    <a:cs typeface="Aldhabi" panose="01000000000000000000" pitchFamily="2" charset="-78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2352041" y="3023820"/>
              <a:ext cx="305193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</a:rPr>
                <a:t>请输入你的题目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75272" y="3592493"/>
            <a:ext cx="4941501" cy="2007528"/>
            <a:chOff x="2653099" y="3592493"/>
            <a:chExt cx="4941501" cy="2007528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420993" y="3592493"/>
              <a:ext cx="0" cy="119475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2653099" y="4522803"/>
              <a:ext cx="2467634" cy="10772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42665" y="3772843"/>
              <a:ext cx="305193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</a:rPr>
                <a:t>请输入你的题目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68514" y="1816369"/>
            <a:ext cx="3400194" cy="1764686"/>
            <a:chOff x="6968514" y="1816369"/>
            <a:chExt cx="3400194" cy="176468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7111032" y="2505047"/>
              <a:ext cx="0" cy="107600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968514" y="1816369"/>
              <a:ext cx="2467634" cy="10772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16773" y="2944933"/>
              <a:ext cx="305193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</a:rPr>
                <a:t>请输入你的题目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83209" y="3615622"/>
            <a:ext cx="3352546" cy="1900178"/>
            <a:chOff x="8514889" y="3615135"/>
            <a:chExt cx="3352546" cy="190017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8693828" y="3615135"/>
              <a:ext cx="0" cy="119475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8514889" y="4438095"/>
              <a:ext cx="2564091" cy="10772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815500" y="3795485"/>
              <a:ext cx="305193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116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2339" y="2148342"/>
            <a:ext cx="1328738" cy="13287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S</a:t>
            </a:r>
            <a:endParaRPr lang="zh-CN" altLang="en-US" sz="4800" dirty="0"/>
          </a:p>
        </p:txBody>
      </p:sp>
      <p:sp>
        <p:nvSpPr>
          <p:cNvPr id="3" name="矩形 2"/>
          <p:cNvSpPr/>
          <p:nvPr/>
        </p:nvSpPr>
        <p:spPr>
          <a:xfrm>
            <a:off x="2991077" y="3477079"/>
            <a:ext cx="1327150" cy="13271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T</a:t>
            </a:r>
            <a:endParaRPr lang="zh-CN" altLang="en-US" sz="4800" dirty="0"/>
          </a:p>
        </p:txBody>
      </p:sp>
      <p:sp>
        <p:nvSpPr>
          <p:cNvPr id="4" name="矩形 3"/>
          <p:cNvSpPr/>
          <p:nvPr/>
        </p:nvSpPr>
        <p:spPr>
          <a:xfrm>
            <a:off x="2991077" y="2148342"/>
            <a:ext cx="1327150" cy="13287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W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2339" y="3477079"/>
            <a:ext cx="1328738" cy="13271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O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365070" y="2515054"/>
            <a:ext cx="271621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</a:p>
          <a:p>
            <a:r>
              <a:rPr lang="zh-CN" altLang="en-US" sz="1200" dirty="0">
                <a:latin typeface="造字工房悦黑体验版细体"/>
                <a:ea typeface="造字工房悦黑体验版细体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817882" y="2515054"/>
            <a:ext cx="2716213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</a:p>
          <a:p>
            <a:r>
              <a:rPr lang="zh-CN" altLang="en-US" sz="1200" dirty="0">
                <a:latin typeface="造字工房悦黑体验版细体"/>
                <a:ea typeface="造字工房悦黑体验版细体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365070" y="3612017"/>
            <a:ext cx="271621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</a:p>
          <a:p>
            <a:r>
              <a:rPr lang="zh-CN" altLang="en-US" sz="1200" dirty="0">
                <a:latin typeface="造字工房悦黑体验版细体"/>
                <a:ea typeface="造字工房悦黑体验版细体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8817882" y="3612017"/>
            <a:ext cx="2716213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</a:p>
          <a:p>
            <a:r>
              <a:rPr lang="zh-CN" altLang="en-US" sz="1200" dirty="0">
                <a:latin typeface="造字工房悦黑体验版细体"/>
                <a:ea typeface="造字工房悦黑体验版细体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826907" y="2599192"/>
            <a:ext cx="538163" cy="538162"/>
            <a:chOff x="4870151" y="2570251"/>
            <a:chExt cx="538709" cy="538709"/>
          </a:xfrm>
        </p:grpSpPr>
        <p:sp>
          <p:nvSpPr>
            <p:cNvPr id="11" name="矩形 10"/>
            <p:cNvSpPr/>
            <p:nvPr/>
          </p:nvSpPr>
          <p:spPr>
            <a:xfrm>
              <a:off x="4870151" y="2570251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12" name="Group 101"/>
            <p:cNvGrpSpPr>
              <a:grpSpLocks/>
            </p:cNvGrpSpPr>
            <p:nvPr/>
          </p:nvGrpSpPr>
          <p:grpSpPr bwMode="auto">
            <a:xfrm>
              <a:off x="4993784" y="2661805"/>
              <a:ext cx="288925" cy="355600"/>
              <a:chOff x="1543" y="2379"/>
              <a:chExt cx="156" cy="192"/>
            </a:xfrm>
          </p:grpSpPr>
          <p:sp>
            <p:nvSpPr>
              <p:cNvPr id="13" name="Freeform 70"/>
              <p:cNvSpPr>
                <a:spLocks/>
              </p:cNvSpPr>
              <p:nvPr/>
            </p:nvSpPr>
            <p:spPr bwMode="auto">
              <a:xfrm>
                <a:off x="1549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71"/>
              <p:cNvSpPr>
                <a:spLocks/>
              </p:cNvSpPr>
              <p:nvPr/>
            </p:nvSpPr>
            <p:spPr bwMode="auto">
              <a:xfrm>
                <a:off x="1589" y="2443"/>
                <a:ext cx="64" cy="24"/>
              </a:xfrm>
              <a:custGeom>
                <a:avLst/>
                <a:gdLst>
                  <a:gd name="T0" fmla="*/ 2048 w 32"/>
                  <a:gd name="T1" fmla="*/ 384 h 12"/>
                  <a:gd name="T2" fmla="*/ 1536 w 32"/>
                  <a:gd name="T3" fmla="*/ 768 h 12"/>
                  <a:gd name="T4" fmla="*/ 512 w 32"/>
                  <a:gd name="T5" fmla="*/ 768 h 12"/>
                  <a:gd name="T6" fmla="*/ 0 w 32"/>
                  <a:gd name="T7" fmla="*/ 384 h 12"/>
                  <a:gd name="T8" fmla="*/ 0 w 32"/>
                  <a:gd name="T9" fmla="*/ 384 h 12"/>
                  <a:gd name="T10" fmla="*/ 512 w 32"/>
                  <a:gd name="T11" fmla="*/ 0 h 12"/>
                  <a:gd name="T12" fmla="*/ 1536 w 32"/>
                  <a:gd name="T13" fmla="*/ 0 h 12"/>
                  <a:gd name="T14" fmla="*/ 2048 w 3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2"/>
                  <a:gd name="T26" fmla="*/ 32 w 3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2">
                    <a:moveTo>
                      <a:pt x="32" y="6"/>
                    </a:moveTo>
                    <a:cubicBezTo>
                      <a:pt x="32" y="9"/>
                      <a:pt x="28" y="12"/>
                      <a:pt x="2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3"/>
                      <a:pt x="3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73"/>
              <p:cNvSpPr>
                <a:spLocks/>
              </p:cNvSpPr>
              <p:nvPr/>
            </p:nvSpPr>
            <p:spPr bwMode="auto">
              <a:xfrm>
                <a:off x="1543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74"/>
              <p:cNvSpPr>
                <a:spLocks/>
              </p:cNvSpPr>
              <p:nvPr/>
            </p:nvSpPr>
            <p:spPr bwMode="auto">
              <a:xfrm>
                <a:off x="1573" y="2403"/>
                <a:ext cx="96" cy="112"/>
              </a:xfrm>
              <a:custGeom>
                <a:avLst/>
                <a:gdLst>
                  <a:gd name="T0" fmla="*/ 2048 w 48"/>
                  <a:gd name="T1" fmla="*/ 1280 h 56"/>
                  <a:gd name="T2" fmla="*/ 1024 w 48"/>
                  <a:gd name="T3" fmla="*/ 1280 h 56"/>
                  <a:gd name="T4" fmla="*/ 0 w 48"/>
                  <a:gd name="T5" fmla="*/ 3584 h 56"/>
                  <a:gd name="T6" fmla="*/ 3072 w 48"/>
                  <a:gd name="T7" fmla="*/ 3584 h 56"/>
                  <a:gd name="T8" fmla="*/ 2048 w 48"/>
                  <a:gd name="T9" fmla="*/ 128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56"/>
                  <a:gd name="T17" fmla="*/ 48 w 48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56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79"/>
              <p:cNvSpPr>
                <a:spLocks/>
              </p:cNvSpPr>
              <p:nvPr/>
            </p:nvSpPr>
            <p:spPr bwMode="auto">
              <a:xfrm>
                <a:off x="1573" y="2379"/>
                <a:ext cx="96" cy="56"/>
              </a:xfrm>
              <a:custGeom>
                <a:avLst/>
                <a:gdLst>
                  <a:gd name="T0" fmla="*/ 2816 w 48"/>
                  <a:gd name="T1" fmla="*/ 0 h 28"/>
                  <a:gd name="T2" fmla="*/ 2560 w 48"/>
                  <a:gd name="T3" fmla="*/ 0 h 28"/>
                  <a:gd name="T4" fmla="*/ 2560 w 48"/>
                  <a:gd name="T5" fmla="*/ 512 h 28"/>
                  <a:gd name="T6" fmla="*/ 2304 w 48"/>
                  <a:gd name="T7" fmla="*/ 768 h 28"/>
                  <a:gd name="T8" fmla="*/ 2048 w 48"/>
                  <a:gd name="T9" fmla="*/ 512 h 28"/>
                  <a:gd name="T10" fmla="*/ 2048 w 48"/>
                  <a:gd name="T11" fmla="*/ 0 h 28"/>
                  <a:gd name="T12" fmla="*/ 1024 w 48"/>
                  <a:gd name="T13" fmla="*/ 0 h 28"/>
                  <a:gd name="T14" fmla="*/ 1024 w 48"/>
                  <a:gd name="T15" fmla="*/ 512 h 28"/>
                  <a:gd name="T16" fmla="*/ 768 w 48"/>
                  <a:gd name="T17" fmla="*/ 768 h 28"/>
                  <a:gd name="T18" fmla="*/ 512 w 48"/>
                  <a:gd name="T19" fmla="*/ 512 h 28"/>
                  <a:gd name="T20" fmla="*/ 512 w 48"/>
                  <a:gd name="T21" fmla="*/ 0 h 28"/>
                  <a:gd name="T22" fmla="*/ 256 w 48"/>
                  <a:gd name="T23" fmla="*/ 0 h 28"/>
                  <a:gd name="T24" fmla="*/ 0 w 48"/>
                  <a:gd name="T25" fmla="*/ 256 h 28"/>
                  <a:gd name="T26" fmla="*/ 0 w 48"/>
                  <a:gd name="T27" fmla="*/ 1536 h 28"/>
                  <a:gd name="T28" fmla="*/ 256 w 48"/>
                  <a:gd name="T29" fmla="*/ 1792 h 28"/>
                  <a:gd name="T30" fmla="*/ 2816 w 48"/>
                  <a:gd name="T31" fmla="*/ 1792 h 28"/>
                  <a:gd name="T32" fmla="*/ 3072 w 48"/>
                  <a:gd name="T33" fmla="*/ 1536 h 28"/>
                  <a:gd name="T34" fmla="*/ 3072 w 48"/>
                  <a:gd name="T35" fmla="*/ 256 h 28"/>
                  <a:gd name="T36" fmla="*/ 2816 w 48"/>
                  <a:gd name="T37" fmla="*/ 0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28"/>
                  <a:gd name="T59" fmla="*/ 48 w 48"/>
                  <a:gd name="T60" fmla="*/ 28 h 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28">
                    <a:moveTo>
                      <a:pt x="44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12"/>
                      <a:pt x="36" y="12"/>
                    </a:cubicBezTo>
                    <a:cubicBezTo>
                      <a:pt x="32" y="12"/>
                      <a:pt x="32" y="8"/>
                      <a:pt x="32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12"/>
                      <a:pt x="12" y="12"/>
                    </a:cubicBezTo>
                    <a:cubicBezTo>
                      <a:pt x="8" y="12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6" y="28"/>
                      <a:pt x="48" y="26"/>
                      <a:pt x="48" y="2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"/>
                      <a:pt x="46" y="0"/>
                      <a:pt x="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826907" y="3729492"/>
            <a:ext cx="538163" cy="538162"/>
            <a:chOff x="4870151" y="3699804"/>
            <a:chExt cx="538709" cy="538709"/>
          </a:xfrm>
        </p:grpSpPr>
        <p:sp>
          <p:nvSpPr>
            <p:cNvPr id="19" name="矩形 18"/>
            <p:cNvSpPr/>
            <p:nvPr/>
          </p:nvSpPr>
          <p:spPr>
            <a:xfrm>
              <a:off x="4870151" y="3699804"/>
              <a:ext cx="538709" cy="53870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20" name="Group 102"/>
            <p:cNvGrpSpPr>
              <a:grpSpLocks/>
            </p:cNvGrpSpPr>
            <p:nvPr/>
          </p:nvGrpSpPr>
          <p:grpSpPr bwMode="auto">
            <a:xfrm>
              <a:off x="5004897" y="3774127"/>
              <a:ext cx="288925" cy="381000"/>
              <a:chOff x="1911" y="2365"/>
              <a:chExt cx="156" cy="206"/>
            </a:xfrm>
          </p:grpSpPr>
          <p:sp>
            <p:nvSpPr>
              <p:cNvPr id="21" name="Freeform 75"/>
              <p:cNvSpPr>
                <a:spLocks/>
              </p:cNvSpPr>
              <p:nvPr/>
            </p:nvSpPr>
            <p:spPr bwMode="auto">
              <a:xfrm>
                <a:off x="1917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76"/>
              <p:cNvSpPr>
                <a:spLocks/>
              </p:cNvSpPr>
              <p:nvPr/>
            </p:nvSpPr>
            <p:spPr bwMode="auto">
              <a:xfrm>
                <a:off x="1911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77"/>
              <p:cNvSpPr>
                <a:spLocks/>
              </p:cNvSpPr>
              <p:nvPr/>
            </p:nvSpPr>
            <p:spPr bwMode="auto">
              <a:xfrm>
                <a:off x="1941" y="2403"/>
                <a:ext cx="96" cy="120"/>
              </a:xfrm>
              <a:custGeom>
                <a:avLst/>
                <a:gdLst>
                  <a:gd name="T0" fmla="*/ 2048 w 48"/>
                  <a:gd name="T1" fmla="*/ 1280 h 60"/>
                  <a:gd name="T2" fmla="*/ 1024 w 48"/>
                  <a:gd name="T3" fmla="*/ 1280 h 60"/>
                  <a:gd name="T4" fmla="*/ 0 w 48"/>
                  <a:gd name="T5" fmla="*/ 3584 h 60"/>
                  <a:gd name="T6" fmla="*/ 1536 w 48"/>
                  <a:gd name="T7" fmla="*/ 3840 h 60"/>
                  <a:gd name="T8" fmla="*/ 3072 w 48"/>
                  <a:gd name="T9" fmla="*/ 3584 h 60"/>
                  <a:gd name="T10" fmla="*/ 2048 w 48"/>
                  <a:gd name="T11" fmla="*/ 128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60"/>
                  <a:gd name="T20" fmla="*/ 48 w 48"/>
                  <a:gd name="T21" fmla="*/ 60 h 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60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80"/>
              <p:cNvSpPr>
                <a:spLocks/>
              </p:cNvSpPr>
              <p:nvPr/>
            </p:nvSpPr>
            <p:spPr bwMode="auto">
              <a:xfrm>
                <a:off x="1935" y="2455"/>
                <a:ext cx="108" cy="42"/>
              </a:xfrm>
              <a:custGeom>
                <a:avLst/>
                <a:gdLst>
                  <a:gd name="T0" fmla="*/ 3008 w 54"/>
                  <a:gd name="T1" fmla="*/ 1280 h 21"/>
                  <a:gd name="T2" fmla="*/ 2880 w 54"/>
                  <a:gd name="T3" fmla="*/ 1280 h 21"/>
                  <a:gd name="T4" fmla="*/ 1728 w 54"/>
                  <a:gd name="T5" fmla="*/ 768 h 21"/>
                  <a:gd name="T6" fmla="*/ 576 w 54"/>
                  <a:gd name="T7" fmla="*/ 1280 h 21"/>
                  <a:gd name="T8" fmla="*/ 64 w 54"/>
                  <a:gd name="T9" fmla="*/ 1024 h 21"/>
                  <a:gd name="T10" fmla="*/ 320 w 54"/>
                  <a:gd name="T11" fmla="*/ 512 h 21"/>
                  <a:gd name="T12" fmla="*/ 1600 w 54"/>
                  <a:gd name="T13" fmla="*/ 0 h 21"/>
                  <a:gd name="T14" fmla="*/ 1856 w 54"/>
                  <a:gd name="T15" fmla="*/ 0 h 21"/>
                  <a:gd name="T16" fmla="*/ 3136 w 54"/>
                  <a:gd name="T17" fmla="*/ 512 h 21"/>
                  <a:gd name="T18" fmla="*/ 3392 w 54"/>
                  <a:gd name="T19" fmla="*/ 1024 h 21"/>
                  <a:gd name="T20" fmla="*/ 3008 w 54"/>
                  <a:gd name="T21" fmla="*/ 128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"/>
                  <a:gd name="T34" fmla="*/ 0 h 21"/>
                  <a:gd name="T35" fmla="*/ 54 w 54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" h="21">
                    <a:moveTo>
                      <a:pt x="47" y="20"/>
                    </a:moveTo>
                    <a:cubicBezTo>
                      <a:pt x="46" y="20"/>
                      <a:pt x="46" y="20"/>
                      <a:pt x="45" y="2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1"/>
                      <a:pt x="3" y="19"/>
                      <a:pt x="1" y="16"/>
                    </a:cubicBezTo>
                    <a:cubicBezTo>
                      <a:pt x="0" y="13"/>
                      <a:pt x="2" y="10"/>
                      <a:pt x="5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0"/>
                      <a:pt x="29" y="0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2" y="10"/>
                      <a:pt x="54" y="13"/>
                      <a:pt x="53" y="16"/>
                    </a:cubicBezTo>
                    <a:cubicBezTo>
                      <a:pt x="52" y="19"/>
                      <a:pt x="49" y="20"/>
                      <a:pt x="47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81"/>
              <p:cNvSpPr>
                <a:spLocks/>
              </p:cNvSpPr>
              <p:nvPr/>
            </p:nvSpPr>
            <p:spPr bwMode="auto">
              <a:xfrm>
                <a:off x="1951" y="2381"/>
                <a:ext cx="76" cy="92"/>
              </a:xfrm>
              <a:custGeom>
                <a:avLst/>
                <a:gdLst>
                  <a:gd name="T0" fmla="*/ 2432 w 38"/>
                  <a:gd name="T1" fmla="*/ 1728 h 46"/>
                  <a:gd name="T2" fmla="*/ 1216 w 38"/>
                  <a:gd name="T3" fmla="*/ 2944 h 46"/>
                  <a:gd name="T4" fmla="*/ 0 w 38"/>
                  <a:gd name="T5" fmla="*/ 1728 h 46"/>
                  <a:gd name="T6" fmla="*/ 1216 w 38"/>
                  <a:gd name="T7" fmla="*/ 0 h 46"/>
                  <a:gd name="T8" fmla="*/ 2432 w 38"/>
                  <a:gd name="T9" fmla="*/ 1728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46"/>
                  <a:gd name="T17" fmla="*/ 38 w 38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46">
                    <a:moveTo>
                      <a:pt x="38" y="27"/>
                    </a:moveTo>
                    <a:cubicBezTo>
                      <a:pt x="38" y="41"/>
                      <a:pt x="27" y="46"/>
                      <a:pt x="19" y="46"/>
                    </a:cubicBezTo>
                    <a:cubicBezTo>
                      <a:pt x="11" y="46"/>
                      <a:pt x="0" y="41"/>
                      <a:pt x="0" y="27"/>
                    </a:cubicBezTo>
                    <a:cubicBezTo>
                      <a:pt x="0" y="19"/>
                      <a:pt x="19" y="0"/>
                      <a:pt x="19" y="0"/>
                    </a:cubicBezTo>
                    <a:cubicBezTo>
                      <a:pt x="19" y="0"/>
                      <a:pt x="38" y="19"/>
                      <a:pt x="38" y="2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Oval 82"/>
              <p:cNvSpPr>
                <a:spLocks noChangeArrowheads="1"/>
              </p:cNvSpPr>
              <p:nvPr/>
            </p:nvSpPr>
            <p:spPr bwMode="auto">
              <a:xfrm>
                <a:off x="1975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193995" y="3729492"/>
            <a:ext cx="538162" cy="538162"/>
            <a:chOff x="8237295" y="3699804"/>
            <a:chExt cx="538709" cy="538709"/>
          </a:xfrm>
        </p:grpSpPr>
        <p:sp>
          <p:nvSpPr>
            <p:cNvPr id="28" name="矩形 27"/>
            <p:cNvSpPr/>
            <p:nvPr/>
          </p:nvSpPr>
          <p:spPr>
            <a:xfrm>
              <a:off x="8237295" y="3699804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29" name="Group 103"/>
            <p:cNvGrpSpPr>
              <a:grpSpLocks/>
            </p:cNvGrpSpPr>
            <p:nvPr/>
          </p:nvGrpSpPr>
          <p:grpSpPr bwMode="auto">
            <a:xfrm>
              <a:off x="8359717" y="3761181"/>
              <a:ext cx="288925" cy="381000"/>
              <a:chOff x="2279" y="2365"/>
              <a:chExt cx="156" cy="206"/>
            </a:xfrm>
          </p:grpSpPr>
          <p:sp>
            <p:nvSpPr>
              <p:cNvPr id="30" name="Freeform 72"/>
              <p:cNvSpPr>
                <a:spLocks/>
              </p:cNvSpPr>
              <p:nvPr/>
            </p:nvSpPr>
            <p:spPr bwMode="auto">
              <a:xfrm>
                <a:off x="2309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Oval 83"/>
              <p:cNvSpPr>
                <a:spLocks noChangeArrowheads="1"/>
              </p:cNvSpPr>
              <p:nvPr/>
            </p:nvSpPr>
            <p:spPr bwMode="auto">
              <a:xfrm>
                <a:off x="2343" y="236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2" name="Oval 84"/>
              <p:cNvSpPr>
                <a:spLocks noChangeArrowheads="1"/>
              </p:cNvSpPr>
              <p:nvPr/>
            </p:nvSpPr>
            <p:spPr bwMode="auto">
              <a:xfrm>
                <a:off x="2391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3" name="Oval 85"/>
              <p:cNvSpPr>
                <a:spLocks noChangeArrowheads="1"/>
              </p:cNvSpPr>
              <p:nvPr/>
            </p:nvSpPr>
            <p:spPr bwMode="auto">
              <a:xfrm>
                <a:off x="2295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4" name="Freeform 86"/>
              <p:cNvSpPr>
                <a:spLocks/>
              </p:cNvSpPr>
              <p:nvPr/>
            </p:nvSpPr>
            <p:spPr bwMode="auto">
              <a:xfrm>
                <a:off x="2285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87"/>
              <p:cNvSpPr>
                <a:spLocks/>
              </p:cNvSpPr>
              <p:nvPr/>
            </p:nvSpPr>
            <p:spPr bwMode="auto">
              <a:xfrm>
                <a:off x="2279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88"/>
              <p:cNvSpPr>
                <a:spLocks/>
              </p:cNvSpPr>
              <p:nvPr/>
            </p:nvSpPr>
            <p:spPr bwMode="auto">
              <a:xfrm>
                <a:off x="2309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89"/>
              <p:cNvSpPr>
                <a:spLocks/>
              </p:cNvSpPr>
              <p:nvPr/>
            </p:nvSpPr>
            <p:spPr bwMode="auto">
              <a:xfrm>
                <a:off x="2301" y="2389"/>
                <a:ext cx="112" cy="54"/>
              </a:xfrm>
              <a:custGeom>
                <a:avLst/>
                <a:gdLst>
                  <a:gd name="T0" fmla="*/ 112 w 112"/>
                  <a:gd name="T1" fmla="*/ 10 h 54"/>
                  <a:gd name="T2" fmla="*/ 90 w 112"/>
                  <a:gd name="T3" fmla="*/ 32 h 54"/>
                  <a:gd name="T4" fmla="*/ 56 w 112"/>
                  <a:gd name="T5" fmla="*/ 0 h 54"/>
                  <a:gd name="T6" fmla="*/ 22 w 112"/>
                  <a:gd name="T7" fmla="*/ 32 h 54"/>
                  <a:gd name="T8" fmla="*/ 0 w 112"/>
                  <a:gd name="T9" fmla="*/ 10 h 54"/>
                  <a:gd name="T10" fmla="*/ 0 w 112"/>
                  <a:gd name="T11" fmla="*/ 30 h 54"/>
                  <a:gd name="T12" fmla="*/ 24 w 112"/>
                  <a:gd name="T13" fmla="*/ 54 h 54"/>
                  <a:gd name="T14" fmla="*/ 88 w 112"/>
                  <a:gd name="T15" fmla="*/ 54 h 54"/>
                  <a:gd name="T16" fmla="*/ 112 w 112"/>
                  <a:gd name="T17" fmla="*/ 30 h 54"/>
                  <a:gd name="T18" fmla="*/ 112 w 112"/>
                  <a:gd name="T19" fmla="*/ 10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54"/>
                  <a:gd name="T32" fmla="*/ 112 w 112"/>
                  <a:gd name="T33" fmla="*/ 54 h 5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54">
                    <a:moveTo>
                      <a:pt x="112" y="10"/>
                    </a:moveTo>
                    <a:lnTo>
                      <a:pt x="90" y="32"/>
                    </a:lnTo>
                    <a:lnTo>
                      <a:pt x="56" y="0"/>
                    </a:lnTo>
                    <a:lnTo>
                      <a:pt x="22" y="32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24" y="54"/>
                    </a:lnTo>
                    <a:lnTo>
                      <a:pt x="88" y="54"/>
                    </a:lnTo>
                    <a:lnTo>
                      <a:pt x="112" y="30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8193995" y="2599192"/>
            <a:ext cx="538162" cy="538162"/>
            <a:chOff x="8237295" y="2570251"/>
            <a:chExt cx="538709" cy="538709"/>
          </a:xfrm>
        </p:grpSpPr>
        <p:sp>
          <p:nvSpPr>
            <p:cNvPr id="39" name="矩形 38"/>
            <p:cNvSpPr/>
            <p:nvPr/>
          </p:nvSpPr>
          <p:spPr>
            <a:xfrm>
              <a:off x="8237295" y="2570251"/>
              <a:ext cx="538709" cy="53870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40" name="Group 104"/>
            <p:cNvGrpSpPr>
              <a:grpSpLocks/>
            </p:cNvGrpSpPr>
            <p:nvPr/>
          </p:nvGrpSpPr>
          <p:grpSpPr bwMode="auto">
            <a:xfrm>
              <a:off x="8365797" y="2635485"/>
              <a:ext cx="288925" cy="381000"/>
              <a:chOff x="2647" y="2365"/>
              <a:chExt cx="156" cy="206"/>
            </a:xfrm>
          </p:grpSpPr>
          <p:sp>
            <p:nvSpPr>
              <p:cNvPr id="41" name="Freeform 90"/>
              <p:cNvSpPr>
                <a:spLocks/>
              </p:cNvSpPr>
              <p:nvPr/>
            </p:nvSpPr>
            <p:spPr bwMode="auto">
              <a:xfrm>
                <a:off x="2677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Oval 91"/>
              <p:cNvSpPr>
                <a:spLocks noChangeArrowheads="1"/>
              </p:cNvSpPr>
              <p:nvPr/>
            </p:nvSpPr>
            <p:spPr bwMode="auto">
              <a:xfrm>
                <a:off x="2711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43" name="Freeform 92"/>
              <p:cNvSpPr>
                <a:spLocks/>
              </p:cNvSpPr>
              <p:nvPr/>
            </p:nvSpPr>
            <p:spPr bwMode="auto">
              <a:xfrm>
                <a:off x="2653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93"/>
              <p:cNvSpPr>
                <a:spLocks/>
              </p:cNvSpPr>
              <p:nvPr/>
            </p:nvSpPr>
            <p:spPr bwMode="auto">
              <a:xfrm>
                <a:off x="2647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94"/>
              <p:cNvSpPr>
                <a:spLocks/>
              </p:cNvSpPr>
              <p:nvPr/>
            </p:nvSpPr>
            <p:spPr bwMode="auto">
              <a:xfrm>
                <a:off x="2657" y="2395"/>
                <a:ext cx="136" cy="48"/>
              </a:xfrm>
              <a:custGeom>
                <a:avLst/>
                <a:gdLst>
                  <a:gd name="T0" fmla="*/ 512 w 68"/>
                  <a:gd name="T1" fmla="*/ 960 h 24"/>
                  <a:gd name="T2" fmla="*/ 320 w 68"/>
                  <a:gd name="T3" fmla="*/ 0 h 24"/>
                  <a:gd name="T4" fmla="*/ 4032 w 68"/>
                  <a:gd name="T5" fmla="*/ 0 h 24"/>
                  <a:gd name="T6" fmla="*/ 3840 w 68"/>
                  <a:gd name="T7" fmla="*/ 960 h 24"/>
                  <a:gd name="T8" fmla="*/ 3584 w 68"/>
                  <a:gd name="T9" fmla="*/ 1216 h 24"/>
                  <a:gd name="T10" fmla="*/ 3072 w 68"/>
                  <a:gd name="T11" fmla="*/ 1536 h 24"/>
                  <a:gd name="T12" fmla="*/ 1280 w 68"/>
                  <a:gd name="T13" fmla="*/ 1536 h 24"/>
                  <a:gd name="T14" fmla="*/ 768 w 68"/>
                  <a:gd name="T15" fmla="*/ 1216 h 24"/>
                  <a:gd name="T16" fmla="*/ 512 w 68"/>
                  <a:gd name="T17" fmla="*/ 960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"/>
                  <a:gd name="T28" fmla="*/ 0 h 24"/>
                  <a:gd name="T29" fmla="*/ 68 w 6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" h="24">
                    <a:moveTo>
                      <a:pt x="8" y="15"/>
                    </a:moveTo>
                    <a:cubicBezTo>
                      <a:pt x="2" y="8"/>
                      <a:pt x="0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66" y="8"/>
                      <a:pt x="60" y="15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4" y="22"/>
                      <a:pt x="50" y="24"/>
                      <a:pt x="48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4" y="22"/>
                      <a:pt x="12" y="19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95"/>
              <p:cNvSpPr>
                <a:spLocks/>
              </p:cNvSpPr>
              <p:nvPr/>
            </p:nvSpPr>
            <p:spPr bwMode="auto">
              <a:xfrm>
                <a:off x="2677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807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8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8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85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85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65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65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2682240" y="2225040"/>
            <a:ext cx="609600" cy="609600"/>
            <a:chOff x="2682240" y="2225040"/>
            <a:chExt cx="609600" cy="609600"/>
          </a:xfrm>
        </p:grpSpPr>
        <p:sp>
          <p:nvSpPr>
            <p:cNvPr id="19" name="椭圆 18"/>
            <p:cNvSpPr/>
            <p:nvPr/>
          </p:nvSpPr>
          <p:spPr>
            <a:xfrm>
              <a:off x="2682240" y="2225040"/>
              <a:ext cx="609600" cy="609600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758440" y="2301240"/>
              <a:ext cx="457200" cy="457200"/>
            </a:xfrm>
            <a:prstGeom prst="ellipse">
              <a:avLst/>
            </a:prstGeom>
            <a:solidFill>
              <a:srgbClr val="404040"/>
            </a:solidFill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773680" y="2234625"/>
              <a:ext cx="37227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1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021139" y="3427522"/>
            <a:ext cx="2389001" cy="1477328"/>
          </a:xfrm>
          <a:prstGeom prst="rect">
            <a:avLst/>
          </a:prstGeom>
          <a:noFill/>
          <a:ln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5845854" y="2133582"/>
            <a:ext cx="609600" cy="609600"/>
            <a:chOff x="5845854" y="2133582"/>
            <a:chExt cx="609600" cy="609600"/>
          </a:xfrm>
        </p:grpSpPr>
        <p:sp>
          <p:nvSpPr>
            <p:cNvPr id="23" name="椭圆 22"/>
            <p:cNvSpPr/>
            <p:nvPr/>
          </p:nvSpPr>
          <p:spPr>
            <a:xfrm>
              <a:off x="5845854" y="2133582"/>
              <a:ext cx="609600" cy="609600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922054" y="2209782"/>
              <a:ext cx="457200" cy="457200"/>
            </a:xfrm>
            <a:prstGeom prst="ellipse">
              <a:avLst/>
            </a:prstGeom>
            <a:solidFill>
              <a:srgbClr val="404040"/>
            </a:solidFill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937294" y="2143167"/>
              <a:ext cx="37227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2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009468" y="2042124"/>
            <a:ext cx="609600" cy="609600"/>
            <a:chOff x="9009468" y="2042124"/>
            <a:chExt cx="609600" cy="609600"/>
          </a:xfrm>
        </p:grpSpPr>
        <p:sp>
          <p:nvSpPr>
            <p:cNvPr id="26" name="椭圆 25"/>
            <p:cNvSpPr/>
            <p:nvPr/>
          </p:nvSpPr>
          <p:spPr>
            <a:xfrm>
              <a:off x="9009468" y="2042124"/>
              <a:ext cx="609600" cy="609600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9085668" y="2118324"/>
              <a:ext cx="457200" cy="457200"/>
            </a:xfrm>
            <a:prstGeom prst="ellipse">
              <a:avLst/>
            </a:prstGeom>
            <a:solidFill>
              <a:srgbClr val="404040"/>
            </a:solidFill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00908" y="2051709"/>
              <a:ext cx="37227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3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176150" y="3427522"/>
            <a:ext cx="2389001" cy="1477328"/>
          </a:xfrm>
          <a:prstGeom prst="rect">
            <a:avLst/>
          </a:prstGeom>
          <a:noFill/>
          <a:ln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331161" y="3427522"/>
            <a:ext cx="2389001" cy="1477328"/>
          </a:xfrm>
          <a:prstGeom prst="rect">
            <a:avLst/>
          </a:prstGeom>
          <a:noFill/>
          <a:ln>
            <a:solidFill>
              <a:srgbClr val="40404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546894" y="5140502"/>
            <a:ext cx="1323714" cy="1150093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507292" y="1979266"/>
            <a:ext cx="1323714" cy="1150093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907817" y="1860507"/>
            <a:ext cx="1323714" cy="1150093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429554" y="1994488"/>
            <a:ext cx="1323714" cy="1150093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0314364" y="4961694"/>
            <a:ext cx="1323714" cy="1150093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747527" y="5388409"/>
            <a:ext cx="1323714" cy="1150093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462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6"/>
          <p:cNvSpPr/>
          <p:nvPr/>
        </p:nvSpPr>
        <p:spPr>
          <a:xfrm>
            <a:off x="3306308" y="4041549"/>
            <a:ext cx="5844545" cy="642789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7" tIns="34268" rIns="68537" bIns="34268" anchor="ctr"/>
          <a:lstStyle/>
          <a:p>
            <a:pPr algn="ctr"/>
            <a:endParaRPr lang="zh-CN" altLang="en-US" sz="1013"/>
          </a:p>
        </p:txBody>
      </p:sp>
      <p:sp>
        <p:nvSpPr>
          <p:cNvPr id="3" name="圆角矩形 17"/>
          <p:cNvSpPr/>
          <p:nvPr/>
        </p:nvSpPr>
        <p:spPr>
          <a:xfrm>
            <a:off x="2670929" y="3061892"/>
            <a:ext cx="5760065" cy="642789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7" tIns="34268" rIns="68537" bIns="34268" anchor="ctr"/>
          <a:lstStyle/>
          <a:p>
            <a:pPr algn="ctr"/>
            <a:endParaRPr lang="zh-CN" altLang="en-US" sz="1013"/>
          </a:p>
        </p:txBody>
      </p:sp>
      <p:sp>
        <p:nvSpPr>
          <p:cNvPr id="4" name="圆角矩形 18"/>
          <p:cNvSpPr/>
          <p:nvPr/>
        </p:nvSpPr>
        <p:spPr>
          <a:xfrm>
            <a:off x="3306308" y="2061998"/>
            <a:ext cx="5844545" cy="642789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37" tIns="34268" rIns="68537" bIns="34268" anchor="ctr"/>
          <a:lstStyle/>
          <a:p>
            <a:pPr algn="ctr">
              <a:defRPr/>
            </a:pPr>
            <a:endParaRPr lang="zh-CN" altLang="en-US" sz="1013"/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2670926" y="1872732"/>
            <a:ext cx="928083" cy="927282"/>
            <a:chOff x="802" y="845"/>
            <a:chExt cx="827" cy="826"/>
          </a:xfrm>
        </p:grpSpPr>
        <p:sp>
          <p:nvSpPr>
            <p:cNvPr id="6" name="Oval 6"/>
            <p:cNvSpPr>
              <a:spLocks noChangeArrowheads="1"/>
            </p:cNvSpPr>
            <p:nvPr/>
          </p:nvSpPr>
          <p:spPr bwMode="lt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13">
                <a:latin typeface="Calibri" pitchFamily="34" charset="0"/>
                <a:cs typeface="Arial" charset="0"/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ltGray">
            <a:xfrm>
              <a:off x="836" y="879"/>
              <a:ext cx="758" cy="75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zh-CN" altLang="en-US" sz="1013">
                <a:latin typeface="Calibri" pitchFamily="34" charset="0"/>
                <a:cs typeface="Arial" charset="0"/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ltGray">
            <a:xfrm>
              <a:off x="870" y="915"/>
              <a:ext cx="690" cy="690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13"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8177554" y="2888102"/>
            <a:ext cx="928083" cy="927283"/>
            <a:chOff x="802" y="845"/>
            <a:chExt cx="827" cy="826"/>
          </a:xfrm>
        </p:grpSpPr>
        <p:sp>
          <p:nvSpPr>
            <p:cNvPr id="10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127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13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13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13"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13" name="Group 19"/>
          <p:cNvGrpSpPr>
            <a:grpSpLocks/>
          </p:cNvGrpSpPr>
          <p:nvPr/>
        </p:nvGrpSpPr>
        <p:grpSpPr bwMode="auto">
          <a:xfrm>
            <a:off x="2663788" y="3921325"/>
            <a:ext cx="928083" cy="927283"/>
            <a:chOff x="802" y="845"/>
            <a:chExt cx="827" cy="826"/>
          </a:xfrm>
        </p:grpSpPr>
        <p:sp>
          <p:nvSpPr>
            <p:cNvPr id="14" name="Oval 20"/>
            <p:cNvSpPr>
              <a:spLocks noChangeArrowheads="1"/>
            </p:cNvSpPr>
            <p:nvPr/>
          </p:nvSpPr>
          <p:spPr bwMode="lt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127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13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5" name="Oval 21"/>
            <p:cNvSpPr>
              <a:spLocks noChangeArrowheads="1"/>
            </p:cNvSpPr>
            <p:nvPr/>
          </p:nvSpPr>
          <p:spPr bwMode="ltGray">
            <a:xfrm>
              <a:off x="836" y="879"/>
              <a:ext cx="758" cy="758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13">
                <a:latin typeface="Calibri" pitchFamily="34" charset="0"/>
                <a:cs typeface="Arial" charset="0"/>
              </a:endParaRPr>
            </a:p>
          </p:txBody>
        </p:sp>
        <p:sp>
          <p:nvSpPr>
            <p:cNvPr id="16" name="Oval 22"/>
            <p:cNvSpPr>
              <a:spLocks noChangeArrowheads="1"/>
            </p:cNvSpPr>
            <p:nvPr/>
          </p:nvSpPr>
          <p:spPr bwMode="ltGray">
            <a:xfrm>
              <a:off x="870" y="915"/>
              <a:ext cx="690" cy="690"/>
            </a:xfrm>
            <a:prstGeom prst="ellips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13"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17" name="TextBox 69"/>
          <p:cNvSpPr txBox="1"/>
          <p:nvPr/>
        </p:nvSpPr>
        <p:spPr>
          <a:xfrm>
            <a:off x="2701944" y="2149444"/>
            <a:ext cx="910235" cy="300038"/>
          </a:xfrm>
          <a:prstGeom prst="rect">
            <a:avLst/>
          </a:prstGeom>
          <a:noFill/>
        </p:spPr>
        <p:txBody>
          <a:bodyPr lIns="68537" tIns="34268" rIns="68537" bIns="34268">
            <a:spAutoFit/>
          </a:bodyPr>
          <a:lstStyle/>
          <a:p>
            <a:pPr algn="ctr">
              <a:defRPr/>
            </a:pPr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其一</a:t>
            </a:r>
          </a:p>
        </p:txBody>
      </p:sp>
      <p:sp>
        <p:nvSpPr>
          <p:cNvPr id="18" name="TextBox 70"/>
          <p:cNvSpPr txBox="1"/>
          <p:nvPr/>
        </p:nvSpPr>
        <p:spPr>
          <a:xfrm>
            <a:off x="8374794" y="3190611"/>
            <a:ext cx="749606" cy="300038"/>
          </a:xfrm>
          <a:prstGeom prst="rect">
            <a:avLst/>
          </a:prstGeom>
          <a:noFill/>
        </p:spPr>
        <p:txBody>
          <a:bodyPr lIns="68537" tIns="34268" rIns="68537" bIns="34268">
            <a:spAutoFit/>
          </a:bodyPr>
          <a:lstStyle/>
          <a:p>
            <a:pPr>
              <a:defRPr/>
            </a:pPr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其二</a:t>
            </a:r>
          </a:p>
        </p:txBody>
      </p:sp>
      <p:sp>
        <p:nvSpPr>
          <p:cNvPr id="19" name="TextBox 71"/>
          <p:cNvSpPr txBox="1"/>
          <p:nvPr/>
        </p:nvSpPr>
        <p:spPr>
          <a:xfrm>
            <a:off x="2854778" y="4255814"/>
            <a:ext cx="856693" cy="300038"/>
          </a:xfrm>
          <a:prstGeom prst="rect">
            <a:avLst/>
          </a:prstGeom>
          <a:noFill/>
        </p:spPr>
        <p:txBody>
          <a:bodyPr lIns="68537" tIns="34268" rIns="68537" bIns="34268">
            <a:spAutoFit/>
          </a:bodyPr>
          <a:lstStyle/>
          <a:p>
            <a:pPr>
              <a:defRPr/>
            </a:pPr>
            <a:r>
              <a:rPr lang="zh-CN" altLang="en-US" sz="15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其三</a:t>
            </a:r>
          </a:p>
        </p:txBody>
      </p:sp>
      <p:sp>
        <p:nvSpPr>
          <p:cNvPr id="20" name="TextBox 73"/>
          <p:cNvSpPr txBox="1"/>
          <p:nvPr/>
        </p:nvSpPr>
        <p:spPr>
          <a:xfrm>
            <a:off x="3688248" y="2190556"/>
            <a:ext cx="5357897" cy="459312"/>
          </a:xfrm>
          <a:prstGeom prst="rect">
            <a:avLst/>
          </a:prstGeom>
          <a:noFill/>
        </p:spPr>
        <p:txBody>
          <a:bodyPr lIns="68537" tIns="34268" rIns="68537" bIns="3426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1" name="TextBox 74"/>
          <p:cNvSpPr txBox="1"/>
          <p:nvPr/>
        </p:nvSpPr>
        <p:spPr>
          <a:xfrm>
            <a:off x="2762545" y="3109506"/>
            <a:ext cx="5374554" cy="643978"/>
          </a:xfrm>
          <a:prstGeom prst="rect">
            <a:avLst/>
          </a:prstGeom>
          <a:noFill/>
          <a:ln>
            <a:noFill/>
          </a:ln>
        </p:spPr>
        <p:txBody>
          <a:bodyPr lIns="68537" tIns="34268" rIns="68537" bIns="3426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defRPr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75"/>
          <p:cNvSpPr txBox="1">
            <a:spLocks noChangeArrowheads="1"/>
          </p:cNvSpPr>
          <p:nvPr/>
        </p:nvSpPr>
        <p:spPr bwMode="auto">
          <a:xfrm>
            <a:off x="3584732" y="4085592"/>
            <a:ext cx="5558981" cy="45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68" rIns="68537" bIns="34268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48074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251057" y="1351906"/>
            <a:ext cx="3948526" cy="777076"/>
            <a:chOff x="5616045" y="2001682"/>
            <a:chExt cx="3948526" cy="777076"/>
          </a:xfrm>
        </p:grpSpPr>
        <p:sp>
          <p:nvSpPr>
            <p:cNvPr id="9" name="文本框 8"/>
            <p:cNvSpPr txBox="1"/>
            <p:nvPr/>
          </p:nvSpPr>
          <p:spPr>
            <a:xfrm>
              <a:off x="6508244" y="2070872"/>
              <a:ext cx="3056327" cy="70788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ENTER TEXT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41343" y="2003990"/>
              <a:ext cx="72648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03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616045" y="2001682"/>
              <a:ext cx="777076" cy="77707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2" name="矩形 1"/>
          <p:cNvSpPr/>
          <p:nvPr/>
        </p:nvSpPr>
        <p:spPr>
          <a:xfrm>
            <a:off x="6199583" y="1451873"/>
            <a:ext cx="51774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cxnSp>
        <p:nvCxnSpPr>
          <p:cNvPr id="31" name="直接连接符 30"/>
          <p:cNvCxnSpPr>
            <a:cxnSpLocks/>
          </p:cNvCxnSpPr>
          <p:nvPr/>
        </p:nvCxnSpPr>
        <p:spPr>
          <a:xfrm>
            <a:off x="0" y="0"/>
            <a:ext cx="1807124" cy="119410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>
            <a:off x="5428373" y="2343150"/>
            <a:ext cx="4058527" cy="266574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-476253" y="829502"/>
            <a:ext cx="3016325" cy="199311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cxnSpLocks/>
          </p:cNvCxnSpPr>
          <p:nvPr/>
        </p:nvCxnSpPr>
        <p:spPr>
          <a:xfrm>
            <a:off x="3516195" y="2513128"/>
            <a:ext cx="2683388" cy="177312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>
            <a:off x="-1543244" y="2923439"/>
            <a:ext cx="2683388" cy="177312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020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71424" y="1901179"/>
            <a:ext cx="1006379" cy="975157"/>
            <a:chOff x="0" y="0"/>
            <a:chExt cx="1282175" cy="1224136"/>
          </a:xfrm>
        </p:grpSpPr>
        <p:sp>
          <p:nvSpPr>
            <p:cNvPr id="3" name="椭圆 12"/>
            <p:cNvSpPr>
              <a:spLocks noChangeArrowheads="1"/>
            </p:cNvSpPr>
            <p:nvPr/>
          </p:nvSpPr>
          <p:spPr bwMode="auto">
            <a:xfrm>
              <a:off x="58039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" name="文本框 21"/>
            <p:cNvSpPr>
              <a:spLocks noChangeArrowheads="1"/>
            </p:cNvSpPr>
            <p:nvPr/>
          </p:nvSpPr>
          <p:spPr bwMode="auto">
            <a:xfrm rot="20331793">
              <a:off x="0" y="373270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1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" name="矩形 15"/>
          <p:cNvSpPr>
            <a:spLocks noChangeArrowheads="1"/>
          </p:cNvSpPr>
          <p:nvPr/>
        </p:nvSpPr>
        <p:spPr bwMode="auto">
          <a:xfrm>
            <a:off x="3226019" y="1887264"/>
            <a:ext cx="36120" cy="10042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3360533" y="1969477"/>
            <a:ext cx="2571998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2955743" y="3069850"/>
            <a:ext cx="998906" cy="975157"/>
            <a:chOff x="0" y="0"/>
            <a:chExt cx="1273406" cy="1224136"/>
          </a:xfrm>
        </p:grpSpPr>
        <p:sp>
          <p:nvSpPr>
            <p:cNvPr id="8" name="椭圆 19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rgbClr val="404040"/>
            </a:solidFill>
            <a:ln w="5715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 dirty="0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文本框 25"/>
            <p:cNvSpPr>
              <a:spLocks noChangeArrowheads="1"/>
            </p:cNvSpPr>
            <p:nvPr/>
          </p:nvSpPr>
          <p:spPr bwMode="auto">
            <a:xfrm rot="20331793">
              <a:off x="0" y="35744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/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/>
                  </a:solidFill>
                </a:rPr>
                <a:t>3</a:t>
              </a:r>
              <a:endParaRPr lang="zh-CN" altLang="en-US" sz="1875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矩形 21"/>
          <p:cNvSpPr>
            <a:spLocks noChangeArrowheads="1"/>
          </p:cNvSpPr>
          <p:nvPr/>
        </p:nvSpPr>
        <p:spPr bwMode="auto">
          <a:xfrm>
            <a:off x="4110340" y="3055937"/>
            <a:ext cx="34874" cy="1004248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4299656" y="3138148"/>
            <a:ext cx="2380187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sp>
        <p:nvSpPr>
          <p:cNvPr id="12" name="矩形 23"/>
          <p:cNvSpPr>
            <a:spLocks noChangeArrowheads="1"/>
          </p:cNvSpPr>
          <p:nvPr/>
        </p:nvSpPr>
        <p:spPr bwMode="auto">
          <a:xfrm>
            <a:off x="7859351" y="3055937"/>
            <a:ext cx="36120" cy="1004248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6729665" y="3069850"/>
            <a:ext cx="991433" cy="975157"/>
            <a:chOff x="0" y="0"/>
            <a:chExt cx="1263345" cy="1224136"/>
          </a:xfrm>
        </p:grpSpPr>
        <p:sp>
          <p:nvSpPr>
            <p:cNvPr id="14" name="椭圆 25"/>
            <p:cNvSpPr>
              <a:spLocks noChangeArrowheads="1"/>
            </p:cNvSpPr>
            <p:nvPr/>
          </p:nvSpPr>
          <p:spPr bwMode="auto">
            <a:xfrm>
              <a:off x="19605" y="0"/>
              <a:ext cx="1224136" cy="1224136"/>
            </a:xfrm>
            <a:prstGeom prst="ellipse">
              <a:avLst/>
            </a:prstGeom>
            <a:solidFill>
              <a:srgbClr val="404040"/>
            </a:solidFill>
            <a:ln w="57150" cap="flat" cmpd="sng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" name="文本框 29"/>
            <p:cNvSpPr>
              <a:spLocks noChangeArrowheads="1"/>
            </p:cNvSpPr>
            <p:nvPr/>
          </p:nvSpPr>
          <p:spPr bwMode="auto">
            <a:xfrm rot="20331793">
              <a:off x="0" y="36452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/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/>
                  </a:solidFill>
                </a:rPr>
                <a:t>4</a:t>
              </a:r>
              <a:endParaRPr lang="zh-CN" altLang="en-US" sz="1875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8028740" y="3138148"/>
            <a:ext cx="2351540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17" name="Group 17"/>
          <p:cNvGrpSpPr>
            <a:grpSpLocks/>
          </p:cNvGrpSpPr>
          <p:nvPr/>
        </p:nvGrpSpPr>
        <p:grpSpPr bwMode="auto">
          <a:xfrm>
            <a:off x="2085123" y="4253699"/>
            <a:ext cx="992679" cy="975157"/>
            <a:chOff x="0" y="0"/>
            <a:chExt cx="1265271" cy="1224136"/>
          </a:xfrm>
        </p:grpSpPr>
        <p:sp>
          <p:nvSpPr>
            <p:cNvPr id="18" name="椭圆 29"/>
            <p:cNvSpPr>
              <a:spLocks noChangeArrowheads="1"/>
            </p:cNvSpPr>
            <p:nvPr/>
          </p:nvSpPr>
          <p:spPr bwMode="auto">
            <a:xfrm>
              <a:off x="41135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" name="文本框 34"/>
            <p:cNvSpPr>
              <a:spLocks noChangeArrowheads="1"/>
            </p:cNvSpPr>
            <p:nvPr/>
          </p:nvSpPr>
          <p:spPr bwMode="auto">
            <a:xfrm rot="20331793">
              <a:off x="0" y="373009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0" name="矩形 31"/>
          <p:cNvSpPr>
            <a:spLocks noChangeArrowheads="1"/>
          </p:cNvSpPr>
          <p:nvPr/>
        </p:nvSpPr>
        <p:spPr bwMode="auto">
          <a:xfrm>
            <a:off x="3226019" y="4239785"/>
            <a:ext cx="36120" cy="10042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" name="矩形 8"/>
          <p:cNvSpPr>
            <a:spLocks noChangeArrowheads="1"/>
          </p:cNvSpPr>
          <p:nvPr/>
        </p:nvSpPr>
        <p:spPr bwMode="auto">
          <a:xfrm>
            <a:off x="3360536" y="4321996"/>
            <a:ext cx="2431253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2" name="Group 22"/>
          <p:cNvGrpSpPr>
            <a:grpSpLocks/>
          </p:cNvGrpSpPr>
          <p:nvPr/>
        </p:nvGrpSpPr>
        <p:grpSpPr bwMode="auto">
          <a:xfrm>
            <a:off x="5893921" y="1901179"/>
            <a:ext cx="998906" cy="975157"/>
            <a:chOff x="0" y="0"/>
            <a:chExt cx="1273406" cy="1224136"/>
          </a:xfrm>
        </p:grpSpPr>
        <p:sp>
          <p:nvSpPr>
            <p:cNvPr id="23" name="椭圆 34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" name="文本框 25"/>
            <p:cNvSpPr>
              <a:spLocks noChangeArrowheads="1"/>
            </p:cNvSpPr>
            <p:nvPr/>
          </p:nvSpPr>
          <p:spPr bwMode="auto">
            <a:xfrm rot="20331793">
              <a:off x="0" y="35744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" name="矩形 36"/>
          <p:cNvSpPr>
            <a:spLocks noChangeArrowheads="1"/>
          </p:cNvSpPr>
          <p:nvPr/>
        </p:nvSpPr>
        <p:spPr bwMode="auto">
          <a:xfrm>
            <a:off x="7047273" y="1887264"/>
            <a:ext cx="36120" cy="10042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" name="矩形 8"/>
          <p:cNvSpPr>
            <a:spLocks noChangeArrowheads="1"/>
          </p:cNvSpPr>
          <p:nvPr/>
        </p:nvSpPr>
        <p:spPr bwMode="auto">
          <a:xfrm>
            <a:off x="7237836" y="1969477"/>
            <a:ext cx="2973053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7" name="Group 27"/>
          <p:cNvGrpSpPr>
            <a:grpSpLocks/>
          </p:cNvGrpSpPr>
          <p:nvPr/>
        </p:nvGrpSpPr>
        <p:grpSpPr bwMode="auto">
          <a:xfrm>
            <a:off x="5893921" y="4253699"/>
            <a:ext cx="998906" cy="975157"/>
            <a:chOff x="0" y="0"/>
            <a:chExt cx="1273406" cy="1224136"/>
          </a:xfrm>
        </p:grpSpPr>
        <p:sp>
          <p:nvSpPr>
            <p:cNvPr id="28" name="椭圆 39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" name="文本框 25"/>
            <p:cNvSpPr>
              <a:spLocks noChangeArrowheads="1"/>
            </p:cNvSpPr>
            <p:nvPr/>
          </p:nvSpPr>
          <p:spPr bwMode="auto">
            <a:xfrm rot="20331793">
              <a:off x="0" y="35744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6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0" name="矩形 41"/>
          <p:cNvSpPr>
            <a:spLocks noChangeArrowheads="1"/>
          </p:cNvSpPr>
          <p:nvPr/>
        </p:nvSpPr>
        <p:spPr bwMode="auto">
          <a:xfrm>
            <a:off x="7047273" y="4239785"/>
            <a:ext cx="36120" cy="10042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" name="矩形 8"/>
          <p:cNvSpPr>
            <a:spLocks noChangeArrowheads="1"/>
          </p:cNvSpPr>
          <p:nvPr/>
        </p:nvSpPr>
        <p:spPr bwMode="auto">
          <a:xfrm>
            <a:off x="7237836" y="4321996"/>
            <a:ext cx="2973053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</p:spTree>
    <p:extLst>
      <p:ext uri="{BB962C8B-B14F-4D97-AF65-F5344CB8AC3E}">
        <p14:creationId xmlns:p14="http://schemas.microsoft.com/office/powerpoint/2010/main" val="131992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6" grpId="0" bldLvl="0" autoUpdateAnimBg="0"/>
      <p:bldP spid="10" grpId="0" bldLvl="0" animBg="1" autoUpdateAnimBg="0"/>
      <p:bldP spid="11" grpId="0" bldLvl="0" autoUpdateAnimBg="0"/>
      <p:bldP spid="12" grpId="0" bldLvl="0" animBg="1" autoUpdateAnimBg="0"/>
      <p:bldP spid="16" grpId="0" bldLvl="0" autoUpdateAnimBg="0"/>
      <p:bldP spid="20" grpId="0" bldLvl="0" animBg="1" autoUpdateAnimBg="0"/>
      <p:bldP spid="21" grpId="0" bldLvl="0" autoUpdateAnimBg="0"/>
      <p:bldP spid="25" grpId="0" bldLvl="0" animBg="1" autoUpdateAnimBg="0"/>
      <p:bldP spid="26" grpId="0" bldLvl="0" autoUpdateAnimBg="0"/>
      <p:bldP spid="30" grpId="0" bldLvl="0" animBg="1" autoUpdateAnimBg="0"/>
      <p:bldP spid="31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/>
          <p:nvPr/>
        </p:nvSpPr>
        <p:spPr>
          <a:xfrm>
            <a:off x="2048254" y="2078739"/>
            <a:ext cx="3642864" cy="98103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</a:t>
            </a:r>
            <a:endParaRPr lang="ms-MY" sz="82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  <a:p>
            <a:endParaRPr lang="ms-MY" sz="82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  <a:p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</a:t>
            </a:r>
            <a:endParaRPr lang="ms-MY" altLang="zh-CN" sz="82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</p:txBody>
      </p:sp>
      <p:grpSp>
        <p:nvGrpSpPr>
          <p:cNvPr id="3" name="Group 47"/>
          <p:cNvGrpSpPr/>
          <p:nvPr/>
        </p:nvGrpSpPr>
        <p:grpSpPr>
          <a:xfrm>
            <a:off x="2232335" y="3293185"/>
            <a:ext cx="1162255" cy="1553530"/>
            <a:chOff x="755576" y="2643188"/>
            <a:chExt cx="1162406" cy="1553530"/>
          </a:xfrm>
        </p:grpSpPr>
        <p:sp>
          <p:nvSpPr>
            <p:cNvPr id="4" name="Isosceles Triangle 2"/>
            <p:cNvSpPr/>
            <p:nvPr/>
          </p:nvSpPr>
          <p:spPr>
            <a:xfrm>
              <a:off x="755576" y="3214692"/>
              <a:ext cx="1162406" cy="2948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5" name="Content Placeholder 2"/>
            <p:cNvSpPr txBox="1">
              <a:spLocks/>
            </p:cNvSpPr>
            <p:nvPr/>
          </p:nvSpPr>
          <p:spPr>
            <a:xfrm>
              <a:off x="988884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产品开发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6" name="Content Placeholder 2"/>
            <p:cNvSpPr txBox="1">
              <a:spLocks/>
            </p:cNvSpPr>
            <p:nvPr/>
          </p:nvSpPr>
          <p:spPr>
            <a:xfrm>
              <a:off x="988884" y="2643188"/>
              <a:ext cx="695790" cy="173124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6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产品开发</a:t>
              </a:r>
              <a:endParaRPr lang="en-US" sz="6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7" name="Straight Connector 33"/>
            <p:cNvCxnSpPr/>
            <p:nvPr/>
          </p:nvCxnSpPr>
          <p:spPr>
            <a:xfrm rot="5400000">
              <a:off x="1179489" y="303530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7"/>
            <p:cNvCxnSpPr/>
            <p:nvPr/>
          </p:nvCxnSpPr>
          <p:spPr>
            <a:xfrm rot="5400000">
              <a:off x="1179489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48"/>
          <p:cNvGrpSpPr/>
          <p:nvPr/>
        </p:nvGrpSpPr>
        <p:grpSpPr>
          <a:xfrm>
            <a:off x="2936418" y="3721813"/>
            <a:ext cx="1162255" cy="1124902"/>
            <a:chOff x="1459750" y="3071816"/>
            <a:chExt cx="1162406" cy="1124902"/>
          </a:xfrm>
        </p:grpSpPr>
        <p:sp>
          <p:nvSpPr>
            <p:cNvPr id="10" name="Isosceles Triangle 2"/>
            <p:cNvSpPr/>
            <p:nvPr/>
          </p:nvSpPr>
          <p:spPr>
            <a:xfrm>
              <a:off x="1459750" y="3071816"/>
              <a:ext cx="1162406" cy="4377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1691223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数据分析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12" name="Straight Connector 38"/>
            <p:cNvCxnSpPr/>
            <p:nvPr/>
          </p:nvCxnSpPr>
          <p:spPr>
            <a:xfrm rot="5400000">
              <a:off x="1893869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49"/>
          <p:cNvGrpSpPr/>
          <p:nvPr/>
        </p:nvGrpSpPr>
        <p:grpSpPr>
          <a:xfrm>
            <a:off x="3831026" y="3507498"/>
            <a:ext cx="1068989" cy="1339217"/>
            <a:chOff x="2354476" y="2857501"/>
            <a:chExt cx="1069128" cy="1339217"/>
          </a:xfrm>
        </p:grpSpPr>
        <p:sp>
          <p:nvSpPr>
            <p:cNvPr id="14" name="Isosceles Triangle 2"/>
            <p:cNvSpPr/>
            <p:nvPr/>
          </p:nvSpPr>
          <p:spPr>
            <a:xfrm>
              <a:off x="2354476" y="2857501"/>
              <a:ext cx="1069128" cy="652017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2539310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市场份额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16" name="Straight Connector 39"/>
            <p:cNvCxnSpPr/>
            <p:nvPr/>
          </p:nvCxnSpPr>
          <p:spPr>
            <a:xfrm rot="5400000">
              <a:off x="2751125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50"/>
          <p:cNvGrpSpPr/>
          <p:nvPr/>
        </p:nvGrpSpPr>
        <p:grpSpPr>
          <a:xfrm>
            <a:off x="4636195" y="3363992"/>
            <a:ext cx="996824" cy="1482722"/>
            <a:chOff x="3159748" y="2713996"/>
            <a:chExt cx="996954" cy="1482722"/>
          </a:xfrm>
        </p:grpSpPr>
        <p:sp>
          <p:nvSpPr>
            <p:cNvPr id="18" name="Isosceles Triangle 2"/>
            <p:cNvSpPr/>
            <p:nvPr/>
          </p:nvSpPr>
          <p:spPr>
            <a:xfrm>
              <a:off x="3159748" y="2713996"/>
              <a:ext cx="996954" cy="79552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3308495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项目名称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20" name="Straight Connector 40"/>
            <p:cNvCxnSpPr/>
            <p:nvPr/>
          </p:nvCxnSpPr>
          <p:spPr>
            <a:xfrm rot="5400000">
              <a:off x="3465505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51"/>
          <p:cNvGrpSpPr/>
          <p:nvPr/>
        </p:nvGrpSpPr>
        <p:grpSpPr>
          <a:xfrm>
            <a:off x="5310155" y="3170083"/>
            <a:ext cx="1162255" cy="1676632"/>
            <a:chOff x="3833796" y="2520086"/>
            <a:chExt cx="1162406" cy="1676632"/>
          </a:xfrm>
        </p:grpSpPr>
        <p:sp>
          <p:nvSpPr>
            <p:cNvPr id="22" name="Isosceles Triangle 2"/>
            <p:cNvSpPr/>
            <p:nvPr/>
          </p:nvSpPr>
          <p:spPr>
            <a:xfrm>
              <a:off x="3833796" y="2520086"/>
              <a:ext cx="1162406" cy="98943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4065269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系统设置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24" name="Straight Connector 41"/>
            <p:cNvCxnSpPr/>
            <p:nvPr/>
          </p:nvCxnSpPr>
          <p:spPr>
            <a:xfrm rot="5400000">
              <a:off x="4251323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52"/>
          <p:cNvGrpSpPr/>
          <p:nvPr/>
        </p:nvGrpSpPr>
        <p:grpSpPr>
          <a:xfrm>
            <a:off x="6014237" y="3078871"/>
            <a:ext cx="1162255" cy="1767844"/>
            <a:chOff x="4537970" y="2428874"/>
            <a:chExt cx="1162406" cy="1767844"/>
          </a:xfrm>
        </p:grpSpPr>
        <p:sp>
          <p:nvSpPr>
            <p:cNvPr id="26" name="Isosceles Triangle 2"/>
            <p:cNvSpPr/>
            <p:nvPr/>
          </p:nvSpPr>
          <p:spPr>
            <a:xfrm>
              <a:off x="4537970" y="2428874"/>
              <a:ext cx="1162406" cy="1080645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4771278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商务交流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28" name="Straight Connector 42"/>
            <p:cNvCxnSpPr/>
            <p:nvPr/>
          </p:nvCxnSpPr>
          <p:spPr>
            <a:xfrm rot="5400000">
              <a:off x="4965703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53"/>
          <p:cNvGrpSpPr/>
          <p:nvPr/>
        </p:nvGrpSpPr>
        <p:grpSpPr>
          <a:xfrm>
            <a:off x="6624251" y="2991289"/>
            <a:ext cx="1236710" cy="1855426"/>
            <a:chOff x="5148063" y="2341292"/>
            <a:chExt cx="1236871" cy="1855426"/>
          </a:xfrm>
        </p:grpSpPr>
        <p:sp>
          <p:nvSpPr>
            <p:cNvPr id="30" name="Isosceles Triangle 2"/>
            <p:cNvSpPr/>
            <p:nvPr/>
          </p:nvSpPr>
          <p:spPr>
            <a:xfrm>
              <a:off x="5148063" y="2341292"/>
              <a:ext cx="1236871" cy="1168226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5414366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工作流程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32" name="Straight Connector 43"/>
            <p:cNvCxnSpPr/>
            <p:nvPr/>
          </p:nvCxnSpPr>
          <p:spPr>
            <a:xfrm rot="5400000">
              <a:off x="5608645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54"/>
          <p:cNvGrpSpPr/>
          <p:nvPr/>
        </p:nvGrpSpPr>
        <p:grpSpPr>
          <a:xfrm>
            <a:off x="7275637" y="2854870"/>
            <a:ext cx="1153223" cy="1991844"/>
            <a:chOff x="5799535" y="2204874"/>
            <a:chExt cx="1153373" cy="1991844"/>
          </a:xfrm>
        </p:grpSpPr>
        <p:sp>
          <p:nvSpPr>
            <p:cNvPr id="34" name="Isosceles Triangle 2"/>
            <p:cNvSpPr/>
            <p:nvPr/>
          </p:nvSpPr>
          <p:spPr>
            <a:xfrm>
              <a:off x="5799535" y="2204874"/>
              <a:ext cx="1153373" cy="1304646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6060556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产品设计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36" name="Straight Connector 44"/>
            <p:cNvCxnSpPr/>
            <p:nvPr/>
          </p:nvCxnSpPr>
          <p:spPr>
            <a:xfrm rot="5400000">
              <a:off x="6251587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55"/>
          <p:cNvGrpSpPr/>
          <p:nvPr/>
        </p:nvGrpSpPr>
        <p:grpSpPr>
          <a:xfrm>
            <a:off x="7841844" y="2650243"/>
            <a:ext cx="1344609" cy="2196472"/>
            <a:chOff x="6365816" y="2000246"/>
            <a:chExt cx="1344784" cy="2196472"/>
          </a:xfrm>
        </p:grpSpPr>
        <p:sp>
          <p:nvSpPr>
            <p:cNvPr id="38" name="Isosceles Triangle 2"/>
            <p:cNvSpPr/>
            <p:nvPr/>
          </p:nvSpPr>
          <p:spPr>
            <a:xfrm>
              <a:off x="6365816" y="2000246"/>
              <a:ext cx="1344784" cy="15092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6690313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文案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40" name="Straight Connector 45"/>
            <p:cNvCxnSpPr/>
            <p:nvPr/>
          </p:nvCxnSpPr>
          <p:spPr>
            <a:xfrm rot="5400000">
              <a:off x="6894529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56"/>
          <p:cNvGrpSpPr/>
          <p:nvPr/>
        </p:nvGrpSpPr>
        <p:grpSpPr>
          <a:xfrm>
            <a:off x="8514149" y="1792987"/>
            <a:ext cx="1153223" cy="3053728"/>
            <a:chOff x="7038208" y="1142990"/>
            <a:chExt cx="1153373" cy="3053728"/>
          </a:xfrm>
        </p:grpSpPr>
        <p:sp>
          <p:nvSpPr>
            <p:cNvPr id="42" name="Isosceles Triangle 2"/>
            <p:cNvSpPr/>
            <p:nvPr/>
          </p:nvSpPr>
          <p:spPr>
            <a:xfrm>
              <a:off x="7038208" y="1714494"/>
              <a:ext cx="1153373" cy="1795026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43" name="Content Placeholder 2"/>
            <p:cNvSpPr txBox="1">
              <a:spLocks/>
            </p:cNvSpPr>
            <p:nvPr/>
          </p:nvSpPr>
          <p:spPr>
            <a:xfrm>
              <a:off x="7266999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交付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7275428" y="1142990"/>
              <a:ext cx="695790" cy="173124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6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交付</a:t>
              </a:r>
              <a:endParaRPr lang="en-US" sz="6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45" name="Straight Connector 36"/>
            <p:cNvCxnSpPr/>
            <p:nvPr/>
          </p:nvCxnSpPr>
          <p:spPr>
            <a:xfrm rot="5400000">
              <a:off x="7466033" y="1535105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6"/>
            <p:cNvCxnSpPr/>
            <p:nvPr/>
          </p:nvCxnSpPr>
          <p:spPr>
            <a:xfrm rot="5400000">
              <a:off x="7466033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8307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2317987" y="4886853"/>
            <a:ext cx="7771388" cy="5424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 </a:t>
            </a:r>
            <a:endParaRPr lang="ms-MY" sz="97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1960842" y="1886458"/>
            <a:ext cx="4285722" cy="2811955"/>
            <a:chOff x="285720" y="1214428"/>
            <a:chExt cx="4286280" cy="2811954"/>
          </a:xfrm>
        </p:grpSpPr>
        <p:graphicFrame>
          <p:nvGraphicFramePr>
            <p:cNvPr id="4" name="Chart 1"/>
            <p:cNvGraphicFramePr/>
            <p:nvPr>
              <p:extLst>
                <p:ext uri="{D42A27DB-BD31-4B8C-83A1-F6EECF244321}">
                  <p14:modId xmlns:p14="http://schemas.microsoft.com/office/powerpoint/2010/main" val="2364150558"/>
                </p:ext>
              </p:extLst>
            </p:nvPr>
          </p:nvGraphicFramePr>
          <p:xfrm>
            <a:off x="285720" y="1214428"/>
            <a:ext cx="4286280" cy="25717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Rectangle 10"/>
            <p:cNvSpPr/>
            <p:nvPr/>
          </p:nvSpPr>
          <p:spPr>
            <a:xfrm>
              <a:off x="428596" y="1214428"/>
              <a:ext cx="915754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图表标题</a:t>
              </a:r>
              <a:endParaRPr lang="en-US" sz="14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6" name="Rectangle 11"/>
            <p:cNvSpPr/>
            <p:nvPr/>
          </p:nvSpPr>
          <p:spPr>
            <a:xfrm>
              <a:off x="642911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2015</a:t>
              </a:r>
            </a:p>
          </p:txBody>
        </p:sp>
        <p:sp>
          <p:nvSpPr>
            <p:cNvPr id="7" name="Rectangle 12"/>
            <p:cNvSpPr/>
            <p:nvPr/>
          </p:nvSpPr>
          <p:spPr>
            <a:xfrm>
              <a:off x="1643042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2016</a:t>
              </a:r>
            </a:p>
          </p:txBody>
        </p:sp>
        <p:sp>
          <p:nvSpPr>
            <p:cNvPr id="8" name="Rectangle 13"/>
            <p:cNvSpPr/>
            <p:nvPr/>
          </p:nvSpPr>
          <p:spPr>
            <a:xfrm>
              <a:off x="2643174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2017</a:t>
              </a:r>
            </a:p>
          </p:txBody>
        </p:sp>
        <p:sp>
          <p:nvSpPr>
            <p:cNvPr id="9" name="Rectangle 14"/>
            <p:cNvSpPr/>
            <p:nvPr/>
          </p:nvSpPr>
          <p:spPr>
            <a:xfrm>
              <a:off x="3643306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2018</a:t>
              </a:r>
            </a:p>
          </p:txBody>
        </p:sp>
      </p:grpSp>
      <p:grpSp>
        <p:nvGrpSpPr>
          <p:cNvPr id="10" name="Group 16"/>
          <p:cNvGrpSpPr/>
          <p:nvPr/>
        </p:nvGrpSpPr>
        <p:grpSpPr>
          <a:xfrm>
            <a:off x="6746565" y="2100772"/>
            <a:ext cx="3642864" cy="2375315"/>
            <a:chOff x="5072066" y="1428742"/>
            <a:chExt cx="3643338" cy="2375315"/>
          </a:xfrm>
        </p:grpSpPr>
        <p:sp>
          <p:nvSpPr>
            <p:cNvPr id="11" name="Rectangle 2"/>
            <p:cNvSpPr/>
            <p:nvPr/>
          </p:nvSpPr>
          <p:spPr>
            <a:xfrm>
              <a:off x="5072066" y="1857370"/>
              <a:ext cx="3429024" cy="19466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580" indent="-356580">
                <a:spcBef>
                  <a:spcPts val="250"/>
                </a:spcBef>
              </a:pPr>
              <a:endPara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endPara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</a:pPr>
              <a:endPara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12" name="Rectangle 15"/>
            <p:cNvSpPr/>
            <p:nvPr/>
          </p:nvSpPr>
          <p:spPr>
            <a:xfrm>
              <a:off x="5072066" y="1428742"/>
              <a:ext cx="3643338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</a:t>
              </a:r>
              <a:endParaRPr lang="ms-MY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695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>
            <a:cxnSpLocks/>
          </p:cNvCxnSpPr>
          <p:nvPr/>
        </p:nvCxnSpPr>
        <p:spPr>
          <a:xfrm>
            <a:off x="0" y="0"/>
            <a:ext cx="1807124" cy="119410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>
            <a:off x="5428373" y="2343150"/>
            <a:ext cx="4058527" cy="266574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007140" y="967864"/>
            <a:ext cx="3750902" cy="92333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>
                    <a:lumMod val="65000"/>
                  </a:schemeClr>
                </a:solidFill>
              </a:rPr>
              <a:t>CONTENTS</a:t>
            </a:r>
            <a:endParaRPr lang="zh-CN" altLang="en-US" sz="54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476253" y="829502"/>
            <a:ext cx="3016325" cy="199311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cxnSpLocks/>
          </p:cNvCxnSpPr>
          <p:nvPr/>
        </p:nvCxnSpPr>
        <p:spPr>
          <a:xfrm>
            <a:off x="3516195" y="2513128"/>
            <a:ext cx="2683388" cy="177312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>
            <a:off x="-1543244" y="2923439"/>
            <a:ext cx="2683388" cy="177312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144358" y="2248590"/>
            <a:ext cx="2583485" cy="463973"/>
            <a:chOff x="5775546" y="1976282"/>
            <a:chExt cx="2583485" cy="463973"/>
          </a:xfrm>
        </p:grpSpPr>
        <p:sp>
          <p:nvSpPr>
            <p:cNvPr id="9" name="文本框 8"/>
            <p:cNvSpPr txBox="1"/>
            <p:nvPr/>
          </p:nvSpPr>
          <p:spPr>
            <a:xfrm>
              <a:off x="6432520" y="1976282"/>
              <a:ext cx="1926511" cy="461665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ENTER TEXT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775546" y="1978590"/>
              <a:ext cx="5084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01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805471" y="2006300"/>
              <a:ext cx="431647" cy="431647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129818" y="2822621"/>
            <a:ext cx="2583485" cy="463973"/>
            <a:chOff x="6738802" y="2513128"/>
            <a:chExt cx="2583485" cy="463973"/>
          </a:xfrm>
        </p:grpSpPr>
        <p:sp>
          <p:nvSpPr>
            <p:cNvPr id="18" name="文本框 17"/>
            <p:cNvSpPr txBox="1"/>
            <p:nvPr/>
          </p:nvSpPr>
          <p:spPr>
            <a:xfrm>
              <a:off x="7395776" y="2513128"/>
              <a:ext cx="1926511" cy="461665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ENTER TEXT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738802" y="2515436"/>
              <a:ext cx="5084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02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768727" y="2543146"/>
              <a:ext cx="431647" cy="431647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77450" y="3397780"/>
            <a:ext cx="2583485" cy="463973"/>
            <a:chOff x="5775546" y="1976282"/>
            <a:chExt cx="2583485" cy="463973"/>
          </a:xfrm>
        </p:grpSpPr>
        <p:sp>
          <p:nvSpPr>
            <p:cNvPr id="24" name="文本框 23"/>
            <p:cNvSpPr txBox="1"/>
            <p:nvPr/>
          </p:nvSpPr>
          <p:spPr>
            <a:xfrm>
              <a:off x="6432520" y="1976282"/>
              <a:ext cx="1926511" cy="461665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ENTER TEXT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775546" y="1978590"/>
              <a:ext cx="5084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03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805471" y="2006300"/>
              <a:ext cx="431647" cy="431647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966581" y="3992018"/>
            <a:ext cx="2583485" cy="463973"/>
            <a:chOff x="5775546" y="1976282"/>
            <a:chExt cx="2583485" cy="463973"/>
          </a:xfrm>
        </p:grpSpPr>
        <p:sp>
          <p:nvSpPr>
            <p:cNvPr id="28" name="文本框 27"/>
            <p:cNvSpPr txBox="1"/>
            <p:nvPr/>
          </p:nvSpPr>
          <p:spPr>
            <a:xfrm>
              <a:off x="6432520" y="1976282"/>
              <a:ext cx="1926511" cy="461665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ENTER TEXT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75546" y="1978590"/>
              <a:ext cx="5084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04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805471" y="2006300"/>
              <a:ext cx="431647" cy="431647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076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78313" y="2047549"/>
            <a:ext cx="562537" cy="562610"/>
            <a:chOff x="1350959" y="1347966"/>
            <a:chExt cx="562610" cy="562610"/>
          </a:xfrm>
        </p:grpSpPr>
        <p:sp>
          <p:nvSpPr>
            <p:cNvPr id="3" name="椭圆 2"/>
            <p:cNvSpPr/>
            <p:nvPr/>
          </p:nvSpPr>
          <p:spPr>
            <a:xfrm>
              <a:off x="1350959" y="1347966"/>
              <a:ext cx="562610" cy="56261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501689" y="1498851"/>
              <a:ext cx="279704" cy="238966"/>
              <a:chOff x="2181226" y="1670050"/>
              <a:chExt cx="1624013" cy="1387475"/>
            </a:xfrm>
          </p:grpSpPr>
          <p:sp>
            <p:nvSpPr>
              <p:cNvPr id="5" name="Freeform 192"/>
              <p:cNvSpPr>
                <a:spLocks/>
              </p:cNvSpPr>
              <p:nvPr/>
            </p:nvSpPr>
            <p:spPr bwMode="auto">
              <a:xfrm>
                <a:off x="2181226" y="2930525"/>
                <a:ext cx="1624013" cy="127000"/>
              </a:xfrm>
              <a:custGeom>
                <a:avLst/>
                <a:gdLst>
                  <a:gd name="T0" fmla="*/ 115 w 115"/>
                  <a:gd name="T1" fmla="*/ 5 h 9"/>
                  <a:gd name="T2" fmla="*/ 112 w 115"/>
                  <a:gd name="T3" fmla="*/ 9 h 9"/>
                  <a:gd name="T4" fmla="*/ 3 w 115"/>
                  <a:gd name="T5" fmla="*/ 9 h 9"/>
                  <a:gd name="T6" fmla="*/ 0 w 115"/>
                  <a:gd name="T7" fmla="*/ 5 h 9"/>
                  <a:gd name="T8" fmla="*/ 0 w 115"/>
                  <a:gd name="T9" fmla="*/ 5 h 9"/>
                  <a:gd name="T10" fmla="*/ 3 w 115"/>
                  <a:gd name="T11" fmla="*/ 0 h 9"/>
                  <a:gd name="T12" fmla="*/ 112 w 115"/>
                  <a:gd name="T13" fmla="*/ 0 h 9"/>
                  <a:gd name="T14" fmla="*/ 115 w 115"/>
                  <a:gd name="T1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9">
                    <a:moveTo>
                      <a:pt x="115" y="5"/>
                    </a:moveTo>
                    <a:cubicBezTo>
                      <a:pt x="115" y="7"/>
                      <a:pt x="114" y="9"/>
                      <a:pt x="11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4" y="0"/>
                      <a:pt x="115" y="2"/>
                      <a:pt x="115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6" name="Freeform 193"/>
              <p:cNvSpPr>
                <a:spLocks/>
              </p:cNvSpPr>
              <p:nvPr/>
            </p:nvSpPr>
            <p:spPr bwMode="auto">
              <a:xfrm>
                <a:off x="2236788" y="1981200"/>
                <a:ext cx="268288" cy="892175"/>
              </a:xfrm>
              <a:custGeom>
                <a:avLst/>
                <a:gdLst>
                  <a:gd name="T0" fmla="*/ 19 w 19"/>
                  <a:gd name="T1" fmla="*/ 60 h 63"/>
                  <a:gd name="T2" fmla="*/ 15 w 19"/>
                  <a:gd name="T3" fmla="*/ 63 h 63"/>
                  <a:gd name="T4" fmla="*/ 4 w 19"/>
                  <a:gd name="T5" fmla="*/ 63 h 63"/>
                  <a:gd name="T6" fmla="*/ 0 w 19"/>
                  <a:gd name="T7" fmla="*/ 60 h 63"/>
                  <a:gd name="T8" fmla="*/ 0 w 19"/>
                  <a:gd name="T9" fmla="*/ 3 h 63"/>
                  <a:gd name="T10" fmla="*/ 4 w 19"/>
                  <a:gd name="T11" fmla="*/ 0 h 63"/>
                  <a:gd name="T12" fmla="*/ 15 w 19"/>
                  <a:gd name="T13" fmla="*/ 0 h 63"/>
                  <a:gd name="T14" fmla="*/ 19 w 19"/>
                  <a:gd name="T15" fmla="*/ 3 h 63"/>
                  <a:gd name="T16" fmla="*/ 19 w 19"/>
                  <a:gd name="T17" fmla="*/ 6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63">
                    <a:moveTo>
                      <a:pt x="19" y="60"/>
                    </a:moveTo>
                    <a:cubicBezTo>
                      <a:pt x="19" y="62"/>
                      <a:pt x="17" y="63"/>
                      <a:pt x="15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3"/>
                      <a:pt x="0" y="62"/>
                      <a:pt x="0" y="6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9" y="1"/>
                      <a:pt x="19" y="3"/>
                    </a:cubicBezTo>
                    <a:lnTo>
                      <a:pt x="19" y="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" name="Freeform 194"/>
              <p:cNvSpPr>
                <a:spLocks/>
              </p:cNvSpPr>
              <p:nvPr/>
            </p:nvSpPr>
            <p:spPr bwMode="auto">
              <a:xfrm>
                <a:off x="2547938" y="1670050"/>
                <a:ext cx="268288" cy="1203325"/>
              </a:xfrm>
              <a:custGeom>
                <a:avLst/>
                <a:gdLst>
                  <a:gd name="T0" fmla="*/ 19 w 19"/>
                  <a:gd name="T1" fmla="*/ 80 h 85"/>
                  <a:gd name="T2" fmla="*/ 15 w 19"/>
                  <a:gd name="T3" fmla="*/ 85 h 85"/>
                  <a:gd name="T4" fmla="*/ 4 w 19"/>
                  <a:gd name="T5" fmla="*/ 85 h 85"/>
                  <a:gd name="T6" fmla="*/ 0 w 19"/>
                  <a:gd name="T7" fmla="*/ 80 h 85"/>
                  <a:gd name="T8" fmla="*/ 0 w 19"/>
                  <a:gd name="T9" fmla="*/ 4 h 85"/>
                  <a:gd name="T10" fmla="*/ 4 w 19"/>
                  <a:gd name="T11" fmla="*/ 0 h 85"/>
                  <a:gd name="T12" fmla="*/ 15 w 19"/>
                  <a:gd name="T13" fmla="*/ 0 h 85"/>
                  <a:gd name="T14" fmla="*/ 19 w 19"/>
                  <a:gd name="T15" fmla="*/ 4 h 85"/>
                  <a:gd name="T16" fmla="*/ 19 w 19"/>
                  <a:gd name="T17" fmla="*/ 8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85">
                    <a:moveTo>
                      <a:pt x="19" y="80"/>
                    </a:moveTo>
                    <a:cubicBezTo>
                      <a:pt x="19" y="83"/>
                      <a:pt x="17" y="85"/>
                      <a:pt x="15" y="85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2" y="85"/>
                      <a:pt x="0" y="83"/>
                      <a:pt x="0" y="8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9" y="2"/>
                      <a:pt x="19" y="4"/>
                    </a:cubicBezTo>
                    <a:lnTo>
                      <a:pt x="19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" name="Freeform 195"/>
              <p:cNvSpPr>
                <a:spLocks/>
              </p:cNvSpPr>
              <p:nvPr/>
            </p:nvSpPr>
            <p:spPr bwMode="auto">
              <a:xfrm>
                <a:off x="2859088" y="2208213"/>
                <a:ext cx="268288" cy="665162"/>
              </a:xfrm>
              <a:custGeom>
                <a:avLst/>
                <a:gdLst>
                  <a:gd name="T0" fmla="*/ 19 w 19"/>
                  <a:gd name="T1" fmla="*/ 45 h 47"/>
                  <a:gd name="T2" fmla="*/ 15 w 19"/>
                  <a:gd name="T3" fmla="*/ 47 h 47"/>
                  <a:gd name="T4" fmla="*/ 4 w 19"/>
                  <a:gd name="T5" fmla="*/ 47 h 47"/>
                  <a:gd name="T6" fmla="*/ 0 w 19"/>
                  <a:gd name="T7" fmla="*/ 45 h 47"/>
                  <a:gd name="T8" fmla="*/ 0 w 19"/>
                  <a:gd name="T9" fmla="*/ 2 h 47"/>
                  <a:gd name="T10" fmla="*/ 4 w 19"/>
                  <a:gd name="T11" fmla="*/ 0 h 47"/>
                  <a:gd name="T12" fmla="*/ 15 w 19"/>
                  <a:gd name="T13" fmla="*/ 0 h 47"/>
                  <a:gd name="T14" fmla="*/ 19 w 19"/>
                  <a:gd name="T15" fmla="*/ 2 h 47"/>
                  <a:gd name="T16" fmla="*/ 19 w 19"/>
                  <a:gd name="T17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47">
                    <a:moveTo>
                      <a:pt x="19" y="45"/>
                    </a:moveTo>
                    <a:cubicBezTo>
                      <a:pt x="19" y="46"/>
                      <a:pt x="17" y="47"/>
                      <a:pt x="15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2" y="47"/>
                      <a:pt x="0" y="46"/>
                      <a:pt x="0" y="4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9" y="1"/>
                      <a:pt x="19" y="2"/>
                    </a:cubicBezTo>
                    <a:lnTo>
                      <a:pt x="19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" name="Freeform 196"/>
              <p:cNvSpPr>
                <a:spLocks/>
              </p:cNvSpPr>
              <p:nvPr/>
            </p:nvSpPr>
            <p:spPr bwMode="auto">
              <a:xfrm>
                <a:off x="3182938" y="1811338"/>
                <a:ext cx="255588" cy="1062037"/>
              </a:xfrm>
              <a:custGeom>
                <a:avLst/>
                <a:gdLst>
                  <a:gd name="T0" fmla="*/ 18 w 18"/>
                  <a:gd name="T1" fmla="*/ 71 h 75"/>
                  <a:gd name="T2" fmla="*/ 14 w 18"/>
                  <a:gd name="T3" fmla="*/ 75 h 75"/>
                  <a:gd name="T4" fmla="*/ 3 w 18"/>
                  <a:gd name="T5" fmla="*/ 75 h 75"/>
                  <a:gd name="T6" fmla="*/ 0 w 18"/>
                  <a:gd name="T7" fmla="*/ 71 h 75"/>
                  <a:gd name="T8" fmla="*/ 0 w 18"/>
                  <a:gd name="T9" fmla="*/ 4 h 75"/>
                  <a:gd name="T10" fmla="*/ 3 w 18"/>
                  <a:gd name="T11" fmla="*/ 0 h 75"/>
                  <a:gd name="T12" fmla="*/ 14 w 18"/>
                  <a:gd name="T13" fmla="*/ 0 h 75"/>
                  <a:gd name="T14" fmla="*/ 18 w 18"/>
                  <a:gd name="T15" fmla="*/ 4 h 75"/>
                  <a:gd name="T16" fmla="*/ 18 w 18"/>
                  <a:gd name="T17" fmla="*/ 7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75">
                    <a:moveTo>
                      <a:pt x="18" y="71"/>
                    </a:moveTo>
                    <a:cubicBezTo>
                      <a:pt x="18" y="73"/>
                      <a:pt x="16" y="75"/>
                      <a:pt x="14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1" y="75"/>
                      <a:pt x="0" y="73"/>
                      <a:pt x="0" y="7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lnTo>
                      <a:pt x="18" y="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" name="Freeform 197"/>
              <p:cNvSpPr>
                <a:spLocks/>
              </p:cNvSpPr>
              <p:nvPr/>
            </p:nvSpPr>
            <p:spPr bwMode="auto">
              <a:xfrm>
                <a:off x="3494088" y="2208213"/>
                <a:ext cx="254000" cy="665162"/>
              </a:xfrm>
              <a:custGeom>
                <a:avLst/>
                <a:gdLst>
                  <a:gd name="T0" fmla="*/ 18 w 18"/>
                  <a:gd name="T1" fmla="*/ 45 h 47"/>
                  <a:gd name="T2" fmla="*/ 14 w 18"/>
                  <a:gd name="T3" fmla="*/ 47 h 47"/>
                  <a:gd name="T4" fmla="*/ 3 w 18"/>
                  <a:gd name="T5" fmla="*/ 47 h 47"/>
                  <a:gd name="T6" fmla="*/ 0 w 18"/>
                  <a:gd name="T7" fmla="*/ 45 h 47"/>
                  <a:gd name="T8" fmla="*/ 0 w 18"/>
                  <a:gd name="T9" fmla="*/ 2 h 47"/>
                  <a:gd name="T10" fmla="*/ 3 w 18"/>
                  <a:gd name="T11" fmla="*/ 0 h 47"/>
                  <a:gd name="T12" fmla="*/ 14 w 18"/>
                  <a:gd name="T13" fmla="*/ 0 h 47"/>
                  <a:gd name="T14" fmla="*/ 18 w 18"/>
                  <a:gd name="T15" fmla="*/ 2 h 47"/>
                  <a:gd name="T16" fmla="*/ 18 w 18"/>
                  <a:gd name="T17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7">
                    <a:moveTo>
                      <a:pt x="18" y="45"/>
                    </a:moveTo>
                    <a:cubicBezTo>
                      <a:pt x="18" y="46"/>
                      <a:pt x="16" y="47"/>
                      <a:pt x="14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1" y="47"/>
                      <a:pt x="0" y="46"/>
                      <a:pt x="0" y="4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1"/>
                      <a:pt x="18" y="2"/>
                    </a:cubicBezTo>
                    <a:lnTo>
                      <a:pt x="18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  <p:sp>
        <p:nvSpPr>
          <p:cNvPr id="11" name="Freeform 24"/>
          <p:cNvSpPr>
            <a:spLocks/>
          </p:cNvSpPr>
          <p:nvPr/>
        </p:nvSpPr>
        <p:spPr bwMode="auto">
          <a:xfrm>
            <a:off x="3733915" y="2047549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0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0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5" y="108"/>
                  <a:pt x="4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4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5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2" name="Freeform 25"/>
          <p:cNvSpPr>
            <a:spLocks/>
          </p:cNvSpPr>
          <p:nvPr/>
        </p:nvSpPr>
        <p:spPr bwMode="auto">
          <a:xfrm>
            <a:off x="4339042" y="2047549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3" name="Freeform 26"/>
          <p:cNvSpPr>
            <a:spLocks/>
          </p:cNvSpPr>
          <p:nvPr/>
        </p:nvSpPr>
        <p:spPr bwMode="auto">
          <a:xfrm>
            <a:off x="4036478" y="2047549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0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0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5" y="108"/>
                  <a:pt x="4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5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4" name="Freeform 27"/>
          <p:cNvSpPr>
            <a:spLocks/>
          </p:cNvSpPr>
          <p:nvPr/>
        </p:nvSpPr>
        <p:spPr bwMode="auto">
          <a:xfrm>
            <a:off x="4646022" y="2047549"/>
            <a:ext cx="256186" cy="563240"/>
          </a:xfrm>
          <a:custGeom>
            <a:avLst/>
            <a:gdLst>
              <a:gd name="T0" fmla="*/ 49 w 49"/>
              <a:gd name="T1" fmla="*/ 98 h 108"/>
              <a:gd name="T2" fmla="*/ 39 w 49"/>
              <a:gd name="T3" fmla="*/ 108 h 108"/>
              <a:gd name="T4" fmla="*/ 10 w 49"/>
              <a:gd name="T5" fmla="*/ 108 h 108"/>
              <a:gd name="T6" fmla="*/ 0 w 49"/>
              <a:gd name="T7" fmla="*/ 98 h 108"/>
              <a:gd name="T8" fmla="*/ 0 w 49"/>
              <a:gd name="T9" fmla="*/ 11 h 108"/>
              <a:gd name="T10" fmla="*/ 10 w 49"/>
              <a:gd name="T11" fmla="*/ 0 h 108"/>
              <a:gd name="T12" fmla="*/ 39 w 49"/>
              <a:gd name="T13" fmla="*/ 0 h 108"/>
              <a:gd name="T14" fmla="*/ 49 w 49"/>
              <a:gd name="T15" fmla="*/ 11 h 108"/>
              <a:gd name="T16" fmla="*/ 49 w 49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08">
                <a:moveTo>
                  <a:pt x="49" y="98"/>
                </a:moveTo>
                <a:cubicBezTo>
                  <a:pt x="49" y="103"/>
                  <a:pt x="45" y="108"/>
                  <a:pt x="39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4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5" y="0"/>
                  <a:pt x="49" y="5"/>
                  <a:pt x="49" y="11"/>
                </a:cubicBezTo>
                <a:lnTo>
                  <a:pt x="49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5" name="Freeform 28"/>
          <p:cNvSpPr>
            <a:spLocks/>
          </p:cNvSpPr>
          <p:nvPr/>
        </p:nvSpPr>
        <p:spPr bwMode="auto">
          <a:xfrm>
            <a:off x="3482145" y="2047548"/>
            <a:ext cx="152387" cy="0"/>
          </a:xfrm>
          <a:custGeom>
            <a:avLst/>
            <a:gdLst>
              <a:gd name="T0" fmla="*/ 69 w 69"/>
              <a:gd name="T1" fmla="*/ 0 w 69"/>
              <a:gd name="T2" fmla="*/ 69 w 69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9">
                <a:moveTo>
                  <a:pt x="69" y="0"/>
                </a:moveTo>
                <a:lnTo>
                  <a:pt x="0" y="0"/>
                </a:lnTo>
                <a:lnTo>
                  <a:pt x="69" y="0"/>
                </a:lnTo>
                <a:close/>
              </a:path>
            </a:pathLst>
          </a:custGeom>
          <a:solidFill>
            <a:srgbClr val="EB75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6163258" y="2047549"/>
            <a:ext cx="245143" cy="563240"/>
          </a:xfrm>
          <a:custGeom>
            <a:avLst/>
            <a:gdLst>
              <a:gd name="T0" fmla="*/ 10 w 47"/>
              <a:gd name="T1" fmla="*/ 0 h 108"/>
              <a:gd name="T2" fmla="*/ 39 w 47"/>
              <a:gd name="T3" fmla="*/ 0 h 108"/>
              <a:gd name="T4" fmla="*/ 47 w 47"/>
              <a:gd name="T5" fmla="*/ 4 h 108"/>
              <a:gd name="T6" fmla="*/ 21 w 47"/>
              <a:gd name="T7" fmla="*/ 54 h 108"/>
              <a:gd name="T8" fmla="*/ 47 w 47"/>
              <a:gd name="T9" fmla="*/ 104 h 108"/>
              <a:gd name="T10" fmla="*/ 39 w 47"/>
              <a:gd name="T11" fmla="*/ 108 h 108"/>
              <a:gd name="T12" fmla="*/ 10 w 47"/>
              <a:gd name="T13" fmla="*/ 108 h 108"/>
              <a:gd name="T14" fmla="*/ 0 w 47"/>
              <a:gd name="T15" fmla="*/ 98 h 108"/>
              <a:gd name="T16" fmla="*/ 0 w 47"/>
              <a:gd name="T17" fmla="*/ 11 h 108"/>
              <a:gd name="T18" fmla="*/ 10 w 47"/>
              <a:gd name="T1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108">
                <a:moveTo>
                  <a:pt x="10" y="0"/>
                </a:move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5" y="2"/>
                  <a:pt x="47" y="4"/>
                </a:cubicBezTo>
                <a:cubicBezTo>
                  <a:pt x="31" y="15"/>
                  <a:pt x="21" y="33"/>
                  <a:pt x="21" y="54"/>
                </a:cubicBezTo>
                <a:cubicBezTo>
                  <a:pt x="21" y="75"/>
                  <a:pt x="31" y="93"/>
                  <a:pt x="47" y="104"/>
                </a:cubicBezTo>
                <a:cubicBezTo>
                  <a:pt x="45" y="107"/>
                  <a:pt x="43" y="108"/>
                  <a:pt x="39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4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Freeform 31"/>
          <p:cNvSpPr>
            <a:spLocks/>
          </p:cNvSpPr>
          <p:nvPr/>
        </p:nvSpPr>
        <p:spPr bwMode="auto">
          <a:xfrm>
            <a:off x="5251149" y="2047549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0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0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5" y="108"/>
                  <a:pt x="4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5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8" name="Freeform 32"/>
          <p:cNvSpPr>
            <a:spLocks/>
          </p:cNvSpPr>
          <p:nvPr/>
        </p:nvSpPr>
        <p:spPr bwMode="auto">
          <a:xfrm>
            <a:off x="5553713" y="2047549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Freeform 33"/>
          <p:cNvSpPr>
            <a:spLocks/>
          </p:cNvSpPr>
          <p:nvPr/>
        </p:nvSpPr>
        <p:spPr bwMode="auto">
          <a:xfrm>
            <a:off x="5860694" y="2047549"/>
            <a:ext cx="256186" cy="563240"/>
          </a:xfrm>
          <a:custGeom>
            <a:avLst/>
            <a:gdLst>
              <a:gd name="T0" fmla="*/ 49 w 49"/>
              <a:gd name="T1" fmla="*/ 98 h 108"/>
              <a:gd name="T2" fmla="*/ 39 w 49"/>
              <a:gd name="T3" fmla="*/ 108 h 108"/>
              <a:gd name="T4" fmla="*/ 10 w 49"/>
              <a:gd name="T5" fmla="*/ 108 h 108"/>
              <a:gd name="T6" fmla="*/ 0 w 49"/>
              <a:gd name="T7" fmla="*/ 98 h 108"/>
              <a:gd name="T8" fmla="*/ 0 w 49"/>
              <a:gd name="T9" fmla="*/ 11 h 108"/>
              <a:gd name="T10" fmla="*/ 10 w 49"/>
              <a:gd name="T11" fmla="*/ 0 h 108"/>
              <a:gd name="T12" fmla="*/ 39 w 49"/>
              <a:gd name="T13" fmla="*/ 0 h 108"/>
              <a:gd name="T14" fmla="*/ 49 w 49"/>
              <a:gd name="T15" fmla="*/ 11 h 108"/>
              <a:gd name="T16" fmla="*/ 49 w 49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08">
                <a:moveTo>
                  <a:pt x="49" y="98"/>
                </a:moveTo>
                <a:cubicBezTo>
                  <a:pt x="49" y="103"/>
                  <a:pt x="45" y="108"/>
                  <a:pt x="39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4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5" y="0"/>
                  <a:pt x="49" y="5"/>
                  <a:pt x="49" y="11"/>
                </a:cubicBezTo>
                <a:lnTo>
                  <a:pt x="49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Freeform 34"/>
          <p:cNvSpPr>
            <a:spLocks/>
          </p:cNvSpPr>
          <p:nvPr/>
        </p:nvSpPr>
        <p:spPr bwMode="auto">
          <a:xfrm>
            <a:off x="4948586" y="2047549"/>
            <a:ext cx="256186" cy="563240"/>
          </a:xfrm>
          <a:custGeom>
            <a:avLst/>
            <a:gdLst>
              <a:gd name="T0" fmla="*/ 49 w 49"/>
              <a:gd name="T1" fmla="*/ 98 h 108"/>
              <a:gd name="T2" fmla="*/ 39 w 49"/>
              <a:gd name="T3" fmla="*/ 108 h 108"/>
              <a:gd name="T4" fmla="*/ 10 w 49"/>
              <a:gd name="T5" fmla="*/ 108 h 108"/>
              <a:gd name="T6" fmla="*/ 0 w 49"/>
              <a:gd name="T7" fmla="*/ 98 h 108"/>
              <a:gd name="T8" fmla="*/ 0 w 49"/>
              <a:gd name="T9" fmla="*/ 11 h 108"/>
              <a:gd name="T10" fmla="*/ 10 w 49"/>
              <a:gd name="T11" fmla="*/ 0 h 108"/>
              <a:gd name="T12" fmla="*/ 39 w 49"/>
              <a:gd name="T13" fmla="*/ 0 h 108"/>
              <a:gd name="T14" fmla="*/ 49 w 49"/>
              <a:gd name="T15" fmla="*/ 11 h 108"/>
              <a:gd name="T16" fmla="*/ 49 w 49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108">
                <a:moveTo>
                  <a:pt x="49" y="98"/>
                </a:moveTo>
                <a:cubicBezTo>
                  <a:pt x="49" y="103"/>
                  <a:pt x="45" y="108"/>
                  <a:pt x="39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4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5" y="0"/>
                  <a:pt x="49" y="5"/>
                  <a:pt x="49" y="11"/>
                </a:cubicBezTo>
                <a:lnTo>
                  <a:pt x="49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1" name="Freeform 40"/>
          <p:cNvSpPr>
            <a:spLocks/>
          </p:cNvSpPr>
          <p:nvPr/>
        </p:nvSpPr>
        <p:spPr bwMode="auto">
          <a:xfrm>
            <a:off x="3444923" y="2047196"/>
            <a:ext cx="242857" cy="563562"/>
          </a:xfrm>
          <a:custGeom>
            <a:avLst/>
            <a:gdLst>
              <a:gd name="T0" fmla="*/ 37 w 47"/>
              <a:gd name="T1" fmla="*/ 0 h 108"/>
              <a:gd name="T2" fmla="*/ 8 w 47"/>
              <a:gd name="T3" fmla="*/ 0 h 108"/>
              <a:gd name="T4" fmla="*/ 0 w 47"/>
              <a:gd name="T5" fmla="*/ 4 h 108"/>
              <a:gd name="T6" fmla="*/ 26 w 47"/>
              <a:gd name="T7" fmla="*/ 54 h 108"/>
              <a:gd name="T8" fmla="*/ 0 w 47"/>
              <a:gd name="T9" fmla="*/ 104 h 108"/>
              <a:gd name="T10" fmla="*/ 8 w 47"/>
              <a:gd name="T11" fmla="*/ 108 h 108"/>
              <a:gd name="T12" fmla="*/ 37 w 47"/>
              <a:gd name="T13" fmla="*/ 108 h 108"/>
              <a:gd name="T14" fmla="*/ 47 w 47"/>
              <a:gd name="T15" fmla="*/ 98 h 108"/>
              <a:gd name="T16" fmla="*/ 47 w 47"/>
              <a:gd name="T17" fmla="*/ 11 h 108"/>
              <a:gd name="T18" fmla="*/ 37 w 47"/>
              <a:gd name="T1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108">
                <a:moveTo>
                  <a:pt x="37" y="0"/>
                </a:moveTo>
                <a:cubicBezTo>
                  <a:pt x="8" y="0"/>
                  <a:pt x="8" y="0"/>
                  <a:pt x="8" y="0"/>
                </a:cubicBezTo>
                <a:cubicBezTo>
                  <a:pt x="5" y="0"/>
                  <a:pt x="2" y="2"/>
                  <a:pt x="0" y="4"/>
                </a:cubicBezTo>
                <a:cubicBezTo>
                  <a:pt x="16" y="15"/>
                  <a:pt x="26" y="33"/>
                  <a:pt x="26" y="54"/>
                </a:cubicBezTo>
                <a:cubicBezTo>
                  <a:pt x="26" y="75"/>
                  <a:pt x="16" y="93"/>
                  <a:pt x="0" y="104"/>
                </a:cubicBezTo>
                <a:cubicBezTo>
                  <a:pt x="2" y="107"/>
                  <a:pt x="5" y="108"/>
                  <a:pt x="8" y="108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43" y="108"/>
                  <a:pt x="47" y="103"/>
                  <a:pt x="47" y="98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5"/>
                  <a:pt x="43" y="0"/>
                  <a:pt x="37" y="0"/>
                </a:cubicBez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22" name="组合 21"/>
          <p:cNvGrpSpPr/>
          <p:nvPr/>
        </p:nvGrpSpPr>
        <p:grpSpPr>
          <a:xfrm>
            <a:off x="5562134" y="2819162"/>
            <a:ext cx="266444" cy="569794"/>
            <a:chOff x="3938588" y="2368550"/>
            <a:chExt cx="182563" cy="401638"/>
          </a:xfrm>
        </p:grpSpPr>
        <p:sp>
          <p:nvSpPr>
            <p:cNvPr id="23" name="Freeform 77"/>
            <p:cNvSpPr>
              <a:spLocks/>
            </p:cNvSpPr>
            <p:nvPr/>
          </p:nvSpPr>
          <p:spPr bwMode="auto">
            <a:xfrm>
              <a:off x="3938588" y="2720975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10 w 13"/>
                <a:gd name="T3" fmla="*/ 13 h 13"/>
                <a:gd name="T4" fmla="*/ 13 w 13"/>
                <a:gd name="T5" fmla="*/ 13 h 13"/>
                <a:gd name="T6" fmla="*/ 0 w 13"/>
                <a:gd name="T7" fmla="*/ 0 h 13"/>
                <a:gd name="T8" fmla="*/ 0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9"/>
                    <a:pt x="4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Freeform 78"/>
            <p:cNvSpPr>
              <a:spLocks/>
            </p:cNvSpPr>
            <p:nvPr/>
          </p:nvSpPr>
          <p:spPr bwMode="auto">
            <a:xfrm>
              <a:off x="3938588" y="2668588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" name="Freeform 79"/>
            <p:cNvSpPr>
              <a:spLocks/>
            </p:cNvSpPr>
            <p:nvPr/>
          </p:nvSpPr>
          <p:spPr bwMode="auto">
            <a:xfrm>
              <a:off x="3938588" y="2616200"/>
              <a:ext cx="152400" cy="153988"/>
            </a:xfrm>
            <a:custGeom>
              <a:avLst/>
              <a:gdLst>
                <a:gd name="T0" fmla="*/ 0 w 41"/>
                <a:gd name="T1" fmla="*/ 14 h 41"/>
                <a:gd name="T2" fmla="*/ 27 w 41"/>
                <a:gd name="T3" fmla="*/ 41 h 41"/>
                <a:gd name="T4" fmla="*/ 39 w 41"/>
                <a:gd name="T5" fmla="*/ 41 h 41"/>
                <a:gd name="T6" fmla="*/ 41 w 41"/>
                <a:gd name="T7" fmla="*/ 41 h 41"/>
                <a:gd name="T8" fmla="*/ 0 w 41"/>
                <a:gd name="T9" fmla="*/ 0 h 41"/>
                <a:gd name="T10" fmla="*/ 0 w 41"/>
                <a:gd name="T11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1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" name="Freeform 80"/>
            <p:cNvSpPr>
              <a:spLocks/>
            </p:cNvSpPr>
            <p:nvPr/>
          </p:nvSpPr>
          <p:spPr bwMode="auto">
            <a:xfrm>
              <a:off x="3938588" y="2559050"/>
              <a:ext cx="182563" cy="211138"/>
            </a:xfrm>
            <a:custGeom>
              <a:avLst/>
              <a:gdLst>
                <a:gd name="T0" fmla="*/ 0 w 49"/>
                <a:gd name="T1" fmla="*/ 15 h 56"/>
                <a:gd name="T2" fmla="*/ 41 w 49"/>
                <a:gd name="T3" fmla="*/ 56 h 56"/>
                <a:gd name="T4" fmla="*/ 49 w 49"/>
                <a:gd name="T5" fmla="*/ 50 h 56"/>
                <a:gd name="T6" fmla="*/ 0 w 49"/>
                <a:gd name="T7" fmla="*/ 0 h 56"/>
                <a:gd name="T8" fmla="*/ 0 w 49"/>
                <a:gd name="T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0" y="15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5" y="56"/>
                    <a:pt x="48" y="53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Freeform 81"/>
            <p:cNvSpPr>
              <a:spLocks/>
            </p:cNvSpPr>
            <p:nvPr/>
          </p:nvSpPr>
          <p:spPr bwMode="auto">
            <a:xfrm>
              <a:off x="3938588" y="2506663"/>
              <a:ext cx="182563" cy="241300"/>
            </a:xfrm>
            <a:custGeom>
              <a:avLst/>
              <a:gdLst>
                <a:gd name="T0" fmla="*/ 0 w 49"/>
                <a:gd name="T1" fmla="*/ 14 h 64"/>
                <a:gd name="T2" fmla="*/ 49 w 49"/>
                <a:gd name="T3" fmla="*/ 64 h 64"/>
                <a:gd name="T4" fmla="*/ 49 w 49"/>
                <a:gd name="T5" fmla="*/ 60 h 64"/>
                <a:gd name="T6" fmla="*/ 49 w 49"/>
                <a:gd name="T7" fmla="*/ 50 h 64"/>
                <a:gd name="T8" fmla="*/ 0 w 49"/>
                <a:gd name="T9" fmla="*/ 0 h 64"/>
                <a:gd name="T10" fmla="*/ 0 w 49"/>
                <a:gd name="T11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4">
                  <a:moveTo>
                    <a:pt x="0" y="1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62"/>
                    <a:pt x="49" y="61"/>
                    <a:pt x="49" y="6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8" name="Freeform 82"/>
            <p:cNvSpPr>
              <a:spLocks/>
            </p:cNvSpPr>
            <p:nvPr/>
          </p:nvSpPr>
          <p:spPr bwMode="auto">
            <a:xfrm>
              <a:off x="3938588" y="2454275"/>
              <a:ext cx="182563" cy="239713"/>
            </a:xfrm>
            <a:custGeom>
              <a:avLst/>
              <a:gdLst>
                <a:gd name="T0" fmla="*/ 0 w 115"/>
                <a:gd name="T1" fmla="*/ 33 h 151"/>
                <a:gd name="T2" fmla="*/ 115 w 115"/>
                <a:gd name="T3" fmla="*/ 151 h 151"/>
                <a:gd name="T4" fmla="*/ 115 w 115"/>
                <a:gd name="T5" fmla="*/ 118 h 151"/>
                <a:gd name="T6" fmla="*/ 0 w 115"/>
                <a:gd name="T7" fmla="*/ 0 h 151"/>
                <a:gd name="T8" fmla="*/ 0 w 115"/>
                <a:gd name="T9" fmla="*/ 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51">
                  <a:moveTo>
                    <a:pt x="0" y="33"/>
                  </a:moveTo>
                  <a:lnTo>
                    <a:pt x="115" y="151"/>
                  </a:lnTo>
                  <a:lnTo>
                    <a:pt x="115" y="118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Freeform 83"/>
            <p:cNvSpPr>
              <a:spLocks/>
            </p:cNvSpPr>
            <p:nvPr/>
          </p:nvSpPr>
          <p:spPr bwMode="auto">
            <a:xfrm>
              <a:off x="3938588" y="2398713"/>
              <a:ext cx="182563" cy="242888"/>
            </a:xfrm>
            <a:custGeom>
              <a:avLst/>
              <a:gdLst>
                <a:gd name="T0" fmla="*/ 0 w 49"/>
                <a:gd name="T1" fmla="*/ 2 h 65"/>
                <a:gd name="T2" fmla="*/ 0 w 49"/>
                <a:gd name="T3" fmla="*/ 15 h 65"/>
                <a:gd name="T4" fmla="*/ 49 w 49"/>
                <a:gd name="T5" fmla="*/ 65 h 65"/>
                <a:gd name="T6" fmla="*/ 49 w 49"/>
                <a:gd name="T7" fmla="*/ 50 h 65"/>
                <a:gd name="T8" fmla="*/ 0 w 49"/>
                <a:gd name="T9" fmla="*/ 0 h 65"/>
                <a:gd name="T10" fmla="*/ 0 w 49"/>
                <a:gd name="T1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5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Freeform 84"/>
            <p:cNvSpPr>
              <a:spLocks/>
            </p:cNvSpPr>
            <p:nvPr/>
          </p:nvSpPr>
          <p:spPr bwMode="auto">
            <a:xfrm>
              <a:off x="3938588" y="2371725"/>
              <a:ext cx="182563" cy="214313"/>
            </a:xfrm>
            <a:custGeom>
              <a:avLst/>
              <a:gdLst>
                <a:gd name="T0" fmla="*/ 0 w 49"/>
                <a:gd name="T1" fmla="*/ 7 h 57"/>
                <a:gd name="T2" fmla="*/ 49 w 49"/>
                <a:gd name="T3" fmla="*/ 57 h 57"/>
                <a:gd name="T4" fmla="*/ 49 w 49"/>
                <a:gd name="T5" fmla="*/ 43 h 57"/>
                <a:gd name="T6" fmla="*/ 6 w 49"/>
                <a:gd name="T7" fmla="*/ 0 h 57"/>
                <a:gd name="T8" fmla="*/ 0 w 49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1" name="Freeform 85"/>
            <p:cNvSpPr>
              <a:spLocks/>
            </p:cNvSpPr>
            <p:nvPr/>
          </p:nvSpPr>
          <p:spPr bwMode="auto">
            <a:xfrm>
              <a:off x="3960813" y="2368550"/>
              <a:ext cx="160338" cy="165100"/>
            </a:xfrm>
            <a:custGeom>
              <a:avLst/>
              <a:gdLst>
                <a:gd name="T0" fmla="*/ 4 w 43"/>
                <a:gd name="T1" fmla="*/ 0 h 44"/>
                <a:gd name="T2" fmla="*/ 0 w 43"/>
                <a:gd name="T3" fmla="*/ 1 h 44"/>
                <a:gd name="T4" fmla="*/ 43 w 43"/>
                <a:gd name="T5" fmla="*/ 44 h 44"/>
                <a:gd name="T6" fmla="*/ 43 w 43"/>
                <a:gd name="T7" fmla="*/ 29 h 44"/>
                <a:gd name="T8" fmla="*/ 14 w 43"/>
                <a:gd name="T9" fmla="*/ 0 h 44"/>
                <a:gd name="T10" fmla="*/ 4 w 4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2" name="Freeform 86"/>
            <p:cNvSpPr>
              <a:spLocks/>
            </p:cNvSpPr>
            <p:nvPr/>
          </p:nvSpPr>
          <p:spPr bwMode="auto">
            <a:xfrm>
              <a:off x="4013201" y="2368550"/>
              <a:ext cx="107950" cy="109538"/>
            </a:xfrm>
            <a:custGeom>
              <a:avLst/>
              <a:gdLst>
                <a:gd name="T0" fmla="*/ 68 w 68"/>
                <a:gd name="T1" fmla="*/ 69 h 69"/>
                <a:gd name="T2" fmla="*/ 68 w 68"/>
                <a:gd name="T3" fmla="*/ 35 h 69"/>
                <a:gd name="T4" fmla="*/ 33 w 68"/>
                <a:gd name="T5" fmla="*/ 0 h 69"/>
                <a:gd name="T6" fmla="*/ 0 w 68"/>
                <a:gd name="T7" fmla="*/ 0 h 69"/>
                <a:gd name="T8" fmla="*/ 68 w 6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">
                  <a:moveTo>
                    <a:pt x="68" y="69"/>
                  </a:moveTo>
                  <a:lnTo>
                    <a:pt x="68" y="35"/>
                  </a:lnTo>
                  <a:lnTo>
                    <a:pt x="33" y="0"/>
                  </a:lnTo>
                  <a:lnTo>
                    <a:pt x="0" y="0"/>
                  </a:lnTo>
                  <a:lnTo>
                    <a:pt x="68" y="6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3" name="Freeform 87"/>
            <p:cNvSpPr>
              <a:spLocks/>
            </p:cNvSpPr>
            <p:nvPr/>
          </p:nvSpPr>
          <p:spPr bwMode="auto">
            <a:xfrm>
              <a:off x="4065588" y="2368550"/>
              <a:ext cx="55563" cy="55563"/>
            </a:xfrm>
            <a:custGeom>
              <a:avLst/>
              <a:gdLst>
                <a:gd name="T0" fmla="*/ 15 w 15"/>
                <a:gd name="T1" fmla="*/ 10 h 15"/>
                <a:gd name="T2" fmla="*/ 5 w 15"/>
                <a:gd name="T3" fmla="*/ 0 h 15"/>
                <a:gd name="T4" fmla="*/ 0 w 15"/>
                <a:gd name="T5" fmla="*/ 0 h 15"/>
                <a:gd name="T6" fmla="*/ 15 w 15"/>
                <a:gd name="T7" fmla="*/ 15 h 15"/>
                <a:gd name="T8" fmla="*/ 15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10"/>
                  </a:moveTo>
                  <a:cubicBezTo>
                    <a:pt x="15" y="4"/>
                    <a:pt x="11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71611" y="2819162"/>
            <a:ext cx="266444" cy="569794"/>
            <a:chOff x="3938588" y="2368550"/>
            <a:chExt cx="182563" cy="401638"/>
          </a:xfrm>
        </p:grpSpPr>
        <p:sp>
          <p:nvSpPr>
            <p:cNvPr id="35" name="Freeform 77"/>
            <p:cNvSpPr>
              <a:spLocks/>
            </p:cNvSpPr>
            <p:nvPr/>
          </p:nvSpPr>
          <p:spPr bwMode="auto">
            <a:xfrm>
              <a:off x="3938588" y="2720975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10 w 13"/>
                <a:gd name="T3" fmla="*/ 13 h 13"/>
                <a:gd name="T4" fmla="*/ 13 w 13"/>
                <a:gd name="T5" fmla="*/ 13 h 13"/>
                <a:gd name="T6" fmla="*/ 0 w 13"/>
                <a:gd name="T7" fmla="*/ 0 h 13"/>
                <a:gd name="T8" fmla="*/ 0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9"/>
                    <a:pt x="4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Freeform 78"/>
            <p:cNvSpPr>
              <a:spLocks/>
            </p:cNvSpPr>
            <p:nvPr/>
          </p:nvSpPr>
          <p:spPr bwMode="auto">
            <a:xfrm>
              <a:off x="3938588" y="2668588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Freeform 79"/>
            <p:cNvSpPr>
              <a:spLocks/>
            </p:cNvSpPr>
            <p:nvPr/>
          </p:nvSpPr>
          <p:spPr bwMode="auto">
            <a:xfrm>
              <a:off x="3938588" y="2616200"/>
              <a:ext cx="152400" cy="153988"/>
            </a:xfrm>
            <a:custGeom>
              <a:avLst/>
              <a:gdLst>
                <a:gd name="T0" fmla="*/ 0 w 41"/>
                <a:gd name="T1" fmla="*/ 14 h 41"/>
                <a:gd name="T2" fmla="*/ 27 w 41"/>
                <a:gd name="T3" fmla="*/ 41 h 41"/>
                <a:gd name="T4" fmla="*/ 39 w 41"/>
                <a:gd name="T5" fmla="*/ 41 h 41"/>
                <a:gd name="T6" fmla="*/ 41 w 41"/>
                <a:gd name="T7" fmla="*/ 41 h 41"/>
                <a:gd name="T8" fmla="*/ 0 w 41"/>
                <a:gd name="T9" fmla="*/ 0 h 41"/>
                <a:gd name="T10" fmla="*/ 0 w 41"/>
                <a:gd name="T11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1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80"/>
            <p:cNvSpPr>
              <a:spLocks/>
            </p:cNvSpPr>
            <p:nvPr/>
          </p:nvSpPr>
          <p:spPr bwMode="auto">
            <a:xfrm>
              <a:off x="3938588" y="2559050"/>
              <a:ext cx="182563" cy="211138"/>
            </a:xfrm>
            <a:custGeom>
              <a:avLst/>
              <a:gdLst>
                <a:gd name="T0" fmla="*/ 0 w 49"/>
                <a:gd name="T1" fmla="*/ 15 h 56"/>
                <a:gd name="T2" fmla="*/ 41 w 49"/>
                <a:gd name="T3" fmla="*/ 56 h 56"/>
                <a:gd name="T4" fmla="*/ 49 w 49"/>
                <a:gd name="T5" fmla="*/ 50 h 56"/>
                <a:gd name="T6" fmla="*/ 0 w 49"/>
                <a:gd name="T7" fmla="*/ 0 h 56"/>
                <a:gd name="T8" fmla="*/ 0 w 49"/>
                <a:gd name="T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0" y="15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5" y="56"/>
                    <a:pt x="48" y="53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Freeform 81"/>
            <p:cNvSpPr>
              <a:spLocks/>
            </p:cNvSpPr>
            <p:nvPr/>
          </p:nvSpPr>
          <p:spPr bwMode="auto">
            <a:xfrm>
              <a:off x="3938588" y="2506663"/>
              <a:ext cx="182563" cy="241300"/>
            </a:xfrm>
            <a:custGeom>
              <a:avLst/>
              <a:gdLst>
                <a:gd name="T0" fmla="*/ 0 w 49"/>
                <a:gd name="T1" fmla="*/ 14 h 64"/>
                <a:gd name="T2" fmla="*/ 49 w 49"/>
                <a:gd name="T3" fmla="*/ 64 h 64"/>
                <a:gd name="T4" fmla="*/ 49 w 49"/>
                <a:gd name="T5" fmla="*/ 60 h 64"/>
                <a:gd name="T6" fmla="*/ 49 w 49"/>
                <a:gd name="T7" fmla="*/ 50 h 64"/>
                <a:gd name="T8" fmla="*/ 0 w 49"/>
                <a:gd name="T9" fmla="*/ 0 h 64"/>
                <a:gd name="T10" fmla="*/ 0 w 49"/>
                <a:gd name="T11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4">
                  <a:moveTo>
                    <a:pt x="0" y="1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62"/>
                    <a:pt x="49" y="61"/>
                    <a:pt x="49" y="6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Freeform 82"/>
            <p:cNvSpPr>
              <a:spLocks/>
            </p:cNvSpPr>
            <p:nvPr/>
          </p:nvSpPr>
          <p:spPr bwMode="auto">
            <a:xfrm>
              <a:off x="3938588" y="2454275"/>
              <a:ext cx="182563" cy="239713"/>
            </a:xfrm>
            <a:custGeom>
              <a:avLst/>
              <a:gdLst>
                <a:gd name="T0" fmla="*/ 0 w 115"/>
                <a:gd name="T1" fmla="*/ 33 h 151"/>
                <a:gd name="T2" fmla="*/ 115 w 115"/>
                <a:gd name="T3" fmla="*/ 151 h 151"/>
                <a:gd name="T4" fmla="*/ 115 w 115"/>
                <a:gd name="T5" fmla="*/ 118 h 151"/>
                <a:gd name="T6" fmla="*/ 0 w 115"/>
                <a:gd name="T7" fmla="*/ 0 h 151"/>
                <a:gd name="T8" fmla="*/ 0 w 115"/>
                <a:gd name="T9" fmla="*/ 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51">
                  <a:moveTo>
                    <a:pt x="0" y="33"/>
                  </a:moveTo>
                  <a:lnTo>
                    <a:pt x="115" y="151"/>
                  </a:lnTo>
                  <a:lnTo>
                    <a:pt x="115" y="118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1" name="Freeform 83"/>
            <p:cNvSpPr>
              <a:spLocks/>
            </p:cNvSpPr>
            <p:nvPr/>
          </p:nvSpPr>
          <p:spPr bwMode="auto">
            <a:xfrm>
              <a:off x="3938588" y="2398713"/>
              <a:ext cx="182563" cy="242888"/>
            </a:xfrm>
            <a:custGeom>
              <a:avLst/>
              <a:gdLst>
                <a:gd name="T0" fmla="*/ 0 w 49"/>
                <a:gd name="T1" fmla="*/ 2 h 65"/>
                <a:gd name="T2" fmla="*/ 0 w 49"/>
                <a:gd name="T3" fmla="*/ 15 h 65"/>
                <a:gd name="T4" fmla="*/ 49 w 49"/>
                <a:gd name="T5" fmla="*/ 65 h 65"/>
                <a:gd name="T6" fmla="*/ 49 w 49"/>
                <a:gd name="T7" fmla="*/ 50 h 65"/>
                <a:gd name="T8" fmla="*/ 0 w 49"/>
                <a:gd name="T9" fmla="*/ 0 h 65"/>
                <a:gd name="T10" fmla="*/ 0 w 49"/>
                <a:gd name="T1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5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2" name="Freeform 84"/>
            <p:cNvSpPr>
              <a:spLocks/>
            </p:cNvSpPr>
            <p:nvPr/>
          </p:nvSpPr>
          <p:spPr bwMode="auto">
            <a:xfrm>
              <a:off x="3938588" y="2371725"/>
              <a:ext cx="182563" cy="214313"/>
            </a:xfrm>
            <a:custGeom>
              <a:avLst/>
              <a:gdLst>
                <a:gd name="T0" fmla="*/ 0 w 49"/>
                <a:gd name="T1" fmla="*/ 7 h 57"/>
                <a:gd name="T2" fmla="*/ 49 w 49"/>
                <a:gd name="T3" fmla="*/ 57 h 57"/>
                <a:gd name="T4" fmla="*/ 49 w 49"/>
                <a:gd name="T5" fmla="*/ 43 h 57"/>
                <a:gd name="T6" fmla="*/ 6 w 49"/>
                <a:gd name="T7" fmla="*/ 0 h 57"/>
                <a:gd name="T8" fmla="*/ 0 w 49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3" name="Freeform 85"/>
            <p:cNvSpPr>
              <a:spLocks/>
            </p:cNvSpPr>
            <p:nvPr/>
          </p:nvSpPr>
          <p:spPr bwMode="auto">
            <a:xfrm>
              <a:off x="3960813" y="2368550"/>
              <a:ext cx="160338" cy="165100"/>
            </a:xfrm>
            <a:custGeom>
              <a:avLst/>
              <a:gdLst>
                <a:gd name="T0" fmla="*/ 4 w 43"/>
                <a:gd name="T1" fmla="*/ 0 h 44"/>
                <a:gd name="T2" fmla="*/ 0 w 43"/>
                <a:gd name="T3" fmla="*/ 1 h 44"/>
                <a:gd name="T4" fmla="*/ 43 w 43"/>
                <a:gd name="T5" fmla="*/ 44 h 44"/>
                <a:gd name="T6" fmla="*/ 43 w 43"/>
                <a:gd name="T7" fmla="*/ 29 h 44"/>
                <a:gd name="T8" fmla="*/ 14 w 43"/>
                <a:gd name="T9" fmla="*/ 0 h 44"/>
                <a:gd name="T10" fmla="*/ 4 w 4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4" name="Freeform 86"/>
            <p:cNvSpPr>
              <a:spLocks/>
            </p:cNvSpPr>
            <p:nvPr/>
          </p:nvSpPr>
          <p:spPr bwMode="auto">
            <a:xfrm>
              <a:off x="4013201" y="2368550"/>
              <a:ext cx="107950" cy="109538"/>
            </a:xfrm>
            <a:custGeom>
              <a:avLst/>
              <a:gdLst>
                <a:gd name="T0" fmla="*/ 68 w 68"/>
                <a:gd name="T1" fmla="*/ 69 h 69"/>
                <a:gd name="T2" fmla="*/ 68 w 68"/>
                <a:gd name="T3" fmla="*/ 35 h 69"/>
                <a:gd name="T4" fmla="*/ 33 w 68"/>
                <a:gd name="T5" fmla="*/ 0 h 69"/>
                <a:gd name="T6" fmla="*/ 0 w 68"/>
                <a:gd name="T7" fmla="*/ 0 h 69"/>
                <a:gd name="T8" fmla="*/ 68 w 6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">
                  <a:moveTo>
                    <a:pt x="68" y="69"/>
                  </a:moveTo>
                  <a:lnTo>
                    <a:pt x="68" y="35"/>
                  </a:lnTo>
                  <a:lnTo>
                    <a:pt x="33" y="0"/>
                  </a:lnTo>
                  <a:lnTo>
                    <a:pt x="0" y="0"/>
                  </a:lnTo>
                  <a:lnTo>
                    <a:pt x="68" y="6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5" name="Freeform 87"/>
            <p:cNvSpPr>
              <a:spLocks/>
            </p:cNvSpPr>
            <p:nvPr/>
          </p:nvSpPr>
          <p:spPr bwMode="auto">
            <a:xfrm>
              <a:off x="4065588" y="2368550"/>
              <a:ext cx="55563" cy="55563"/>
            </a:xfrm>
            <a:custGeom>
              <a:avLst/>
              <a:gdLst>
                <a:gd name="T0" fmla="*/ 15 w 15"/>
                <a:gd name="T1" fmla="*/ 10 h 15"/>
                <a:gd name="T2" fmla="*/ 5 w 15"/>
                <a:gd name="T3" fmla="*/ 0 h 15"/>
                <a:gd name="T4" fmla="*/ 0 w 15"/>
                <a:gd name="T5" fmla="*/ 0 h 15"/>
                <a:gd name="T6" fmla="*/ 15 w 15"/>
                <a:gd name="T7" fmla="*/ 15 h 15"/>
                <a:gd name="T8" fmla="*/ 15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10"/>
                  </a:moveTo>
                  <a:cubicBezTo>
                    <a:pt x="15" y="4"/>
                    <a:pt x="11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52657" y="2819162"/>
            <a:ext cx="266444" cy="569794"/>
            <a:chOff x="3938588" y="2368550"/>
            <a:chExt cx="182563" cy="401638"/>
          </a:xfrm>
        </p:grpSpPr>
        <p:sp>
          <p:nvSpPr>
            <p:cNvPr id="47" name="Freeform 77"/>
            <p:cNvSpPr>
              <a:spLocks/>
            </p:cNvSpPr>
            <p:nvPr/>
          </p:nvSpPr>
          <p:spPr bwMode="auto">
            <a:xfrm>
              <a:off x="3938588" y="2720975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10 w 13"/>
                <a:gd name="T3" fmla="*/ 13 h 13"/>
                <a:gd name="T4" fmla="*/ 13 w 13"/>
                <a:gd name="T5" fmla="*/ 13 h 13"/>
                <a:gd name="T6" fmla="*/ 0 w 13"/>
                <a:gd name="T7" fmla="*/ 0 h 13"/>
                <a:gd name="T8" fmla="*/ 0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9"/>
                    <a:pt x="4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" name="Freeform 78"/>
            <p:cNvSpPr>
              <a:spLocks/>
            </p:cNvSpPr>
            <p:nvPr/>
          </p:nvSpPr>
          <p:spPr bwMode="auto">
            <a:xfrm>
              <a:off x="3938588" y="2668588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" name="Freeform 79"/>
            <p:cNvSpPr>
              <a:spLocks/>
            </p:cNvSpPr>
            <p:nvPr/>
          </p:nvSpPr>
          <p:spPr bwMode="auto">
            <a:xfrm>
              <a:off x="3938588" y="2616200"/>
              <a:ext cx="152400" cy="153988"/>
            </a:xfrm>
            <a:custGeom>
              <a:avLst/>
              <a:gdLst>
                <a:gd name="T0" fmla="*/ 0 w 41"/>
                <a:gd name="T1" fmla="*/ 14 h 41"/>
                <a:gd name="T2" fmla="*/ 27 w 41"/>
                <a:gd name="T3" fmla="*/ 41 h 41"/>
                <a:gd name="T4" fmla="*/ 39 w 41"/>
                <a:gd name="T5" fmla="*/ 41 h 41"/>
                <a:gd name="T6" fmla="*/ 41 w 41"/>
                <a:gd name="T7" fmla="*/ 41 h 41"/>
                <a:gd name="T8" fmla="*/ 0 w 41"/>
                <a:gd name="T9" fmla="*/ 0 h 41"/>
                <a:gd name="T10" fmla="*/ 0 w 41"/>
                <a:gd name="T11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1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" name="Freeform 80"/>
            <p:cNvSpPr>
              <a:spLocks/>
            </p:cNvSpPr>
            <p:nvPr/>
          </p:nvSpPr>
          <p:spPr bwMode="auto">
            <a:xfrm>
              <a:off x="3938588" y="2559050"/>
              <a:ext cx="182563" cy="211138"/>
            </a:xfrm>
            <a:custGeom>
              <a:avLst/>
              <a:gdLst>
                <a:gd name="T0" fmla="*/ 0 w 49"/>
                <a:gd name="T1" fmla="*/ 15 h 56"/>
                <a:gd name="T2" fmla="*/ 41 w 49"/>
                <a:gd name="T3" fmla="*/ 56 h 56"/>
                <a:gd name="T4" fmla="*/ 49 w 49"/>
                <a:gd name="T5" fmla="*/ 50 h 56"/>
                <a:gd name="T6" fmla="*/ 0 w 49"/>
                <a:gd name="T7" fmla="*/ 0 h 56"/>
                <a:gd name="T8" fmla="*/ 0 w 49"/>
                <a:gd name="T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0" y="15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5" y="56"/>
                    <a:pt x="48" y="53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" name="Freeform 81"/>
            <p:cNvSpPr>
              <a:spLocks/>
            </p:cNvSpPr>
            <p:nvPr/>
          </p:nvSpPr>
          <p:spPr bwMode="auto">
            <a:xfrm>
              <a:off x="3938588" y="2506663"/>
              <a:ext cx="182563" cy="241300"/>
            </a:xfrm>
            <a:custGeom>
              <a:avLst/>
              <a:gdLst>
                <a:gd name="T0" fmla="*/ 0 w 49"/>
                <a:gd name="T1" fmla="*/ 14 h 64"/>
                <a:gd name="T2" fmla="*/ 49 w 49"/>
                <a:gd name="T3" fmla="*/ 64 h 64"/>
                <a:gd name="T4" fmla="*/ 49 w 49"/>
                <a:gd name="T5" fmla="*/ 60 h 64"/>
                <a:gd name="T6" fmla="*/ 49 w 49"/>
                <a:gd name="T7" fmla="*/ 50 h 64"/>
                <a:gd name="T8" fmla="*/ 0 w 49"/>
                <a:gd name="T9" fmla="*/ 0 h 64"/>
                <a:gd name="T10" fmla="*/ 0 w 49"/>
                <a:gd name="T11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4">
                  <a:moveTo>
                    <a:pt x="0" y="1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62"/>
                    <a:pt x="49" y="61"/>
                    <a:pt x="49" y="6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" name="Freeform 82"/>
            <p:cNvSpPr>
              <a:spLocks/>
            </p:cNvSpPr>
            <p:nvPr/>
          </p:nvSpPr>
          <p:spPr bwMode="auto">
            <a:xfrm>
              <a:off x="3938588" y="2454275"/>
              <a:ext cx="182563" cy="239713"/>
            </a:xfrm>
            <a:custGeom>
              <a:avLst/>
              <a:gdLst>
                <a:gd name="T0" fmla="*/ 0 w 115"/>
                <a:gd name="T1" fmla="*/ 33 h 151"/>
                <a:gd name="T2" fmla="*/ 115 w 115"/>
                <a:gd name="T3" fmla="*/ 151 h 151"/>
                <a:gd name="T4" fmla="*/ 115 w 115"/>
                <a:gd name="T5" fmla="*/ 118 h 151"/>
                <a:gd name="T6" fmla="*/ 0 w 115"/>
                <a:gd name="T7" fmla="*/ 0 h 151"/>
                <a:gd name="T8" fmla="*/ 0 w 115"/>
                <a:gd name="T9" fmla="*/ 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51">
                  <a:moveTo>
                    <a:pt x="0" y="33"/>
                  </a:moveTo>
                  <a:lnTo>
                    <a:pt x="115" y="151"/>
                  </a:lnTo>
                  <a:lnTo>
                    <a:pt x="115" y="118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" name="Freeform 83"/>
            <p:cNvSpPr>
              <a:spLocks/>
            </p:cNvSpPr>
            <p:nvPr/>
          </p:nvSpPr>
          <p:spPr bwMode="auto">
            <a:xfrm>
              <a:off x="3938588" y="2398713"/>
              <a:ext cx="182563" cy="242888"/>
            </a:xfrm>
            <a:custGeom>
              <a:avLst/>
              <a:gdLst>
                <a:gd name="T0" fmla="*/ 0 w 49"/>
                <a:gd name="T1" fmla="*/ 2 h 65"/>
                <a:gd name="T2" fmla="*/ 0 w 49"/>
                <a:gd name="T3" fmla="*/ 15 h 65"/>
                <a:gd name="T4" fmla="*/ 49 w 49"/>
                <a:gd name="T5" fmla="*/ 65 h 65"/>
                <a:gd name="T6" fmla="*/ 49 w 49"/>
                <a:gd name="T7" fmla="*/ 50 h 65"/>
                <a:gd name="T8" fmla="*/ 0 w 49"/>
                <a:gd name="T9" fmla="*/ 0 h 65"/>
                <a:gd name="T10" fmla="*/ 0 w 49"/>
                <a:gd name="T1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5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" name="Freeform 84"/>
            <p:cNvSpPr>
              <a:spLocks/>
            </p:cNvSpPr>
            <p:nvPr/>
          </p:nvSpPr>
          <p:spPr bwMode="auto">
            <a:xfrm>
              <a:off x="3938588" y="2371725"/>
              <a:ext cx="182563" cy="214313"/>
            </a:xfrm>
            <a:custGeom>
              <a:avLst/>
              <a:gdLst>
                <a:gd name="T0" fmla="*/ 0 w 49"/>
                <a:gd name="T1" fmla="*/ 7 h 57"/>
                <a:gd name="T2" fmla="*/ 49 w 49"/>
                <a:gd name="T3" fmla="*/ 57 h 57"/>
                <a:gd name="T4" fmla="*/ 49 w 49"/>
                <a:gd name="T5" fmla="*/ 43 h 57"/>
                <a:gd name="T6" fmla="*/ 6 w 49"/>
                <a:gd name="T7" fmla="*/ 0 h 57"/>
                <a:gd name="T8" fmla="*/ 0 w 49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" name="Freeform 85"/>
            <p:cNvSpPr>
              <a:spLocks/>
            </p:cNvSpPr>
            <p:nvPr/>
          </p:nvSpPr>
          <p:spPr bwMode="auto">
            <a:xfrm>
              <a:off x="3960813" y="2368550"/>
              <a:ext cx="160338" cy="165100"/>
            </a:xfrm>
            <a:custGeom>
              <a:avLst/>
              <a:gdLst>
                <a:gd name="T0" fmla="*/ 4 w 43"/>
                <a:gd name="T1" fmla="*/ 0 h 44"/>
                <a:gd name="T2" fmla="*/ 0 w 43"/>
                <a:gd name="T3" fmla="*/ 1 h 44"/>
                <a:gd name="T4" fmla="*/ 43 w 43"/>
                <a:gd name="T5" fmla="*/ 44 h 44"/>
                <a:gd name="T6" fmla="*/ 43 w 43"/>
                <a:gd name="T7" fmla="*/ 29 h 44"/>
                <a:gd name="T8" fmla="*/ 14 w 43"/>
                <a:gd name="T9" fmla="*/ 0 h 44"/>
                <a:gd name="T10" fmla="*/ 4 w 4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Freeform 86"/>
            <p:cNvSpPr>
              <a:spLocks/>
            </p:cNvSpPr>
            <p:nvPr/>
          </p:nvSpPr>
          <p:spPr bwMode="auto">
            <a:xfrm>
              <a:off x="4013201" y="2368550"/>
              <a:ext cx="107950" cy="109538"/>
            </a:xfrm>
            <a:custGeom>
              <a:avLst/>
              <a:gdLst>
                <a:gd name="T0" fmla="*/ 68 w 68"/>
                <a:gd name="T1" fmla="*/ 69 h 69"/>
                <a:gd name="T2" fmla="*/ 68 w 68"/>
                <a:gd name="T3" fmla="*/ 35 h 69"/>
                <a:gd name="T4" fmla="*/ 33 w 68"/>
                <a:gd name="T5" fmla="*/ 0 h 69"/>
                <a:gd name="T6" fmla="*/ 0 w 68"/>
                <a:gd name="T7" fmla="*/ 0 h 69"/>
                <a:gd name="T8" fmla="*/ 68 w 6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">
                  <a:moveTo>
                    <a:pt x="68" y="69"/>
                  </a:moveTo>
                  <a:lnTo>
                    <a:pt x="68" y="35"/>
                  </a:lnTo>
                  <a:lnTo>
                    <a:pt x="33" y="0"/>
                  </a:lnTo>
                  <a:lnTo>
                    <a:pt x="0" y="0"/>
                  </a:lnTo>
                  <a:lnTo>
                    <a:pt x="68" y="6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" name="Freeform 87"/>
            <p:cNvSpPr>
              <a:spLocks/>
            </p:cNvSpPr>
            <p:nvPr/>
          </p:nvSpPr>
          <p:spPr bwMode="auto">
            <a:xfrm>
              <a:off x="4065588" y="2368550"/>
              <a:ext cx="55563" cy="55563"/>
            </a:xfrm>
            <a:custGeom>
              <a:avLst/>
              <a:gdLst>
                <a:gd name="T0" fmla="*/ 15 w 15"/>
                <a:gd name="T1" fmla="*/ 10 h 15"/>
                <a:gd name="T2" fmla="*/ 5 w 15"/>
                <a:gd name="T3" fmla="*/ 0 h 15"/>
                <a:gd name="T4" fmla="*/ 0 w 15"/>
                <a:gd name="T5" fmla="*/ 0 h 15"/>
                <a:gd name="T6" fmla="*/ 15 w 15"/>
                <a:gd name="T7" fmla="*/ 15 h 15"/>
                <a:gd name="T8" fmla="*/ 15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10"/>
                  </a:moveTo>
                  <a:cubicBezTo>
                    <a:pt x="15" y="4"/>
                    <a:pt x="11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943181" y="2819162"/>
            <a:ext cx="266444" cy="569794"/>
            <a:chOff x="3938588" y="2368550"/>
            <a:chExt cx="182563" cy="401638"/>
          </a:xfrm>
        </p:grpSpPr>
        <p:sp>
          <p:nvSpPr>
            <p:cNvPr id="59" name="Freeform 77"/>
            <p:cNvSpPr>
              <a:spLocks/>
            </p:cNvSpPr>
            <p:nvPr/>
          </p:nvSpPr>
          <p:spPr bwMode="auto">
            <a:xfrm>
              <a:off x="3938588" y="2720975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10 w 13"/>
                <a:gd name="T3" fmla="*/ 13 h 13"/>
                <a:gd name="T4" fmla="*/ 13 w 13"/>
                <a:gd name="T5" fmla="*/ 13 h 13"/>
                <a:gd name="T6" fmla="*/ 0 w 13"/>
                <a:gd name="T7" fmla="*/ 0 h 13"/>
                <a:gd name="T8" fmla="*/ 0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9"/>
                    <a:pt x="4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" name="Freeform 78"/>
            <p:cNvSpPr>
              <a:spLocks/>
            </p:cNvSpPr>
            <p:nvPr/>
          </p:nvSpPr>
          <p:spPr bwMode="auto">
            <a:xfrm>
              <a:off x="3938588" y="2668588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" name="Freeform 79"/>
            <p:cNvSpPr>
              <a:spLocks/>
            </p:cNvSpPr>
            <p:nvPr/>
          </p:nvSpPr>
          <p:spPr bwMode="auto">
            <a:xfrm>
              <a:off x="3938588" y="2616200"/>
              <a:ext cx="152400" cy="153988"/>
            </a:xfrm>
            <a:custGeom>
              <a:avLst/>
              <a:gdLst>
                <a:gd name="T0" fmla="*/ 0 w 41"/>
                <a:gd name="T1" fmla="*/ 14 h 41"/>
                <a:gd name="T2" fmla="*/ 27 w 41"/>
                <a:gd name="T3" fmla="*/ 41 h 41"/>
                <a:gd name="T4" fmla="*/ 39 w 41"/>
                <a:gd name="T5" fmla="*/ 41 h 41"/>
                <a:gd name="T6" fmla="*/ 41 w 41"/>
                <a:gd name="T7" fmla="*/ 41 h 41"/>
                <a:gd name="T8" fmla="*/ 0 w 41"/>
                <a:gd name="T9" fmla="*/ 0 h 41"/>
                <a:gd name="T10" fmla="*/ 0 w 41"/>
                <a:gd name="T11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1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" name="Freeform 80"/>
            <p:cNvSpPr>
              <a:spLocks/>
            </p:cNvSpPr>
            <p:nvPr/>
          </p:nvSpPr>
          <p:spPr bwMode="auto">
            <a:xfrm>
              <a:off x="3938588" y="2559050"/>
              <a:ext cx="182563" cy="211138"/>
            </a:xfrm>
            <a:custGeom>
              <a:avLst/>
              <a:gdLst>
                <a:gd name="T0" fmla="*/ 0 w 49"/>
                <a:gd name="T1" fmla="*/ 15 h 56"/>
                <a:gd name="T2" fmla="*/ 41 w 49"/>
                <a:gd name="T3" fmla="*/ 56 h 56"/>
                <a:gd name="T4" fmla="*/ 49 w 49"/>
                <a:gd name="T5" fmla="*/ 50 h 56"/>
                <a:gd name="T6" fmla="*/ 0 w 49"/>
                <a:gd name="T7" fmla="*/ 0 h 56"/>
                <a:gd name="T8" fmla="*/ 0 w 49"/>
                <a:gd name="T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0" y="15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5" y="56"/>
                    <a:pt x="48" y="53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" name="Freeform 81"/>
            <p:cNvSpPr>
              <a:spLocks/>
            </p:cNvSpPr>
            <p:nvPr/>
          </p:nvSpPr>
          <p:spPr bwMode="auto">
            <a:xfrm>
              <a:off x="3938588" y="2506663"/>
              <a:ext cx="182563" cy="241300"/>
            </a:xfrm>
            <a:custGeom>
              <a:avLst/>
              <a:gdLst>
                <a:gd name="T0" fmla="*/ 0 w 49"/>
                <a:gd name="T1" fmla="*/ 14 h 64"/>
                <a:gd name="T2" fmla="*/ 49 w 49"/>
                <a:gd name="T3" fmla="*/ 64 h 64"/>
                <a:gd name="T4" fmla="*/ 49 w 49"/>
                <a:gd name="T5" fmla="*/ 60 h 64"/>
                <a:gd name="T6" fmla="*/ 49 w 49"/>
                <a:gd name="T7" fmla="*/ 50 h 64"/>
                <a:gd name="T8" fmla="*/ 0 w 49"/>
                <a:gd name="T9" fmla="*/ 0 h 64"/>
                <a:gd name="T10" fmla="*/ 0 w 49"/>
                <a:gd name="T11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4">
                  <a:moveTo>
                    <a:pt x="0" y="1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62"/>
                    <a:pt x="49" y="61"/>
                    <a:pt x="49" y="6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" name="Freeform 82"/>
            <p:cNvSpPr>
              <a:spLocks/>
            </p:cNvSpPr>
            <p:nvPr/>
          </p:nvSpPr>
          <p:spPr bwMode="auto">
            <a:xfrm>
              <a:off x="3938588" y="2454275"/>
              <a:ext cx="182563" cy="239713"/>
            </a:xfrm>
            <a:custGeom>
              <a:avLst/>
              <a:gdLst>
                <a:gd name="T0" fmla="*/ 0 w 115"/>
                <a:gd name="T1" fmla="*/ 33 h 151"/>
                <a:gd name="T2" fmla="*/ 115 w 115"/>
                <a:gd name="T3" fmla="*/ 151 h 151"/>
                <a:gd name="T4" fmla="*/ 115 w 115"/>
                <a:gd name="T5" fmla="*/ 118 h 151"/>
                <a:gd name="T6" fmla="*/ 0 w 115"/>
                <a:gd name="T7" fmla="*/ 0 h 151"/>
                <a:gd name="T8" fmla="*/ 0 w 115"/>
                <a:gd name="T9" fmla="*/ 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51">
                  <a:moveTo>
                    <a:pt x="0" y="33"/>
                  </a:moveTo>
                  <a:lnTo>
                    <a:pt x="115" y="151"/>
                  </a:lnTo>
                  <a:lnTo>
                    <a:pt x="115" y="118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" name="Freeform 83"/>
            <p:cNvSpPr>
              <a:spLocks/>
            </p:cNvSpPr>
            <p:nvPr/>
          </p:nvSpPr>
          <p:spPr bwMode="auto">
            <a:xfrm>
              <a:off x="3938588" y="2398713"/>
              <a:ext cx="182563" cy="242888"/>
            </a:xfrm>
            <a:custGeom>
              <a:avLst/>
              <a:gdLst>
                <a:gd name="T0" fmla="*/ 0 w 49"/>
                <a:gd name="T1" fmla="*/ 2 h 65"/>
                <a:gd name="T2" fmla="*/ 0 w 49"/>
                <a:gd name="T3" fmla="*/ 15 h 65"/>
                <a:gd name="T4" fmla="*/ 49 w 49"/>
                <a:gd name="T5" fmla="*/ 65 h 65"/>
                <a:gd name="T6" fmla="*/ 49 w 49"/>
                <a:gd name="T7" fmla="*/ 50 h 65"/>
                <a:gd name="T8" fmla="*/ 0 w 49"/>
                <a:gd name="T9" fmla="*/ 0 h 65"/>
                <a:gd name="T10" fmla="*/ 0 w 49"/>
                <a:gd name="T1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5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" name="Freeform 84"/>
            <p:cNvSpPr>
              <a:spLocks/>
            </p:cNvSpPr>
            <p:nvPr/>
          </p:nvSpPr>
          <p:spPr bwMode="auto">
            <a:xfrm>
              <a:off x="3938588" y="2371725"/>
              <a:ext cx="182563" cy="214313"/>
            </a:xfrm>
            <a:custGeom>
              <a:avLst/>
              <a:gdLst>
                <a:gd name="T0" fmla="*/ 0 w 49"/>
                <a:gd name="T1" fmla="*/ 7 h 57"/>
                <a:gd name="T2" fmla="*/ 49 w 49"/>
                <a:gd name="T3" fmla="*/ 57 h 57"/>
                <a:gd name="T4" fmla="*/ 49 w 49"/>
                <a:gd name="T5" fmla="*/ 43 h 57"/>
                <a:gd name="T6" fmla="*/ 6 w 49"/>
                <a:gd name="T7" fmla="*/ 0 h 57"/>
                <a:gd name="T8" fmla="*/ 0 w 49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" name="Freeform 85"/>
            <p:cNvSpPr>
              <a:spLocks/>
            </p:cNvSpPr>
            <p:nvPr/>
          </p:nvSpPr>
          <p:spPr bwMode="auto">
            <a:xfrm>
              <a:off x="3960813" y="2368550"/>
              <a:ext cx="160338" cy="165100"/>
            </a:xfrm>
            <a:custGeom>
              <a:avLst/>
              <a:gdLst>
                <a:gd name="T0" fmla="*/ 4 w 43"/>
                <a:gd name="T1" fmla="*/ 0 h 44"/>
                <a:gd name="T2" fmla="*/ 0 w 43"/>
                <a:gd name="T3" fmla="*/ 1 h 44"/>
                <a:gd name="T4" fmla="*/ 43 w 43"/>
                <a:gd name="T5" fmla="*/ 44 h 44"/>
                <a:gd name="T6" fmla="*/ 43 w 43"/>
                <a:gd name="T7" fmla="*/ 29 h 44"/>
                <a:gd name="T8" fmla="*/ 14 w 43"/>
                <a:gd name="T9" fmla="*/ 0 h 44"/>
                <a:gd name="T10" fmla="*/ 4 w 4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" name="Freeform 86"/>
            <p:cNvSpPr>
              <a:spLocks/>
            </p:cNvSpPr>
            <p:nvPr/>
          </p:nvSpPr>
          <p:spPr bwMode="auto">
            <a:xfrm>
              <a:off x="4013201" y="2368550"/>
              <a:ext cx="107950" cy="109538"/>
            </a:xfrm>
            <a:custGeom>
              <a:avLst/>
              <a:gdLst>
                <a:gd name="T0" fmla="*/ 68 w 68"/>
                <a:gd name="T1" fmla="*/ 69 h 69"/>
                <a:gd name="T2" fmla="*/ 68 w 68"/>
                <a:gd name="T3" fmla="*/ 35 h 69"/>
                <a:gd name="T4" fmla="*/ 33 w 68"/>
                <a:gd name="T5" fmla="*/ 0 h 69"/>
                <a:gd name="T6" fmla="*/ 0 w 68"/>
                <a:gd name="T7" fmla="*/ 0 h 69"/>
                <a:gd name="T8" fmla="*/ 68 w 6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">
                  <a:moveTo>
                    <a:pt x="68" y="69"/>
                  </a:moveTo>
                  <a:lnTo>
                    <a:pt x="68" y="35"/>
                  </a:lnTo>
                  <a:lnTo>
                    <a:pt x="33" y="0"/>
                  </a:lnTo>
                  <a:lnTo>
                    <a:pt x="0" y="0"/>
                  </a:lnTo>
                  <a:lnTo>
                    <a:pt x="68" y="6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" name="Freeform 87"/>
            <p:cNvSpPr>
              <a:spLocks/>
            </p:cNvSpPr>
            <p:nvPr/>
          </p:nvSpPr>
          <p:spPr bwMode="auto">
            <a:xfrm>
              <a:off x="4065588" y="2368550"/>
              <a:ext cx="55563" cy="55563"/>
            </a:xfrm>
            <a:custGeom>
              <a:avLst/>
              <a:gdLst>
                <a:gd name="T0" fmla="*/ 15 w 15"/>
                <a:gd name="T1" fmla="*/ 10 h 15"/>
                <a:gd name="T2" fmla="*/ 5 w 15"/>
                <a:gd name="T3" fmla="*/ 0 h 15"/>
                <a:gd name="T4" fmla="*/ 0 w 15"/>
                <a:gd name="T5" fmla="*/ 0 h 15"/>
                <a:gd name="T6" fmla="*/ 15 w 15"/>
                <a:gd name="T7" fmla="*/ 15 h 15"/>
                <a:gd name="T8" fmla="*/ 15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10"/>
                  </a:moveTo>
                  <a:cubicBezTo>
                    <a:pt x="15" y="4"/>
                    <a:pt x="11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633704" y="2819162"/>
            <a:ext cx="266444" cy="569794"/>
            <a:chOff x="3938588" y="2368550"/>
            <a:chExt cx="182563" cy="401638"/>
          </a:xfrm>
        </p:grpSpPr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3938588" y="2720975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10 w 13"/>
                <a:gd name="T3" fmla="*/ 13 h 13"/>
                <a:gd name="T4" fmla="*/ 13 w 13"/>
                <a:gd name="T5" fmla="*/ 13 h 13"/>
                <a:gd name="T6" fmla="*/ 0 w 13"/>
                <a:gd name="T7" fmla="*/ 0 h 13"/>
                <a:gd name="T8" fmla="*/ 0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9"/>
                    <a:pt x="4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3938588" y="2668588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3938588" y="2616200"/>
              <a:ext cx="152400" cy="153988"/>
            </a:xfrm>
            <a:custGeom>
              <a:avLst/>
              <a:gdLst>
                <a:gd name="T0" fmla="*/ 0 w 41"/>
                <a:gd name="T1" fmla="*/ 14 h 41"/>
                <a:gd name="T2" fmla="*/ 27 w 41"/>
                <a:gd name="T3" fmla="*/ 41 h 41"/>
                <a:gd name="T4" fmla="*/ 39 w 41"/>
                <a:gd name="T5" fmla="*/ 41 h 41"/>
                <a:gd name="T6" fmla="*/ 41 w 41"/>
                <a:gd name="T7" fmla="*/ 41 h 41"/>
                <a:gd name="T8" fmla="*/ 0 w 41"/>
                <a:gd name="T9" fmla="*/ 0 h 41"/>
                <a:gd name="T10" fmla="*/ 0 w 41"/>
                <a:gd name="T11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1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3938588" y="2559050"/>
              <a:ext cx="182563" cy="211138"/>
            </a:xfrm>
            <a:custGeom>
              <a:avLst/>
              <a:gdLst>
                <a:gd name="T0" fmla="*/ 0 w 49"/>
                <a:gd name="T1" fmla="*/ 15 h 56"/>
                <a:gd name="T2" fmla="*/ 41 w 49"/>
                <a:gd name="T3" fmla="*/ 56 h 56"/>
                <a:gd name="T4" fmla="*/ 49 w 49"/>
                <a:gd name="T5" fmla="*/ 50 h 56"/>
                <a:gd name="T6" fmla="*/ 0 w 49"/>
                <a:gd name="T7" fmla="*/ 0 h 56"/>
                <a:gd name="T8" fmla="*/ 0 w 49"/>
                <a:gd name="T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0" y="15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5" y="56"/>
                    <a:pt x="48" y="53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3938588" y="2506663"/>
              <a:ext cx="182563" cy="241300"/>
            </a:xfrm>
            <a:custGeom>
              <a:avLst/>
              <a:gdLst>
                <a:gd name="T0" fmla="*/ 0 w 49"/>
                <a:gd name="T1" fmla="*/ 14 h 64"/>
                <a:gd name="T2" fmla="*/ 49 w 49"/>
                <a:gd name="T3" fmla="*/ 64 h 64"/>
                <a:gd name="T4" fmla="*/ 49 w 49"/>
                <a:gd name="T5" fmla="*/ 60 h 64"/>
                <a:gd name="T6" fmla="*/ 49 w 49"/>
                <a:gd name="T7" fmla="*/ 50 h 64"/>
                <a:gd name="T8" fmla="*/ 0 w 49"/>
                <a:gd name="T9" fmla="*/ 0 h 64"/>
                <a:gd name="T10" fmla="*/ 0 w 49"/>
                <a:gd name="T11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4">
                  <a:moveTo>
                    <a:pt x="0" y="1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62"/>
                    <a:pt x="49" y="61"/>
                    <a:pt x="49" y="6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3938588" y="2454275"/>
              <a:ext cx="182563" cy="239713"/>
            </a:xfrm>
            <a:custGeom>
              <a:avLst/>
              <a:gdLst>
                <a:gd name="T0" fmla="*/ 0 w 115"/>
                <a:gd name="T1" fmla="*/ 33 h 151"/>
                <a:gd name="T2" fmla="*/ 115 w 115"/>
                <a:gd name="T3" fmla="*/ 151 h 151"/>
                <a:gd name="T4" fmla="*/ 115 w 115"/>
                <a:gd name="T5" fmla="*/ 118 h 151"/>
                <a:gd name="T6" fmla="*/ 0 w 115"/>
                <a:gd name="T7" fmla="*/ 0 h 151"/>
                <a:gd name="T8" fmla="*/ 0 w 115"/>
                <a:gd name="T9" fmla="*/ 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51">
                  <a:moveTo>
                    <a:pt x="0" y="33"/>
                  </a:moveTo>
                  <a:lnTo>
                    <a:pt x="115" y="151"/>
                  </a:lnTo>
                  <a:lnTo>
                    <a:pt x="115" y="118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3938588" y="2398713"/>
              <a:ext cx="182563" cy="242888"/>
            </a:xfrm>
            <a:custGeom>
              <a:avLst/>
              <a:gdLst>
                <a:gd name="T0" fmla="*/ 0 w 49"/>
                <a:gd name="T1" fmla="*/ 2 h 65"/>
                <a:gd name="T2" fmla="*/ 0 w 49"/>
                <a:gd name="T3" fmla="*/ 15 h 65"/>
                <a:gd name="T4" fmla="*/ 49 w 49"/>
                <a:gd name="T5" fmla="*/ 65 h 65"/>
                <a:gd name="T6" fmla="*/ 49 w 49"/>
                <a:gd name="T7" fmla="*/ 50 h 65"/>
                <a:gd name="T8" fmla="*/ 0 w 49"/>
                <a:gd name="T9" fmla="*/ 0 h 65"/>
                <a:gd name="T10" fmla="*/ 0 w 49"/>
                <a:gd name="T1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5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3938588" y="2371725"/>
              <a:ext cx="182563" cy="214313"/>
            </a:xfrm>
            <a:custGeom>
              <a:avLst/>
              <a:gdLst>
                <a:gd name="T0" fmla="*/ 0 w 49"/>
                <a:gd name="T1" fmla="*/ 7 h 57"/>
                <a:gd name="T2" fmla="*/ 49 w 49"/>
                <a:gd name="T3" fmla="*/ 57 h 57"/>
                <a:gd name="T4" fmla="*/ 49 w 49"/>
                <a:gd name="T5" fmla="*/ 43 h 57"/>
                <a:gd name="T6" fmla="*/ 6 w 49"/>
                <a:gd name="T7" fmla="*/ 0 h 57"/>
                <a:gd name="T8" fmla="*/ 0 w 49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3960813" y="2368550"/>
              <a:ext cx="160338" cy="165100"/>
            </a:xfrm>
            <a:custGeom>
              <a:avLst/>
              <a:gdLst>
                <a:gd name="T0" fmla="*/ 4 w 43"/>
                <a:gd name="T1" fmla="*/ 0 h 44"/>
                <a:gd name="T2" fmla="*/ 0 w 43"/>
                <a:gd name="T3" fmla="*/ 1 h 44"/>
                <a:gd name="T4" fmla="*/ 43 w 43"/>
                <a:gd name="T5" fmla="*/ 44 h 44"/>
                <a:gd name="T6" fmla="*/ 43 w 43"/>
                <a:gd name="T7" fmla="*/ 29 h 44"/>
                <a:gd name="T8" fmla="*/ 14 w 43"/>
                <a:gd name="T9" fmla="*/ 0 h 44"/>
                <a:gd name="T10" fmla="*/ 4 w 4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4013201" y="2368550"/>
              <a:ext cx="107950" cy="109538"/>
            </a:xfrm>
            <a:custGeom>
              <a:avLst/>
              <a:gdLst>
                <a:gd name="T0" fmla="*/ 68 w 68"/>
                <a:gd name="T1" fmla="*/ 69 h 69"/>
                <a:gd name="T2" fmla="*/ 68 w 68"/>
                <a:gd name="T3" fmla="*/ 35 h 69"/>
                <a:gd name="T4" fmla="*/ 33 w 68"/>
                <a:gd name="T5" fmla="*/ 0 h 69"/>
                <a:gd name="T6" fmla="*/ 0 w 68"/>
                <a:gd name="T7" fmla="*/ 0 h 69"/>
                <a:gd name="T8" fmla="*/ 68 w 6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">
                  <a:moveTo>
                    <a:pt x="68" y="69"/>
                  </a:moveTo>
                  <a:lnTo>
                    <a:pt x="68" y="35"/>
                  </a:lnTo>
                  <a:lnTo>
                    <a:pt x="33" y="0"/>
                  </a:lnTo>
                  <a:lnTo>
                    <a:pt x="0" y="0"/>
                  </a:lnTo>
                  <a:lnTo>
                    <a:pt x="68" y="6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4065588" y="2368550"/>
              <a:ext cx="55563" cy="55563"/>
            </a:xfrm>
            <a:custGeom>
              <a:avLst/>
              <a:gdLst>
                <a:gd name="T0" fmla="*/ 15 w 15"/>
                <a:gd name="T1" fmla="*/ 10 h 15"/>
                <a:gd name="T2" fmla="*/ 5 w 15"/>
                <a:gd name="T3" fmla="*/ 0 h 15"/>
                <a:gd name="T4" fmla="*/ 0 w 15"/>
                <a:gd name="T5" fmla="*/ 0 h 15"/>
                <a:gd name="T6" fmla="*/ 15 w 15"/>
                <a:gd name="T7" fmla="*/ 15 h 15"/>
                <a:gd name="T8" fmla="*/ 15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10"/>
                  </a:moveTo>
                  <a:cubicBezTo>
                    <a:pt x="15" y="4"/>
                    <a:pt x="11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82" name="Freeform 25"/>
          <p:cNvSpPr>
            <a:spLocks/>
          </p:cNvSpPr>
          <p:nvPr/>
        </p:nvSpPr>
        <p:spPr bwMode="auto">
          <a:xfrm>
            <a:off x="4330069" y="2819163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83" name="Freeform 25"/>
          <p:cNvSpPr>
            <a:spLocks/>
          </p:cNvSpPr>
          <p:nvPr/>
        </p:nvSpPr>
        <p:spPr bwMode="auto">
          <a:xfrm>
            <a:off x="4026435" y="2819163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84" name="Freeform 25"/>
          <p:cNvSpPr>
            <a:spLocks/>
          </p:cNvSpPr>
          <p:nvPr/>
        </p:nvSpPr>
        <p:spPr bwMode="auto">
          <a:xfrm>
            <a:off x="3722800" y="2819163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85" name="Freeform 40"/>
          <p:cNvSpPr>
            <a:spLocks/>
          </p:cNvSpPr>
          <p:nvPr/>
        </p:nvSpPr>
        <p:spPr bwMode="auto">
          <a:xfrm>
            <a:off x="3436911" y="2819161"/>
            <a:ext cx="242857" cy="563562"/>
          </a:xfrm>
          <a:custGeom>
            <a:avLst/>
            <a:gdLst>
              <a:gd name="T0" fmla="*/ 37 w 47"/>
              <a:gd name="T1" fmla="*/ 0 h 108"/>
              <a:gd name="T2" fmla="*/ 8 w 47"/>
              <a:gd name="T3" fmla="*/ 0 h 108"/>
              <a:gd name="T4" fmla="*/ 0 w 47"/>
              <a:gd name="T5" fmla="*/ 4 h 108"/>
              <a:gd name="T6" fmla="*/ 26 w 47"/>
              <a:gd name="T7" fmla="*/ 54 h 108"/>
              <a:gd name="T8" fmla="*/ 0 w 47"/>
              <a:gd name="T9" fmla="*/ 104 h 108"/>
              <a:gd name="T10" fmla="*/ 8 w 47"/>
              <a:gd name="T11" fmla="*/ 108 h 108"/>
              <a:gd name="T12" fmla="*/ 37 w 47"/>
              <a:gd name="T13" fmla="*/ 108 h 108"/>
              <a:gd name="T14" fmla="*/ 47 w 47"/>
              <a:gd name="T15" fmla="*/ 98 h 108"/>
              <a:gd name="T16" fmla="*/ 47 w 47"/>
              <a:gd name="T17" fmla="*/ 11 h 108"/>
              <a:gd name="T18" fmla="*/ 37 w 47"/>
              <a:gd name="T1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108">
                <a:moveTo>
                  <a:pt x="37" y="0"/>
                </a:moveTo>
                <a:cubicBezTo>
                  <a:pt x="8" y="0"/>
                  <a:pt x="8" y="0"/>
                  <a:pt x="8" y="0"/>
                </a:cubicBezTo>
                <a:cubicBezTo>
                  <a:pt x="5" y="0"/>
                  <a:pt x="2" y="2"/>
                  <a:pt x="0" y="4"/>
                </a:cubicBezTo>
                <a:cubicBezTo>
                  <a:pt x="16" y="15"/>
                  <a:pt x="26" y="33"/>
                  <a:pt x="26" y="54"/>
                </a:cubicBezTo>
                <a:cubicBezTo>
                  <a:pt x="26" y="75"/>
                  <a:pt x="16" y="93"/>
                  <a:pt x="0" y="104"/>
                </a:cubicBezTo>
                <a:cubicBezTo>
                  <a:pt x="2" y="107"/>
                  <a:pt x="5" y="108"/>
                  <a:pt x="8" y="108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43" y="108"/>
                  <a:pt x="47" y="103"/>
                  <a:pt x="47" y="98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5"/>
                  <a:pt x="43" y="0"/>
                  <a:pt x="37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86" name="组合 85"/>
          <p:cNvGrpSpPr/>
          <p:nvPr/>
        </p:nvGrpSpPr>
        <p:grpSpPr>
          <a:xfrm>
            <a:off x="6181062" y="2819155"/>
            <a:ext cx="245160" cy="568368"/>
            <a:chOff x="4484694" y="2368550"/>
            <a:chExt cx="174638" cy="404819"/>
          </a:xfrm>
        </p:grpSpPr>
        <p:sp>
          <p:nvSpPr>
            <p:cNvPr id="87" name="AutoShape 138"/>
            <p:cNvSpPr>
              <a:spLocks noChangeAspect="1" noChangeArrowheads="1" noTextEdit="1"/>
            </p:cNvSpPr>
            <p:nvPr/>
          </p:nvSpPr>
          <p:spPr bwMode="auto">
            <a:xfrm>
              <a:off x="4487886" y="2368555"/>
              <a:ext cx="168276" cy="404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8" name="Freeform 140"/>
            <p:cNvSpPr>
              <a:spLocks/>
            </p:cNvSpPr>
            <p:nvPr/>
          </p:nvSpPr>
          <p:spPr bwMode="auto">
            <a:xfrm>
              <a:off x="4640286" y="23685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9" name="Freeform 141"/>
            <p:cNvSpPr>
              <a:spLocks/>
            </p:cNvSpPr>
            <p:nvPr/>
          </p:nvSpPr>
          <p:spPr bwMode="auto">
            <a:xfrm>
              <a:off x="4521224" y="23685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0" name="Freeform 142"/>
            <p:cNvSpPr>
              <a:spLocks/>
            </p:cNvSpPr>
            <p:nvPr/>
          </p:nvSpPr>
          <p:spPr bwMode="auto">
            <a:xfrm>
              <a:off x="4491060" y="2368555"/>
              <a:ext cx="22225" cy="15875"/>
            </a:xfrm>
            <a:custGeom>
              <a:avLst/>
              <a:gdLst>
                <a:gd name="T0" fmla="*/ 6 w 6"/>
                <a:gd name="T1" fmla="*/ 0 h 4"/>
                <a:gd name="T2" fmla="*/ 0 w 6"/>
                <a:gd name="T3" fmla="*/ 4 h 4"/>
                <a:gd name="T4" fmla="*/ 4 w 6"/>
                <a:gd name="T5" fmla="*/ 1 h 4"/>
                <a:gd name="T6" fmla="*/ 6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4" y="1"/>
                    <a:pt x="2" y="2"/>
                    <a:pt x="0" y="4"/>
                  </a:cubicBezTo>
                  <a:cubicBezTo>
                    <a:pt x="1" y="2"/>
                    <a:pt x="3" y="1"/>
                    <a:pt x="4" y="1"/>
                  </a:cubicBezTo>
                  <a:cubicBezTo>
                    <a:pt x="5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1" name="Freeform 143"/>
            <p:cNvSpPr>
              <a:spLocks/>
            </p:cNvSpPr>
            <p:nvPr/>
          </p:nvSpPr>
          <p:spPr bwMode="auto">
            <a:xfrm>
              <a:off x="4659332" y="23796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2" name="Freeform 144"/>
            <p:cNvSpPr>
              <a:spLocks/>
            </p:cNvSpPr>
            <p:nvPr/>
          </p:nvSpPr>
          <p:spPr bwMode="auto">
            <a:xfrm>
              <a:off x="4652982" y="237649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3" name="Freeform 145"/>
            <p:cNvSpPr>
              <a:spLocks/>
            </p:cNvSpPr>
            <p:nvPr/>
          </p:nvSpPr>
          <p:spPr bwMode="auto">
            <a:xfrm>
              <a:off x="4648220" y="23717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4" name="Freeform 146"/>
            <p:cNvSpPr>
              <a:spLocks/>
            </p:cNvSpPr>
            <p:nvPr/>
          </p:nvSpPr>
          <p:spPr bwMode="auto">
            <a:xfrm>
              <a:off x="4484706" y="2384430"/>
              <a:ext cx="6350" cy="14288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0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5" name="Freeform 147"/>
            <p:cNvSpPr>
              <a:spLocks/>
            </p:cNvSpPr>
            <p:nvPr/>
          </p:nvSpPr>
          <p:spPr bwMode="auto">
            <a:xfrm>
              <a:off x="4656149" y="275908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6" name="Freeform 148"/>
            <p:cNvSpPr>
              <a:spLocks/>
            </p:cNvSpPr>
            <p:nvPr/>
          </p:nvSpPr>
          <p:spPr bwMode="auto">
            <a:xfrm>
              <a:off x="4484699" y="2740031"/>
              <a:ext cx="36513" cy="30163"/>
            </a:xfrm>
            <a:custGeom>
              <a:avLst/>
              <a:gdLst>
                <a:gd name="T0" fmla="*/ 0 w 10"/>
                <a:gd name="T1" fmla="*/ 0 h 8"/>
                <a:gd name="T2" fmla="*/ 10 w 10"/>
                <a:gd name="T3" fmla="*/ 8 h 8"/>
                <a:gd name="T4" fmla="*/ 10 w 10"/>
                <a:gd name="T5" fmla="*/ 8 h 8"/>
                <a:gd name="T6" fmla="*/ 0 w 10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cubicBezTo>
                    <a:pt x="1" y="5"/>
                    <a:pt x="5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5" y="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7" name="Freeform 149"/>
            <p:cNvSpPr>
              <a:spLocks/>
            </p:cNvSpPr>
            <p:nvPr/>
          </p:nvSpPr>
          <p:spPr bwMode="auto">
            <a:xfrm>
              <a:off x="4637099" y="2762256"/>
              <a:ext cx="19050" cy="7938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5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2" y="2"/>
                    <a:pt x="0" y="2"/>
                  </a:cubicBezTo>
                  <a:cubicBezTo>
                    <a:pt x="2" y="2"/>
                    <a:pt x="4" y="1"/>
                    <a:pt x="5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8" name="Freeform 150"/>
            <p:cNvSpPr>
              <a:spLocks/>
            </p:cNvSpPr>
            <p:nvPr/>
          </p:nvSpPr>
          <p:spPr bwMode="auto">
            <a:xfrm>
              <a:off x="4484699" y="2720981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0 w 13"/>
                <a:gd name="T3" fmla="*/ 5 h 13"/>
                <a:gd name="T4" fmla="*/ 10 w 13"/>
                <a:gd name="T5" fmla="*/ 13 h 13"/>
                <a:gd name="T6" fmla="*/ 13 w 13"/>
                <a:gd name="T7" fmla="*/ 13 h 13"/>
                <a:gd name="T8" fmla="*/ 0 w 13"/>
                <a:gd name="T9" fmla="*/ 0 h 13"/>
                <a:gd name="T10" fmla="*/ 0 w 13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1" y="10"/>
                    <a:pt x="5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9" name="Freeform 151"/>
            <p:cNvSpPr>
              <a:spLocks/>
            </p:cNvSpPr>
            <p:nvPr/>
          </p:nvSpPr>
          <p:spPr bwMode="auto">
            <a:xfrm>
              <a:off x="4484699" y="2668594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0" name="Freeform 152"/>
            <p:cNvSpPr>
              <a:spLocks/>
            </p:cNvSpPr>
            <p:nvPr/>
          </p:nvSpPr>
          <p:spPr bwMode="auto">
            <a:xfrm>
              <a:off x="4629162" y="2770194"/>
              <a:ext cx="7938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1" name="Freeform 153"/>
            <p:cNvSpPr>
              <a:spLocks/>
            </p:cNvSpPr>
            <p:nvPr/>
          </p:nvSpPr>
          <p:spPr bwMode="auto">
            <a:xfrm>
              <a:off x="4484699" y="2616206"/>
              <a:ext cx="152400" cy="153989"/>
            </a:xfrm>
            <a:custGeom>
              <a:avLst/>
              <a:gdLst>
                <a:gd name="T0" fmla="*/ 0 w 41"/>
                <a:gd name="T1" fmla="*/ 0 h 41"/>
                <a:gd name="T2" fmla="*/ 0 w 41"/>
                <a:gd name="T3" fmla="*/ 14 h 41"/>
                <a:gd name="T4" fmla="*/ 27 w 41"/>
                <a:gd name="T5" fmla="*/ 41 h 41"/>
                <a:gd name="T6" fmla="*/ 39 w 41"/>
                <a:gd name="T7" fmla="*/ 41 h 41"/>
                <a:gd name="T8" fmla="*/ 41 w 41"/>
                <a:gd name="T9" fmla="*/ 41 h 41"/>
                <a:gd name="T10" fmla="*/ 0 w 4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1" y="41"/>
                    <a:pt x="41" y="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2" name="Freeform 154"/>
            <p:cNvSpPr>
              <a:spLocks/>
            </p:cNvSpPr>
            <p:nvPr/>
          </p:nvSpPr>
          <p:spPr bwMode="auto">
            <a:xfrm>
              <a:off x="4656149" y="27622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3" name="Freeform 155"/>
            <p:cNvSpPr>
              <a:spLocks/>
            </p:cNvSpPr>
            <p:nvPr/>
          </p:nvSpPr>
          <p:spPr bwMode="auto">
            <a:xfrm>
              <a:off x="4637099" y="27701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4" name="Freeform 156"/>
            <p:cNvSpPr>
              <a:spLocks/>
            </p:cNvSpPr>
            <p:nvPr/>
          </p:nvSpPr>
          <p:spPr bwMode="auto">
            <a:xfrm>
              <a:off x="4484698" y="2559057"/>
              <a:ext cx="174625" cy="211139"/>
            </a:xfrm>
            <a:custGeom>
              <a:avLst/>
              <a:gdLst>
                <a:gd name="T0" fmla="*/ 26 w 47"/>
                <a:gd name="T1" fmla="*/ 26 h 56"/>
                <a:gd name="T2" fmla="*/ 0 w 47"/>
                <a:gd name="T3" fmla="*/ 0 h 56"/>
                <a:gd name="T4" fmla="*/ 0 w 47"/>
                <a:gd name="T5" fmla="*/ 15 h 56"/>
                <a:gd name="T6" fmla="*/ 41 w 47"/>
                <a:gd name="T7" fmla="*/ 56 h 56"/>
                <a:gd name="T8" fmla="*/ 41 w 47"/>
                <a:gd name="T9" fmla="*/ 56 h 56"/>
                <a:gd name="T10" fmla="*/ 46 w 47"/>
                <a:gd name="T11" fmla="*/ 54 h 56"/>
                <a:gd name="T12" fmla="*/ 46 w 47"/>
                <a:gd name="T13" fmla="*/ 54 h 56"/>
                <a:gd name="T14" fmla="*/ 47 w 47"/>
                <a:gd name="T15" fmla="*/ 53 h 56"/>
                <a:gd name="T16" fmla="*/ 26 w 47"/>
                <a:gd name="T17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6">
                  <a:moveTo>
                    <a:pt x="26" y="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5" y="55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38" y="46"/>
                    <a:pt x="30" y="37"/>
                    <a:pt x="26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5" name="Freeform 157"/>
            <p:cNvSpPr>
              <a:spLocks/>
            </p:cNvSpPr>
            <p:nvPr/>
          </p:nvSpPr>
          <p:spPr bwMode="auto">
            <a:xfrm>
              <a:off x="4484698" y="2506671"/>
              <a:ext cx="96838" cy="150814"/>
            </a:xfrm>
            <a:custGeom>
              <a:avLst/>
              <a:gdLst>
                <a:gd name="T0" fmla="*/ 21 w 26"/>
                <a:gd name="T1" fmla="*/ 21 h 40"/>
                <a:gd name="T2" fmla="*/ 0 w 26"/>
                <a:gd name="T3" fmla="*/ 0 h 40"/>
                <a:gd name="T4" fmla="*/ 0 w 26"/>
                <a:gd name="T5" fmla="*/ 14 h 40"/>
                <a:gd name="T6" fmla="*/ 26 w 26"/>
                <a:gd name="T7" fmla="*/ 40 h 40"/>
                <a:gd name="T8" fmla="*/ 21 w 26"/>
                <a:gd name="T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0">
                  <a:moveTo>
                    <a:pt x="2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3" y="34"/>
                    <a:pt x="22" y="28"/>
                    <a:pt x="21" y="2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6" name="Freeform 158"/>
            <p:cNvSpPr>
              <a:spLocks/>
            </p:cNvSpPr>
            <p:nvPr/>
          </p:nvSpPr>
          <p:spPr bwMode="auto">
            <a:xfrm>
              <a:off x="4484698" y="2454285"/>
              <a:ext cx="80963" cy="131763"/>
            </a:xfrm>
            <a:custGeom>
              <a:avLst/>
              <a:gdLst>
                <a:gd name="T0" fmla="*/ 21 w 22"/>
                <a:gd name="T1" fmla="*/ 31 h 35"/>
                <a:gd name="T2" fmla="*/ 22 w 22"/>
                <a:gd name="T3" fmla="*/ 22 h 35"/>
                <a:gd name="T4" fmla="*/ 0 w 22"/>
                <a:gd name="T5" fmla="*/ 0 h 35"/>
                <a:gd name="T6" fmla="*/ 0 w 22"/>
                <a:gd name="T7" fmla="*/ 14 h 35"/>
                <a:gd name="T8" fmla="*/ 21 w 22"/>
                <a:gd name="T9" fmla="*/ 35 h 35"/>
                <a:gd name="T10" fmla="*/ 21 w 22"/>
                <a:gd name="T11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5">
                  <a:moveTo>
                    <a:pt x="21" y="31"/>
                  </a:moveTo>
                  <a:cubicBezTo>
                    <a:pt x="21" y="28"/>
                    <a:pt x="21" y="25"/>
                    <a:pt x="22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4"/>
                    <a:pt x="21" y="32"/>
                    <a:pt x="21" y="3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7" name="Freeform 159"/>
            <p:cNvSpPr>
              <a:spLocks/>
            </p:cNvSpPr>
            <p:nvPr/>
          </p:nvSpPr>
          <p:spPr bwMode="auto">
            <a:xfrm>
              <a:off x="4484698" y="2398722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8" name="Freeform 160"/>
            <p:cNvSpPr>
              <a:spLocks/>
            </p:cNvSpPr>
            <p:nvPr/>
          </p:nvSpPr>
          <p:spPr bwMode="auto">
            <a:xfrm>
              <a:off x="4484698" y="2398718"/>
              <a:ext cx="92075" cy="138113"/>
            </a:xfrm>
            <a:custGeom>
              <a:avLst/>
              <a:gdLst>
                <a:gd name="T0" fmla="*/ 25 w 25"/>
                <a:gd name="T1" fmla="*/ 25 h 37"/>
                <a:gd name="T2" fmla="*/ 0 w 25"/>
                <a:gd name="T3" fmla="*/ 0 h 37"/>
                <a:gd name="T4" fmla="*/ 0 w 25"/>
                <a:gd name="T5" fmla="*/ 2 h 37"/>
                <a:gd name="T6" fmla="*/ 0 w 25"/>
                <a:gd name="T7" fmla="*/ 15 h 37"/>
                <a:gd name="T8" fmla="*/ 22 w 25"/>
                <a:gd name="T9" fmla="*/ 37 h 37"/>
                <a:gd name="T10" fmla="*/ 25 w 25"/>
                <a:gd name="T11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7">
                  <a:moveTo>
                    <a:pt x="25" y="2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3"/>
                    <a:pt x="23" y="29"/>
                    <a:pt x="25" y="2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9" name="Freeform 161"/>
            <p:cNvSpPr>
              <a:spLocks/>
            </p:cNvSpPr>
            <p:nvPr/>
          </p:nvSpPr>
          <p:spPr bwMode="auto">
            <a:xfrm>
              <a:off x="4491048" y="23844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0" name="Rectangle 162"/>
            <p:cNvSpPr>
              <a:spLocks noChangeArrowheads="1"/>
            </p:cNvSpPr>
            <p:nvPr/>
          </p:nvSpPr>
          <p:spPr bwMode="auto">
            <a:xfrm>
              <a:off x="4484698" y="2398718"/>
              <a:ext cx="1588" cy="15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1" name="Freeform 163"/>
            <p:cNvSpPr>
              <a:spLocks/>
            </p:cNvSpPr>
            <p:nvPr/>
          </p:nvSpPr>
          <p:spPr bwMode="auto">
            <a:xfrm>
              <a:off x="4484694" y="2371734"/>
              <a:ext cx="107950" cy="120651"/>
            </a:xfrm>
            <a:custGeom>
              <a:avLst/>
              <a:gdLst>
                <a:gd name="T0" fmla="*/ 25 w 29"/>
                <a:gd name="T1" fmla="*/ 32 h 32"/>
                <a:gd name="T2" fmla="*/ 29 w 29"/>
                <a:gd name="T3" fmla="*/ 22 h 32"/>
                <a:gd name="T4" fmla="*/ 6 w 29"/>
                <a:gd name="T5" fmla="*/ 0 h 32"/>
                <a:gd name="T6" fmla="*/ 2 w 29"/>
                <a:gd name="T7" fmla="*/ 3 h 32"/>
                <a:gd name="T8" fmla="*/ 2 w 29"/>
                <a:gd name="T9" fmla="*/ 3 h 32"/>
                <a:gd name="T10" fmla="*/ 0 w 29"/>
                <a:gd name="T11" fmla="*/ 7 h 32"/>
                <a:gd name="T12" fmla="*/ 0 w 29"/>
                <a:gd name="T13" fmla="*/ 7 h 32"/>
                <a:gd name="T14" fmla="*/ 25 w 2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2">
                  <a:moveTo>
                    <a:pt x="25" y="32"/>
                  </a:moveTo>
                  <a:cubicBezTo>
                    <a:pt x="26" y="29"/>
                    <a:pt x="27" y="25"/>
                    <a:pt x="29" y="2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5" y="3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2" name="Freeform 164"/>
            <p:cNvSpPr>
              <a:spLocks/>
            </p:cNvSpPr>
            <p:nvPr/>
          </p:nvSpPr>
          <p:spPr bwMode="auto">
            <a:xfrm>
              <a:off x="4513270" y="2368559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3" name="Freeform 165"/>
            <p:cNvSpPr>
              <a:spLocks/>
            </p:cNvSpPr>
            <p:nvPr/>
          </p:nvSpPr>
          <p:spPr bwMode="auto">
            <a:xfrm>
              <a:off x="4506917" y="2368561"/>
              <a:ext cx="107950" cy="85726"/>
            </a:xfrm>
            <a:custGeom>
              <a:avLst/>
              <a:gdLst>
                <a:gd name="T0" fmla="*/ 23 w 29"/>
                <a:gd name="T1" fmla="*/ 23 h 23"/>
                <a:gd name="T2" fmla="*/ 29 w 29"/>
                <a:gd name="T3" fmla="*/ 15 h 23"/>
                <a:gd name="T4" fmla="*/ 14 w 29"/>
                <a:gd name="T5" fmla="*/ 0 h 23"/>
                <a:gd name="T6" fmla="*/ 4 w 29"/>
                <a:gd name="T7" fmla="*/ 0 h 23"/>
                <a:gd name="T8" fmla="*/ 4 w 29"/>
                <a:gd name="T9" fmla="*/ 0 h 23"/>
                <a:gd name="T10" fmla="*/ 2 w 29"/>
                <a:gd name="T11" fmla="*/ 0 h 23"/>
                <a:gd name="T12" fmla="*/ 0 w 29"/>
                <a:gd name="T13" fmla="*/ 1 h 23"/>
                <a:gd name="T14" fmla="*/ 23 w 29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3">
                  <a:moveTo>
                    <a:pt x="23" y="23"/>
                  </a:moveTo>
                  <a:cubicBezTo>
                    <a:pt x="25" y="20"/>
                    <a:pt x="27" y="17"/>
                    <a:pt x="29" y="1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lnTo>
                    <a:pt x="23" y="2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4" name="Freeform 166"/>
            <p:cNvSpPr>
              <a:spLocks/>
            </p:cNvSpPr>
            <p:nvPr/>
          </p:nvSpPr>
          <p:spPr bwMode="auto">
            <a:xfrm>
              <a:off x="4559295" y="2368556"/>
              <a:ext cx="80963" cy="55563"/>
            </a:xfrm>
            <a:custGeom>
              <a:avLst/>
              <a:gdLst>
                <a:gd name="T0" fmla="*/ 22 w 22"/>
                <a:gd name="T1" fmla="*/ 8 h 15"/>
                <a:gd name="T2" fmla="*/ 14 w 22"/>
                <a:gd name="T3" fmla="*/ 0 h 15"/>
                <a:gd name="T4" fmla="*/ 0 w 22"/>
                <a:gd name="T5" fmla="*/ 0 h 15"/>
                <a:gd name="T6" fmla="*/ 15 w 22"/>
                <a:gd name="T7" fmla="*/ 15 h 15"/>
                <a:gd name="T8" fmla="*/ 22 w 22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22" y="8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7" y="12"/>
                    <a:pt x="20" y="10"/>
                    <a:pt x="22" y="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5" name="Freeform 167"/>
            <p:cNvSpPr>
              <a:spLocks/>
            </p:cNvSpPr>
            <p:nvPr/>
          </p:nvSpPr>
          <p:spPr bwMode="auto">
            <a:xfrm>
              <a:off x="4640257" y="2368556"/>
              <a:ext cx="7938" cy="3175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6" name="Freeform 168"/>
            <p:cNvSpPr>
              <a:spLocks/>
            </p:cNvSpPr>
            <p:nvPr/>
          </p:nvSpPr>
          <p:spPr bwMode="auto">
            <a:xfrm>
              <a:off x="4656131" y="2376494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7" name="Freeform 169"/>
            <p:cNvSpPr>
              <a:spLocks/>
            </p:cNvSpPr>
            <p:nvPr/>
          </p:nvSpPr>
          <p:spPr bwMode="auto">
            <a:xfrm>
              <a:off x="4629144" y="2368556"/>
              <a:ext cx="1111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8" name="Freeform 170"/>
            <p:cNvSpPr>
              <a:spLocks/>
            </p:cNvSpPr>
            <p:nvPr/>
          </p:nvSpPr>
          <p:spPr bwMode="auto">
            <a:xfrm>
              <a:off x="4648195" y="2371732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9" name="Freeform 171"/>
            <p:cNvSpPr>
              <a:spLocks/>
            </p:cNvSpPr>
            <p:nvPr/>
          </p:nvSpPr>
          <p:spPr bwMode="auto">
            <a:xfrm>
              <a:off x="4611688" y="2368550"/>
              <a:ext cx="47625" cy="30163"/>
            </a:xfrm>
            <a:custGeom>
              <a:avLst/>
              <a:gdLst>
                <a:gd name="T0" fmla="*/ 13 w 13"/>
                <a:gd name="T1" fmla="*/ 3 h 8"/>
                <a:gd name="T2" fmla="*/ 13 w 13"/>
                <a:gd name="T3" fmla="*/ 3 h 8"/>
                <a:gd name="T4" fmla="*/ 12 w 13"/>
                <a:gd name="T5" fmla="*/ 2 h 8"/>
                <a:gd name="T6" fmla="*/ 11 w 13"/>
                <a:gd name="T7" fmla="*/ 2 h 8"/>
                <a:gd name="T8" fmla="*/ 10 w 13"/>
                <a:gd name="T9" fmla="*/ 1 h 8"/>
                <a:gd name="T10" fmla="*/ 10 w 13"/>
                <a:gd name="T11" fmla="*/ 1 h 8"/>
                <a:gd name="T12" fmla="*/ 8 w 13"/>
                <a:gd name="T13" fmla="*/ 0 h 8"/>
                <a:gd name="T14" fmla="*/ 8 w 13"/>
                <a:gd name="T15" fmla="*/ 0 h 8"/>
                <a:gd name="T16" fmla="*/ 5 w 13"/>
                <a:gd name="T17" fmla="*/ 0 h 8"/>
                <a:gd name="T18" fmla="*/ 0 w 13"/>
                <a:gd name="T19" fmla="*/ 0 h 8"/>
                <a:gd name="T20" fmla="*/ 8 w 13"/>
                <a:gd name="T21" fmla="*/ 8 h 8"/>
                <a:gd name="T22" fmla="*/ 13 w 13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8"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3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6"/>
                    <a:pt x="11" y="5"/>
                    <a:pt x="13" y="3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957107" y="2819163"/>
            <a:ext cx="562537" cy="562610"/>
            <a:chOff x="1329750" y="2119579"/>
            <a:chExt cx="562610" cy="562610"/>
          </a:xfrm>
        </p:grpSpPr>
        <p:sp>
          <p:nvSpPr>
            <p:cNvPr id="121" name="椭圆 120"/>
            <p:cNvSpPr/>
            <p:nvPr/>
          </p:nvSpPr>
          <p:spPr>
            <a:xfrm>
              <a:off x="1329750" y="2119579"/>
              <a:ext cx="562610" cy="56261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22" name="Freeform 201"/>
            <p:cNvSpPr>
              <a:spLocks noEditPoints="1"/>
            </p:cNvSpPr>
            <p:nvPr/>
          </p:nvSpPr>
          <p:spPr bwMode="auto">
            <a:xfrm>
              <a:off x="1490611" y="2262378"/>
              <a:ext cx="301859" cy="286445"/>
            </a:xfrm>
            <a:custGeom>
              <a:avLst/>
              <a:gdLst>
                <a:gd name="T0" fmla="*/ 6 w 104"/>
                <a:gd name="T1" fmla="*/ 26 h 99"/>
                <a:gd name="T2" fmla="*/ 22 w 104"/>
                <a:gd name="T3" fmla="*/ 40 h 99"/>
                <a:gd name="T4" fmla="*/ 29 w 104"/>
                <a:gd name="T5" fmla="*/ 29 h 99"/>
                <a:gd name="T6" fmla="*/ 8 w 104"/>
                <a:gd name="T7" fmla="*/ 22 h 99"/>
                <a:gd name="T8" fmla="*/ 29 w 104"/>
                <a:gd name="T9" fmla="*/ 29 h 99"/>
                <a:gd name="T10" fmla="*/ 25 w 104"/>
                <a:gd name="T11" fmla="*/ 7 h 99"/>
                <a:gd name="T12" fmla="*/ 32 w 104"/>
                <a:gd name="T13" fmla="*/ 27 h 99"/>
                <a:gd name="T14" fmla="*/ 21 w 104"/>
                <a:gd name="T15" fmla="*/ 45 h 99"/>
                <a:gd name="T16" fmla="*/ 1 w 104"/>
                <a:gd name="T17" fmla="*/ 38 h 99"/>
                <a:gd name="T18" fmla="*/ 0 w 104"/>
                <a:gd name="T19" fmla="*/ 48 h 99"/>
                <a:gd name="T20" fmla="*/ 21 w 104"/>
                <a:gd name="T21" fmla="*/ 45 h 99"/>
                <a:gd name="T22" fmla="*/ 63 w 104"/>
                <a:gd name="T23" fmla="*/ 2 h 99"/>
                <a:gd name="T24" fmla="*/ 54 w 104"/>
                <a:gd name="T25" fmla="*/ 0 h 99"/>
                <a:gd name="T26" fmla="*/ 54 w 104"/>
                <a:gd name="T27" fmla="*/ 21 h 99"/>
                <a:gd name="T28" fmla="*/ 42 w 104"/>
                <a:gd name="T29" fmla="*/ 22 h 99"/>
                <a:gd name="T30" fmla="*/ 29 w 104"/>
                <a:gd name="T31" fmla="*/ 5 h 99"/>
                <a:gd name="T32" fmla="*/ 42 w 104"/>
                <a:gd name="T33" fmla="*/ 22 h 99"/>
                <a:gd name="T34" fmla="*/ 84 w 104"/>
                <a:gd name="T35" fmla="*/ 15 h 99"/>
                <a:gd name="T36" fmla="*/ 67 w 104"/>
                <a:gd name="T37" fmla="*/ 27 h 99"/>
                <a:gd name="T38" fmla="*/ 64 w 104"/>
                <a:gd name="T39" fmla="*/ 25 h 99"/>
                <a:gd name="T40" fmla="*/ 67 w 104"/>
                <a:gd name="T41" fmla="*/ 3 h 99"/>
                <a:gd name="T42" fmla="*/ 64 w 104"/>
                <a:gd name="T43" fmla="*/ 25 h 99"/>
                <a:gd name="T44" fmla="*/ 0 w 104"/>
                <a:gd name="T45" fmla="*/ 52 h 99"/>
                <a:gd name="T46" fmla="*/ 21 w 104"/>
                <a:gd name="T47" fmla="*/ 56 h 99"/>
                <a:gd name="T48" fmla="*/ 32 w 104"/>
                <a:gd name="T49" fmla="*/ 72 h 99"/>
                <a:gd name="T50" fmla="*/ 25 w 104"/>
                <a:gd name="T51" fmla="*/ 92 h 99"/>
                <a:gd name="T52" fmla="*/ 32 w 104"/>
                <a:gd name="T53" fmla="*/ 72 h 99"/>
                <a:gd name="T54" fmla="*/ 78 w 104"/>
                <a:gd name="T55" fmla="*/ 90 h 99"/>
                <a:gd name="T56" fmla="*/ 70 w 104"/>
                <a:gd name="T57" fmla="*/ 70 h 99"/>
                <a:gd name="T58" fmla="*/ 61 w 104"/>
                <a:gd name="T59" fmla="*/ 76 h 99"/>
                <a:gd name="T60" fmla="*/ 74 w 104"/>
                <a:gd name="T61" fmla="*/ 92 h 99"/>
                <a:gd name="T62" fmla="*/ 61 w 104"/>
                <a:gd name="T63" fmla="*/ 76 h 99"/>
                <a:gd name="T64" fmla="*/ 3 w 104"/>
                <a:gd name="T65" fmla="*/ 65 h 99"/>
                <a:gd name="T66" fmla="*/ 24 w 104"/>
                <a:gd name="T67" fmla="*/ 63 h 99"/>
                <a:gd name="T68" fmla="*/ 54 w 104"/>
                <a:gd name="T69" fmla="*/ 78 h 99"/>
                <a:gd name="T70" fmla="*/ 63 w 104"/>
                <a:gd name="T71" fmla="*/ 97 h 99"/>
                <a:gd name="T72" fmla="*/ 54 w 104"/>
                <a:gd name="T73" fmla="*/ 78 h 99"/>
                <a:gd name="T74" fmla="*/ 87 w 104"/>
                <a:gd name="T75" fmla="*/ 18 h 99"/>
                <a:gd name="T76" fmla="*/ 75 w 104"/>
                <a:gd name="T77" fmla="*/ 35 h 99"/>
                <a:gd name="T78" fmla="*/ 65 w 104"/>
                <a:gd name="T79" fmla="*/ 40 h 99"/>
                <a:gd name="T80" fmla="*/ 104 w 104"/>
                <a:gd name="T81" fmla="*/ 23 h 99"/>
                <a:gd name="T82" fmla="*/ 39 w 104"/>
                <a:gd name="T83" fmla="*/ 76 h 99"/>
                <a:gd name="T84" fmla="*/ 37 w 104"/>
                <a:gd name="T85" fmla="*/ 97 h 99"/>
                <a:gd name="T86" fmla="*/ 39 w 104"/>
                <a:gd name="T87" fmla="*/ 76 h 99"/>
                <a:gd name="T88" fmla="*/ 50 w 104"/>
                <a:gd name="T89" fmla="*/ 21 h 99"/>
                <a:gd name="T90" fmla="*/ 41 w 104"/>
                <a:gd name="T91" fmla="*/ 1 h 99"/>
                <a:gd name="T92" fmla="*/ 26 w 104"/>
                <a:gd name="T93" fmla="*/ 67 h 99"/>
                <a:gd name="T94" fmla="*/ 14 w 104"/>
                <a:gd name="T95" fmla="*/ 84 h 99"/>
                <a:gd name="T96" fmla="*/ 26 w 104"/>
                <a:gd name="T97" fmla="*/ 67 h 99"/>
                <a:gd name="T98" fmla="*/ 50 w 104"/>
                <a:gd name="T99" fmla="*/ 99 h 99"/>
                <a:gd name="T100" fmla="*/ 46 w 104"/>
                <a:gd name="T101" fmla="*/ 7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" h="99">
                  <a:moveTo>
                    <a:pt x="24" y="3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5" y="28"/>
                    <a:pt x="4" y="31"/>
                    <a:pt x="3" y="3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38"/>
                    <a:pt x="24" y="37"/>
                    <a:pt x="24" y="36"/>
                  </a:cubicBezTo>
                  <a:close/>
                  <a:moveTo>
                    <a:pt x="29" y="29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2" y="17"/>
                    <a:pt x="10" y="19"/>
                    <a:pt x="8" y="2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1"/>
                    <a:pt x="28" y="30"/>
                    <a:pt x="29" y="29"/>
                  </a:cubicBezTo>
                  <a:close/>
                  <a:moveTo>
                    <a:pt x="35" y="25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2" y="8"/>
                    <a:pt x="20" y="10"/>
                    <a:pt x="17" y="1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6"/>
                    <a:pt x="34" y="25"/>
                    <a:pt x="35" y="25"/>
                  </a:cubicBezTo>
                  <a:close/>
                  <a:moveTo>
                    <a:pt x="21" y="45"/>
                  </a:moveTo>
                  <a:cubicBezTo>
                    <a:pt x="21" y="44"/>
                    <a:pt x="21" y="44"/>
                    <a:pt x="21" y="43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9"/>
                    <a:pt x="1" y="40"/>
                    <a:pt x="1" y="41"/>
                  </a:cubicBezTo>
                  <a:cubicBezTo>
                    <a:pt x="0" y="43"/>
                    <a:pt x="0" y="45"/>
                    <a:pt x="0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7"/>
                    <a:pt x="21" y="46"/>
                    <a:pt x="21" y="45"/>
                  </a:cubicBezTo>
                  <a:close/>
                  <a:moveTo>
                    <a:pt x="57" y="2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1" y="2"/>
                    <a:pt x="60" y="1"/>
                    <a:pt x="58" y="1"/>
                  </a:cubicBezTo>
                  <a:cubicBezTo>
                    <a:pt x="57" y="1"/>
                    <a:pt x="55" y="1"/>
                    <a:pt x="54" y="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6" y="22"/>
                    <a:pt x="57" y="22"/>
                  </a:cubicBezTo>
                  <a:close/>
                  <a:moveTo>
                    <a:pt x="42" y="2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4" y="3"/>
                    <a:pt x="31" y="4"/>
                    <a:pt x="29" y="5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2"/>
                    <a:pt x="41" y="22"/>
                    <a:pt x="42" y="22"/>
                  </a:cubicBezTo>
                  <a:close/>
                  <a:moveTo>
                    <a:pt x="70" y="29"/>
                  </a:moveTo>
                  <a:cubicBezTo>
                    <a:pt x="84" y="15"/>
                    <a:pt x="84" y="15"/>
                    <a:pt x="84" y="15"/>
                  </a:cubicBezTo>
                  <a:cubicBezTo>
                    <a:pt x="82" y="13"/>
                    <a:pt x="80" y="11"/>
                    <a:pt x="78" y="9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8" y="28"/>
                    <a:pt x="69" y="28"/>
                    <a:pt x="70" y="29"/>
                  </a:cubicBezTo>
                  <a:close/>
                  <a:moveTo>
                    <a:pt x="64" y="25"/>
                  </a:moveTo>
                  <a:cubicBezTo>
                    <a:pt x="74" y="7"/>
                    <a:pt x="74" y="7"/>
                    <a:pt x="74" y="7"/>
                  </a:cubicBezTo>
                  <a:cubicBezTo>
                    <a:pt x="72" y="5"/>
                    <a:pt x="69" y="4"/>
                    <a:pt x="67" y="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3" y="24"/>
                    <a:pt x="64" y="25"/>
                  </a:cubicBezTo>
                  <a:close/>
                  <a:moveTo>
                    <a:pt x="21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5"/>
                    <a:pt x="1" y="58"/>
                    <a:pt x="1" y="61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4"/>
                    <a:pt x="21" y="53"/>
                    <a:pt x="21" y="52"/>
                  </a:cubicBezTo>
                  <a:close/>
                  <a:moveTo>
                    <a:pt x="32" y="72"/>
                  </a:moveTo>
                  <a:cubicBezTo>
                    <a:pt x="17" y="87"/>
                    <a:pt x="17" y="87"/>
                    <a:pt x="17" y="87"/>
                  </a:cubicBezTo>
                  <a:cubicBezTo>
                    <a:pt x="20" y="89"/>
                    <a:pt x="22" y="91"/>
                    <a:pt x="25" y="92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4" y="74"/>
                    <a:pt x="33" y="73"/>
                    <a:pt x="32" y="72"/>
                  </a:cubicBezTo>
                  <a:close/>
                  <a:moveTo>
                    <a:pt x="67" y="72"/>
                  </a:moveTo>
                  <a:cubicBezTo>
                    <a:pt x="78" y="90"/>
                    <a:pt x="78" y="90"/>
                    <a:pt x="78" y="90"/>
                  </a:cubicBezTo>
                  <a:cubicBezTo>
                    <a:pt x="80" y="88"/>
                    <a:pt x="82" y="87"/>
                    <a:pt x="84" y="85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69" y="71"/>
                    <a:pt x="68" y="71"/>
                    <a:pt x="67" y="72"/>
                  </a:cubicBezTo>
                  <a:close/>
                  <a:moveTo>
                    <a:pt x="61" y="76"/>
                  </a:moveTo>
                  <a:cubicBezTo>
                    <a:pt x="67" y="96"/>
                    <a:pt x="67" y="96"/>
                    <a:pt x="67" y="96"/>
                  </a:cubicBezTo>
                  <a:cubicBezTo>
                    <a:pt x="69" y="95"/>
                    <a:pt x="72" y="94"/>
                    <a:pt x="74" y="92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3" y="75"/>
                    <a:pt x="62" y="75"/>
                    <a:pt x="61" y="76"/>
                  </a:cubicBezTo>
                  <a:close/>
                  <a:moveTo>
                    <a:pt x="22" y="60"/>
                  </a:moveTo>
                  <a:cubicBezTo>
                    <a:pt x="3" y="65"/>
                    <a:pt x="3" y="65"/>
                    <a:pt x="3" y="65"/>
                  </a:cubicBezTo>
                  <a:cubicBezTo>
                    <a:pt x="4" y="68"/>
                    <a:pt x="5" y="71"/>
                    <a:pt x="6" y="74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2"/>
                    <a:pt x="23" y="61"/>
                    <a:pt x="22" y="60"/>
                  </a:cubicBezTo>
                  <a:close/>
                  <a:moveTo>
                    <a:pt x="54" y="78"/>
                  </a:moveTo>
                  <a:cubicBezTo>
                    <a:pt x="54" y="99"/>
                    <a:pt x="54" y="99"/>
                    <a:pt x="54" y="99"/>
                  </a:cubicBezTo>
                  <a:cubicBezTo>
                    <a:pt x="57" y="98"/>
                    <a:pt x="60" y="98"/>
                    <a:pt x="63" y="9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6" y="78"/>
                    <a:pt x="55" y="78"/>
                    <a:pt x="54" y="78"/>
                  </a:cubicBezTo>
                  <a:close/>
                  <a:moveTo>
                    <a:pt x="94" y="28"/>
                  </a:moveTo>
                  <a:cubicBezTo>
                    <a:pt x="92" y="24"/>
                    <a:pt x="90" y="21"/>
                    <a:pt x="87" y="18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3" y="33"/>
                    <a:pt x="74" y="34"/>
                    <a:pt x="75" y="35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104" y="23"/>
                    <a:pt x="104" y="23"/>
                    <a:pt x="104" y="23"/>
                  </a:cubicBezTo>
                  <a:lnTo>
                    <a:pt x="94" y="28"/>
                  </a:lnTo>
                  <a:close/>
                  <a:moveTo>
                    <a:pt x="39" y="76"/>
                  </a:moveTo>
                  <a:cubicBezTo>
                    <a:pt x="29" y="94"/>
                    <a:pt x="29" y="94"/>
                    <a:pt x="29" y="94"/>
                  </a:cubicBezTo>
                  <a:cubicBezTo>
                    <a:pt x="31" y="96"/>
                    <a:pt x="34" y="97"/>
                    <a:pt x="37" y="97"/>
                  </a:cubicBezTo>
                  <a:cubicBezTo>
                    <a:pt x="42" y="77"/>
                    <a:pt x="42" y="77"/>
                    <a:pt x="42" y="77"/>
                  </a:cubicBezTo>
                  <a:cubicBezTo>
                    <a:pt x="41" y="77"/>
                    <a:pt x="40" y="77"/>
                    <a:pt x="39" y="76"/>
                  </a:cubicBezTo>
                  <a:close/>
                  <a:moveTo>
                    <a:pt x="46" y="21"/>
                  </a:moveTo>
                  <a:cubicBezTo>
                    <a:pt x="48" y="21"/>
                    <a:pt x="49" y="21"/>
                    <a:pt x="50" y="2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0"/>
                    <a:pt x="41" y="1"/>
                  </a:cubicBezTo>
                  <a:lnTo>
                    <a:pt x="46" y="21"/>
                  </a:lnTo>
                  <a:close/>
                  <a:moveTo>
                    <a:pt x="26" y="67"/>
                  </a:moveTo>
                  <a:cubicBezTo>
                    <a:pt x="8" y="77"/>
                    <a:pt x="8" y="77"/>
                    <a:pt x="8" y="77"/>
                  </a:cubicBezTo>
                  <a:cubicBezTo>
                    <a:pt x="10" y="80"/>
                    <a:pt x="12" y="82"/>
                    <a:pt x="14" y="84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7" y="68"/>
                    <a:pt x="26" y="67"/>
                  </a:cubicBezTo>
                  <a:close/>
                  <a:moveTo>
                    <a:pt x="41" y="98"/>
                  </a:moveTo>
                  <a:cubicBezTo>
                    <a:pt x="44" y="99"/>
                    <a:pt x="47" y="99"/>
                    <a:pt x="50" y="99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9" y="78"/>
                    <a:pt x="48" y="78"/>
                    <a:pt x="46" y="78"/>
                  </a:cubicBezTo>
                  <a:lnTo>
                    <a:pt x="41" y="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574877" y="3611250"/>
            <a:ext cx="266444" cy="569794"/>
            <a:chOff x="3938588" y="2368550"/>
            <a:chExt cx="182563" cy="401638"/>
          </a:xfrm>
        </p:grpSpPr>
        <p:sp>
          <p:nvSpPr>
            <p:cNvPr id="124" name="Freeform 77"/>
            <p:cNvSpPr>
              <a:spLocks/>
            </p:cNvSpPr>
            <p:nvPr/>
          </p:nvSpPr>
          <p:spPr bwMode="auto">
            <a:xfrm>
              <a:off x="3938588" y="2720975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10 w 13"/>
                <a:gd name="T3" fmla="*/ 13 h 13"/>
                <a:gd name="T4" fmla="*/ 13 w 13"/>
                <a:gd name="T5" fmla="*/ 13 h 13"/>
                <a:gd name="T6" fmla="*/ 0 w 13"/>
                <a:gd name="T7" fmla="*/ 0 h 13"/>
                <a:gd name="T8" fmla="*/ 0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9"/>
                    <a:pt x="4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5" name="Freeform 78"/>
            <p:cNvSpPr>
              <a:spLocks/>
            </p:cNvSpPr>
            <p:nvPr/>
          </p:nvSpPr>
          <p:spPr bwMode="auto">
            <a:xfrm>
              <a:off x="3938588" y="2668588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6" name="Freeform 79"/>
            <p:cNvSpPr>
              <a:spLocks/>
            </p:cNvSpPr>
            <p:nvPr/>
          </p:nvSpPr>
          <p:spPr bwMode="auto">
            <a:xfrm>
              <a:off x="3938588" y="2616200"/>
              <a:ext cx="152400" cy="153988"/>
            </a:xfrm>
            <a:custGeom>
              <a:avLst/>
              <a:gdLst>
                <a:gd name="T0" fmla="*/ 0 w 41"/>
                <a:gd name="T1" fmla="*/ 14 h 41"/>
                <a:gd name="T2" fmla="*/ 27 w 41"/>
                <a:gd name="T3" fmla="*/ 41 h 41"/>
                <a:gd name="T4" fmla="*/ 39 w 41"/>
                <a:gd name="T5" fmla="*/ 41 h 41"/>
                <a:gd name="T6" fmla="*/ 41 w 41"/>
                <a:gd name="T7" fmla="*/ 41 h 41"/>
                <a:gd name="T8" fmla="*/ 0 w 41"/>
                <a:gd name="T9" fmla="*/ 0 h 41"/>
                <a:gd name="T10" fmla="*/ 0 w 41"/>
                <a:gd name="T11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1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7" name="Freeform 80"/>
            <p:cNvSpPr>
              <a:spLocks/>
            </p:cNvSpPr>
            <p:nvPr/>
          </p:nvSpPr>
          <p:spPr bwMode="auto">
            <a:xfrm>
              <a:off x="3938588" y="2559050"/>
              <a:ext cx="182563" cy="211138"/>
            </a:xfrm>
            <a:custGeom>
              <a:avLst/>
              <a:gdLst>
                <a:gd name="T0" fmla="*/ 0 w 49"/>
                <a:gd name="T1" fmla="*/ 15 h 56"/>
                <a:gd name="T2" fmla="*/ 41 w 49"/>
                <a:gd name="T3" fmla="*/ 56 h 56"/>
                <a:gd name="T4" fmla="*/ 49 w 49"/>
                <a:gd name="T5" fmla="*/ 50 h 56"/>
                <a:gd name="T6" fmla="*/ 0 w 49"/>
                <a:gd name="T7" fmla="*/ 0 h 56"/>
                <a:gd name="T8" fmla="*/ 0 w 49"/>
                <a:gd name="T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0" y="15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5" y="56"/>
                    <a:pt x="48" y="53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8" name="Freeform 81"/>
            <p:cNvSpPr>
              <a:spLocks/>
            </p:cNvSpPr>
            <p:nvPr/>
          </p:nvSpPr>
          <p:spPr bwMode="auto">
            <a:xfrm>
              <a:off x="3938588" y="2506663"/>
              <a:ext cx="182563" cy="241300"/>
            </a:xfrm>
            <a:custGeom>
              <a:avLst/>
              <a:gdLst>
                <a:gd name="T0" fmla="*/ 0 w 49"/>
                <a:gd name="T1" fmla="*/ 14 h 64"/>
                <a:gd name="T2" fmla="*/ 49 w 49"/>
                <a:gd name="T3" fmla="*/ 64 h 64"/>
                <a:gd name="T4" fmla="*/ 49 w 49"/>
                <a:gd name="T5" fmla="*/ 60 h 64"/>
                <a:gd name="T6" fmla="*/ 49 w 49"/>
                <a:gd name="T7" fmla="*/ 50 h 64"/>
                <a:gd name="T8" fmla="*/ 0 w 49"/>
                <a:gd name="T9" fmla="*/ 0 h 64"/>
                <a:gd name="T10" fmla="*/ 0 w 49"/>
                <a:gd name="T11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4">
                  <a:moveTo>
                    <a:pt x="0" y="1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62"/>
                    <a:pt x="49" y="61"/>
                    <a:pt x="49" y="6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9" name="Freeform 82"/>
            <p:cNvSpPr>
              <a:spLocks/>
            </p:cNvSpPr>
            <p:nvPr/>
          </p:nvSpPr>
          <p:spPr bwMode="auto">
            <a:xfrm>
              <a:off x="3938588" y="2454275"/>
              <a:ext cx="182563" cy="239713"/>
            </a:xfrm>
            <a:custGeom>
              <a:avLst/>
              <a:gdLst>
                <a:gd name="T0" fmla="*/ 0 w 115"/>
                <a:gd name="T1" fmla="*/ 33 h 151"/>
                <a:gd name="T2" fmla="*/ 115 w 115"/>
                <a:gd name="T3" fmla="*/ 151 h 151"/>
                <a:gd name="T4" fmla="*/ 115 w 115"/>
                <a:gd name="T5" fmla="*/ 118 h 151"/>
                <a:gd name="T6" fmla="*/ 0 w 115"/>
                <a:gd name="T7" fmla="*/ 0 h 151"/>
                <a:gd name="T8" fmla="*/ 0 w 115"/>
                <a:gd name="T9" fmla="*/ 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51">
                  <a:moveTo>
                    <a:pt x="0" y="33"/>
                  </a:moveTo>
                  <a:lnTo>
                    <a:pt x="115" y="151"/>
                  </a:lnTo>
                  <a:lnTo>
                    <a:pt x="115" y="118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0" name="Freeform 83"/>
            <p:cNvSpPr>
              <a:spLocks/>
            </p:cNvSpPr>
            <p:nvPr/>
          </p:nvSpPr>
          <p:spPr bwMode="auto">
            <a:xfrm>
              <a:off x="3938588" y="2398713"/>
              <a:ext cx="182563" cy="242888"/>
            </a:xfrm>
            <a:custGeom>
              <a:avLst/>
              <a:gdLst>
                <a:gd name="T0" fmla="*/ 0 w 49"/>
                <a:gd name="T1" fmla="*/ 2 h 65"/>
                <a:gd name="T2" fmla="*/ 0 w 49"/>
                <a:gd name="T3" fmla="*/ 15 h 65"/>
                <a:gd name="T4" fmla="*/ 49 w 49"/>
                <a:gd name="T5" fmla="*/ 65 h 65"/>
                <a:gd name="T6" fmla="*/ 49 w 49"/>
                <a:gd name="T7" fmla="*/ 50 h 65"/>
                <a:gd name="T8" fmla="*/ 0 w 49"/>
                <a:gd name="T9" fmla="*/ 0 h 65"/>
                <a:gd name="T10" fmla="*/ 0 w 49"/>
                <a:gd name="T1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5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1" name="Freeform 84"/>
            <p:cNvSpPr>
              <a:spLocks/>
            </p:cNvSpPr>
            <p:nvPr/>
          </p:nvSpPr>
          <p:spPr bwMode="auto">
            <a:xfrm>
              <a:off x="3938588" y="2371725"/>
              <a:ext cx="182563" cy="214313"/>
            </a:xfrm>
            <a:custGeom>
              <a:avLst/>
              <a:gdLst>
                <a:gd name="T0" fmla="*/ 0 w 49"/>
                <a:gd name="T1" fmla="*/ 7 h 57"/>
                <a:gd name="T2" fmla="*/ 49 w 49"/>
                <a:gd name="T3" fmla="*/ 57 h 57"/>
                <a:gd name="T4" fmla="*/ 49 w 49"/>
                <a:gd name="T5" fmla="*/ 43 h 57"/>
                <a:gd name="T6" fmla="*/ 6 w 49"/>
                <a:gd name="T7" fmla="*/ 0 h 57"/>
                <a:gd name="T8" fmla="*/ 0 w 49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2" name="Freeform 85"/>
            <p:cNvSpPr>
              <a:spLocks/>
            </p:cNvSpPr>
            <p:nvPr/>
          </p:nvSpPr>
          <p:spPr bwMode="auto">
            <a:xfrm>
              <a:off x="3960813" y="2368550"/>
              <a:ext cx="160338" cy="165100"/>
            </a:xfrm>
            <a:custGeom>
              <a:avLst/>
              <a:gdLst>
                <a:gd name="T0" fmla="*/ 4 w 43"/>
                <a:gd name="T1" fmla="*/ 0 h 44"/>
                <a:gd name="T2" fmla="*/ 0 w 43"/>
                <a:gd name="T3" fmla="*/ 1 h 44"/>
                <a:gd name="T4" fmla="*/ 43 w 43"/>
                <a:gd name="T5" fmla="*/ 44 h 44"/>
                <a:gd name="T6" fmla="*/ 43 w 43"/>
                <a:gd name="T7" fmla="*/ 29 h 44"/>
                <a:gd name="T8" fmla="*/ 14 w 43"/>
                <a:gd name="T9" fmla="*/ 0 h 44"/>
                <a:gd name="T10" fmla="*/ 4 w 4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3" name="Freeform 86"/>
            <p:cNvSpPr>
              <a:spLocks/>
            </p:cNvSpPr>
            <p:nvPr/>
          </p:nvSpPr>
          <p:spPr bwMode="auto">
            <a:xfrm>
              <a:off x="4013201" y="2368550"/>
              <a:ext cx="107950" cy="109538"/>
            </a:xfrm>
            <a:custGeom>
              <a:avLst/>
              <a:gdLst>
                <a:gd name="T0" fmla="*/ 68 w 68"/>
                <a:gd name="T1" fmla="*/ 69 h 69"/>
                <a:gd name="T2" fmla="*/ 68 w 68"/>
                <a:gd name="T3" fmla="*/ 35 h 69"/>
                <a:gd name="T4" fmla="*/ 33 w 68"/>
                <a:gd name="T5" fmla="*/ 0 h 69"/>
                <a:gd name="T6" fmla="*/ 0 w 68"/>
                <a:gd name="T7" fmla="*/ 0 h 69"/>
                <a:gd name="T8" fmla="*/ 68 w 6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">
                  <a:moveTo>
                    <a:pt x="68" y="69"/>
                  </a:moveTo>
                  <a:lnTo>
                    <a:pt x="68" y="35"/>
                  </a:lnTo>
                  <a:lnTo>
                    <a:pt x="33" y="0"/>
                  </a:lnTo>
                  <a:lnTo>
                    <a:pt x="0" y="0"/>
                  </a:lnTo>
                  <a:lnTo>
                    <a:pt x="68" y="6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4" name="Freeform 87"/>
            <p:cNvSpPr>
              <a:spLocks/>
            </p:cNvSpPr>
            <p:nvPr/>
          </p:nvSpPr>
          <p:spPr bwMode="auto">
            <a:xfrm>
              <a:off x="4065588" y="2368550"/>
              <a:ext cx="55563" cy="55563"/>
            </a:xfrm>
            <a:custGeom>
              <a:avLst/>
              <a:gdLst>
                <a:gd name="T0" fmla="*/ 15 w 15"/>
                <a:gd name="T1" fmla="*/ 10 h 15"/>
                <a:gd name="T2" fmla="*/ 5 w 15"/>
                <a:gd name="T3" fmla="*/ 0 h 15"/>
                <a:gd name="T4" fmla="*/ 0 w 15"/>
                <a:gd name="T5" fmla="*/ 0 h 15"/>
                <a:gd name="T6" fmla="*/ 15 w 15"/>
                <a:gd name="T7" fmla="*/ 15 h 15"/>
                <a:gd name="T8" fmla="*/ 15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10"/>
                  </a:moveTo>
                  <a:cubicBezTo>
                    <a:pt x="15" y="4"/>
                    <a:pt x="11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5887829" y="3611250"/>
            <a:ext cx="266444" cy="569794"/>
            <a:chOff x="3938588" y="2368550"/>
            <a:chExt cx="182563" cy="401638"/>
          </a:xfrm>
        </p:grpSpPr>
        <p:sp>
          <p:nvSpPr>
            <p:cNvPr id="136" name="Freeform 77"/>
            <p:cNvSpPr>
              <a:spLocks/>
            </p:cNvSpPr>
            <p:nvPr/>
          </p:nvSpPr>
          <p:spPr bwMode="auto">
            <a:xfrm>
              <a:off x="3938588" y="2720975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10 w 13"/>
                <a:gd name="T3" fmla="*/ 13 h 13"/>
                <a:gd name="T4" fmla="*/ 13 w 13"/>
                <a:gd name="T5" fmla="*/ 13 h 13"/>
                <a:gd name="T6" fmla="*/ 0 w 13"/>
                <a:gd name="T7" fmla="*/ 0 h 13"/>
                <a:gd name="T8" fmla="*/ 0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9"/>
                    <a:pt x="4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3938588" y="2668588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8" name="Freeform 79"/>
            <p:cNvSpPr>
              <a:spLocks/>
            </p:cNvSpPr>
            <p:nvPr/>
          </p:nvSpPr>
          <p:spPr bwMode="auto">
            <a:xfrm>
              <a:off x="3938588" y="2616200"/>
              <a:ext cx="152400" cy="153988"/>
            </a:xfrm>
            <a:custGeom>
              <a:avLst/>
              <a:gdLst>
                <a:gd name="T0" fmla="*/ 0 w 41"/>
                <a:gd name="T1" fmla="*/ 14 h 41"/>
                <a:gd name="T2" fmla="*/ 27 w 41"/>
                <a:gd name="T3" fmla="*/ 41 h 41"/>
                <a:gd name="T4" fmla="*/ 39 w 41"/>
                <a:gd name="T5" fmla="*/ 41 h 41"/>
                <a:gd name="T6" fmla="*/ 41 w 41"/>
                <a:gd name="T7" fmla="*/ 41 h 41"/>
                <a:gd name="T8" fmla="*/ 0 w 41"/>
                <a:gd name="T9" fmla="*/ 0 h 41"/>
                <a:gd name="T10" fmla="*/ 0 w 41"/>
                <a:gd name="T11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1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3938588" y="2559050"/>
              <a:ext cx="182563" cy="211138"/>
            </a:xfrm>
            <a:custGeom>
              <a:avLst/>
              <a:gdLst>
                <a:gd name="T0" fmla="*/ 0 w 49"/>
                <a:gd name="T1" fmla="*/ 15 h 56"/>
                <a:gd name="T2" fmla="*/ 41 w 49"/>
                <a:gd name="T3" fmla="*/ 56 h 56"/>
                <a:gd name="T4" fmla="*/ 49 w 49"/>
                <a:gd name="T5" fmla="*/ 50 h 56"/>
                <a:gd name="T6" fmla="*/ 0 w 49"/>
                <a:gd name="T7" fmla="*/ 0 h 56"/>
                <a:gd name="T8" fmla="*/ 0 w 49"/>
                <a:gd name="T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0" y="15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5" y="56"/>
                    <a:pt x="48" y="53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0" name="Freeform 81"/>
            <p:cNvSpPr>
              <a:spLocks/>
            </p:cNvSpPr>
            <p:nvPr/>
          </p:nvSpPr>
          <p:spPr bwMode="auto">
            <a:xfrm>
              <a:off x="3938588" y="2506663"/>
              <a:ext cx="182563" cy="241300"/>
            </a:xfrm>
            <a:custGeom>
              <a:avLst/>
              <a:gdLst>
                <a:gd name="T0" fmla="*/ 0 w 49"/>
                <a:gd name="T1" fmla="*/ 14 h 64"/>
                <a:gd name="T2" fmla="*/ 49 w 49"/>
                <a:gd name="T3" fmla="*/ 64 h 64"/>
                <a:gd name="T4" fmla="*/ 49 w 49"/>
                <a:gd name="T5" fmla="*/ 60 h 64"/>
                <a:gd name="T6" fmla="*/ 49 w 49"/>
                <a:gd name="T7" fmla="*/ 50 h 64"/>
                <a:gd name="T8" fmla="*/ 0 w 49"/>
                <a:gd name="T9" fmla="*/ 0 h 64"/>
                <a:gd name="T10" fmla="*/ 0 w 49"/>
                <a:gd name="T11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4">
                  <a:moveTo>
                    <a:pt x="0" y="1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62"/>
                    <a:pt x="49" y="61"/>
                    <a:pt x="49" y="6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3938588" y="2454275"/>
              <a:ext cx="182563" cy="239713"/>
            </a:xfrm>
            <a:custGeom>
              <a:avLst/>
              <a:gdLst>
                <a:gd name="T0" fmla="*/ 0 w 115"/>
                <a:gd name="T1" fmla="*/ 33 h 151"/>
                <a:gd name="T2" fmla="*/ 115 w 115"/>
                <a:gd name="T3" fmla="*/ 151 h 151"/>
                <a:gd name="T4" fmla="*/ 115 w 115"/>
                <a:gd name="T5" fmla="*/ 118 h 151"/>
                <a:gd name="T6" fmla="*/ 0 w 115"/>
                <a:gd name="T7" fmla="*/ 0 h 151"/>
                <a:gd name="T8" fmla="*/ 0 w 115"/>
                <a:gd name="T9" fmla="*/ 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51">
                  <a:moveTo>
                    <a:pt x="0" y="33"/>
                  </a:moveTo>
                  <a:lnTo>
                    <a:pt x="115" y="151"/>
                  </a:lnTo>
                  <a:lnTo>
                    <a:pt x="115" y="118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3938588" y="2398713"/>
              <a:ext cx="182563" cy="242888"/>
            </a:xfrm>
            <a:custGeom>
              <a:avLst/>
              <a:gdLst>
                <a:gd name="T0" fmla="*/ 0 w 49"/>
                <a:gd name="T1" fmla="*/ 2 h 65"/>
                <a:gd name="T2" fmla="*/ 0 w 49"/>
                <a:gd name="T3" fmla="*/ 15 h 65"/>
                <a:gd name="T4" fmla="*/ 49 w 49"/>
                <a:gd name="T5" fmla="*/ 65 h 65"/>
                <a:gd name="T6" fmla="*/ 49 w 49"/>
                <a:gd name="T7" fmla="*/ 50 h 65"/>
                <a:gd name="T8" fmla="*/ 0 w 49"/>
                <a:gd name="T9" fmla="*/ 0 h 65"/>
                <a:gd name="T10" fmla="*/ 0 w 49"/>
                <a:gd name="T1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5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3938588" y="2371725"/>
              <a:ext cx="182563" cy="214313"/>
            </a:xfrm>
            <a:custGeom>
              <a:avLst/>
              <a:gdLst>
                <a:gd name="T0" fmla="*/ 0 w 49"/>
                <a:gd name="T1" fmla="*/ 7 h 57"/>
                <a:gd name="T2" fmla="*/ 49 w 49"/>
                <a:gd name="T3" fmla="*/ 57 h 57"/>
                <a:gd name="T4" fmla="*/ 49 w 49"/>
                <a:gd name="T5" fmla="*/ 43 h 57"/>
                <a:gd name="T6" fmla="*/ 6 w 49"/>
                <a:gd name="T7" fmla="*/ 0 h 57"/>
                <a:gd name="T8" fmla="*/ 0 w 49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4" name="Freeform 85"/>
            <p:cNvSpPr>
              <a:spLocks/>
            </p:cNvSpPr>
            <p:nvPr/>
          </p:nvSpPr>
          <p:spPr bwMode="auto">
            <a:xfrm>
              <a:off x="3960813" y="2368550"/>
              <a:ext cx="160338" cy="165100"/>
            </a:xfrm>
            <a:custGeom>
              <a:avLst/>
              <a:gdLst>
                <a:gd name="T0" fmla="*/ 4 w 43"/>
                <a:gd name="T1" fmla="*/ 0 h 44"/>
                <a:gd name="T2" fmla="*/ 0 w 43"/>
                <a:gd name="T3" fmla="*/ 1 h 44"/>
                <a:gd name="T4" fmla="*/ 43 w 43"/>
                <a:gd name="T5" fmla="*/ 44 h 44"/>
                <a:gd name="T6" fmla="*/ 43 w 43"/>
                <a:gd name="T7" fmla="*/ 29 h 44"/>
                <a:gd name="T8" fmla="*/ 14 w 43"/>
                <a:gd name="T9" fmla="*/ 0 h 44"/>
                <a:gd name="T10" fmla="*/ 4 w 4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4013201" y="2368550"/>
              <a:ext cx="107950" cy="109538"/>
            </a:xfrm>
            <a:custGeom>
              <a:avLst/>
              <a:gdLst>
                <a:gd name="T0" fmla="*/ 68 w 68"/>
                <a:gd name="T1" fmla="*/ 69 h 69"/>
                <a:gd name="T2" fmla="*/ 68 w 68"/>
                <a:gd name="T3" fmla="*/ 35 h 69"/>
                <a:gd name="T4" fmla="*/ 33 w 68"/>
                <a:gd name="T5" fmla="*/ 0 h 69"/>
                <a:gd name="T6" fmla="*/ 0 w 68"/>
                <a:gd name="T7" fmla="*/ 0 h 69"/>
                <a:gd name="T8" fmla="*/ 68 w 6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">
                  <a:moveTo>
                    <a:pt x="68" y="69"/>
                  </a:moveTo>
                  <a:lnTo>
                    <a:pt x="68" y="35"/>
                  </a:lnTo>
                  <a:lnTo>
                    <a:pt x="33" y="0"/>
                  </a:lnTo>
                  <a:lnTo>
                    <a:pt x="0" y="0"/>
                  </a:lnTo>
                  <a:lnTo>
                    <a:pt x="68" y="6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6" name="Freeform 87"/>
            <p:cNvSpPr>
              <a:spLocks/>
            </p:cNvSpPr>
            <p:nvPr/>
          </p:nvSpPr>
          <p:spPr bwMode="auto">
            <a:xfrm>
              <a:off x="4065588" y="2368550"/>
              <a:ext cx="55563" cy="55563"/>
            </a:xfrm>
            <a:custGeom>
              <a:avLst/>
              <a:gdLst>
                <a:gd name="T0" fmla="*/ 15 w 15"/>
                <a:gd name="T1" fmla="*/ 10 h 15"/>
                <a:gd name="T2" fmla="*/ 5 w 15"/>
                <a:gd name="T3" fmla="*/ 0 h 15"/>
                <a:gd name="T4" fmla="*/ 0 w 15"/>
                <a:gd name="T5" fmla="*/ 0 h 15"/>
                <a:gd name="T6" fmla="*/ 15 w 15"/>
                <a:gd name="T7" fmla="*/ 15 h 15"/>
                <a:gd name="T8" fmla="*/ 15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10"/>
                  </a:moveTo>
                  <a:cubicBezTo>
                    <a:pt x="15" y="4"/>
                    <a:pt x="11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5265400" y="3611250"/>
            <a:ext cx="266444" cy="569794"/>
            <a:chOff x="3938588" y="2368550"/>
            <a:chExt cx="182563" cy="401638"/>
          </a:xfrm>
        </p:grpSpPr>
        <p:sp>
          <p:nvSpPr>
            <p:cNvPr id="148" name="Freeform 77"/>
            <p:cNvSpPr>
              <a:spLocks/>
            </p:cNvSpPr>
            <p:nvPr/>
          </p:nvSpPr>
          <p:spPr bwMode="auto">
            <a:xfrm>
              <a:off x="3938588" y="2720975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10 w 13"/>
                <a:gd name="T3" fmla="*/ 13 h 13"/>
                <a:gd name="T4" fmla="*/ 13 w 13"/>
                <a:gd name="T5" fmla="*/ 13 h 13"/>
                <a:gd name="T6" fmla="*/ 0 w 13"/>
                <a:gd name="T7" fmla="*/ 0 h 13"/>
                <a:gd name="T8" fmla="*/ 0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9"/>
                    <a:pt x="4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9" name="Freeform 78"/>
            <p:cNvSpPr>
              <a:spLocks/>
            </p:cNvSpPr>
            <p:nvPr/>
          </p:nvSpPr>
          <p:spPr bwMode="auto">
            <a:xfrm>
              <a:off x="3938588" y="2668588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0" name="Freeform 79"/>
            <p:cNvSpPr>
              <a:spLocks/>
            </p:cNvSpPr>
            <p:nvPr/>
          </p:nvSpPr>
          <p:spPr bwMode="auto">
            <a:xfrm>
              <a:off x="3938588" y="2616200"/>
              <a:ext cx="152400" cy="153988"/>
            </a:xfrm>
            <a:custGeom>
              <a:avLst/>
              <a:gdLst>
                <a:gd name="T0" fmla="*/ 0 w 41"/>
                <a:gd name="T1" fmla="*/ 14 h 41"/>
                <a:gd name="T2" fmla="*/ 27 w 41"/>
                <a:gd name="T3" fmla="*/ 41 h 41"/>
                <a:gd name="T4" fmla="*/ 39 w 41"/>
                <a:gd name="T5" fmla="*/ 41 h 41"/>
                <a:gd name="T6" fmla="*/ 41 w 41"/>
                <a:gd name="T7" fmla="*/ 41 h 41"/>
                <a:gd name="T8" fmla="*/ 0 w 41"/>
                <a:gd name="T9" fmla="*/ 0 h 41"/>
                <a:gd name="T10" fmla="*/ 0 w 41"/>
                <a:gd name="T11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1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1" name="Freeform 80"/>
            <p:cNvSpPr>
              <a:spLocks/>
            </p:cNvSpPr>
            <p:nvPr/>
          </p:nvSpPr>
          <p:spPr bwMode="auto">
            <a:xfrm>
              <a:off x="3938588" y="2559050"/>
              <a:ext cx="182563" cy="211138"/>
            </a:xfrm>
            <a:custGeom>
              <a:avLst/>
              <a:gdLst>
                <a:gd name="T0" fmla="*/ 0 w 49"/>
                <a:gd name="T1" fmla="*/ 15 h 56"/>
                <a:gd name="T2" fmla="*/ 41 w 49"/>
                <a:gd name="T3" fmla="*/ 56 h 56"/>
                <a:gd name="T4" fmla="*/ 49 w 49"/>
                <a:gd name="T5" fmla="*/ 50 h 56"/>
                <a:gd name="T6" fmla="*/ 0 w 49"/>
                <a:gd name="T7" fmla="*/ 0 h 56"/>
                <a:gd name="T8" fmla="*/ 0 w 49"/>
                <a:gd name="T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0" y="15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5" y="56"/>
                    <a:pt x="48" y="53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2" name="Freeform 81"/>
            <p:cNvSpPr>
              <a:spLocks/>
            </p:cNvSpPr>
            <p:nvPr/>
          </p:nvSpPr>
          <p:spPr bwMode="auto">
            <a:xfrm>
              <a:off x="3938588" y="2506663"/>
              <a:ext cx="182563" cy="241300"/>
            </a:xfrm>
            <a:custGeom>
              <a:avLst/>
              <a:gdLst>
                <a:gd name="T0" fmla="*/ 0 w 49"/>
                <a:gd name="T1" fmla="*/ 14 h 64"/>
                <a:gd name="T2" fmla="*/ 49 w 49"/>
                <a:gd name="T3" fmla="*/ 64 h 64"/>
                <a:gd name="T4" fmla="*/ 49 w 49"/>
                <a:gd name="T5" fmla="*/ 60 h 64"/>
                <a:gd name="T6" fmla="*/ 49 w 49"/>
                <a:gd name="T7" fmla="*/ 50 h 64"/>
                <a:gd name="T8" fmla="*/ 0 w 49"/>
                <a:gd name="T9" fmla="*/ 0 h 64"/>
                <a:gd name="T10" fmla="*/ 0 w 49"/>
                <a:gd name="T11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4">
                  <a:moveTo>
                    <a:pt x="0" y="1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62"/>
                    <a:pt x="49" y="61"/>
                    <a:pt x="49" y="6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3" name="Freeform 82"/>
            <p:cNvSpPr>
              <a:spLocks/>
            </p:cNvSpPr>
            <p:nvPr/>
          </p:nvSpPr>
          <p:spPr bwMode="auto">
            <a:xfrm>
              <a:off x="3938588" y="2454275"/>
              <a:ext cx="182563" cy="239713"/>
            </a:xfrm>
            <a:custGeom>
              <a:avLst/>
              <a:gdLst>
                <a:gd name="T0" fmla="*/ 0 w 115"/>
                <a:gd name="T1" fmla="*/ 33 h 151"/>
                <a:gd name="T2" fmla="*/ 115 w 115"/>
                <a:gd name="T3" fmla="*/ 151 h 151"/>
                <a:gd name="T4" fmla="*/ 115 w 115"/>
                <a:gd name="T5" fmla="*/ 118 h 151"/>
                <a:gd name="T6" fmla="*/ 0 w 115"/>
                <a:gd name="T7" fmla="*/ 0 h 151"/>
                <a:gd name="T8" fmla="*/ 0 w 115"/>
                <a:gd name="T9" fmla="*/ 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51">
                  <a:moveTo>
                    <a:pt x="0" y="33"/>
                  </a:moveTo>
                  <a:lnTo>
                    <a:pt x="115" y="151"/>
                  </a:lnTo>
                  <a:lnTo>
                    <a:pt x="115" y="118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4" name="Freeform 83"/>
            <p:cNvSpPr>
              <a:spLocks/>
            </p:cNvSpPr>
            <p:nvPr/>
          </p:nvSpPr>
          <p:spPr bwMode="auto">
            <a:xfrm>
              <a:off x="3938588" y="2398713"/>
              <a:ext cx="182563" cy="242888"/>
            </a:xfrm>
            <a:custGeom>
              <a:avLst/>
              <a:gdLst>
                <a:gd name="T0" fmla="*/ 0 w 49"/>
                <a:gd name="T1" fmla="*/ 2 h 65"/>
                <a:gd name="T2" fmla="*/ 0 w 49"/>
                <a:gd name="T3" fmla="*/ 15 h 65"/>
                <a:gd name="T4" fmla="*/ 49 w 49"/>
                <a:gd name="T5" fmla="*/ 65 h 65"/>
                <a:gd name="T6" fmla="*/ 49 w 49"/>
                <a:gd name="T7" fmla="*/ 50 h 65"/>
                <a:gd name="T8" fmla="*/ 0 w 49"/>
                <a:gd name="T9" fmla="*/ 0 h 65"/>
                <a:gd name="T10" fmla="*/ 0 w 49"/>
                <a:gd name="T1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5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5" name="Freeform 84"/>
            <p:cNvSpPr>
              <a:spLocks/>
            </p:cNvSpPr>
            <p:nvPr/>
          </p:nvSpPr>
          <p:spPr bwMode="auto">
            <a:xfrm>
              <a:off x="3938588" y="2371725"/>
              <a:ext cx="182563" cy="214313"/>
            </a:xfrm>
            <a:custGeom>
              <a:avLst/>
              <a:gdLst>
                <a:gd name="T0" fmla="*/ 0 w 49"/>
                <a:gd name="T1" fmla="*/ 7 h 57"/>
                <a:gd name="T2" fmla="*/ 49 w 49"/>
                <a:gd name="T3" fmla="*/ 57 h 57"/>
                <a:gd name="T4" fmla="*/ 49 w 49"/>
                <a:gd name="T5" fmla="*/ 43 h 57"/>
                <a:gd name="T6" fmla="*/ 6 w 49"/>
                <a:gd name="T7" fmla="*/ 0 h 57"/>
                <a:gd name="T8" fmla="*/ 0 w 49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6" name="Freeform 85"/>
            <p:cNvSpPr>
              <a:spLocks/>
            </p:cNvSpPr>
            <p:nvPr/>
          </p:nvSpPr>
          <p:spPr bwMode="auto">
            <a:xfrm>
              <a:off x="3960813" y="2368550"/>
              <a:ext cx="160338" cy="165100"/>
            </a:xfrm>
            <a:custGeom>
              <a:avLst/>
              <a:gdLst>
                <a:gd name="T0" fmla="*/ 4 w 43"/>
                <a:gd name="T1" fmla="*/ 0 h 44"/>
                <a:gd name="T2" fmla="*/ 0 w 43"/>
                <a:gd name="T3" fmla="*/ 1 h 44"/>
                <a:gd name="T4" fmla="*/ 43 w 43"/>
                <a:gd name="T5" fmla="*/ 44 h 44"/>
                <a:gd name="T6" fmla="*/ 43 w 43"/>
                <a:gd name="T7" fmla="*/ 29 h 44"/>
                <a:gd name="T8" fmla="*/ 14 w 43"/>
                <a:gd name="T9" fmla="*/ 0 h 44"/>
                <a:gd name="T10" fmla="*/ 4 w 4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7" name="Freeform 86"/>
            <p:cNvSpPr>
              <a:spLocks/>
            </p:cNvSpPr>
            <p:nvPr/>
          </p:nvSpPr>
          <p:spPr bwMode="auto">
            <a:xfrm>
              <a:off x="4013201" y="2368550"/>
              <a:ext cx="107950" cy="109538"/>
            </a:xfrm>
            <a:custGeom>
              <a:avLst/>
              <a:gdLst>
                <a:gd name="T0" fmla="*/ 68 w 68"/>
                <a:gd name="T1" fmla="*/ 69 h 69"/>
                <a:gd name="T2" fmla="*/ 68 w 68"/>
                <a:gd name="T3" fmla="*/ 35 h 69"/>
                <a:gd name="T4" fmla="*/ 33 w 68"/>
                <a:gd name="T5" fmla="*/ 0 h 69"/>
                <a:gd name="T6" fmla="*/ 0 w 68"/>
                <a:gd name="T7" fmla="*/ 0 h 69"/>
                <a:gd name="T8" fmla="*/ 68 w 6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">
                  <a:moveTo>
                    <a:pt x="68" y="69"/>
                  </a:moveTo>
                  <a:lnTo>
                    <a:pt x="68" y="35"/>
                  </a:lnTo>
                  <a:lnTo>
                    <a:pt x="33" y="0"/>
                  </a:lnTo>
                  <a:lnTo>
                    <a:pt x="0" y="0"/>
                  </a:lnTo>
                  <a:lnTo>
                    <a:pt x="68" y="6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8" name="Freeform 87"/>
            <p:cNvSpPr>
              <a:spLocks/>
            </p:cNvSpPr>
            <p:nvPr/>
          </p:nvSpPr>
          <p:spPr bwMode="auto">
            <a:xfrm>
              <a:off x="4065588" y="2368550"/>
              <a:ext cx="55563" cy="55563"/>
            </a:xfrm>
            <a:custGeom>
              <a:avLst/>
              <a:gdLst>
                <a:gd name="T0" fmla="*/ 15 w 15"/>
                <a:gd name="T1" fmla="*/ 10 h 15"/>
                <a:gd name="T2" fmla="*/ 5 w 15"/>
                <a:gd name="T3" fmla="*/ 0 h 15"/>
                <a:gd name="T4" fmla="*/ 0 w 15"/>
                <a:gd name="T5" fmla="*/ 0 h 15"/>
                <a:gd name="T6" fmla="*/ 15 w 15"/>
                <a:gd name="T7" fmla="*/ 15 h 15"/>
                <a:gd name="T8" fmla="*/ 15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10"/>
                  </a:moveTo>
                  <a:cubicBezTo>
                    <a:pt x="15" y="4"/>
                    <a:pt x="11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159" name="Freeform 25"/>
          <p:cNvSpPr>
            <a:spLocks/>
          </p:cNvSpPr>
          <p:nvPr/>
        </p:nvSpPr>
        <p:spPr bwMode="auto">
          <a:xfrm>
            <a:off x="4339042" y="3611250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60" name="Freeform 25"/>
          <p:cNvSpPr>
            <a:spLocks/>
          </p:cNvSpPr>
          <p:nvPr/>
        </p:nvSpPr>
        <p:spPr bwMode="auto">
          <a:xfrm>
            <a:off x="4026435" y="3611250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61" name="Freeform 25"/>
          <p:cNvSpPr>
            <a:spLocks/>
          </p:cNvSpPr>
          <p:nvPr/>
        </p:nvSpPr>
        <p:spPr bwMode="auto">
          <a:xfrm>
            <a:off x="3722800" y="3611250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62" name="Freeform 40"/>
          <p:cNvSpPr>
            <a:spLocks/>
          </p:cNvSpPr>
          <p:nvPr/>
        </p:nvSpPr>
        <p:spPr bwMode="auto">
          <a:xfrm>
            <a:off x="3444923" y="3611249"/>
            <a:ext cx="242857" cy="563562"/>
          </a:xfrm>
          <a:custGeom>
            <a:avLst/>
            <a:gdLst>
              <a:gd name="T0" fmla="*/ 37 w 47"/>
              <a:gd name="T1" fmla="*/ 0 h 108"/>
              <a:gd name="T2" fmla="*/ 8 w 47"/>
              <a:gd name="T3" fmla="*/ 0 h 108"/>
              <a:gd name="T4" fmla="*/ 0 w 47"/>
              <a:gd name="T5" fmla="*/ 4 h 108"/>
              <a:gd name="T6" fmla="*/ 26 w 47"/>
              <a:gd name="T7" fmla="*/ 54 h 108"/>
              <a:gd name="T8" fmla="*/ 0 w 47"/>
              <a:gd name="T9" fmla="*/ 104 h 108"/>
              <a:gd name="T10" fmla="*/ 8 w 47"/>
              <a:gd name="T11" fmla="*/ 108 h 108"/>
              <a:gd name="T12" fmla="*/ 37 w 47"/>
              <a:gd name="T13" fmla="*/ 108 h 108"/>
              <a:gd name="T14" fmla="*/ 47 w 47"/>
              <a:gd name="T15" fmla="*/ 98 h 108"/>
              <a:gd name="T16" fmla="*/ 47 w 47"/>
              <a:gd name="T17" fmla="*/ 11 h 108"/>
              <a:gd name="T18" fmla="*/ 37 w 47"/>
              <a:gd name="T1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108">
                <a:moveTo>
                  <a:pt x="37" y="0"/>
                </a:moveTo>
                <a:cubicBezTo>
                  <a:pt x="8" y="0"/>
                  <a:pt x="8" y="0"/>
                  <a:pt x="8" y="0"/>
                </a:cubicBezTo>
                <a:cubicBezTo>
                  <a:pt x="5" y="0"/>
                  <a:pt x="2" y="2"/>
                  <a:pt x="0" y="4"/>
                </a:cubicBezTo>
                <a:cubicBezTo>
                  <a:pt x="16" y="15"/>
                  <a:pt x="26" y="33"/>
                  <a:pt x="26" y="54"/>
                </a:cubicBezTo>
                <a:cubicBezTo>
                  <a:pt x="26" y="75"/>
                  <a:pt x="16" y="93"/>
                  <a:pt x="0" y="104"/>
                </a:cubicBezTo>
                <a:cubicBezTo>
                  <a:pt x="2" y="107"/>
                  <a:pt x="5" y="108"/>
                  <a:pt x="8" y="108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43" y="108"/>
                  <a:pt x="47" y="103"/>
                  <a:pt x="47" y="98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5"/>
                  <a:pt x="43" y="0"/>
                  <a:pt x="37" y="0"/>
                </a:cubicBez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163" name="组合 162"/>
          <p:cNvGrpSpPr/>
          <p:nvPr/>
        </p:nvGrpSpPr>
        <p:grpSpPr>
          <a:xfrm>
            <a:off x="6192955" y="3611243"/>
            <a:ext cx="245160" cy="568368"/>
            <a:chOff x="4484694" y="2368550"/>
            <a:chExt cx="174638" cy="404819"/>
          </a:xfrm>
        </p:grpSpPr>
        <p:sp>
          <p:nvSpPr>
            <p:cNvPr id="164" name="AutoShape 138"/>
            <p:cNvSpPr>
              <a:spLocks noChangeAspect="1" noChangeArrowheads="1" noTextEdit="1"/>
            </p:cNvSpPr>
            <p:nvPr/>
          </p:nvSpPr>
          <p:spPr bwMode="auto">
            <a:xfrm>
              <a:off x="4487886" y="2368555"/>
              <a:ext cx="168276" cy="404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5" name="Freeform 140"/>
            <p:cNvSpPr>
              <a:spLocks/>
            </p:cNvSpPr>
            <p:nvPr/>
          </p:nvSpPr>
          <p:spPr bwMode="auto">
            <a:xfrm>
              <a:off x="4640286" y="23685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6" name="Freeform 141"/>
            <p:cNvSpPr>
              <a:spLocks/>
            </p:cNvSpPr>
            <p:nvPr/>
          </p:nvSpPr>
          <p:spPr bwMode="auto">
            <a:xfrm>
              <a:off x="4521224" y="23685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7" name="Freeform 142"/>
            <p:cNvSpPr>
              <a:spLocks/>
            </p:cNvSpPr>
            <p:nvPr/>
          </p:nvSpPr>
          <p:spPr bwMode="auto">
            <a:xfrm>
              <a:off x="4491060" y="2368555"/>
              <a:ext cx="22225" cy="15875"/>
            </a:xfrm>
            <a:custGeom>
              <a:avLst/>
              <a:gdLst>
                <a:gd name="T0" fmla="*/ 6 w 6"/>
                <a:gd name="T1" fmla="*/ 0 h 4"/>
                <a:gd name="T2" fmla="*/ 0 w 6"/>
                <a:gd name="T3" fmla="*/ 4 h 4"/>
                <a:gd name="T4" fmla="*/ 4 w 6"/>
                <a:gd name="T5" fmla="*/ 1 h 4"/>
                <a:gd name="T6" fmla="*/ 6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4" y="1"/>
                    <a:pt x="2" y="2"/>
                    <a:pt x="0" y="4"/>
                  </a:cubicBezTo>
                  <a:cubicBezTo>
                    <a:pt x="1" y="2"/>
                    <a:pt x="3" y="1"/>
                    <a:pt x="4" y="1"/>
                  </a:cubicBezTo>
                  <a:cubicBezTo>
                    <a:pt x="5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8" name="Freeform 143"/>
            <p:cNvSpPr>
              <a:spLocks/>
            </p:cNvSpPr>
            <p:nvPr/>
          </p:nvSpPr>
          <p:spPr bwMode="auto">
            <a:xfrm>
              <a:off x="4659332" y="23796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9" name="Freeform 144"/>
            <p:cNvSpPr>
              <a:spLocks/>
            </p:cNvSpPr>
            <p:nvPr/>
          </p:nvSpPr>
          <p:spPr bwMode="auto">
            <a:xfrm>
              <a:off x="4652982" y="237649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0" name="Freeform 145"/>
            <p:cNvSpPr>
              <a:spLocks/>
            </p:cNvSpPr>
            <p:nvPr/>
          </p:nvSpPr>
          <p:spPr bwMode="auto">
            <a:xfrm>
              <a:off x="4648220" y="23717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1" name="Freeform 146"/>
            <p:cNvSpPr>
              <a:spLocks/>
            </p:cNvSpPr>
            <p:nvPr/>
          </p:nvSpPr>
          <p:spPr bwMode="auto">
            <a:xfrm>
              <a:off x="4484706" y="2384430"/>
              <a:ext cx="6350" cy="14288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0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2" name="Freeform 147"/>
            <p:cNvSpPr>
              <a:spLocks/>
            </p:cNvSpPr>
            <p:nvPr/>
          </p:nvSpPr>
          <p:spPr bwMode="auto">
            <a:xfrm>
              <a:off x="4656149" y="275908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3" name="Freeform 148"/>
            <p:cNvSpPr>
              <a:spLocks/>
            </p:cNvSpPr>
            <p:nvPr/>
          </p:nvSpPr>
          <p:spPr bwMode="auto">
            <a:xfrm>
              <a:off x="4484699" y="2740031"/>
              <a:ext cx="36513" cy="30163"/>
            </a:xfrm>
            <a:custGeom>
              <a:avLst/>
              <a:gdLst>
                <a:gd name="T0" fmla="*/ 0 w 10"/>
                <a:gd name="T1" fmla="*/ 0 h 8"/>
                <a:gd name="T2" fmla="*/ 10 w 10"/>
                <a:gd name="T3" fmla="*/ 8 h 8"/>
                <a:gd name="T4" fmla="*/ 10 w 10"/>
                <a:gd name="T5" fmla="*/ 8 h 8"/>
                <a:gd name="T6" fmla="*/ 0 w 10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cubicBezTo>
                    <a:pt x="1" y="5"/>
                    <a:pt x="5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5" y="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4" name="Freeform 149"/>
            <p:cNvSpPr>
              <a:spLocks/>
            </p:cNvSpPr>
            <p:nvPr/>
          </p:nvSpPr>
          <p:spPr bwMode="auto">
            <a:xfrm>
              <a:off x="4637099" y="2762256"/>
              <a:ext cx="19050" cy="7938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5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2" y="2"/>
                    <a:pt x="0" y="2"/>
                  </a:cubicBezTo>
                  <a:cubicBezTo>
                    <a:pt x="2" y="2"/>
                    <a:pt x="4" y="1"/>
                    <a:pt x="5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5" name="Freeform 150"/>
            <p:cNvSpPr>
              <a:spLocks/>
            </p:cNvSpPr>
            <p:nvPr/>
          </p:nvSpPr>
          <p:spPr bwMode="auto">
            <a:xfrm>
              <a:off x="4484699" y="2720981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0 w 13"/>
                <a:gd name="T3" fmla="*/ 5 h 13"/>
                <a:gd name="T4" fmla="*/ 10 w 13"/>
                <a:gd name="T5" fmla="*/ 13 h 13"/>
                <a:gd name="T6" fmla="*/ 13 w 13"/>
                <a:gd name="T7" fmla="*/ 13 h 13"/>
                <a:gd name="T8" fmla="*/ 0 w 13"/>
                <a:gd name="T9" fmla="*/ 0 h 13"/>
                <a:gd name="T10" fmla="*/ 0 w 13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1" y="10"/>
                    <a:pt x="5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6" name="Freeform 151"/>
            <p:cNvSpPr>
              <a:spLocks/>
            </p:cNvSpPr>
            <p:nvPr/>
          </p:nvSpPr>
          <p:spPr bwMode="auto">
            <a:xfrm>
              <a:off x="4484699" y="2668594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7" name="Freeform 152"/>
            <p:cNvSpPr>
              <a:spLocks/>
            </p:cNvSpPr>
            <p:nvPr/>
          </p:nvSpPr>
          <p:spPr bwMode="auto">
            <a:xfrm>
              <a:off x="4629162" y="2770194"/>
              <a:ext cx="7938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8" name="Freeform 153"/>
            <p:cNvSpPr>
              <a:spLocks/>
            </p:cNvSpPr>
            <p:nvPr/>
          </p:nvSpPr>
          <p:spPr bwMode="auto">
            <a:xfrm>
              <a:off x="4484699" y="2616206"/>
              <a:ext cx="152400" cy="153989"/>
            </a:xfrm>
            <a:custGeom>
              <a:avLst/>
              <a:gdLst>
                <a:gd name="T0" fmla="*/ 0 w 41"/>
                <a:gd name="T1" fmla="*/ 0 h 41"/>
                <a:gd name="T2" fmla="*/ 0 w 41"/>
                <a:gd name="T3" fmla="*/ 14 h 41"/>
                <a:gd name="T4" fmla="*/ 27 w 41"/>
                <a:gd name="T5" fmla="*/ 41 h 41"/>
                <a:gd name="T6" fmla="*/ 39 w 41"/>
                <a:gd name="T7" fmla="*/ 41 h 41"/>
                <a:gd name="T8" fmla="*/ 41 w 41"/>
                <a:gd name="T9" fmla="*/ 41 h 41"/>
                <a:gd name="T10" fmla="*/ 0 w 4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1" y="41"/>
                    <a:pt x="41" y="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9" name="Freeform 154"/>
            <p:cNvSpPr>
              <a:spLocks/>
            </p:cNvSpPr>
            <p:nvPr/>
          </p:nvSpPr>
          <p:spPr bwMode="auto">
            <a:xfrm>
              <a:off x="4656149" y="27622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0" name="Freeform 155"/>
            <p:cNvSpPr>
              <a:spLocks/>
            </p:cNvSpPr>
            <p:nvPr/>
          </p:nvSpPr>
          <p:spPr bwMode="auto">
            <a:xfrm>
              <a:off x="4637099" y="27701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1" name="Freeform 156"/>
            <p:cNvSpPr>
              <a:spLocks/>
            </p:cNvSpPr>
            <p:nvPr/>
          </p:nvSpPr>
          <p:spPr bwMode="auto">
            <a:xfrm>
              <a:off x="4484698" y="2559057"/>
              <a:ext cx="174625" cy="211139"/>
            </a:xfrm>
            <a:custGeom>
              <a:avLst/>
              <a:gdLst>
                <a:gd name="T0" fmla="*/ 26 w 47"/>
                <a:gd name="T1" fmla="*/ 26 h 56"/>
                <a:gd name="T2" fmla="*/ 0 w 47"/>
                <a:gd name="T3" fmla="*/ 0 h 56"/>
                <a:gd name="T4" fmla="*/ 0 w 47"/>
                <a:gd name="T5" fmla="*/ 15 h 56"/>
                <a:gd name="T6" fmla="*/ 41 w 47"/>
                <a:gd name="T7" fmla="*/ 56 h 56"/>
                <a:gd name="T8" fmla="*/ 41 w 47"/>
                <a:gd name="T9" fmla="*/ 56 h 56"/>
                <a:gd name="T10" fmla="*/ 46 w 47"/>
                <a:gd name="T11" fmla="*/ 54 h 56"/>
                <a:gd name="T12" fmla="*/ 46 w 47"/>
                <a:gd name="T13" fmla="*/ 54 h 56"/>
                <a:gd name="T14" fmla="*/ 47 w 47"/>
                <a:gd name="T15" fmla="*/ 53 h 56"/>
                <a:gd name="T16" fmla="*/ 26 w 47"/>
                <a:gd name="T17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6">
                  <a:moveTo>
                    <a:pt x="26" y="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5" y="55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38" y="46"/>
                    <a:pt x="30" y="37"/>
                    <a:pt x="26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2" name="Freeform 157"/>
            <p:cNvSpPr>
              <a:spLocks/>
            </p:cNvSpPr>
            <p:nvPr/>
          </p:nvSpPr>
          <p:spPr bwMode="auto">
            <a:xfrm>
              <a:off x="4484698" y="2506671"/>
              <a:ext cx="96838" cy="150814"/>
            </a:xfrm>
            <a:custGeom>
              <a:avLst/>
              <a:gdLst>
                <a:gd name="T0" fmla="*/ 21 w 26"/>
                <a:gd name="T1" fmla="*/ 21 h 40"/>
                <a:gd name="T2" fmla="*/ 0 w 26"/>
                <a:gd name="T3" fmla="*/ 0 h 40"/>
                <a:gd name="T4" fmla="*/ 0 w 26"/>
                <a:gd name="T5" fmla="*/ 14 h 40"/>
                <a:gd name="T6" fmla="*/ 26 w 26"/>
                <a:gd name="T7" fmla="*/ 40 h 40"/>
                <a:gd name="T8" fmla="*/ 21 w 26"/>
                <a:gd name="T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0">
                  <a:moveTo>
                    <a:pt x="2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3" y="34"/>
                    <a:pt x="22" y="28"/>
                    <a:pt x="21" y="2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3" name="Freeform 158"/>
            <p:cNvSpPr>
              <a:spLocks/>
            </p:cNvSpPr>
            <p:nvPr/>
          </p:nvSpPr>
          <p:spPr bwMode="auto">
            <a:xfrm>
              <a:off x="4484698" y="2454285"/>
              <a:ext cx="80963" cy="131763"/>
            </a:xfrm>
            <a:custGeom>
              <a:avLst/>
              <a:gdLst>
                <a:gd name="T0" fmla="*/ 21 w 22"/>
                <a:gd name="T1" fmla="*/ 31 h 35"/>
                <a:gd name="T2" fmla="*/ 22 w 22"/>
                <a:gd name="T3" fmla="*/ 22 h 35"/>
                <a:gd name="T4" fmla="*/ 0 w 22"/>
                <a:gd name="T5" fmla="*/ 0 h 35"/>
                <a:gd name="T6" fmla="*/ 0 w 22"/>
                <a:gd name="T7" fmla="*/ 14 h 35"/>
                <a:gd name="T8" fmla="*/ 21 w 22"/>
                <a:gd name="T9" fmla="*/ 35 h 35"/>
                <a:gd name="T10" fmla="*/ 21 w 22"/>
                <a:gd name="T11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5">
                  <a:moveTo>
                    <a:pt x="21" y="31"/>
                  </a:moveTo>
                  <a:cubicBezTo>
                    <a:pt x="21" y="28"/>
                    <a:pt x="21" y="25"/>
                    <a:pt x="22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4"/>
                    <a:pt x="21" y="32"/>
                    <a:pt x="21" y="3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4" name="Freeform 159"/>
            <p:cNvSpPr>
              <a:spLocks/>
            </p:cNvSpPr>
            <p:nvPr/>
          </p:nvSpPr>
          <p:spPr bwMode="auto">
            <a:xfrm>
              <a:off x="4484698" y="2398722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5" name="Freeform 160"/>
            <p:cNvSpPr>
              <a:spLocks/>
            </p:cNvSpPr>
            <p:nvPr/>
          </p:nvSpPr>
          <p:spPr bwMode="auto">
            <a:xfrm>
              <a:off x="4484698" y="2398718"/>
              <a:ext cx="92075" cy="138113"/>
            </a:xfrm>
            <a:custGeom>
              <a:avLst/>
              <a:gdLst>
                <a:gd name="T0" fmla="*/ 25 w 25"/>
                <a:gd name="T1" fmla="*/ 25 h 37"/>
                <a:gd name="T2" fmla="*/ 0 w 25"/>
                <a:gd name="T3" fmla="*/ 0 h 37"/>
                <a:gd name="T4" fmla="*/ 0 w 25"/>
                <a:gd name="T5" fmla="*/ 2 h 37"/>
                <a:gd name="T6" fmla="*/ 0 w 25"/>
                <a:gd name="T7" fmla="*/ 15 h 37"/>
                <a:gd name="T8" fmla="*/ 22 w 25"/>
                <a:gd name="T9" fmla="*/ 37 h 37"/>
                <a:gd name="T10" fmla="*/ 25 w 25"/>
                <a:gd name="T11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7">
                  <a:moveTo>
                    <a:pt x="25" y="2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3"/>
                    <a:pt x="23" y="29"/>
                    <a:pt x="25" y="2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6" name="Freeform 161"/>
            <p:cNvSpPr>
              <a:spLocks/>
            </p:cNvSpPr>
            <p:nvPr/>
          </p:nvSpPr>
          <p:spPr bwMode="auto">
            <a:xfrm>
              <a:off x="4491048" y="23844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7" name="Rectangle 162"/>
            <p:cNvSpPr>
              <a:spLocks noChangeArrowheads="1"/>
            </p:cNvSpPr>
            <p:nvPr/>
          </p:nvSpPr>
          <p:spPr bwMode="auto">
            <a:xfrm>
              <a:off x="4484698" y="2398718"/>
              <a:ext cx="1588" cy="15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8" name="Freeform 163"/>
            <p:cNvSpPr>
              <a:spLocks/>
            </p:cNvSpPr>
            <p:nvPr/>
          </p:nvSpPr>
          <p:spPr bwMode="auto">
            <a:xfrm>
              <a:off x="4484694" y="2371734"/>
              <a:ext cx="107950" cy="120651"/>
            </a:xfrm>
            <a:custGeom>
              <a:avLst/>
              <a:gdLst>
                <a:gd name="T0" fmla="*/ 25 w 29"/>
                <a:gd name="T1" fmla="*/ 32 h 32"/>
                <a:gd name="T2" fmla="*/ 29 w 29"/>
                <a:gd name="T3" fmla="*/ 22 h 32"/>
                <a:gd name="T4" fmla="*/ 6 w 29"/>
                <a:gd name="T5" fmla="*/ 0 h 32"/>
                <a:gd name="T6" fmla="*/ 2 w 29"/>
                <a:gd name="T7" fmla="*/ 3 h 32"/>
                <a:gd name="T8" fmla="*/ 2 w 29"/>
                <a:gd name="T9" fmla="*/ 3 h 32"/>
                <a:gd name="T10" fmla="*/ 0 w 29"/>
                <a:gd name="T11" fmla="*/ 7 h 32"/>
                <a:gd name="T12" fmla="*/ 0 w 29"/>
                <a:gd name="T13" fmla="*/ 7 h 32"/>
                <a:gd name="T14" fmla="*/ 25 w 2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2">
                  <a:moveTo>
                    <a:pt x="25" y="32"/>
                  </a:moveTo>
                  <a:cubicBezTo>
                    <a:pt x="26" y="29"/>
                    <a:pt x="27" y="25"/>
                    <a:pt x="29" y="2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5" y="3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9" name="Freeform 164"/>
            <p:cNvSpPr>
              <a:spLocks/>
            </p:cNvSpPr>
            <p:nvPr/>
          </p:nvSpPr>
          <p:spPr bwMode="auto">
            <a:xfrm>
              <a:off x="4513270" y="2368559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0" name="Freeform 165"/>
            <p:cNvSpPr>
              <a:spLocks/>
            </p:cNvSpPr>
            <p:nvPr/>
          </p:nvSpPr>
          <p:spPr bwMode="auto">
            <a:xfrm>
              <a:off x="4506917" y="2368561"/>
              <a:ext cx="107950" cy="85726"/>
            </a:xfrm>
            <a:custGeom>
              <a:avLst/>
              <a:gdLst>
                <a:gd name="T0" fmla="*/ 23 w 29"/>
                <a:gd name="T1" fmla="*/ 23 h 23"/>
                <a:gd name="T2" fmla="*/ 29 w 29"/>
                <a:gd name="T3" fmla="*/ 15 h 23"/>
                <a:gd name="T4" fmla="*/ 14 w 29"/>
                <a:gd name="T5" fmla="*/ 0 h 23"/>
                <a:gd name="T6" fmla="*/ 4 w 29"/>
                <a:gd name="T7" fmla="*/ 0 h 23"/>
                <a:gd name="T8" fmla="*/ 4 w 29"/>
                <a:gd name="T9" fmla="*/ 0 h 23"/>
                <a:gd name="T10" fmla="*/ 2 w 29"/>
                <a:gd name="T11" fmla="*/ 0 h 23"/>
                <a:gd name="T12" fmla="*/ 0 w 29"/>
                <a:gd name="T13" fmla="*/ 1 h 23"/>
                <a:gd name="T14" fmla="*/ 23 w 29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3">
                  <a:moveTo>
                    <a:pt x="23" y="23"/>
                  </a:moveTo>
                  <a:cubicBezTo>
                    <a:pt x="25" y="20"/>
                    <a:pt x="27" y="17"/>
                    <a:pt x="29" y="1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lnTo>
                    <a:pt x="23" y="2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1" name="Freeform 166"/>
            <p:cNvSpPr>
              <a:spLocks/>
            </p:cNvSpPr>
            <p:nvPr/>
          </p:nvSpPr>
          <p:spPr bwMode="auto">
            <a:xfrm>
              <a:off x="4559295" y="2368556"/>
              <a:ext cx="80963" cy="55563"/>
            </a:xfrm>
            <a:custGeom>
              <a:avLst/>
              <a:gdLst>
                <a:gd name="T0" fmla="*/ 22 w 22"/>
                <a:gd name="T1" fmla="*/ 8 h 15"/>
                <a:gd name="T2" fmla="*/ 14 w 22"/>
                <a:gd name="T3" fmla="*/ 0 h 15"/>
                <a:gd name="T4" fmla="*/ 0 w 22"/>
                <a:gd name="T5" fmla="*/ 0 h 15"/>
                <a:gd name="T6" fmla="*/ 15 w 22"/>
                <a:gd name="T7" fmla="*/ 15 h 15"/>
                <a:gd name="T8" fmla="*/ 22 w 22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22" y="8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7" y="12"/>
                    <a:pt x="20" y="10"/>
                    <a:pt x="22" y="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2" name="Freeform 167"/>
            <p:cNvSpPr>
              <a:spLocks/>
            </p:cNvSpPr>
            <p:nvPr/>
          </p:nvSpPr>
          <p:spPr bwMode="auto">
            <a:xfrm>
              <a:off x="4640257" y="2368556"/>
              <a:ext cx="7938" cy="3175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3" name="Freeform 168"/>
            <p:cNvSpPr>
              <a:spLocks/>
            </p:cNvSpPr>
            <p:nvPr/>
          </p:nvSpPr>
          <p:spPr bwMode="auto">
            <a:xfrm>
              <a:off x="4656131" y="2376494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4" name="Freeform 169"/>
            <p:cNvSpPr>
              <a:spLocks/>
            </p:cNvSpPr>
            <p:nvPr/>
          </p:nvSpPr>
          <p:spPr bwMode="auto">
            <a:xfrm>
              <a:off x="4629144" y="2368556"/>
              <a:ext cx="1111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5" name="Freeform 170"/>
            <p:cNvSpPr>
              <a:spLocks/>
            </p:cNvSpPr>
            <p:nvPr/>
          </p:nvSpPr>
          <p:spPr bwMode="auto">
            <a:xfrm>
              <a:off x="4648195" y="2371732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6" name="Freeform 171"/>
            <p:cNvSpPr>
              <a:spLocks/>
            </p:cNvSpPr>
            <p:nvPr/>
          </p:nvSpPr>
          <p:spPr bwMode="auto">
            <a:xfrm>
              <a:off x="4611688" y="2368550"/>
              <a:ext cx="47625" cy="30163"/>
            </a:xfrm>
            <a:custGeom>
              <a:avLst/>
              <a:gdLst>
                <a:gd name="T0" fmla="*/ 13 w 13"/>
                <a:gd name="T1" fmla="*/ 3 h 8"/>
                <a:gd name="T2" fmla="*/ 13 w 13"/>
                <a:gd name="T3" fmla="*/ 3 h 8"/>
                <a:gd name="T4" fmla="*/ 12 w 13"/>
                <a:gd name="T5" fmla="*/ 2 h 8"/>
                <a:gd name="T6" fmla="*/ 11 w 13"/>
                <a:gd name="T7" fmla="*/ 2 h 8"/>
                <a:gd name="T8" fmla="*/ 10 w 13"/>
                <a:gd name="T9" fmla="*/ 1 h 8"/>
                <a:gd name="T10" fmla="*/ 10 w 13"/>
                <a:gd name="T11" fmla="*/ 1 h 8"/>
                <a:gd name="T12" fmla="*/ 8 w 13"/>
                <a:gd name="T13" fmla="*/ 0 h 8"/>
                <a:gd name="T14" fmla="*/ 8 w 13"/>
                <a:gd name="T15" fmla="*/ 0 h 8"/>
                <a:gd name="T16" fmla="*/ 5 w 13"/>
                <a:gd name="T17" fmla="*/ 0 h 8"/>
                <a:gd name="T18" fmla="*/ 0 w 13"/>
                <a:gd name="T19" fmla="*/ 0 h 8"/>
                <a:gd name="T20" fmla="*/ 8 w 13"/>
                <a:gd name="T21" fmla="*/ 8 h 8"/>
                <a:gd name="T22" fmla="*/ 13 w 13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8"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3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6"/>
                    <a:pt x="11" y="5"/>
                    <a:pt x="13" y="3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97" name="Freeform 25"/>
          <p:cNvSpPr>
            <a:spLocks/>
          </p:cNvSpPr>
          <p:nvPr/>
        </p:nvSpPr>
        <p:spPr bwMode="auto">
          <a:xfrm>
            <a:off x="4639546" y="3611250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98" name="Freeform 25"/>
          <p:cNvSpPr>
            <a:spLocks/>
          </p:cNvSpPr>
          <p:nvPr/>
        </p:nvSpPr>
        <p:spPr bwMode="auto">
          <a:xfrm>
            <a:off x="4948585" y="3611250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noFill/>
          <a:ln>
            <a:solidFill>
              <a:srgbClr val="404040"/>
            </a:solidFill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199" name="组合 198"/>
          <p:cNvGrpSpPr/>
          <p:nvPr/>
        </p:nvGrpSpPr>
        <p:grpSpPr>
          <a:xfrm>
            <a:off x="5887829" y="4397069"/>
            <a:ext cx="266444" cy="569794"/>
            <a:chOff x="3938588" y="2368550"/>
            <a:chExt cx="182563" cy="401638"/>
          </a:xfrm>
        </p:grpSpPr>
        <p:sp>
          <p:nvSpPr>
            <p:cNvPr id="200" name="Freeform 77"/>
            <p:cNvSpPr>
              <a:spLocks/>
            </p:cNvSpPr>
            <p:nvPr/>
          </p:nvSpPr>
          <p:spPr bwMode="auto">
            <a:xfrm>
              <a:off x="3938588" y="2720975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10 w 13"/>
                <a:gd name="T3" fmla="*/ 13 h 13"/>
                <a:gd name="T4" fmla="*/ 13 w 13"/>
                <a:gd name="T5" fmla="*/ 13 h 13"/>
                <a:gd name="T6" fmla="*/ 0 w 13"/>
                <a:gd name="T7" fmla="*/ 0 h 13"/>
                <a:gd name="T8" fmla="*/ 0 w 13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9"/>
                    <a:pt x="4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1" name="Freeform 78"/>
            <p:cNvSpPr>
              <a:spLocks/>
            </p:cNvSpPr>
            <p:nvPr/>
          </p:nvSpPr>
          <p:spPr bwMode="auto">
            <a:xfrm>
              <a:off x="3938588" y="2668588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2" name="Freeform 79"/>
            <p:cNvSpPr>
              <a:spLocks/>
            </p:cNvSpPr>
            <p:nvPr/>
          </p:nvSpPr>
          <p:spPr bwMode="auto">
            <a:xfrm>
              <a:off x="3938588" y="2616200"/>
              <a:ext cx="152400" cy="153988"/>
            </a:xfrm>
            <a:custGeom>
              <a:avLst/>
              <a:gdLst>
                <a:gd name="T0" fmla="*/ 0 w 41"/>
                <a:gd name="T1" fmla="*/ 14 h 41"/>
                <a:gd name="T2" fmla="*/ 27 w 41"/>
                <a:gd name="T3" fmla="*/ 41 h 41"/>
                <a:gd name="T4" fmla="*/ 39 w 41"/>
                <a:gd name="T5" fmla="*/ 41 h 41"/>
                <a:gd name="T6" fmla="*/ 41 w 41"/>
                <a:gd name="T7" fmla="*/ 41 h 41"/>
                <a:gd name="T8" fmla="*/ 0 w 41"/>
                <a:gd name="T9" fmla="*/ 0 h 41"/>
                <a:gd name="T10" fmla="*/ 0 w 41"/>
                <a:gd name="T11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1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3" name="Freeform 80"/>
            <p:cNvSpPr>
              <a:spLocks/>
            </p:cNvSpPr>
            <p:nvPr/>
          </p:nvSpPr>
          <p:spPr bwMode="auto">
            <a:xfrm>
              <a:off x="3938588" y="2559050"/>
              <a:ext cx="182563" cy="211138"/>
            </a:xfrm>
            <a:custGeom>
              <a:avLst/>
              <a:gdLst>
                <a:gd name="T0" fmla="*/ 0 w 49"/>
                <a:gd name="T1" fmla="*/ 15 h 56"/>
                <a:gd name="T2" fmla="*/ 41 w 49"/>
                <a:gd name="T3" fmla="*/ 56 h 56"/>
                <a:gd name="T4" fmla="*/ 49 w 49"/>
                <a:gd name="T5" fmla="*/ 50 h 56"/>
                <a:gd name="T6" fmla="*/ 0 w 49"/>
                <a:gd name="T7" fmla="*/ 0 h 56"/>
                <a:gd name="T8" fmla="*/ 0 w 49"/>
                <a:gd name="T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0" y="15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5" y="56"/>
                    <a:pt x="48" y="53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4" name="Freeform 81"/>
            <p:cNvSpPr>
              <a:spLocks/>
            </p:cNvSpPr>
            <p:nvPr/>
          </p:nvSpPr>
          <p:spPr bwMode="auto">
            <a:xfrm>
              <a:off x="3938588" y="2506663"/>
              <a:ext cx="182563" cy="241300"/>
            </a:xfrm>
            <a:custGeom>
              <a:avLst/>
              <a:gdLst>
                <a:gd name="T0" fmla="*/ 0 w 49"/>
                <a:gd name="T1" fmla="*/ 14 h 64"/>
                <a:gd name="T2" fmla="*/ 49 w 49"/>
                <a:gd name="T3" fmla="*/ 64 h 64"/>
                <a:gd name="T4" fmla="*/ 49 w 49"/>
                <a:gd name="T5" fmla="*/ 60 h 64"/>
                <a:gd name="T6" fmla="*/ 49 w 49"/>
                <a:gd name="T7" fmla="*/ 50 h 64"/>
                <a:gd name="T8" fmla="*/ 0 w 49"/>
                <a:gd name="T9" fmla="*/ 0 h 64"/>
                <a:gd name="T10" fmla="*/ 0 w 49"/>
                <a:gd name="T11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4">
                  <a:moveTo>
                    <a:pt x="0" y="1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62"/>
                    <a:pt x="49" y="61"/>
                    <a:pt x="49" y="6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3938588" y="2454275"/>
              <a:ext cx="182563" cy="239713"/>
            </a:xfrm>
            <a:custGeom>
              <a:avLst/>
              <a:gdLst>
                <a:gd name="T0" fmla="*/ 0 w 115"/>
                <a:gd name="T1" fmla="*/ 33 h 151"/>
                <a:gd name="T2" fmla="*/ 115 w 115"/>
                <a:gd name="T3" fmla="*/ 151 h 151"/>
                <a:gd name="T4" fmla="*/ 115 w 115"/>
                <a:gd name="T5" fmla="*/ 118 h 151"/>
                <a:gd name="T6" fmla="*/ 0 w 115"/>
                <a:gd name="T7" fmla="*/ 0 h 151"/>
                <a:gd name="T8" fmla="*/ 0 w 115"/>
                <a:gd name="T9" fmla="*/ 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51">
                  <a:moveTo>
                    <a:pt x="0" y="33"/>
                  </a:moveTo>
                  <a:lnTo>
                    <a:pt x="115" y="151"/>
                  </a:lnTo>
                  <a:lnTo>
                    <a:pt x="115" y="118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6" name="Freeform 83"/>
            <p:cNvSpPr>
              <a:spLocks/>
            </p:cNvSpPr>
            <p:nvPr/>
          </p:nvSpPr>
          <p:spPr bwMode="auto">
            <a:xfrm>
              <a:off x="3938588" y="2398713"/>
              <a:ext cx="182563" cy="242888"/>
            </a:xfrm>
            <a:custGeom>
              <a:avLst/>
              <a:gdLst>
                <a:gd name="T0" fmla="*/ 0 w 49"/>
                <a:gd name="T1" fmla="*/ 2 h 65"/>
                <a:gd name="T2" fmla="*/ 0 w 49"/>
                <a:gd name="T3" fmla="*/ 15 h 65"/>
                <a:gd name="T4" fmla="*/ 49 w 49"/>
                <a:gd name="T5" fmla="*/ 65 h 65"/>
                <a:gd name="T6" fmla="*/ 49 w 49"/>
                <a:gd name="T7" fmla="*/ 50 h 65"/>
                <a:gd name="T8" fmla="*/ 0 w 49"/>
                <a:gd name="T9" fmla="*/ 0 h 65"/>
                <a:gd name="T10" fmla="*/ 0 w 49"/>
                <a:gd name="T1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5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3938588" y="2371725"/>
              <a:ext cx="182563" cy="214313"/>
            </a:xfrm>
            <a:custGeom>
              <a:avLst/>
              <a:gdLst>
                <a:gd name="T0" fmla="*/ 0 w 49"/>
                <a:gd name="T1" fmla="*/ 7 h 57"/>
                <a:gd name="T2" fmla="*/ 49 w 49"/>
                <a:gd name="T3" fmla="*/ 57 h 57"/>
                <a:gd name="T4" fmla="*/ 49 w 49"/>
                <a:gd name="T5" fmla="*/ 43 h 57"/>
                <a:gd name="T6" fmla="*/ 6 w 49"/>
                <a:gd name="T7" fmla="*/ 0 h 57"/>
                <a:gd name="T8" fmla="*/ 0 w 49"/>
                <a:gd name="T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7">
                  <a:moveTo>
                    <a:pt x="0" y="7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8" name="Freeform 85"/>
            <p:cNvSpPr>
              <a:spLocks/>
            </p:cNvSpPr>
            <p:nvPr/>
          </p:nvSpPr>
          <p:spPr bwMode="auto">
            <a:xfrm>
              <a:off x="3960813" y="2368550"/>
              <a:ext cx="160338" cy="165100"/>
            </a:xfrm>
            <a:custGeom>
              <a:avLst/>
              <a:gdLst>
                <a:gd name="T0" fmla="*/ 4 w 43"/>
                <a:gd name="T1" fmla="*/ 0 h 44"/>
                <a:gd name="T2" fmla="*/ 0 w 43"/>
                <a:gd name="T3" fmla="*/ 1 h 44"/>
                <a:gd name="T4" fmla="*/ 43 w 43"/>
                <a:gd name="T5" fmla="*/ 44 h 44"/>
                <a:gd name="T6" fmla="*/ 43 w 43"/>
                <a:gd name="T7" fmla="*/ 29 h 44"/>
                <a:gd name="T8" fmla="*/ 14 w 43"/>
                <a:gd name="T9" fmla="*/ 0 h 44"/>
                <a:gd name="T10" fmla="*/ 4 w 43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4013201" y="2368550"/>
              <a:ext cx="107950" cy="109538"/>
            </a:xfrm>
            <a:custGeom>
              <a:avLst/>
              <a:gdLst>
                <a:gd name="T0" fmla="*/ 68 w 68"/>
                <a:gd name="T1" fmla="*/ 69 h 69"/>
                <a:gd name="T2" fmla="*/ 68 w 68"/>
                <a:gd name="T3" fmla="*/ 35 h 69"/>
                <a:gd name="T4" fmla="*/ 33 w 68"/>
                <a:gd name="T5" fmla="*/ 0 h 69"/>
                <a:gd name="T6" fmla="*/ 0 w 68"/>
                <a:gd name="T7" fmla="*/ 0 h 69"/>
                <a:gd name="T8" fmla="*/ 68 w 68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">
                  <a:moveTo>
                    <a:pt x="68" y="69"/>
                  </a:moveTo>
                  <a:lnTo>
                    <a:pt x="68" y="35"/>
                  </a:lnTo>
                  <a:lnTo>
                    <a:pt x="33" y="0"/>
                  </a:lnTo>
                  <a:lnTo>
                    <a:pt x="0" y="0"/>
                  </a:lnTo>
                  <a:lnTo>
                    <a:pt x="68" y="6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0" name="Freeform 87"/>
            <p:cNvSpPr>
              <a:spLocks/>
            </p:cNvSpPr>
            <p:nvPr/>
          </p:nvSpPr>
          <p:spPr bwMode="auto">
            <a:xfrm>
              <a:off x="4065588" y="2368550"/>
              <a:ext cx="55563" cy="55563"/>
            </a:xfrm>
            <a:custGeom>
              <a:avLst/>
              <a:gdLst>
                <a:gd name="T0" fmla="*/ 15 w 15"/>
                <a:gd name="T1" fmla="*/ 10 h 15"/>
                <a:gd name="T2" fmla="*/ 5 w 15"/>
                <a:gd name="T3" fmla="*/ 0 h 15"/>
                <a:gd name="T4" fmla="*/ 0 w 15"/>
                <a:gd name="T5" fmla="*/ 0 h 15"/>
                <a:gd name="T6" fmla="*/ 15 w 15"/>
                <a:gd name="T7" fmla="*/ 15 h 15"/>
                <a:gd name="T8" fmla="*/ 15 w 15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10"/>
                  </a:moveTo>
                  <a:cubicBezTo>
                    <a:pt x="15" y="4"/>
                    <a:pt x="11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11" name="Freeform 25"/>
          <p:cNvSpPr>
            <a:spLocks/>
          </p:cNvSpPr>
          <p:nvPr/>
        </p:nvSpPr>
        <p:spPr bwMode="auto">
          <a:xfrm>
            <a:off x="4339042" y="4397068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12" name="Freeform 25"/>
          <p:cNvSpPr>
            <a:spLocks/>
          </p:cNvSpPr>
          <p:nvPr/>
        </p:nvSpPr>
        <p:spPr bwMode="auto">
          <a:xfrm>
            <a:off x="4026435" y="4397068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13" name="Freeform 25"/>
          <p:cNvSpPr>
            <a:spLocks/>
          </p:cNvSpPr>
          <p:nvPr/>
        </p:nvSpPr>
        <p:spPr bwMode="auto">
          <a:xfrm>
            <a:off x="3722800" y="4397068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14" name="Freeform 40"/>
          <p:cNvSpPr>
            <a:spLocks/>
          </p:cNvSpPr>
          <p:nvPr/>
        </p:nvSpPr>
        <p:spPr bwMode="auto">
          <a:xfrm>
            <a:off x="3444923" y="4397067"/>
            <a:ext cx="242857" cy="563562"/>
          </a:xfrm>
          <a:custGeom>
            <a:avLst/>
            <a:gdLst>
              <a:gd name="T0" fmla="*/ 37 w 47"/>
              <a:gd name="T1" fmla="*/ 0 h 108"/>
              <a:gd name="T2" fmla="*/ 8 w 47"/>
              <a:gd name="T3" fmla="*/ 0 h 108"/>
              <a:gd name="T4" fmla="*/ 0 w 47"/>
              <a:gd name="T5" fmla="*/ 4 h 108"/>
              <a:gd name="T6" fmla="*/ 26 w 47"/>
              <a:gd name="T7" fmla="*/ 54 h 108"/>
              <a:gd name="T8" fmla="*/ 0 w 47"/>
              <a:gd name="T9" fmla="*/ 104 h 108"/>
              <a:gd name="T10" fmla="*/ 8 w 47"/>
              <a:gd name="T11" fmla="*/ 108 h 108"/>
              <a:gd name="T12" fmla="*/ 37 w 47"/>
              <a:gd name="T13" fmla="*/ 108 h 108"/>
              <a:gd name="T14" fmla="*/ 47 w 47"/>
              <a:gd name="T15" fmla="*/ 98 h 108"/>
              <a:gd name="T16" fmla="*/ 47 w 47"/>
              <a:gd name="T17" fmla="*/ 11 h 108"/>
              <a:gd name="T18" fmla="*/ 37 w 47"/>
              <a:gd name="T1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108">
                <a:moveTo>
                  <a:pt x="37" y="0"/>
                </a:moveTo>
                <a:cubicBezTo>
                  <a:pt x="8" y="0"/>
                  <a:pt x="8" y="0"/>
                  <a:pt x="8" y="0"/>
                </a:cubicBezTo>
                <a:cubicBezTo>
                  <a:pt x="5" y="0"/>
                  <a:pt x="2" y="2"/>
                  <a:pt x="0" y="4"/>
                </a:cubicBezTo>
                <a:cubicBezTo>
                  <a:pt x="16" y="15"/>
                  <a:pt x="26" y="33"/>
                  <a:pt x="26" y="54"/>
                </a:cubicBezTo>
                <a:cubicBezTo>
                  <a:pt x="26" y="75"/>
                  <a:pt x="16" y="93"/>
                  <a:pt x="0" y="104"/>
                </a:cubicBezTo>
                <a:cubicBezTo>
                  <a:pt x="2" y="107"/>
                  <a:pt x="5" y="108"/>
                  <a:pt x="8" y="108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43" y="108"/>
                  <a:pt x="47" y="103"/>
                  <a:pt x="47" y="98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5"/>
                  <a:pt x="43" y="0"/>
                  <a:pt x="37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215" name="组合 214"/>
          <p:cNvGrpSpPr/>
          <p:nvPr/>
        </p:nvGrpSpPr>
        <p:grpSpPr>
          <a:xfrm>
            <a:off x="6192955" y="4397061"/>
            <a:ext cx="245160" cy="568368"/>
            <a:chOff x="4484694" y="2368550"/>
            <a:chExt cx="174638" cy="404819"/>
          </a:xfrm>
        </p:grpSpPr>
        <p:sp>
          <p:nvSpPr>
            <p:cNvPr id="216" name="AutoShape 138"/>
            <p:cNvSpPr>
              <a:spLocks noChangeAspect="1" noChangeArrowheads="1" noTextEdit="1"/>
            </p:cNvSpPr>
            <p:nvPr/>
          </p:nvSpPr>
          <p:spPr bwMode="auto">
            <a:xfrm>
              <a:off x="4487886" y="2368555"/>
              <a:ext cx="168276" cy="404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7" name="Freeform 140"/>
            <p:cNvSpPr>
              <a:spLocks/>
            </p:cNvSpPr>
            <p:nvPr/>
          </p:nvSpPr>
          <p:spPr bwMode="auto">
            <a:xfrm>
              <a:off x="4640286" y="23685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8" name="Freeform 141"/>
            <p:cNvSpPr>
              <a:spLocks/>
            </p:cNvSpPr>
            <p:nvPr/>
          </p:nvSpPr>
          <p:spPr bwMode="auto">
            <a:xfrm>
              <a:off x="4521224" y="23685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9" name="Freeform 142"/>
            <p:cNvSpPr>
              <a:spLocks/>
            </p:cNvSpPr>
            <p:nvPr/>
          </p:nvSpPr>
          <p:spPr bwMode="auto">
            <a:xfrm>
              <a:off x="4491060" y="2368555"/>
              <a:ext cx="22225" cy="15875"/>
            </a:xfrm>
            <a:custGeom>
              <a:avLst/>
              <a:gdLst>
                <a:gd name="T0" fmla="*/ 6 w 6"/>
                <a:gd name="T1" fmla="*/ 0 h 4"/>
                <a:gd name="T2" fmla="*/ 0 w 6"/>
                <a:gd name="T3" fmla="*/ 4 h 4"/>
                <a:gd name="T4" fmla="*/ 4 w 6"/>
                <a:gd name="T5" fmla="*/ 1 h 4"/>
                <a:gd name="T6" fmla="*/ 6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4" y="1"/>
                    <a:pt x="2" y="2"/>
                    <a:pt x="0" y="4"/>
                  </a:cubicBezTo>
                  <a:cubicBezTo>
                    <a:pt x="1" y="2"/>
                    <a:pt x="3" y="1"/>
                    <a:pt x="4" y="1"/>
                  </a:cubicBezTo>
                  <a:cubicBezTo>
                    <a:pt x="5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0" name="Freeform 143"/>
            <p:cNvSpPr>
              <a:spLocks/>
            </p:cNvSpPr>
            <p:nvPr/>
          </p:nvSpPr>
          <p:spPr bwMode="auto">
            <a:xfrm>
              <a:off x="4659332" y="23796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1" name="Freeform 144"/>
            <p:cNvSpPr>
              <a:spLocks/>
            </p:cNvSpPr>
            <p:nvPr/>
          </p:nvSpPr>
          <p:spPr bwMode="auto">
            <a:xfrm>
              <a:off x="4652982" y="237649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2" name="Freeform 145"/>
            <p:cNvSpPr>
              <a:spLocks/>
            </p:cNvSpPr>
            <p:nvPr/>
          </p:nvSpPr>
          <p:spPr bwMode="auto">
            <a:xfrm>
              <a:off x="4648220" y="23717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3" name="Freeform 146"/>
            <p:cNvSpPr>
              <a:spLocks/>
            </p:cNvSpPr>
            <p:nvPr/>
          </p:nvSpPr>
          <p:spPr bwMode="auto">
            <a:xfrm>
              <a:off x="4484706" y="2384430"/>
              <a:ext cx="6350" cy="14288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0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4" name="Freeform 147"/>
            <p:cNvSpPr>
              <a:spLocks/>
            </p:cNvSpPr>
            <p:nvPr/>
          </p:nvSpPr>
          <p:spPr bwMode="auto">
            <a:xfrm>
              <a:off x="4656149" y="275908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5" name="Freeform 148"/>
            <p:cNvSpPr>
              <a:spLocks/>
            </p:cNvSpPr>
            <p:nvPr/>
          </p:nvSpPr>
          <p:spPr bwMode="auto">
            <a:xfrm>
              <a:off x="4484699" y="2740031"/>
              <a:ext cx="36513" cy="30163"/>
            </a:xfrm>
            <a:custGeom>
              <a:avLst/>
              <a:gdLst>
                <a:gd name="T0" fmla="*/ 0 w 10"/>
                <a:gd name="T1" fmla="*/ 0 h 8"/>
                <a:gd name="T2" fmla="*/ 10 w 10"/>
                <a:gd name="T3" fmla="*/ 8 h 8"/>
                <a:gd name="T4" fmla="*/ 10 w 10"/>
                <a:gd name="T5" fmla="*/ 8 h 8"/>
                <a:gd name="T6" fmla="*/ 0 w 10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cubicBezTo>
                    <a:pt x="1" y="5"/>
                    <a:pt x="5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5" y="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6" name="Freeform 149"/>
            <p:cNvSpPr>
              <a:spLocks/>
            </p:cNvSpPr>
            <p:nvPr/>
          </p:nvSpPr>
          <p:spPr bwMode="auto">
            <a:xfrm>
              <a:off x="4637099" y="2762256"/>
              <a:ext cx="19050" cy="7938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5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2" y="2"/>
                    <a:pt x="0" y="2"/>
                  </a:cubicBezTo>
                  <a:cubicBezTo>
                    <a:pt x="2" y="2"/>
                    <a:pt x="4" y="1"/>
                    <a:pt x="5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7" name="Freeform 150"/>
            <p:cNvSpPr>
              <a:spLocks/>
            </p:cNvSpPr>
            <p:nvPr/>
          </p:nvSpPr>
          <p:spPr bwMode="auto">
            <a:xfrm>
              <a:off x="4484699" y="2720981"/>
              <a:ext cx="47625" cy="49213"/>
            </a:xfrm>
            <a:custGeom>
              <a:avLst/>
              <a:gdLst>
                <a:gd name="T0" fmla="*/ 0 w 13"/>
                <a:gd name="T1" fmla="*/ 3 h 13"/>
                <a:gd name="T2" fmla="*/ 0 w 13"/>
                <a:gd name="T3" fmla="*/ 5 h 13"/>
                <a:gd name="T4" fmla="*/ 10 w 13"/>
                <a:gd name="T5" fmla="*/ 13 h 13"/>
                <a:gd name="T6" fmla="*/ 13 w 13"/>
                <a:gd name="T7" fmla="*/ 13 h 13"/>
                <a:gd name="T8" fmla="*/ 0 w 13"/>
                <a:gd name="T9" fmla="*/ 0 h 13"/>
                <a:gd name="T10" fmla="*/ 0 w 13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4"/>
                    <a:pt x="0" y="4"/>
                    <a:pt x="0" y="5"/>
                  </a:cubicBezTo>
                  <a:cubicBezTo>
                    <a:pt x="1" y="10"/>
                    <a:pt x="5" y="13"/>
                    <a:pt x="1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8" name="Freeform 151"/>
            <p:cNvSpPr>
              <a:spLocks/>
            </p:cNvSpPr>
            <p:nvPr/>
          </p:nvSpPr>
          <p:spPr bwMode="auto">
            <a:xfrm>
              <a:off x="4484699" y="2668594"/>
              <a:ext cx="100013" cy="101600"/>
            </a:xfrm>
            <a:custGeom>
              <a:avLst/>
              <a:gdLst>
                <a:gd name="T0" fmla="*/ 0 w 63"/>
                <a:gd name="T1" fmla="*/ 33 h 64"/>
                <a:gd name="T2" fmla="*/ 30 w 63"/>
                <a:gd name="T3" fmla="*/ 64 h 64"/>
                <a:gd name="T4" fmla="*/ 63 w 63"/>
                <a:gd name="T5" fmla="*/ 64 h 64"/>
                <a:gd name="T6" fmla="*/ 0 w 63"/>
                <a:gd name="T7" fmla="*/ 0 h 64"/>
                <a:gd name="T8" fmla="*/ 0 w 63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33"/>
                  </a:moveTo>
                  <a:lnTo>
                    <a:pt x="30" y="64"/>
                  </a:lnTo>
                  <a:lnTo>
                    <a:pt x="63" y="64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9" name="Freeform 152"/>
            <p:cNvSpPr>
              <a:spLocks/>
            </p:cNvSpPr>
            <p:nvPr/>
          </p:nvSpPr>
          <p:spPr bwMode="auto">
            <a:xfrm>
              <a:off x="4629162" y="2770194"/>
              <a:ext cx="7938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0" name="Freeform 153"/>
            <p:cNvSpPr>
              <a:spLocks/>
            </p:cNvSpPr>
            <p:nvPr/>
          </p:nvSpPr>
          <p:spPr bwMode="auto">
            <a:xfrm>
              <a:off x="4484699" y="2616206"/>
              <a:ext cx="152400" cy="153989"/>
            </a:xfrm>
            <a:custGeom>
              <a:avLst/>
              <a:gdLst>
                <a:gd name="T0" fmla="*/ 0 w 41"/>
                <a:gd name="T1" fmla="*/ 0 h 41"/>
                <a:gd name="T2" fmla="*/ 0 w 41"/>
                <a:gd name="T3" fmla="*/ 14 h 41"/>
                <a:gd name="T4" fmla="*/ 27 w 41"/>
                <a:gd name="T5" fmla="*/ 41 h 41"/>
                <a:gd name="T6" fmla="*/ 39 w 41"/>
                <a:gd name="T7" fmla="*/ 41 h 41"/>
                <a:gd name="T8" fmla="*/ 41 w 41"/>
                <a:gd name="T9" fmla="*/ 41 h 41"/>
                <a:gd name="T10" fmla="*/ 0 w 4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1" y="41"/>
                    <a:pt x="41" y="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1" name="Freeform 154"/>
            <p:cNvSpPr>
              <a:spLocks/>
            </p:cNvSpPr>
            <p:nvPr/>
          </p:nvSpPr>
          <p:spPr bwMode="auto">
            <a:xfrm>
              <a:off x="4656149" y="27622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2" name="Freeform 155"/>
            <p:cNvSpPr>
              <a:spLocks/>
            </p:cNvSpPr>
            <p:nvPr/>
          </p:nvSpPr>
          <p:spPr bwMode="auto">
            <a:xfrm>
              <a:off x="4637099" y="27701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3" name="Freeform 156"/>
            <p:cNvSpPr>
              <a:spLocks/>
            </p:cNvSpPr>
            <p:nvPr/>
          </p:nvSpPr>
          <p:spPr bwMode="auto">
            <a:xfrm>
              <a:off x="4484698" y="2559057"/>
              <a:ext cx="174625" cy="211139"/>
            </a:xfrm>
            <a:custGeom>
              <a:avLst/>
              <a:gdLst>
                <a:gd name="T0" fmla="*/ 26 w 47"/>
                <a:gd name="T1" fmla="*/ 26 h 56"/>
                <a:gd name="T2" fmla="*/ 0 w 47"/>
                <a:gd name="T3" fmla="*/ 0 h 56"/>
                <a:gd name="T4" fmla="*/ 0 w 47"/>
                <a:gd name="T5" fmla="*/ 15 h 56"/>
                <a:gd name="T6" fmla="*/ 41 w 47"/>
                <a:gd name="T7" fmla="*/ 56 h 56"/>
                <a:gd name="T8" fmla="*/ 41 w 47"/>
                <a:gd name="T9" fmla="*/ 56 h 56"/>
                <a:gd name="T10" fmla="*/ 46 w 47"/>
                <a:gd name="T11" fmla="*/ 54 h 56"/>
                <a:gd name="T12" fmla="*/ 46 w 47"/>
                <a:gd name="T13" fmla="*/ 54 h 56"/>
                <a:gd name="T14" fmla="*/ 47 w 47"/>
                <a:gd name="T15" fmla="*/ 53 h 56"/>
                <a:gd name="T16" fmla="*/ 26 w 47"/>
                <a:gd name="T17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6">
                  <a:moveTo>
                    <a:pt x="26" y="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5" y="55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38" y="46"/>
                    <a:pt x="30" y="37"/>
                    <a:pt x="26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4" name="Freeform 157"/>
            <p:cNvSpPr>
              <a:spLocks/>
            </p:cNvSpPr>
            <p:nvPr/>
          </p:nvSpPr>
          <p:spPr bwMode="auto">
            <a:xfrm>
              <a:off x="4484698" y="2506671"/>
              <a:ext cx="96838" cy="150814"/>
            </a:xfrm>
            <a:custGeom>
              <a:avLst/>
              <a:gdLst>
                <a:gd name="T0" fmla="*/ 21 w 26"/>
                <a:gd name="T1" fmla="*/ 21 h 40"/>
                <a:gd name="T2" fmla="*/ 0 w 26"/>
                <a:gd name="T3" fmla="*/ 0 h 40"/>
                <a:gd name="T4" fmla="*/ 0 w 26"/>
                <a:gd name="T5" fmla="*/ 14 h 40"/>
                <a:gd name="T6" fmla="*/ 26 w 26"/>
                <a:gd name="T7" fmla="*/ 40 h 40"/>
                <a:gd name="T8" fmla="*/ 21 w 26"/>
                <a:gd name="T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0">
                  <a:moveTo>
                    <a:pt x="21" y="2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3" y="34"/>
                    <a:pt x="22" y="28"/>
                    <a:pt x="21" y="2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5" name="Freeform 158"/>
            <p:cNvSpPr>
              <a:spLocks/>
            </p:cNvSpPr>
            <p:nvPr/>
          </p:nvSpPr>
          <p:spPr bwMode="auto">
            <a:xfrm>
              <a:off x="4484698" y="2454285"/>
              <a:ext cx="80963" cy="131763"/>
            </a:xfrm>
            <a:custGeom>
              <a:avLst/>
              <a:gdLst>
                <a:gd name="T0" fmla="*/ 21 w 22"/>
                <a:gd name="T1" fmla="*/ 31 h 35"/>
                <a:gd name="T2" fmla="*/ 22 w 22"/>
                <a:gd name="T3" fmla="*/ 22 h 35"/>
                <a:gd name="T4" fmla="*/ 0 w 22"/>
                <a:gd name="T5" fmla="*/ 0 h 35"/>
                <a:gd name="T6" fmla="*/ 0 w 22"/>
                <a:gd name="T7" fmla="*/ 14 h 35"/>
                <a:gd name="T8" fmla="*/ 21 w 22"/>
                <a:gd name="T9" fmla="*/ 35 h 35"/>
                <a:gd name="T10" fmla="*/ 21 w 22"/>
                <a:gd name="T11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5">
                  <a:moveTo>
                    <a:pt x="21" y="31"/>
                  </a:moveTo>
                  <a:cubicBezTo>
                    <a:pt x="21" y="28"/>
                    <a:pt x="21" y="25"/>
                    <a:pt x="22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4"/>
                    <a:pt x="21" y="32"/>
                    <a:pt x="21" y="3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6" name="Freeform 159"/>
            <p:cNvSpPr>
              <a:spLocks/>
            </p:cNvSpPr>
            <p:nvPr/>
          </p:nvSpPr>
          <p:spPr bwMode="auto">
            <a:xfrm>
              <a:off x="4484698" y="2398722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7" name="Freeform 160"/>
            <p:cNvSpPr>
              <a:spLocks/>
            </p:cNvSpPr>
            <p:nvPr/>
          </p:nvSpPr>
          <p:spPr bwMode="auto">
            <a:xfrm>
              <a:off x="4484698" y="2398718"/>
              <a:ext cx="92075" cy="138113"/>
            </a:xfrm>
            <a:custGeom>
              <a:avLst/>
              <a:gdLst>
                <a:gd name="T0" fmla="*/ 25 w 25"/>
                <a:gd name="T1" fmla="*/ 25 h 37"/>
                <a:gd name="T2" fmla="*/ 0 w 25"/>
                <a:gd name="T3" fmla="*/ 0 h 37"/>
                <a:gd name="T4" fmla="*/ 0 w 25"/>
                <a:gd name="T5" fmla="*/ 2 h 37"/>
                <a:gd name="T6" fmla="*/ 0 w 25"/>
                <a:gd name="T7" fmla="*/ 15 h 37"/>
                <a:gd name="T8" fmla="*/ 22 w 25"/>
                <a:gd name="T9" fmla="*/ 37 h 37"/>
                <a:gd name="T10" fmla="*/ 25 w 25"/>
                <a:gd name="T11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7">
                  <a:moveTo>
                    <a:pt x="25" y="2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3"/>
                    <a:pt x="23" y="29"/>
                    <a:pt x="25" y="2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8" name="Freeform 161"/>
            <p:cNvSpPr>
              <a:spLocks/>
            </p:cNvSpPr>
            <p:nvPr/>
          </p:nvSpPr>
          <p:spPr bwMode="auto">
            <a:xfrm>
              <a:off x="4491048" y="23844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9" name="Rectangle 162"/>
            <p:cNvSpPr>
              <a:spLocks noChangeArrowheads="1"/>
            </p:cNvSpPr>
            <p:nvPr/>
          </p:nvSpPr>
          <p:spPr bwMode="auto">
            <a:xfrm>
              <a:off x="4484698" y="2398718"/>
              <a:ext cx="1588" cy="15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0" name="Freeform 163"/>
            <p:cNvSpPr>
              <a:spLocks/>
            </p:cNvSpPr>
            <p:nvPr/>
          </p:nvSpPr>
          <p:spPr bwMode="auto">
            <a:xfrm>
              <a:off x="4484694" y="2371734"/>
              <a:ext cx="107950" cy="120651"/>
            </a:xfrm>
            <a:custGeom>
              <a:avLst/>
              <a:gdLst>
                <a:gd name="T0" fmla="*/ 25 w 29"/>
                <a:gd name="T1" fmla="*/ 32 h 32"/>
                <a:gd name="T2" fmla="*/ 29 w 29"/>
                <a:gd name="T3" fmla="*/ 22 h 32"/>
                <a:gd name="T4" fmla="*/ 6 w 29"/>
                <a:gd name="T5" fmla="*/ 0 h 32"/>
                <a:gd name="T6" fmla="*/ 2 w 29"/>
                <a:gd name="T7" fmla="*/ 3 h 32"/>
                <a:gd name="T8" fmla="*/ 2 w 29"/>
                <a:gd name="T9" fmla="*/ 3 h 32"/>
                <a:gd name="T10" fmla="*/ 0 w 29"/>
                <a:gd name="T11" fmla="*/ 7 h 32"/>
                <a:gd name="T12" fmla="*/ 0 w 29"/>
                <a:gd name="T13" fmla="*/ 7 h 32"/>
                <a:gd name="T14" fmla="*/ 25 w 29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2">
                  <a:moveTo>
                    <a:pt x="25" y="32"/>
                  </a:moveTo>
                  <a:cubicBezTo>
                    <a:pt x="26" y="29"/>
                    <a:pt x="27" y="25"/>
                    <a:pt x="29" y="2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5" y="3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1" name="Freeform 164"/>
            <p:cNvSpPr>
              <a:spLocks/>
            </p:cNvSpPr>
            <p:nvPr/>
          </p:nvSpPr>
          <p:spPr bwMode="auto">
            <a:xfrm>
              <a:off x="4513270" y="2368559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2" name="Freeform 165"/>
            <p:cNvSpPr>
              <a:spLocks/>
            </p:cNvSpPr>
            <p:nvPr/>
          </p:nvSpPr>
          <p:spPr bwMode="auto">
            <a:xfrm>
              <a:off x="4506917" y="2368561"/>
              <a:ext cx="107950" cy="85726"/>
            </a:xfrm>
            <a:custGeom>
              <a:avLst/>
              <a:gdLst>
                <a:gd name="T0" fmla="*/ 23 w 29"/>
                <a:gd name="T1" fmla="*/ 23 h 23"/>
                <a:gd name="T2" fmla="*/ 29 w 29"/>
                <a:gd name="T3" fmla="*/ 15 h 23"/>
                <a:gd name="T4" fmla="*/ 14 w 29"/>
                <a:gd name="T5" fmla="*/ 0 h 23"/>
                <a:gd name="T6" fmla="*/ 4 w 29"/>
                <a:gd name="T7" fmla="*/ 0 h 23"/>
                <a:gd name="T8" fmla="*/ 4 w 29"/>
                <a:gd name="T9" fmla="*/ 0 h 23"/>
                <a:gd name="T10" fmla="*/ 2 w 29"/>
                <a:gd name="T11" fmla="*/ 0 h 23"/>
                <a:gd name="T12" fmla="*/ 0 w 29"/>
                <a:gd name="T13" fmla="*/ 1 h 23"/>
                <a:gd name="T14" fmla="*/ 23 w 29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3">
                  <a:moveTo>
                    <a:pt x="23" y="23"/>
                  </a:moveTo>
                  <a:cubicBezTo>
                    <a:pt x="25" y="20"/>
                    <a:pt x="27" y="17"/>
                    <a:pt x="29" y="1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lnTo>
                    <a:pt x="23" y="2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3" name="Freeform 166"/>
            <p:cNvSpPr>
              <a:spLocks/>
            </p:cNvSpPr>
            <p:nvPr/>
          </p:nvSpPr>
          <p:spPr bwMode="auto">
            <a:xfrm>
              <a:off x="4559295" y="2368556"/>
              <a:ext cx="80963" cy="55563"/>
            </a:xfrm>
            <a:custGeom>
              <a:avLst/>
              <a:gdLst>
                <a:gd name="T0" fmla="*/ 22 w 22"/>
                <a:gd name="T1" fmla="*/ 8 h 15"/>
                <a:gd name="T2" fmla="*/ 14 w 22"/>
                <a:gd name="T3" fmla="*/ 0 h 15"/>
                <a:gd name="T4" fmla="*/ 0 w 22"/>
                <a:gd name="T5" fmla="*/ 0 h 15"/>
                <a:gd name="T6" fmla="*/ 15 w 22"/>
                <a:gd name="T7" fmla="*/ 15 h 15"/>
                <a:gd name="T8" fmla="*/ 22 w 22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22" y="8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7" y="12"/>
                    <a:pt x="20" y="10"/>
                    <a:pt x="22" y="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4" name="Freeform 167"/>
            <p:cNvSpPr>
              <a:spLocks/>
            </p:cNvSpPr>
            <p:nvPr/>
          </p:nvSpPr>
          <p:spPr bwMode="auto">
            <a:xfrm>
              <a:off x="4640257" y="2368556"/>
              <a:ext cx="7938" cy="3175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5" name="Freeform 168"/>
            <p:cNvSpPr>
              <a:spLocks/>
            </p:cNvSpPr>
            <p:nvPr/>
          </p:nvSpPr>
          <p:spPr bwMode="auto">
            <a:xfrm>
              <a:off x="4656131" y="2376494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6" name="Freeform 169"/>
            <p:cNvSpPr>
              <a:spLocks/>
            </p:cNvSpPr>
            <p:nvPr/>
          </p:nvSpPr>
          <p:spPr bwMode="auto">
            <a:xfrm>
              <a:off x="4629144" y="2368556"/>
              <a:ext cx="1111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7" name="Freeform 170"/>
            <p:cNvSpPr>
              <a:spLocks/>
            </p:cNvSpPr>
            <p:nvPr/>
          </p:nvSpPr>
          <p:spPr bwMode="auto">
            <a:xfrm>
              <a:off x="4648195" y="2371732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8" name="Freeform 171"/>
            <p:cNvSpPr>
              <a:spLocks/>
            </p:cNvSpPr>
            <p:nvPr/>
          </p:nvSpPr>
          <p:spPr bwMode="auto">
            <a:xfrm>
              <a:off x="4611688" y="2368550"/>
              <a:ext cx="47625" cy="30163"/>
            </a:xfrm>
            <a:custGeom>
              <a:avLst/>
              <a:gdLst>
                <a:gd name="T0" fmla="*/ 13 w 13"/>
                <a:gd name="T1" fmla="*/ 3 h 8"/>
                <a:gd name="T2" fmla="*/ 13 w 13"/>
                <a:gd name="T3" fmla="*/ 3 h 8"/>
                <a:gd name="T4" fmla="*/ 12 w 13"/>
                <a:gd name="T5" fmla="*/ 2 h 8"/>
                <a:gd name="T6" fmla="*/ 11 w 13"/>
                <a:gd name="T7" fmla="*/ 2 h 8"/>
                <a:gd name="T8" fmla="*/ 10 w 13"/>
                <a:gd name="T9" fmla="*/ 1 h 8"/>
                <a:gd name="T10" fmla="*/ 10 w 13"/>
                <a:gd name="T11" fmla="*/ 1 h 8"/>
                <a:gd name="T12" fmla="*/ 8 w 13"/>
                <a:gd name="T13" fmla="*/ 0 h 8"/>
                <a:gd name="T14" fmla="*/ 8 w 13"/>
                <a:gd name="T15" fmla="*/ 0 h 8"/>
                <a:gd name="T16" fmla="*/ 5 w 13"/>
                <a:gd name="T17" fmla="*/ 0 h 8"/>
                <a:gd name="T18" fmla="*/ 0 w 13"/>
                <a:gd name="T19" fmla="*/ 0 h 8"/>
                <a:gd name="T20" fmla="*/ 8 w 13"/>
                <a:gd name="T21" fmla="*/ 8 h 8"/>
                <a:gd name="T22" fmla="*/ 13 w 13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8"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3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6"/>
                    <a:pt x="11" y="5"/>
                    <a:pt x="13" y="3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49" name="Freeform 25"/>
          <p:cNvSpPr>
            <a:spLocks/>
          </p:cNvSpPr>
          <p:nvPr/>
        </p:nvSpPr>
        <p:spPr bwMode="auto">
          <a:xfrm>
            <a:off x="4639546" y="4397068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50" name="Freeform 25"/>
          <p:cNvSpPr>
            <a:spLocks/>
          </p:cNvSpPr>
          <p:nvPr/>
        </p:nvSpPr>
        <p:spPr bwMode="auto">
          <a:xfrm>
            <a:off x="4948585" y="4397068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251" name="组合 250"/>
          <p:cNvGrpSpPr/>
          <p:nvPr/>
        </p:nvGrpSpPr>
        <p:grpSpPr>
          <a:xfrm>
            <a:off x="2978313" y="4397068"/>
            <a:ext cx="562537" cy="562610"/>
            <a:chOff x="1350959" y="3697485"/>
            <a:chExt cx="562610" cy="562610"/>
          </a:xfrm>
        </p:grpSpPr>
        <p:sp>
          <p:nvSpPr>
            <p:cNvPr id="252" name="椭圆 251"/>
            <p:cNvSpPr/>
            <p:nvPr/>
          </p:nvSpPr>
          <p:spPr>
            <a:xfrm>
              <a:off x="1350959" y="3697485"/>
              <a:ext cx="562610" cy="56261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253" name="组合 252"/>
            <p:cNvGrpSpPr/>
            <p:nvPr/>
          </p:nvGrpSpPr>
          <p:grpSpPr>
            <a:xfrm>
              <a:off x="1449495" y="3824651"/>
              <a:ext cx="322054" cy="280602"/>
              <a:chOff x="3276598" y="4017963"/>
              <a:chExt cx="719138" cy="660401"/>
            </a:xfrm>
          </p:grpSpPr>
          <p:sp>
            <p:nvSpPr>
              <p:cNvPr id="254" name="Freeform 215"/>
              <p:cNvSpPr>
                <a:spLocks/>
              </p:cNvSpPr>
              <p:nvPr/>
            </p:nvSpPr>
            <p:spPr bwMode="auto">
              <a:xfrm>
                <a:off x="3443288" y="4432301"/>
                <a:ext cx="73025" cy="246063"/>
              </a:xfrm>
              <a:custGeom>
                <a:avLst/>
                <a:gdLst>
                  <a:gd name="T0" fmla="*/ 0 w 46"/>
                  <a:gd name="T1" fmla="*/ 25 h 155"/>
                  <a:gd name="T2" fmla="*/ 0 w 46"/>
                  <a:gd name="T3" fmla="*/ 155 h 155"/>
                  <a:gd name="T4" fmla="*/ 46 w 46"/>
                  <a:gd name="T5" fmla="*/ 155 h 155"/>
                  <a:gd name="T6" fmla="*/ 46 w 46"/>
                  <a:gd name="T7" fmla="*/ 17 h 155"/>
                  <a:gd name="T8" fmla="*/ 25 w 46"/>
                  <a:gd name="T9" fmla="*/ 0 h 155"/>
                  <a:gd name="T10" fmla="*/ 0 w 46"/>
                  <a:gd name="T11" fmla="*/ 2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55">
                    <a:moveTo>
                      <a:pt x="0" y="25"/>
                    </a:moveTo>
                    <a:lnTo>
                      <a:pt x="0" y="155"/>
                    </a:lnTo>
                    <a:lnTo>
                      <a:pt x="46" y="155"/>
                    </a:lnTo>
                    <a:lnTo>
                      <a:pt x="46" y="17"/>
                    </a:lnTo>
                    <a:lnTo>
                      <a:pt x="25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55" name="Freeform 216"/>
              <p:cNvSpPr>
                <a:spLocks/>
              </p:cNvSpPr>
              <p:nvPr/>
            </p:nvSpPr>
            <p:spPr bwMode="auto">
              <a:xfrm>
                <a:off x="3363913" y="4511676"/>
                <a:ext cx="46038" cy="166688"/>
              </a:xfrm>
              <a:custGeom>
                <a:avLst/>
                <a:gdLst>
                  <a:gd name="T0" fmla="*/ 0 w 29"/>
                  <a:gd name="T1" fmla="*/ 105 h 105"/>
                  <a:gd name="T2" fmla="*/ 29 w 29"/>
                  <a:gd name="T3" fmla="*/ 105 h 105"/>
                  <a:gd name="T4" fmla="*/ 29 w 29"/>
                  <a:gd name="T5" fmla="*/ 0 h 105"/>
                  <a:gd name="T6" fmla="*/ 0 w 29"/>
                  <a:gd name="T7" fmla="*/ 30 h 105"/>
                  <a:gd name="T8" fmla="*/ 0 w 29"/>
                  <a:gd name="T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05">
                    <a:moveTo>
                      <a:pt x="0" y="105"/>
                    </a:moveTo>
                    <a:lnTo>
                      <a:pt x="29" y="105"/>
                    </a:lnTo>
                    <a:lnTo>
                      <a:pt x="29" y="0"/>
                    </a:lnTo>
                    <a:lnTo>
                      <a:pt x="0" y="30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56" name="Freeform 217"/>
              <p:cNvSpPr>
                <a:spLocks/>
              </p:cNvSpPr>
              <p:nvPr/>
            </p:nvSpPr>
            <p:spPr bwMode="auto">
              <a:xfrm>
                <a:off x="3756025" y="4178301"/>
                <a:ext cx="152400" cy="500063"/>
              </a:xfrm>
              <a:custGeom>
                <a:avLst/>
                <a:gdLst>
                  <a:gd name="T0" fmla="*/ 0 w 96"/>
                  <a:gd name="T1" fmla="*/ 101 h 315"/>
                  <a:gd name="T2" fmla="*/ 0 w 96"/>
                  <a:gd name="T3" fmla="*/ 315 h 315"/>
                  <a:gd name="T4" fmla="*/ 96 w 96"/>
                  <a:gd name="T5" fmla="*/ 315 h 315"/>
                  <a:gd name="T6" fmla="*/ 96 w 96"/>
                  <a:gd name="T7" fmla="*/ 0 h 315"/>
                  <a:gd name="T8" fmla="*/ 0 w 96"/>
                  <a:gd name="T9" fmla="*/ 101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315">
                    <a:moveTo>
                      <a:pt x="0" y="101"/>
                    </a:moveTo>
                    <a:lnTo>
                      <a:pt x="0" y="315"/>
                    </a:lnTo>
                    <a:lnTo>
                      <a:pt x="96" y="315"/>
                    </a:lnTo>
                    <a:lnTo>
                      <a:pt x="96" y="0"/>
                    </a:lnTo>
                    <a:lnTo>
                      <a:pt x="0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57" name="Freeform 218"/>
              <p:cNvSpPr>
                <a:spLocks/>
              </p:cNvSpPr>
              <p:nvPr/>
            </p:nvSpPr>
            <p:spPr bwMode="auto">
              <a:xfrm>
                <a:off x="3629025" y="4378326"/>
                <a:ext cx="93663" cy="300038"/>
              </a:xfrm>
              <a:custGeom>
                <a:avLst/>
                <a:gdLst>
                  <a:gd name="T0" fmla="*/ 0 w 59"/>
                  <a:gd name="T1" fmla="*/ 51 h 189"/>
                  <a:gd name="T2" fmla="*/ 0 w 59"/>
                  <a:gd name="T3" fmla="*/ 189 h 189"/>
                  <a:gd name="T4" fmla="*/ 59 w 59"/>
                  <a:gd name="T5" fmla="*/ 189 h 189"/>
                  <a:gd name="T6" fmla="*/ 59 w 59"/>
                  <a:gd name="T7" fmla="*/ 0 h 189"/>
                  <a:gd name="T8" fmla="*/ 55 w 59"/>
                  <a:gd name="T9" fmla="*/ 0 h 189"/>
                  <a:gd name="T10" fmla="*/ 0 w 59"/>
                  <a:gd name="T11" fmla="*/ 5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89">
                    <a:moveTo>
                      <a:pt x="0" y="51"/>
                    </a:moveTo>
                    <a:lnTo>
                      <a:pt x="0" y="189"/>
                    </a:lnTo>
                    <a:lnTo>
                      <a:pt x="59" y="189"/>
                    </a:lnTo>
                    <a:lnTo>
                      <a:pt x="59" y="0"/>
                    </a:lnTo>
                    <a:lnTo>
                      <a:pt x="55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58" name="Freeform 219"/>
              <p:cNvSpPr>
                <a:spLocks/>
              </p:cNvSpPr>
              <p:nvPr/>
            </p:nvSpPr>
            <p:spPr bwMode="auto">
              <a:xfrm>
                <a:off x="3549650" y="4498976"/>
                <a:ext cx="46038" cy="179388"/>
              </a:xfrm>
              <a:custGeom>
                <a:avLst/>
                <a:gdLst>
                  <a:gd name="T0" fmla="*/ 17 w 29"/>
                  <a:gd name="T1" fmla="*/ 12 h 113"/>
                  <a:gd name="T2" fmla="*/ 4 w 29"/>
                  <a:gd name="T3" fmla="*/ 4 h 113"/>
                  <a:gd name="T4" fmla="*/ 0 w 29"/>
                  <a:gd name="T5" fmla="*/ 0 h 113"/>
                  <a:gd name="T6" fmla="*/ 0 w 29"/>
                  <a:gd name="T7" fmla="*/ 113 h 113"/>
                  <a:gd name="T8" fmla="*/ 29 w 29"/>
                  <a:gd name="T9" fmla="*/ 113 h 113"/>
                  <a:gd name="T10" fmla="*/ 29 w 29"/>
                  <a:gd name="T11" fmla="*/ 0 h 113"/>
                  <a:gd name="T12" fmla="*/ 25 w 29"/>
                  <a:gd name="T13" fmla="*/ 4 h 113"/>
                  <a:gd name="T14" fmla="*/ 17 w 29"/>
                  <a:gd name="T15" fmla="*/ 1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13">
                    <a:moveTo>
                      <a:pt x="17" y="12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0" y="113"/>
                    </a:lnTo>
                    <a:lnTo>
                      <a:pt x="29" y="113"/>
                    </a:lnTo>
                    <a:lnTo>
                      <a:pt x="29" y="0"/>
                    </a:lnTo>
                    <a:lnTo>
                      <a:pt x="25" y="4"/>
                    </a:lnTo>
                    <a:lnTo>
                      <a:pt x="17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59" name="Freeform 220"/>
              <p:cNvSpPr>
                <a:spLocks/>
              </p:cNvSpPr>
              <p:nvPr/>
            </p:nvSpPr>
            <p:spPr bwMode="auto">
              <a:xfrm>
                <a:off x="3276598" y="4017963"/>
                <a:ext cx="719138" cy="547689"/>
              </a:xfrm>
              <a:custGeom>
                <a:avLst/>
                <a:gdLst>
                  <a:gd name="T0" fmla="*/ 407 w 453"/>
                  <a:gd name="T1" fmla="*/ 76 h 345"/>
                  <a:gd name="T2" fmla="*/ 453 w 453"/>
                  <a:gd name="T3" fmla="*/ 122 h 345"/>
                  <a:gd name="T4" fmla="*/ 436 w 453"/>
                  <a:gd name="T5" fmla="*/ 21 h 345"/>
                  <a:gd name="T6" fmla="*/ 336 w 453"/>
                  <a:gd name="T7" fmla="*/ 0 h 345"/>
                  <a:gd name="T8" fmla="*/ 382 w 453"/>
                  <a:gd name="T9" fmla="*/ 51 h 345"/>
                  <a:gd name="T10" fmla="*/ 189 w 453"/>
                  <a:gd name="T11" fmla="*/ 244 h 345"/>
                  <a:gd name="T12" fmla="*/ 130 w 453"/>
                  <a:gd name="T13" fmla="*/ 189 h 345"/>
                  <a:gd name="T14" fmla="*/ 0 w 453"/>
                  <a:gd name="T15" fmla="*/ 320 h 345"/>
                  <a:gd name="T16" fmla="*/ 25 w 453"/>
                  <a:gd name="T17" fmla="*/ 345 h 345"/>
                  <a:gd name="T18" fmla="*/ 130 w 453"/>
                  <a:gd name="T19" fmla="*/ 240 h 345"/>
                  <a:gd name="T20" fmla="*/ 164 w 453"/>
                  <a:gd name="T21" fmla="*/ 269 h 345"/>
                  <a:gd name="T22" fmla="*/ 164 w 453"/>
                  <a:gd name="T23" fmla="*/ 269 h 345"/>
                  <a:gd name="T24" fmla="*/ 189 w 453"/>
                  <a:gd name="T25" fmla="*/ 294 h 345"/>
                  <a:gd name="T26" fmla="*/ 189 w 453"/>
                  <a:gd name="T27" fmla="*/ 294 h 345"/>
                  <a:gd name="T28" fmla="*/ 189 w 453"/>
                  <a:gd name="T29" fmla="*/ 294 h 345"/>
                  <a:gd name="T30" fmla="*/ 214 w 453"/>
                  <a:gd name="T31" fmla="*/ 269 h 345"/>
                  <a:gd name="T32" fmla="*/ 214 w 453"/>
                  <a:gd name="T33" fmla="*/ 269 h 345"/>
                  <a:gd name="T34" fmla="*/ 407 w 453"/>
                  <a:gd name="T35" fmla="*/ 76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3" h="345">
                    <a:moveTo>
                      <a:pt x="407" y="76"/>
                    </a:moveTo>
                    <a:lnTo>
                      <a:pt x="453" y="122"/>
                    </a:lnTo>
                    <a:lnTo>
                      <a:pt x="436" y="21"/>
                    </a:lnTo>
                    <a:lnTo>
                      <a:pt x="336" y="0"/>
                    </a:lnTo>
                    <a:lnTo>
                      <a:pt x="382" y="51"/>
                    </a:lnTo>
                    <a:lnTo>
                      <a:pt x="189" y="244"/>
                    </a:lnTo>
                    <a:lnTo>
                      <a:pt x="130" y="189"/>
                    </a:lnTo>
                    <a:lnTo>
                      <a:pt x="0" y="320"/>
                    </a:lnTo>
                    <a:lnTo>
                      <a:pt x="25" y="345"/>
                    </a:lnTo>
                    <a:lnTo>
                      <a:pt x="130" y="240"/>
                    </a:lnTo>
                    <a:lnTo>
                      <a:pt x="164" y="269"/>
                    </a:lnTo>
                    <a:lnTo>
                      <a:pt x="164" y="269"/>
                    </a:lnTo>
                    <a:lnTo>
                      <a:pt x="189" y="294"/>
                    </a:lnTo>
                    <a:lnTo>
                      <a:pt x="189" y="294"/>
                    </a:lnTo>
                    <a:lnTo>
                      <a:pt x="189" y="294"/>
                    </a:lnTo>
                    <a:lnTo>
                      <a:pt x="214" y="269"/>
                    </a:lnTo>
                    <a:lnTo>
                      <a:pt x="214" y="269"/>
                    </a:lnTo>
                    <a:lnTo>
                      <a:pt x="407" y="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  <p:sp>
        <p:nvSpPr>
          <p:cNvPr id="260" name="Freeform 25"/>
          <p:cNvSpPr>
            <a:spLocks/>
          </p:cNvSpPr>
          <p:nvPr/>
        </p:nvSpPr>
        <p:spPr bwMode="auto">
          <a:xfrm>
            <a:off x="5271241" y="4397068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61" name="Freeform 25"/>
          <p:cNvSpPr>
            <a:spLocks/>
          </p:cNvSpPr>
          <p:nvPr/>
        </p:nvSpPr>
        <p:spPr bwMode="auto">
          <a:xfrm>
            <a:off x="5574876" y="4397068"/>
            <a:ext cx="260602" cy="563240"/>
          </a:xfrm>
          <a:custGeom>
            <a:avLst/>
            <a:gdLst>
              <a:gd name="T0" fmla="*/ 50 w 50"/>
              <a:gd name="T1" fmla="*/ 98 h 108"/>
              <a:gd name="T2" fmla="*/ 40 w 50"/>
              <a:gd name="T3" fmla="*/ 108 h 108"/>
              <a:gd name="T4" fmla="*/ 11 w 50"/>
              <a:gd name="T5" fmla="*/ 108 h 108"/>
              <a:gd name="T6" fmla="*/ 0 w 50"/>
              <a:gd name="T7" fmla="*/ 98 h 108"/>
              <a:gd name="T8" fmla="*/ 0 w 50"/>
              <a:gd name="T9" fmla="*/ 11 h 108"/>
              <a:gd name="T10" fmla="*/ 11 w 50"/>
              <a:gd name="T11" fmla="*/ 0 h 108"/>
              <a:gd name="T12" fmla="*/ 40 w 50"/>
              <a:gd name="T13" fmla="*/ 0 h 108"/>
              <a:gd name="T14" fmla="*/ 50 w 50"/>
              <a:gd name="T15" fmla="*/ 11 h 108"/>
              <a:gd name="T16" fmla="*/ 50 w 50"/>
              <a:gd name="T17" fmla="*/ 9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8">
                <a:moveTo>
                  <a:pt x="50" y="98"/>
                </a:moveTo>
                <a:cubicBezTo>
                  <a:pt x="50" y="103"/>
                  <a:pt x="46" y="108"/>
                  <a:pt x="4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8"/>
                  <a:pt x="0" y="103"/>
                  <a:pt x="0" y="9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6" y="0"/>
                  <a:pt x="50" y="5"/>
                  <a:pt x="50" y="11"/>
                </a:cubicBezTo>
                <a:lnTo>
                  <a:pt x="50" y="9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62" name="组合 261"/>
          <p:cNvGrpSpPr/>
          <p:nvPr/>
        </p:nvGrpSpPr>
        <p:grpSpPr>
          <a:xfrm>
            <a:off x="6331013" y="2048179"/>
            <a:ext cx="607517" cy="562610"/>
            <a:chOff x="4704095" y="1348596"/>
            <a:chExt cx="607596" cy="562610"/>
          </a:xfrm>
        </p:grpSpPr>
        <p:sp>
          <p:nvSpPr>
            <p:cNvPr id="263" name="椭圆 262"/>
            <p:cNvSpPr/>
            <p:nvPr/>
          </p:nvSpPr>
          <p:spPr>
            <a:xfrm>
              <a:off x="4704095" y="1348596"/>
              <a:ext cx="562610" cy="5626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4" name="矩形 263"/>
            <p:cNvSpPr/>
            <p:nvPr/>
          </p:nvSpPr>
          <p:spPr>
            <a:xfrm>
              <a:off x="4731869" y="1530975"/>
              <a:ext cx="57982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itchFamily="34" charset="0"/>
                  <a:ea typeface="微软雅黑" pitchFamily="34" charset="-122"/>
                </a:rPr>
                <a:t>100%</a:t>
              </a: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6331013" y="2829066"/>
            <a:ext cx="644312" cy="562610"/>
            <a:chOff x="4704095" y="2129482"/>
            <a:chExt cx="644396" cy="562610"/>
          </a:xfrm>
        </p:grpSpPr>
        <p:sp>
          <p:nvSpPr>
            <p:cNvPr id="266" name="椭圆 265"/>
            <p:cNvSpPr/>
            <p:nvPr/>
          </p:nvSpPr>
          <p:spPr>
            <a:xfrm>
              <a:off x="4704095" y="2129482"/>
              <a:ext cx="562610" cy="5626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7" name="矩形 266"/>
            <p:cNvSpPr/>
            <p:nvPr/>
          </p:nvSpPr>
          <p:spPr>
            <a:xfrm>
              <a:off x="4768669" y="2311567"/>
              <a:ext cx="57982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itchFamily="34" charset="0"/>
                  <a:ea typeface="微软雅黑" pitchFamily="34" charset="-122"/>
                </a:rPr>
                <a:t>40%</a:t>
              </a: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6342931" y="3604189"/>
            <a:ext cx="635469" cy="562610"/>
            <a:chOff x="4704095" y="2918851"/>
            <a:chExt cx="635552" cy="562610"/>
          </a:xfrm>
        </p:grpSpPr>
        <p:sp>
          <p:nvSpPr>
            <p:cNvPr id="269" name="椭圆 268"/>
            <p:cNvSpPr/>
            <p:nvPr/>
          </p:nvSpPr>
          <p:spPr>
            <a:xfrm>
              <a:off x="4704095" y="2918851"/>
              <a:ext cx="562610" cy="5626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0" name="矩形 269"/>
            <p:cNvSpPr/>
            <p:nvPr/>
          </p:nvSpPr>
          <p:spPr>
            <a:xfrm>
              <a:off x="4759825" y="3098039"/>
              <a:ext cx="57982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itchFamily="34" charset="0"/>
                  <a:ea typeface="微软雅黑" pitchFamily="34" charset="-122"/>
                </a:rPr>
                <a:t>60%</a:t>
              </a: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6339977" y="4389486"/>
            <a:ext cx="633221" cy="562610"/>
            <a:chOff x="4704095" y="3707833"/>
            <a:chExt cx="633304" cy="562610"/>
          </a:xfrm>
        </p:grpSpPr>
        <p:sp>
          <p:nvSpPr>
            <p:cNvPr id="272" name="椭圆 271"/>
            <p:cNvSpPr/>
            <p:nvPr/>
          </p:nvSpPr>
          <p:spPr>
            <a:xfrm>
              <a:off x="4704095" y="3707833"/>
              <a:ext cx="562610" cy="5626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3" name="矩形 272"/>
            <p:cNvSpPr/>
            <p:nvPr/>
          </p:nvSpPr>
          <p:spPr>
            <a:xfrm>
              <a:off x="4757577" y="3891402"/>
              <a:ext cx="57982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itchFamily="34" charset="0"/>
                  <a:ea typeface="微软雅黑" pitchFamily="34" charset="-122"/>
                </a:rPr>
                <a:t>80%</a:t>
              </a:r>
            </a:p>
          </p:txBody>
        </p:sp>
      </p:grpSp>
      <p:sp>
        <p:nvSpPr>
          <p:cNvPr id="274" name="矩形 273"/>
          <p:cNvSpPr/>
          <p:nvPr/>
        </p:nvSpPr>
        <p:spPr>
          <a:xfrm>
            <a:off x="6991124" y="2129429"/>
            <a:ext cx="2015756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975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5" name="矩形 274"/>
          <p:cNvSpPr/>
          <p:nvPr/>
        </p:nvSpPr>
        <p:spPr>
          <a:xfrm>
            <a:off x="6991124" y="2921472"/>
            <a:ext cx="2015756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975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" name="矩形 275"/>
          <p:cNvSpPr/>
          <p:nvPr/>
        </p:nvSpPr>
        <p:spPr>
          <a:xfrm>
            <a:off x="6991124" y="3713514"/>
            <a:ext cx="2015756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975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7" name="矩形 276"/>
          <p:cNvSpPr/>
          <p:nvPr/>
        </p:nvSpPr>
        <p:spPr>
          <a:xfrm>
            <a:off x="6991124" y="4505558"/>
            <a:ext cx="2015756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975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8" name="组合 277"/>
          <p:cNvGrpSpPr/>
          <p:nvPr/>
        </p:nvGrpSpPr>
        <p:grpSpPr>
          <a:xfrm>
            <a:off x="2978313" y="3611250"/>
            <a:ext cx="562537" cy="562610"/>
            <a:chOff x="1350959" y="2911667"/>
            <a:chExt cx="562610" cy="562610"/>
          </a:xfrm>
        </p:grpSpPr>
        <p:sp>
          <p:nvSpPr>
            <p:cNvPr id="279" name="椭圆 278"/>
            <p:cNvSpPr/>
            <p:nvPr/>
          </p:nvSpPr>
          <p:spPr>
            <a:xfrm>
              <a:off x="1350959" y="2911667"/>
              <a:ext cx="562610" cy="56261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280" name="组合 279"/>
            <p:cNvGrpSpPr/>
            <p:nvPr/>
          </p:nvGrpSpPr>
          <p:grpSpPr>
            <a:xfrm>
              <a:off x="1498906" y="3028778"/>
              <a:ext cx="292334" cy="333883"/>
              <a:chOff x="4211638" y="2579688"/>
              <a:chExt cx="757237" cy="806450"/>
            </a:xfrm>
          </p:grpSpPr>
          <p:sp>
            <p:nvSpPr>
              <p:cNvPr id="281" name="Freeform 205"/>
              <p:cNvSpPr>
                <a:spLocks/>
              </p:cNvSpPr>
              <p:nvPr/>
            </p:nvSpPr>
            <p:spPr bwMode="auto">
              <a:xfrm>
                <a:off x="4284663" y="3214688"/>
                <a:ext cx="195262" cy="171450"/>
              </a:xfrm>
              <a:custGeom>
                <a:avLst/>
                <a:gdLst>
                  <a:gd name="T0" fmla="*/ 0 w 24"/>
                  <a:gd name="T1" fmla="*/ 14 h 21"/>
                  <a:gd name="T2" fmla="*/ 7 w 24"/>
                  <a:gd name="T3" fmla="*/ 21 h 21"/>
                  <a:gd name="T4" fmla="*/ 24 w 24"/>
                  <a:gd name="T5" fmla="*/ 21 h 21"/>
                  <a:gd name="T6" fmla="*/ 24 w 24"/>
                  <a:gd name="T7" fmla="*/ 0 h 21"/>
                  <a:gd name="T8" fmla="*/ 0 w 24"/>
                  <a:gd name="T9" fmla="*/ 0 h 21"/>
                  <a:gd name="T10" fmla="*/ 0 w 24"/>
                  <a:gd name="T1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1">
                    <a:moveTo>
                      <a:pt x="0" y="14"/>
                    </a:moveTo>
                    <a:cubicBezTo>
                      <a:pt x="0" y="18"/>
                      <a:pt x="3" y="21"/>
                      <a:pt x="7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82" name="Freeform 206"/>
              <p:cNvSpPr>
                <a:spLocks/>
              </p:cNvSpPr>
              <p:nvPr/>
            </p:nvSpPr>
            <p:spPr bwMode="auto">
              <a:xfrm>
                <a:off x="4700588" y="3214688"/>
                <a:ext cx="195262" cy="171450"/>
              </a:xfrm>
              <a:custGeom>
                <a:avLst/>
                <a:gdLst>
                  <a:gd name="T0" fmla="*/ 0 w 24"/>
                  <a:gd name="T1" fmla="*/ 0 h 21"/>
                  <a:gd name="T2" fmla="*/ 0 w 24"/>
                  <a:gd name="T3" fmla="*/ 21 h 21"/>
                  <a:gd name="T4" fmla="*/ 17 w 24"/>
                  <a:gd name="T5" fmla="*/ 21 h 21"/>
                  <a:gd name="T6" fmla="*/ 24 w 24"/>
                  <a:gd name="T7" fmla="*/ 14 h 21"/>
                  <a:gd name="T8" fmla="*/ 24 w 24"/>
                  <a:gd name="T9" fmla="*/ 0 h 21"/>
                  <a:gd name="T10" fmla="*/ 0 w 24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1">
                    <a:moveTo>
                      <a:pt x="0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1" y="21"/>
                      <a:pt x="24" y="18"/>
                      <a:pt x="24" y="14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83" name="Freeform 207"/>
              <p:cNvSpPr>
                <a:spLocks/>
              </p:cNvSpPr>
              <p:nvPr/>
            </p:nvSpPr>
            <p:spPr bwMode="auto">
              <a:xfrm>
                <a:off x="4284663" y="2946400"/>
                <a:ext cx="611187" cy="228600"/>
              </a:xfrm>
              <a:custGeom>
                <a:avLst/>
                <a:gdLst>
                  <a:gd name="T0" fmla="*/ 68 w 75"/>
                  <a:gd name="T1" fmla="*/ 0 h 28"/>
                  <a:gd name="T2" fmla="*/ 7 w 75"/>
                  <a:gd name="T3" fmla="*/ 0 h 28"/>
                  <a:gd name="T4" fmla="*/ 0 w 75"/>
                  <a:gd name="T5" fmla="*/ 6 h 28"/>
                  <a:gd name="T6" fmla="*/ 0 w 75"/>
                  <a:gd name="T7" fmla="*/ 28 h 28"/>
                  <a:gd name="T8" fmla="*/ 24 w 75"/>
                  <a:gd name="T9" fmla="*/ 28 h 28"/>
                  <a:gd name="T10" fmla="*/ 24 w 75"/>
                  <a:gd name="T11" fmla="*/ 16 h 28"/>
                  <a:gd name="T12" fmla="*/ 51 w 75"/>
                  <a:gd name="T13" fmla="*/ 16 h 28"/>
                  <a:gd name="T14" fmla="*/ 51 w 75"/>
                  <a:gd name="T15" fmla="*/ 28 h 28"/>
                  <a:gd name="T16" fmla="*/ 75 w 75"/>
                  <a:gd name="T17" fmla="*/ 28 h 28"/>
                  <a:gd name="T18" fmla="*/ 75 w 75"/>
                  <a:gd name="T19" fmla="*/ 6 h 28"/>
                  <a:gd name="T20" fmla="*/ 68 w 75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28">
                    <a:moveTo>
                      <a:pt x="6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2"/>
                      <a:pt x="72" y="0"/>
                      <a:pt x="6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84" name="Freeform 208"/>
              <p:cNvSpPr>
                <a:spLocks/>
              </p:cNvSpPr>
              <p:nvPr/>
            </p:nvSpPr>
            <p:spPr bwMode="auto">
              <a:xfrm>
                <a:off x="4505325" y="3100388"/>
                <a:ext cx="169862" cy="285750"/>
              </a:xfrm>
              <a:custGeom>
                <a:avLst/>
                <a:gdLst>
                  <a:gd name="T0" fmla="*/ 107 w 107"/>
                  <a:gd name="T1" fmla="*/ 180 h 180"/>
                  <a:gd name="T2" fmla="*/ 0 w 107"/>
                  <a:gd name="T3" fmla="*/ 180 h 180"/>
                  <a:gd name="T4" fmla="*/ 0 w 107"/>
                  <a:gd name="T5" fmla="*/ 0 h 180"/>
                  <a:gd name="T6" fmla="*/ 107 w 107"/>
                  <a:gd name="T7" fmla="*/ 0 h 180"/>
                  <a:gd name="T8" fmla="*/ 107 w 107"/>
                  <a:gd name="T9" fmla="*/ 180 h 180"/>
                  <a:gd name="T10" fmla="*/ 107 w 107"/>
                  <a:gd name="T1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180">
                    <a:moveTo>
                      <a:pt x="107" y="180"/>
                    </a:moveTo>
                    <a:lnTo>
                      <a:pt x="0" y="180"/>
                    </a:lnTo>
                    <a:lnTo>
                      <a:pt x="0" y="0"/>
                    </a:lnTo>
                    <a:lnTo>
                      <a:pt x="107" y="0"/>
                    </a:lnTo>
                    <a:lnTo>
                      <a:pt x="107" y="180"/>
                    </a:lnTo>
                    <a:lnTo>
                      <a:pt x="107" y="1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85" name="Freeform 209"/>
              <p:cNvSpPr>
                <a:spLocks/>
              </p:cNvSpPr>
              <p:nvPr/>
            </p:nvSpPr>
            <p:spPr bwMode="auto">
              <a:xfrm>
                <a:off x="4552950" y="2579688"/>
                <a:ext cx="415925" cy="407988"/>
              </a:xfrm>
              <a:custGeom>
                <a:avLst/>
                <a:gdLst>
                  <a:gd name="T0" fmla="*/ 49 w 51"/>
                  <a:gd name="T1" fmla="*/ 48 h 50"/>
                  <a:gd name="T2" fmla="*/ 42 w 51"/>
                  <a:gd name="T3" fmla="*/ 47 h 50"/>
                  <a:gd name="T4" fmla="*/ 3 w 51"/>
                  <a:gd name="T5" fmla="*/ 8 h 50"/>
                  <a:gd name="T6" fmla="*/ 2 w 51"/>
                  <a:gd name="T7" fmla="*/ 1 h 50"/>
                  <a:gd name="T8" fmla="*/ 2 w 51"/>
                  <a:gd name="T9" fmla="*/ 1 h 50"/>
                  <a:gd name="T10" fmla="*/ 9 w 51"/>
                  <a:gd name="T11" fmla="*/ 2 h 50"/>
                  <a:gd name="T12" fmla="*/ 48 w 51"/>
                  <a:gd name="T13" fmla="*/ 42 h 50"/>
                  <a:gd name="T14" fmla="*/ 49 w 51"/>
                  <a:gd name="T15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50">
                    <a:moveTo>
                      <a:pt x="49" y="48"/>
                    </a:moveTo>
                    <a:cubicBezTo>
                      <a:pt x="47" y="50"/>
                      <a:pt x="44" y="50"/>
                      <a:pt x="42" y="4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7" y="0"/>
                      <a:pt x="9" y="2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50" y="44"/>
                      <a:pt x="51" y="47"/>
                      <a:pt x="49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86" name="Freeform 210"/>
              <p:cNvSpPr>
                <a:spLocks/>
              </p:cNvSpPr>
              <p:nvPr/>
            </p:nvSpPr>
            <p:spPr bwMode="auto">
              <a:xfrm>
                <a:off x="4211638" y="2579688"/>
                <a:ext cx="415925" cy="407988"/>
              </a:xfrm>
              <a:custGeom>
                <a:avLst/>
                <a:gdLst>
                  <a:gd name="T0" fmla="*/ 49 w 51"/>
                  <a:gd name="T1" fmla="*/ 1 h 50"/>
                  <a:gd name="T2" fmla="*/ 48 w 51"/>
                  <a:gd name="T3" fmla="*/ 8 h 50"/>
                  <a:gd name="T4" fmla="*/ 9 w 51"/>
                  <a:gd name="T5" fmla="*/ 47 h 50"/>
                  <a:gd name="T6" fmla="*/ 2 w 51"/>
                  <a:gd name="T7" fmla="*/ 48 h 50"/>
                  <a:gd name="T8" fmla="*/ 2 w 51"/>
                  <a:gd name="T9" fmla="*/ 48 h 50"/>
                  <a:gd name="T10" fmla="*/ 3 w 51"/>
                  <a:gd name="T11" fmla="*/ 42 h 50"/>
                  <a:gd name="T12" fmla="*/ 42 w 51"/>
                  <a:gd name="T13" fmla="*/ 2 h 50"/>
                  <a:gd name="T14" fmla="*/ 49 w 51"/>
                  <a:gd name="T15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50">
                    <a:moveTo>
                      <a:pt x="49" y="1"/>
                    </a:moveTo>
                    <a:cubicBezTo>
                      <a:pt x="51" y="3"/>
                      <a:pt x="50" y="6"/>
                      <a:pt x="48" y="8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7" y="50"/>
                      <a:pt x="4" y="50"/>
                      <a:pt x="2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0" y="47"/>
                      <a:pt x="1" y="44"/>
                      <a:pt x="3" y="4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4" y="0"/>
                      <a:pt x="47" y="0"/>
                      <a:pt x="49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287" name="Rectangle 211"/>
              <p:cNvSpPr>
                <a:spLocks noChangeArrowheads="1"/>
              </p:cNvSpPr>
              <p:nvPr/>
            </p:nvSpPr>
            <p:spPr bwMode="auto">
              <a:xfrm>
                <a:off x="4797425" y="2717800"/>
                <a:ext cx="80962" cy="130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015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nodePh="1" p14:presetBounceEnd="55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3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4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 nodePh="1" p14:presetBounceEnd="55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8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9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 nodePh="1" p14:presetBounceEnd="55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 nodePh="1" p14:presetBounceEnd="55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8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9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nodePh="1" p14:presetBounceEnd="55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3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8" fill="hold" grpId="0" nodeType="afterEffect" nodePh="1" p14:presetBounceEnd="55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3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8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9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 nodePh="1" p14:presetBounceEnd="55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4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3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4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 nodePh="1" p14:presetBounceEnd="55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4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8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9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 nodePh="1" p14:presetBounceEnd="55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4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 nodePh="1" p14:presetBounceEnd="55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8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9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4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66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8" dur="3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9" dur="3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81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6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8" dur="2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9" dur="2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3" dur="2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4" dur="2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8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9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0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0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8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9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1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3" dur="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4" dur="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11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2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4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4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4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3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33" dur="3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34" dur="3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141" presetID="2" presetClass="entr" presetSubtype="8" fill="hold" grpId="0" nodeType="afterEffect" nodePh="1" p14:presetBounceEnd="4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4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3" dur="2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4" dur="2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46" presetID="2" presetClass="entr" presetSubtype="8" fill="hold" grpId="0" nodeType="afterEffect" nodePh="1" p14:presetBounceEnd="4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4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8" dur="2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9" dur="2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0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51" presetID="2" presetClass="entr" presetSubtype="8" fill="hold" grpId="0" nodeType="afterEffect" nodePh="1" p14:presetBounceEnd="4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5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3" dur="2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4" dur="2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56" presetID="2" presetClass="entr" presetSubtype="8" fill="hold" grpId="0" nodeType="afterEffect" nodePh="1" p14:presetBounceEnd="4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5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8" dur="2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9" dur="2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0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61" presetID="2" presetClass="entr" presetSubtype="8" fill="hold" grpId="0" nodeType="afterEffect" nodePh="1" p14:presetBounceEnd="4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6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3" dur="2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4" dur="2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166" presetID="2" presetClass="entr" presetSubtype="8" fill="hold" grpId="0" nodeType="afterEffect" nodePh="1" p14:presetBounceEnd="4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6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8" dur="2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9" dur="2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7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3" dur="2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4" dur="2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7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8" dur="2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9" dur="2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8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3" dur="2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4" dur="2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5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18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8" dur="2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9" dur="2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4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4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4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2" presetClass="entr" presetSubtype="2" fill="hold" grpId="0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97" dur="3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98" dur="3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3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4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20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7" dur="2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8" dur="2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9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21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2" dur="2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3" dur="2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4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21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7" dur="2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8" dur="2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9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22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2" dur="2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3" dur="2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4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22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7" dur="2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8" dur="2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9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23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2" dur="2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3" dur="2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4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23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7" dur="2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8" dur="2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24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2" dur="2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3" dur="2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4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24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7" dur="2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8" dur="2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250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2" dur="2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3" dur="2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6" dur="4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4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8" dur="4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9" presetID="2" presetClass="entr" presetSubtype="2" fill="hold" grpId="0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61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62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82" grpId="0" animBg="1"/>
          <p:bldP spid="83" grpId="0" animBg="1"/>
          <p:bldP spid="84" grpId="0" animBg="1"/>
          <p:bldP spid="85" grpId="0" animBg="1"/>
          <p:bldP spid="159" grpId="0" animBg="1"/>
          <p:bldP spid="160" grpId="0" animBg="1"/>
          <p:bldP spid="161" grpId="0" animBg="1"/>
          <p:bldP spid="162" grpId="0" animBg="1"/>
          <p:bldP spid="197" grpId="0" animBg="1"/>
          <p:bldP spid="198" grpId="0" animBg="1"/>
          <p:bldP spid="211" grpId="0" animBg="1"/>
          <p:bldP spid="212" grpId="0" animBg="1"/>
          <p:bldP spid="213" grpId="0" animBg="1"/>
          <p:bldP spid="214" grpId="0" animBg="1"/>
          <p:bldP spid="249" grpId="0" animBg="1"/>
          <p:bldP spid="250" grpId="0" animBg="1"/>
          <p:bldP spid="260" grpId="0" animBg="1"/>
          <p:bldP spid="261" grpId="0" animBg="1"/>
          <p:bldP spid="274" grpId="0"/>
          <p:bldP spid="275" grpId="0"/>
          <p:bldP spid="276" grpId="0"/>
          <p:bldP spid="2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6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1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3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3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4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4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4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6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8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2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2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2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2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0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0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1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4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4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4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3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3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3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141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4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46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4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2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2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0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51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5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2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4" dur="2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56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5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2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2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0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61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6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2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2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166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66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8" dur="2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9" dur="2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7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3" dur="2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4" dur="2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7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2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9" dur="2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8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2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4" dur="2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5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18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8" dur="2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9" dur="2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4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4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4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7" dur="3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8" dur="3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3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4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20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7" dur="2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8" dur="2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9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2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2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2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4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2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7" dur="2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8" dur="2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9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2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2" dur="2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3" dur="2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4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2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7" dur="2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8" dur="200" fill="hold"/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9" fill="hold">
                                <p:stCondLst>
                                  <p:cond delay="9200"/>
                                </p:stCondLst>
                                <p:childTnLst>
                                  <p:par>
                                    <p:cTn id="2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2" dur="2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3" dur="2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4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2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7" dur="2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8" dur="2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9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24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2" dur="2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3" dur="200" fill="hold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4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24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7" dur="2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8" dur="2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25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2" dur="2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3" dur="2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6" dur="4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4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8" dur="4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1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2" dur="300" fill="hold"/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6" grpId="0"/>
          <p:bldP spid="17" grpId="0"/>
          <p:bldP spid="18" grpId="0"/>
          <p:bldP spid="19" grpId="0"/>
          <p:bldP spid="20" grpId="0"/>
          <p:bldP spid="21" grpId="0"/>
          <p:bldP spid="82" grpId="0" animBg="1"/>
          <p:bldP spid="83" grpId="0" animBg="1"/>
          <p:bldP spid="84" grpId="0" animBg="1"/>
          <p:bldP spid="85" grpId="0" animBg="1"/>
          <p:bldP spid="159" grpId="0"/>
          <p:bldP spid="160" grpId="0"/>
          <p:bldP spid="161" grpId="0"/>
          <p:bldP spid="162" grpId="0"/>
          <p:bldP spid="197" grpId="0"/>
          <p:bldP spid="198" grpId="0"/>
          <p:bldP spid="211" grpId="0" animBg="1"/>
          <p:bldP spid="212" grpId="0" animBg="1"/>
          <p:bldP spid="213" grpId="0" animBg="1"/>
          <p:bldP spid="214" grpId="0" animBg="1"/>
          <p:bldP spid="249" grpId="0" animBg="1"/>
          <p:bldP spid="250" grpId="0" animBg="1"/>
          <p:bldP spid="260" grpId="0" animBg="1"/>
          <p:bldP spid="261" grpId="0" animBg="1"/>
          <p:bldP spid="274" grpId="0"/>
          <p:bldP spid="275" grpId="0"/>
          <p:bldP spid="276" grpId="0"/>
          <p:bldP spid="27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251057" y="1351906"/>
            <a:ext cx="3948526" cy="777076"/>
            <a:chOff x="5616045" y="2001682"/>
            <a:chExt cx="3948526" cy="777076"/>
          </a:xfrm>
        </p:grpSpPr>
        <p:sp>
          <p:nvSpPr>
            <p:cNvPr id="9" name="文本框 8"/>
            <p:cNvSpPr txBox="1"/>
            <p:nvPr/>
          </p:nvSpPr>
          <p:spPr>
            <a:xfrm>
              <a:off x="6508244" y="2070872"/>
              <a:ext cx="3056327" cy="70788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ENTER TEXT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41343" y="2003990"/>
              <a:ext cx="72648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04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616045" y="2001682"/>
              <a:ext cx="777076" cy="77707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2" name="矩形 1"/>
          <p:cNvSpPr/>
          <p:nvPr/>
        </p:nvSpPr>
        <p:spPr>
          <a:xfrm>
            <a:off x="6199583" y="1451873"/>
            <a:ext cx="51774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cxnSp>
        <p:nvCxnSpPr>
          <p:cNvPr id="31" name="直接连接符 30"/>
          <p:cNvCxnSpPr>
            <a:cxnSpLocks/>
          </p:cNvCxnSpPr>
          <p:nvPr/>
        </p:nvCxnSpPr>
        <p:spPr>
          <a:xfrm>
            <a:off x="0" y="0"/>
            <a:ext cx="1807124" cy="119410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>
            <a:off x="5428373" y="2343150"/>
            <a:ext cx="4058527" cy="266574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-476253" y="829502"/>
            <a:ext cx="3016325" cy="199311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cxnSpLocks/>
          </p:cNvCxnSpPr>
          <p:nvPr/>
        </p:nvCxnSpPr>
        <p:spPr>
          <a:xfrm>
            <a:off x="3516195" y="2513128"/>
            <a:ext cx="2683388" cy="177312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>
            <a:off x="-1543244" y="2923439"/>
            <a:ext cx="2683388" cy="177312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57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十字形 1"/>
          <p:cNvSpPr/>
          <p:nvPr/>
        </p:nvSpPr>
        <p:spPr>
          <a:xfrm>
            <a:off x="4560888" y="2514600"/>
            <a:ext cx="582612" cy="582613"/>
          </a:xfrm>
          <a:prstGeom prst="plus">
            <a:avLst>
              <a:gd name="adj" fmla="val 3676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789738" y="2659063"/>
            <a:ext cx="582612" cy="376237"/>
            <a:chOff x="6790126" y="2659435"/>
            <a:chExt cx="582930" cy="375230"/>
          </a:xfrm>
        </p:grpSpPr>
        <p:sp>
          <p:nvSpPr>
            <p:cNvPr id="4" name="矩形 3"/>
            <p:cNvSpPr/>
            <p:nvPr/>
          </p:nvSpPr>
          <p:spPr>
            <a:xfrm>
              <a:off x="6790126" y="2659435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790126" y="2887423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857500" y="4310063"/>
            <a:ext cx="69040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dirty="0">
                <a:latin typeface="造字工房悦黑体验版细体"/>
                <a:ea typeface="造字工房悦黑体验版细体"/>
                <a:cs typeface="造字工房悦黑体验版细体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87688" y="3511550"/>
            <a:ext cx="1166812" cy="32543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3213" y="3511550"/>
            <a:ext cx="1166812" cy="3254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72350" y="3511550"/>
            <a:ext cx="1789113" cy="5397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087688" y="2262188"/>
            <a:ext cx="1166812" cy="1166812"/>
            <a:chOff x="3087184" y="2262434"/>
            <a:chExt cx="1166566" cy="1166566"/>
          </a:xfrm>
        </p:grpSpPr>
        <p:sp>
          <p:nvSpPr>
            <p:cNvPr id="11" name="矩形 10"/>
            <p:cNvSpPr/>
            <p:nvPr/>
          </p:nvSpPr>
          <p:spPr>
            <a:xfrm>
              <a:off x="3087184" y="2262434"/>
              <a:ext cx="1166566" cy="1166566"/>
            </a:xfrm>
            <a:prstGeom prst="rect">
              <a:avLst/>
            </a:pr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grpSp>
          <p:nvGrpSpPr>
            <p:cNvPr id="12" name="Group 257"/>
            <p:cNvGrpSpPr>
              <a:grpSpLocks/>
            </p:cNvGrpSpPr>
            <p:nvPr/>
          </p:nvGrpSpPr>
          <p:grpSpPr bwMode="auto">
            <a:xfrm>
              <a:off x="3469800" y="2570875"/>
              <a:ext cx="401334" cy="470380"/>
              <a:chOff x="3293" y="530"/>
              <a:chExt cx="176" cy="206"/>
            </a:xfrm>
          </p:grpSpPr>
          <p:sp>
            <p:nvSpPr>
              <p:cNvPr id="13" name="Freeform 51"/>
              <p:cNvSpPr>
                <a:spLocks/>
              </p:cNvSpPr>
              <p:nvPr/>
            </p:nvSpPr>
            <p:spPr bwMode="auto">
              <a:xfrm>
                <a:off x="3333" y="530"/>
                <a:ext cx="96" cy="130"/>
              </a:xfrm>
              <a:custGeom>
                <a:avLst/>
                <a:gdLst>
                  <a:gd name="T0" fmla="*/ 768 w 48"/>
                  <a:gd name="T1" fmla="*/ 3776 h 65"/>
                  <a:gd name="T2" fmla="*/ 1536 w 48"/>
                  <a:gd name="T3" fmla="*/ 4160 h 65"/>
                  <a:gd name="T4" fmla="*/ 2304 w 48"/>
                  <a:gd name="T5" fmla="*/ 3840 h 65"/>
                  <a:gd name="T6" fmla="*/ 2304 w 48"/>
                  <a:gd name="T7" fmla="*/ 3392 h 65"/>
                  <a:gd name="T8" fmla="*/ 2304 w 48"/>
                  <a:gd name="T9" fmla="*/ 3392 h 65"/>
                  <a:gd name="T10" fmla="*/ 3072 w 48"/>
                  <a:gd name="T11" fmla="*/ 1600 h 65"/>
                  <a:gd name="T12" fmla="*/ 1536 w 48"/>
                  <a:gd name="T13" fmla="*/ 0 h 65"/>
                  <a:gd name="T14" fmla="*/ 0 w 48"/>
                  <a:gd name="T15" fmla="*/ 1600 h 65"/>
                  <a:gd name="T16" fmla="*/ 768 w 48"/>
                  <a:gd name="T17" fmla="*/ 3392 h 65"/>
                  <a:gd name="T18" fmla="*/ 768 w 48"/>
                  <a:gd name="T19" fmla="*/ 3776 h 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65"/>
                  <a:gd name="T32" fmla="*/ 48 w 48"/>
                  <a:gd name="T33" fmla="*/ 65 h 6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65">
                    <a:moveTo>
                      <a:pt x="12" y="59"/>
                    </a:moveTo>
                    <a:cubicBezTo>
                      <a:pt x="13" y="61"/>
                      <a:pt x="17" y="65"/>
                      <a:pt x="24" y="65"/>
                    </a:cubicBezTo>
                    <a:cubicBezTo>
                      <a:pt x="31" y="65"/>
                      <a:pt x="34" y="61"/>
                      <a:pt x="36" y="60"/>
                    </a:cubicBezTo>
                    <a:cubicBezTo>
                      <a:pt x="35" y="58"/>
                      <a:pt x="35" y="56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3" y="46"/>
                      <a:pt x="48" y="35"/>
                      <a:pt x="48" y="25"/>
                    </a:cubicBezTo>
                    <a:cubicBezTo>
                      <a:pt x="48" y="8"/>
                      <a:pt x="37" y="0"/>
                      <a:pt x="24" y="0"/>
                    </a:cubicBezTo>
                    <a:cubicBezTo>
                      <a:pt x="11" y="0"/>
                      <a:pt x="0" y="8"/>
                      <a:pt x="0" y="25"/>
                    </a:cubicBezTo>
                    <a:cubicBezTo>
                      <a:pt x="0" y="35"/>
                      <a:pt x="5" y="46"/>
                      <a:pt x="12" y="53"/>
                    </a:cubicBezTo>
                    <a:cubicBezTo>
                      <a:pt x="13" y="56"/>
                      <a:pt x="13" y="58"/>
                      <a:pt x="12" y="59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52"/>
              <p:cNvSpPr>
                <a:spLocks/>
              </p:cNvSpPr>
              <p:nvPr/>
            </p:nvSpPr>
            <p:spPr bwMode="auto">
              <a:xfrm>
                <a:off x="3293" y="656"/>
                <a:ext cx="176" cy="80"/>
              </a:xfrm>
              <a:custGeom>
                <a:avLst/>
                <a:gdLst>
                  <a:gd name="T0" fmla="*/ 3840 w 88"/>
                  <a:gd name="T1" fmla="*/ 0 h 40"/>
                  <a:gd name="T2" fmla="*/ 2816 w 88"/>
                  <a:gd name="T3" fmla="*/ 2368 h 40"/>
                  <a:gd name="T4" fmla="*/ 1792 w 88"/>
                  <a:gd name="T5" fmla="*/ 0 h 40"/>
                  <a:gd name="T6" fmla="*/ 1792 w 88"/>
                  <a:gd name="T7" fmla="*/ 0 h 40"/>
                  <a:gd name="T8" fmla="*/ 0 w 88"/>
                  <a:gd name="T9" fmla="*/ 1408 h 40"/>
                  <a:gd name="T10" fmla="*/ 0 w 88"/>
                  <a:gd name="T11" fmla="*/ 1600 h 40"/>
                  <a:gd name="T12" fmla="*/ 2816 w 88"/>
                  <a:gd name="T13" fmla="*/ 2560 h 40"/>
                  <a:gd name="T14" fmla="*/ 5632 w 88"/>
                  <a:gd name="T15" fmla="*/ 1600 h 40"/>
                  <a:gd name="T16" fmla="*/ 5632 w 88"/>
                  <a:gd name="T17" fmla="*/ 1408 h 40"/>
                  <a:gd name="T18" fmla="*/ 3840 w 88"/>
                  <a:gd name="T19" fmla="*/ 0 h 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8"/>
                  <a:gd name="T31" fmla="*/ 0 h 40"/>
                  <a:gd name="T32" fmla="*/ 88 w 88"/>
                  <a:gd name="T33" fmla="*/ 40 h 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8" h="40">
                    <a:moveTo>
                      <a:pt x="60" y="0"/>
                    </a:moveTo>
                    <a:cubicBezTo>
                      <a:pt x="60" y="0"/>
                      <a:pt x="52" y="37"/>
                      <a:pt x="44" y="37"/>
                    </a:cubicBezTo>
                    <a:cubicBezTo>
                      <a:pt x="36" y="37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5" y="5"/>
                      <a:pt x="0" y="13"/>
                      <a:pt x="0" y="22"/>
                    </a:cubicBezTo>
                    <a:cubicBezTo>
                      <a:pt x="0" y="24"/>
                      <a:pt x="0" y="23"/>
                      <a:pt x="0" y="25"/>
                    </a:cubicBezTo>
                    <a:cubicBezTo>
                      <a:pt x="0" y="37"/>
                      <a:pt x="23" y="40"/>
                      <a:pt x="44" y="40"/>
                    </a:cubicBezTo>
                    <a:cubicBezTo>
                      <a:pt x="65" y="40"/>
                      <a:pt x="88" y="37"/>
                      <a:pt x="88" y="25"/>
                    </a:cubicBezTo>
                    <a:cubicBezTo>
                      <a:pt x="88" y="23"/>
                      <a:pt x="88" y="24"/>
                      <a:pt x="88" y="22"/>
                    </a:cubicBezTo>
                    <a:cubicBezTo>
                      <a:pt x="88" y="13"/>
                      <a:pt x="73" y="5"/>
                      <a:pt x="60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79"/>
              <p:cNvSpPr>
                <a:spLocks/>
              </p:cNvSpPr>
              <p:nvPr/>
            </p:nvSpPr>
            <p:spPr bwMode="auto">
              <a:xfrm>
                <a:off x="3365" y="662"/>
                <a:ext cx="32" cy="74"/>
              </a:xfrm>
              <a:custGeom>
                <a:avLst/>
                <a:gdLst>
                  <a:gd name="T0" fmla="*/ 0 w 16"/>
                  <a:gd name="T1" fmla="*/ 2240 h 37"/>
                  <a:gd name="T2" fmla="*/ 448 w 16"/>
                  <a:gd name="T3" fmla="*/ 704 h 37"/>
                  <a:gd name="T4" fmla="*/ 128 w 16"/>
                  <a:gd name="T5" fmla="*/ 384 h 37"/>
                  <a:gd name="T6" fmla="*/ 512 w 16"/>
                  <a:gd name="T7" fmla="*/ 0 h 37"/>
                  <a:gd name="T8" fmla="*/ 896 w 16"/>
                  <a:gd name="T9" fmla="*/ 384 h 37"/>
                  <a:gd name="T10" fmla="*/ 576 w 16"/>
                  <a:gd name="T11" fmla="*/ 704 h 37"/>
                  <a:gd name="T12" fmla="*/ 1024 w 16"/>
                  <a:gd name="T13" fmla="*/ 2240 h 37"/>
                  <a:gd name="T14" fmla="*/ 0 w 16"/>
                  <a:gd name="T15" fmla="*/ 2240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37"/>
                  <a:gd name="T26" fmla="*/ 16 w 16"/>
                  <a:gd name="T27" fmla="*/ 37 h 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37">
                    <a:moveTo>
                      <a:pt x="0" y="35"/>
                    </a:moveTo>
                    <a:cubicBezTo>
                      <a:pt x="0" y="25"/>
                      <a:pt x="7" y="11"/>
                      <a:pt x="7" y="11"/>
                    </a:cubicBezTo>
                    <a:cubicBezTo>
                      <a:pt x="7" y="11"/>
                      <a:pt x="2" y="9"/>
                      <a:pt x="2" y="6"/>
                    </a:cubicBezTo>
                    <a:cubicBezTo>
                      <a:pt x="2" y="2"/>
                      <a:pt x="8" y="0"/>
                      <a:pt x="8" y="0"/>
                    </a:cubicBezTo>
                    <a:cubicBezTo>
                      <a:pt x="8" y="0"/>
                      <a:pt x="14" y="2"/>
                      <a:pt x="14" y="6"/>
                    </a:cubicBezTo>
                    <a:cubicBezTo>
                      <a:pt x="14" y="9"/>
                      <a:pt x="9" y="11"/>
                      <a:pt x="9" y="11"/>
                    </a:cubicBezTo>
                    <a:cubicBezTo>
                      <a:pt x="9" y="11"/>
                      <a:pt x="16" y="25"/>
                      <a:pt x="16" y="35"/>
                    </a:cubicBezTo>
                    <a:cubicBezTo>
                      <a:pt x="16" y="37"/>
                      <a:pt x="0" y="36"/>
                      <a:pt x="0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383213" y="2262188"/>
            <a:ext cx="1166812" cy="1166812"/>
            <a:chOff x="5383530" y="2262434"/>
            <a:chExt cx="1166566" cy="1166566"/>
          </a:xfrm>
        </p:grpSpPr>
        <p:sp>
          <p:nvSpPr>
            <p:cNvPr id="17" name="矩形 16"/>
            <p:cNvSpPr/>
            <p:nvPr/>
          </p:nvSpPr>
          <p:spPr>
            <a:xfrm>
              <a:off x="5383530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8" name="Group 348"/>
            <p:cNvGrpSpPr>
              <a:grpSpLocks/>
            </p:cNvGrpSpPr>
            <p:nvPr/>
          </p:nvGrpSpPr>
          <p:grpSpPr bwMode="auto">
            <a:xfrm>
              <a:off x="5729204" y="2679721"/>
              <a:ext cx="474694" cy="401334"/>
              <a:chOff x="2996" y="3065"/>
              <a:chExt cx="208" cy="177"/>
            </a:xfrm>
          </p:grpSpPr>
          <p:sp>
            <p:nvSpPr>
              <p:cNvPr id="19" name="Freeform 67"/>
              <p:cNvSpPr>
                <a:spLocks/>
              </p:cNvSpPr>
              <p:nvPr/>
            </p:nvSpPr>
            <p:spPr bwMode="auto">
              <a:xfrm>
                <a:off x="3052" y="3065"/>
                <a:ext cx="96" cy="41"/>
              </a:xfrm>
              <a:custGeom>
                <a:avLst/>
                <a:gdLst>
                  <a:gd name="T0" fmla="*/ 3072 w 48"/>
                  <a:gd name="T1" fmla="*/ 1484 h 20"/>
                  <a:gd name="T2" fmla="*/ 2560 w 48"/>
                  <a:gd name="T3" fmla="*/ 1484 h 20"/>
                  <a:gd name="T4" fmla="*/ 2560 w 48"/>
                  <a:gd name="T5" fmla="*/ 1197 h 20"/>
                  <a:gd name="T6" fmla="*/ 2048 w 48"/>
                  <a:gd name="T7" fmla="*/ 584 h 20"/>
                  <a:gd name="T8" fmla="*/ 1024 w 48"/>
                  <a:gd name="T9" fmla="*/ 584 h 20"/>
                  <a:gd name="T10" fmla="*/ 512 w 48"/>
                  <a:gd name="T11" fmla="*/ 1197 h 20"/>
                  <a:gd name="T12" fmla="*/ 512 w 48"/>
                  <a:gd name="T13" fmla="*/ 1484 h 20"/>
                  <a:gd name="T14" fmla="*/ 0 w 48"/>
                  <a:gd name="T15" fmla="*/ 1484 h 20"/>
                  <a:gd name="T16" fmla="*/ 0 w 48"/>
                  <a:gd name="T17" fmla="*/ 1197 h 20"/>
                  <a:gd name="T18" fmla="*/ 1024 w 48"/>
                  <a:gd name="T19" fmla="*/ 0 h 20"/>
                  <a:gd name="T20" fmla="*/ 2048 w 48"/>
                  <a:gd name="T21" fmla="*/ 0 h 20"/>
                  <a:gd name="T22" fmla="*/ 3072 w 48"/>
                  <a:gd name="T23" fmla="*/ 1197 h 20"/>
                  <a:gd name="T24" fmla="*/ 3072 w 48"/>
                  <a:gd name="T25" fmla="*/ 1484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8"/>
                  <a:gd name="T40" fmla="*/ 0 h 20"/>
                  <a:gd name="T41" fmla="*/ 48 w 48"/>
                  <a:gd name="T42" fmla="*/ 20 h 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8" h="20">
                    <a:moveTo>
                      <a:pt x="48" y="20"/>
                    </a:move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"/>
                      <a:pt x="36" y="8"/>
                      <a:pt x="3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41" y="0"/>
                      <a:pt x="48" y="7"/>
                      <a:pt x="48" y="16"/>
                    </a:cubicBezTo>
                    <a:cubicBezTo>
                      <a:pt x="48" y="20"/>
                      <a:pt x="48" y="20"/>
                      <a:pt x="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153"/>
              <p:cNvSpPr>
                <a:spLocks/>
              </p:cNvSpPr>
              <p:nvPr/>
            </p:nvSpPr>
            <p:spPr bwMode="auto">
              <a:xfrm>
                <a:off x="2996" y="3154"/>
                <a:ext cx="208" cy="88"/>
              </a:xfrm>
              <a:custGeom>
                <a:avLst/>
                <a:gdLst>
                  <a:gd name="T0" fmla="*/ 5376 w 104"/>
                  <a:gd name="T1" fmla="*/ 384 h 44"/>
                  <a:gd name="T2" fmla="*/ 5248 w 104"/>
                  <a:gd name="T3" fmla="*/ 512 h 44"/>
                  <a:gd name="T4" fmla="*/ 4736 w 104"/>
                  <a:gd name="T5" fmla="*/ 512 h 44"/>
                  <a:gd name="T6" fmla="*/ 4608 w 104"/>
                  <a:gd name="T7" fmla="*/ 384 h 44"/>
                  <a:gd name="T8" fmla="*/ 4608 w 104"/>
                  <a:gd name="T9" fmla="*/ 0 h 44"/>
                  <a:gd name="T10" fmla="*/ 2048 w 104"/>
                  <a:gd name="T11" fmla="*/ 0 h 44"/>
                  <a:gd name="T12" fmla="*/ 2048 w 104"/>
                  <a:gd name="T13" fmla="*/ 384 h 44"/>
                  <a:gd name="T14" fmla="*/ 1920 w 104"/>
                  <a:gd name="T15" fmla="*/ 512 h 44"/>
                  <a:gd name="T16" fmla="*/ 1408 w 104"/>
                  <a:gd name="T17" fmla="*/ 512 h 44"/>
                  <a:gd name="T18" fmla="*/ 1280 w 104"/>
                  <a:gd name="T19" fmla="*/ 384 h 44"/>
                  <a:gd name="T20" fmla="*/ 1280 w 104"/>
                  <a:gd name="T21" fmla="*/ 0 h 44"/>
                  <a:gd name="T22" fmla="*/ 0 w 104"/>
                  <a:gd name="T23" fmla="*/ 0 h 44"/>
                  <a:gd name="T24" fmla="*/ 0 w 104"/>
                  <a:gd name="T25" fmla="*/ 2048 h 44"/>
                  <a:gd name="T26" fmla="*/ 768 w 104"/>
                  <a:gd name="T27" fmla="*/ 2816 h 44"/>
                  <a:gd name="T28" fmla="*/ 5888 w 104"/>
                  <a:gd name="T29" fmla="*/ 2816 h 44"/>
                  <a:gd name="T30" fmla="*/ 6656 w 104"/>
                  <a:gd name="T31" fmla="*/ 2048 h 44"/>
                  <a:gd name="T32" fmla="*/ 6656 w 104"/>
                  <a:gd name="T33" fmla="*/ 0 h 44"/>
                  <a:gd name="T34" fmla="*/ 5376 w 104"/>
                  <a:gd name="T35" fmla="*/ 0 h 44"/>
                  <a:gd name="T36" fmla="*/ 5376 w 104"/>
                  <a:gd name="T37" fmla="*/ 384 h 4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44"/>
                  <a:gd name="T59" fmla="*/ 104 w 104"/>
                  <a:gd name="T60" fmla="*/ 44 h 4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44">
                    <a:moveTo>
                      <a:pt x="84" y="6"/>
                    </a:moveTo>
                    <a:cubicBezTo>
                      <a:pt x="84" y="7"/>
                      <a:pt x="83" y="8"/>
                      <a:pt x="82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3" y="8"/>
                      <a:pt x="72" y="7"/>
                      <a:pt x="72" y="6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7"/>
                      <a:pt x="31" y="8"/>
                      <a:pt x="30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0" y="7"/>
                      <a:pt x="20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9"/>
                      <a:pt x="5" y="44"/>
                      <a:pt x="12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9" y="44"/>
                      <a:pt x="104" y="39"/>
                      <a:pt x="104" y="3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84" y="0"/>
                      <a:pt x="84" y="0"/>
                      <a:pt x="84" y="0"/>
                    </a:cubicBezTo>
                    <a:lnTo>
                      <a:pt x="84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154"/>
              <p:cNvSpPr>
                <a:spLocks/>
              </p:cNvSpPr>
              <p:nvPr/>
            </p:nvSpPr>
            <p:spPr bwMode="auto">
              <a:xfrm>
                <a:off x="2996" y="3114"/>
                <a:ext cx="208" cy="32"/>
              </a:xfrm>
              <a:custGeom>
                <a:avLst/>
                <a:gdLst>
                  <a:gd name="T0" fmla="*/ 5888 w 104"/>
                  <a:gd name="T1" fmla="*/ 0 h 16"/>
                  <a:gd name="T2" fmla="*/ 768 w 104"/>
                  <a:gd name="T3" fmla="*/ 0 h 16"/>
                  <a:gd name="T4" fmla="*/ 0 w 104"/>
                  <a:gd name="T5" fmla="*/ 768 h 16"/>
                  <a:gd name="T6" fmla="*/ 0 w 104"/>
                  <a:gd name="T7" fmla="*/ 1024 h 16"/>
                  <a:gd name="T8" fmla="*/ 1280 w 104"/>
                  <a:gd name="T9" fmla="*/ 1024 h 16"/>
                  <a:gd name="T10" fmla="*/ 1280 w 104"/>
                  <a:gd name="T11" fmla="*/ 896 h 16"/>
                  <a:gd name="T12" fmla="*/ 1408 w 104"/>
                  <a:gd name="T13" fmla="*/ 768 h 16"/>
                  <a:gd name="T14" fmla="*/ 1920 w 104"/>
                  <a:gd name="T15" fmla="*/ 768 h 16"/>
                  <a:gd name="T16" fmla="*/ 2048 w 104"/>
                  <a:gd name="T17" fmla="*/ 896 h 16"/>
                  <a:gd name="T18" fmla="*/ 2048 w 104"/>
                  <a:gd name="T19" fmla="*/ 1024 h 16"/>
                  <a:gd name="T20" fmla="*/ 4608 w 104"/>
                  <a:gd name="T21" fmla="*/ 1024 h 16"/>
                  <a:gd name="T22" fmla="*/ 4608 w 104"/>
                  <a:gd name="T23" fmla="*/ 896 h 16"/>
                  <a:gd name="T24" fmla="*/ 4736 w 104"/>
                  <a:gd name="T25" fmla="*/ 768 h 16"/>
                  <a:gd name="T26" fmla="*/ 5248 w 104"/>
                  <a:gd name="T27" fmla="*/ 768 h 16"/>
                  <a:gd name="T28" fmla="*/ 5376 w 104"/>
                  <a:gd name="T29" fmla="*/ 896 h 16"/>
                  <a:gd name="T30" fmla="*/ 5376 w 104"/>
                  <a:gd name="T31" fmla="*/ 1024 h 16"/>
                  <a:gd name="T32" fmla="*/ 6656 w 104"/>
                  <a:gd name="T33" fmla="*/ 1024 h 16"/>
                  <a:gd name="T34" fmla="*/ 6656 w 104"/>
                  <a:gd name="T35" fmla="*/ 768 h 16"/>
                  <a:gd name="T36" fmla="*/ 5888 w 104"/>
                  <a:gd name="T37" fmla="*/ 0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16"/>
                  <a:gd name="T59" fmla="*/ 104 w 104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16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21" y="12"/>
                      <a:pt x="22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2"/>
                      <a:pt x="32" y="13"/>
                      <a:pt x="32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3"/>
                      <a:pt x="73" y="12"/>
                      <a:pt x="74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3" y="12"/>
                      <a:pt x="84" y="13"/>
                      <a:pt x="84" y="14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7678738" y="2262188"/>
            <a:ext cx="1166812" cy="1166812"/>
            <a:chOff x="7679352" y="2262434"/>
            <a:chExt cx="1166566" cy="1166566"/>
          </a:xfrm>
        </p:grpSpPr>
        <p:sp>
          <p:nvSpPr>
            <p:cNvPr id="23" name="矩形 22"/>
            <p:cNvSpPr/>
            <p:nvPr/>
          </p:nvSpPr>
          <p:spPr>
            <a:xfrm>
              <a:off x="7679352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4" name="Group 275"/>
            <p:cNvGrpSpPr>
              <a:grpSpLocks/>
            </p:cNvGrpSpPr>
            <p:nvPr/>
          </p:nvGrpSpPr>
          <p:grpSpPr bwMode="auto">
            <a:xfrm>
              <a:off x="8026671" y="2674620"/>
              <a:ext cx="548058" cy="422910"/>
              <a:chOff x="-566" y="190"/>
              <a:chExt cx="208" cy="160"/>
            </a:xfrm>
          </p:grpSpPr>
          <p:sp>
            <p:nvSpPr>
              <p:cNvPr id="25" name="Freeform 182"/>
              <p:cNvSpPr>
                <a:spLocks noEditPoints="1"/>
              </p:cNvSpPr>
              <p:nvPr/>
            </p:nvSpPr>
            <p:spPr bwMode="auto">
              <a:xfrm>
                <a:off x="-562" y="238"/>
                <a:ext cx="204" cy="112"/>
              </a:xfrm>
              <a:custGeom>
                <a:avLst/>
                <a:gdLst>
                  <a:gd name="T0" fmla="*/ 4736 w 102"/>
                  <a:gd name="T1" fmla="*/ 3584 h 56"/>
                  <a:gd name="T2" fmla="*/ 640 w 102"/>
                  <a:gd name="T3" fmla="*/ 3584 h 56"/>
                  <a:gd name="T4" fmla="*/ 128 w 102"/>
                  <a:gd name="T5" fmla="*/ 3328 h 56"/>
                  <a:gd name="T6" fmla="*/ 64 w 102"/>
                  <a:gd name="T7" fmla="*/ 2752 h 56"/>
                  <a:gd name="T8" fmla="*/ 896 w 102"/>
                  <a:gd name="T9" fmla="*/ 640 h 56"/>
                  <a:gd name="T10" fmla="*/ 1856 w 102"/>
                  <a:gd name="T11" fmla="*/ 0 h 56"/>
                  <a:gd name="T12" fmla="*/ 5952 w 102"/>
                  <a:gd name="T13" fmla="*/ 0 h 56"/>
                  <a:gd name="T14" fmla="*/ 6464 w 102"/>
                  <a:gd name="T15" fmla="*/ 256 h 56"/>
                  <a:gd name="T16" fmla="*/ 6464 w 102"/>
                  <a:gd name="T17" fmla="*/ 832 h 56"/>
                  <a:gd name="T18" fmla="*/ 5696 w 102"/>
                  <a:gd name="T19" fmla="*/ 2944 h 56"/>
                  <a:gd name="T20" fmla="*/ 4736 w 102"/>
                  <a:gd name="T21" fmla="*/ 3584 h 56"/>
                  <a:gd name="T22" fmla="*/ 1856 w 102"/>
                  <a:gd name="T23" fmla="*/ 512 h 56"/>
                  <a:gd name="T24" fmla="*/ 1344 w 102"/>
                  <a:gd name="T25" fmla="*/ 832 h 56"/>
                  <a:gd name="T26" fmla="*/ 576 w 102"/>
                  <a:gd name="T27" fmla="*/ 2944 h 56"/>
                  <a:gd name="T28" fmla="*/ 576 w 102"/>
                  <a:gd name="T29" fmla="*/ 3072 h 56"/>
                  <a:gd name="T30" fmla="*/ 640 w 102"/>
                  <a:gd name="T31" fmla="*/ 3072 h 56"/>
                  <a:gd name="T32" fmla="*/ 4736 w 102"/>
                  <a:gd name="T33" fmla="*/ 3072 h 56"/>
                  <a:gd name="T34" fmla="*/ 5184 w 102"/>
                  <a:gd name="T35" fmla="*/ 2752 h 56"/>
                  <a:gd name="T36" fmla="*/ 6016 w 102"/>
                  <a:gd name="T37" fmla="*/ 640 h 56"/>
                  <a:gd name="T38" fmla="*/ 6016 w 102"/>
                  <a:gd name="T39" fmla="*/ 512 h 56"/>
                  <a:gd name="T40" fmla="*/ 5952 w 102"/>
                  <a:gd name="T41" fmla="*/ 512 h 56"/>
                  <a:gd name="T42" fmla="*/ 1856 w 102"/>
                  <a:gd name="T43" fmla="*/ 512 h 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2"/>
                  <a:gd name="T67" fmla="*/ 0 h 56"/>
                  <a:gd name="T68" fmla="*/ 102 w 102"/>
                  <a:gd name="T69" fmla="*/ 56 h 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2" h="56">
                    <a:moveTo>
                      <a:pt x="74" y="56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6" y="56"/>
                      <a:pt x="4" y="55"/>
                      <a:pt x="2" y="52"/>
                    </a:cubicBezTo>
                    <a:cubicBezTo>
                      <a:pt x="0" y="50"/>
                      <a:pt x="0" y="46"/>
                      <a:pt x="1" y="4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4"/>
                      <a:pt x="22" y="0"/>
                      <a:pt x="2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6" y="0"/>
                      <a:pt x="99" y="1"/>
                      <a:pt x="101" y="4"/>
                    </a:cubicBezTo>
                    <a:cubicBezTo>
                      <a:pt x="102" y="6"/>
                      <a:pt x="102" y="10"/>
                      <a:pt x="101" y="13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86" y="52"/>
                      <a:pt x="80" y="56"/>
                      <a:pt x="74" y="56"/>
                    </a:cubicBezTo>
                    <a:close/>
                    <a:moveTo>
                      <a:pt x="29" y="8"/>
                    </a:moveTo>
                    <a:cubicBezTo>
                      <a:pt x="26" y="8"/>
                      <a:pt x="22" y="10"/>
                      <a:pt x="21" y="1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7"/>
                      <a:pt x="8" y="48"/>
                      <a:pt x="9" y="48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7" y="48"/>
                      <a:pt x="80" y="46"/>
                      <a:pt x="81" y="43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4" y="9"/>
                      <a:pt x="94" y="9"/>
                      <a:pt x="94" y="8"/>
                    </a:cubicBezTo>
                    <a:cubicBezTo>
                      <a:pt x="94" y="8"/>
                      <a:pt x="93" y="8"/>
                      <a:pt x="93" y="8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183"/>
              <p:cNvSpPr>
                <a:spLocks/>
              </p:cNvSpPr>
              <p:nvPr/>
            </p:nvSpPr>
            <p:spPr bwMode="auto">
              <a:xfrm>
                <a:off x="-566" y="190"/>
                <a:ext cx="176" cy="158"/>
              </a:xfrm>
              <a:custGeom>
                <a:avLst/>
                <a:gdLst>
                  <a:gd name="T0" fmla="*/ 320 w 88"/>
                  <a:gd name="T1" fmla="*/ 4736 h 79"/>
                  <a:gd name="T2" fmla="*/ 448 w 88"/>
                  <a:gd name="T3" fmla="*/ 4288 h 79"/>
                  <a:gd name="T4" fmla="*/ 1344 w 88"/>
                  <a:gd name="T5" fmla="*/ 2240 h 79"/>
                  <a:gd name="T6" fmla="*/ 2112 w 88"/>
                  <a:gd name="T7" fmla="*/ 1728 h 79"/>
                  <a:gd name="T8" fmla="*/ 5312 w 88"/>
                  <a:gd name="T9" fmla="*/ 1728 h 79"/>
                  <a:gd name="T10" fmla="*/ 5632 w 88"/>
                  <a:gd name="T11" fmla="*/ 1536 h 79"/>
                  <a:gd name="T12" fmla="*/ 5632 w 88"/>
                  <a:gd name="T13" fmla="*/ 1536 h 79"/>
                  <a:gd name="T14" fmla="*/ 4864 w 88"/>
                  <a:gd name="T15" fmla="*/ 768 h 79"/>
                  <a:gd name="T16" fmla="*/ 2816 w 88"/>
                  <a:gd name="T17" fmla="*/ 768 h 79"/>
                  <a:gd name="T18" fmla="*/ 2048 w 88"/>
                  <a:gd name="T19" fmla="*/ 0 h 79"/>
                  <a:gd name="T20" fmla="*/ 768 w 88"/>
                  <a:gd name="T21" fmla="*/ 0 h 79"/>
                  <a:gd name="T22" fmla="*/ 0 w 88"/>
                  <a:gd name="T23" fmla="*/ 768 h 79"/>
                  <a:gd name="T24" fmla="*/ 0 w 88"/>
                  <a:gd name="T25" fmla="*/ 4352 h 79"/>
                  <a:gd name="T26" fmla="*/ 576 w 88"/>
                  <a:gd name="T27" fmla="*/ 5056 h 79"/>
                  <a:gd name="T28" fmla="*/ 320 w 88"/>
                  <a:gd name="T29" fmla="*/ 4736 h 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79"/>
                  <a:gd name="T47" fmla="*/ 88 w 88"/>
                  <a:gd name="T48" fmla="*/ 79 h 7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79">
                    <a:moveTo>
                      <a:pt x="5" y="74"/>
                    </a:moveTo>
                    <a:cubicBezTo>
                      <a:pt x="4" y="72"/>
                      <a:pt x="6" y="70"/>
                      <a:pt x="7" y="67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29"/>
                      <a:pt x="27" y="27"/>
                      <a:pt x="3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17"/>
                      <a:pt x="83" y="12"/>
                      <a:pt x="76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5"/>
                      <a:pt x="39" y="0"/>
                      <a:pt x="3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3"/>
                      <a:pt x="4" y="78"/>
                      <a:pt x="9" y="79"/>
                    </a:cubicBezTo>
                    <a:cubicBezTo>
                      <a:pt x="7" y="79"/>
                      <a:pt x="6" y="76"/>
                      <a:pt x="5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5380038" y="3522663"/>
            <a:ext cx="12366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3286125" y="3511550"/>
            <a:ext cx="8429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XIAO LI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451725" y="3489325"/>
            <a:ext cx="1709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GUANG GAO </a:t>
            </a:r>
          </a:p>
          <a:p>
            <a:pPr algn="ctr"/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JI ZHUANG XIAGN 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  <p:extLst>
      <p:ext uri="{BB962C8B-B14F-4D97-AF65-F5344CB8AC3E}">
        <p14:creationId xmlns:p14="http://schemas.microsoft.com/office/powerpoint/2010/main" val="284130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1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6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 animBg="1"/>
      <p:bldP spid="8" grpId="0" animBg="1"/>
      <p:bldP spid="9" grpId="0" animBg="1"/>
      <p:bldP spid="27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>
            <a:stCxn id="4" idx="6"/>
            <a:endCxn id="7" idx="2"/>
          </p:cNvCxnSpPr>
          <p:nvPr/>
        </p:nvCxnSpPr>
        <p:spPr>
          <a:xfrm>
            <a:off x="2476972" y="4567468"/>
            <a:ext cx="7160522" cy="1588"/>
          </a:xfrm>
          <a:prstGeom prst="line">
            <a:avLst/>
          </a:prstGeom>
          <a:ln w="12700" cap="flat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9"/>
          <p:cNvGrpSpPr/>
          <p:nvPr/>
        </p:nvGrpSpPr>
        <p:grpSpPr>
          <a:xfrm>
            <a:off x="1780338" y="4219104"/>
            <a:ext cx="696635" cy="696726"/>
            <a:chOff x="255774" y="3805440"/>
            <a:chExt cx="696726" cy="696726"/>
          </a:xfrm>
        </p:grpSpPr>
        <p:sp>
          <p:nvSpPr>
            <p:cNvPr id="4" name="Oval 9"/>
            <p:cNvSpPr/>
            <p:nvPr/>
          </p:nvSpPr>
          <p:spPr>
            <a:xfrm>
              <a:off x="255774" y="3805440"/>
              <a:ext cx="696726" cy="6967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5" name="Isosceles Triangle 40"/>
            <p:cNvSpPr/>
            <p:nvPr/>
          </p:nvSpPr>
          <p:spPr>
            <a:xfrm rot="5400000">
              <a:off x="493716" y="4019782"/>
              <a:ext cx="279448" cy="240904"/>
            </a:xfrm>
            <a:prstGeom prst="triangl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" name="Group 70"/>
          <p:cNvGrpSpPr/>
          <p:nvPr/>
        </p:nvGrpSpPr>
        <p:grpSpPr>
          <a:xfrm>
            <a:off x="9637495" y="4219104"/>
            <a:ext cx="696635" cy="696726"/>
            <a:chOff x="8113954" y="3805440"/>
            <a:chExt cx="696726" cy="696726"/>
          </a:xfrm>
        </p:grpSpPr>
        <p:sp>
          <p:nvSpPr>
            <p:cNvPr id="7" name="Oval 20"/>
            <p:cNvSpPr/>
            <p:nvPr/>
          </p:nvSpPr>
          <p:spPr>
            <a:xfrm>
              <a:off x="8113954" y="3805440"/>
              <a:ext cx="696726" cy="6967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8" name="Rectangle 42"/>
            <p:cNvSpPr/>
            <p:nvPr/>
          </p:nvSpPr>
          <p:spPr>
            <a:xfrm>
              <a:off x="8358214" y="4048124"/>
              <a:ext cx="238120" cy="238120"/>
            </a:xfrm>
            <a:prstGeom prst="rect">
              <a:avLst/>
            </a:prstGeom>
            <a:solidFill>
              <a:srgbClr val="404040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9" name="Rectangle 45"/>
          <p:cNvSpPr/>
          <p:nvPr/>
        </p:nvSpPr>
        <p:spPr>
          <a:xfrm>
            <a:off x="2524567" y="4628489"/>
            <a:ext cx="492424" cy="27699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rPr>
              <a:t>开始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10" name="Rectangle 46"/>
          <p:cNvSpPr/>
          <p:nvPr/>
        </p:nvSpPr>
        <p:spPr>
          <a:xfrm>
            <a:off x="9024578" y="4628489"/>
            <a:ext cx="492424" cy="27699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rPr>
              <a:t>理念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itchFamily="34" charset="0"/>
            </a:endParaRPr>
          </a:p>
        </p:txBody>
      </p:sp>
      <p:grpSp>
        <p:nvGrpSpPr>
          <p:cNvPr id="11" name="Group 61"/>
          <p:cNvGrpSpPr/>
          <p:nvPr/>
        </p:nvGrpSpPr>
        <p:grpSpPr>
          <a:xfrm>
            <a:off x="3530248" y="2051277"/>
            <a:ext cx="1280036" cy="2620294"/>
            <a:chOff x="2005914" y="1637612"/>
            <a:chExt cx="1280202" cy="2620294"/>
          </a:xfrm>
        </p:grpSpPr>
        <p:sp>
          <p:nvSpPr>
            <p:cNvPr id="12" name="Oval 12"/>
            <p:cNvSpPr/>
            <p:nvPr/>
          </p:nvSpPr>
          <p:spPr>
            <a:xfrm>
              <a:off x="2111286" y="4049700"/>
              <a:ext cx="208206" cy="20820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13" name="Group 66"/>
            <p:cNvGrpSpPr/>
            <p:nvPr/>
          </p:nvGrpSpPr>
          <p:grpSpPr>
            <a:xfrm>
              <a:off x="2285984" y="2214560"/>
              <a:ext cx="1000132" cy="1703183"/>
              <a:chOff x="2285984" y="2214560"/>
              <a:chExt cx="1000132" cy="1703183"/>
            </a:xfrm>
          </p:grpSpPr>
          <p:sp>
            <p:nvSpPr>
              <p:cNvPr id="18" name="Rectangle 43"/>
              <p:cNvSpPr/>
              <p:nvPr/>
            </p:nvSpPr>
            <p:spPr>
              <a:xfrm>
                <a:off x="2285984" y="2428874"/>
                <a:ext cx="1000132" cy="14888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19" name="Rectangle 44"/>
              <p:cNvSpPr/>
              <p:nvPr/>
            </p:nvSpPr>
            <p:spPr>
              <a:xfrm>
                <a:off x="2285984" y="2214560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cxnSp>
          <p:nvCxnSpPr>
            <p:cNvPr id="14" name="Straight Connector 26"/>
            <p:cNvCxnSpPr/>
            <p:nvPr/>
          </p:nvCxnSpPr>
          <p:spPr>
            <a:xfrm rot="16200000" flipH="1">
              <a:off x="1337273" y="3163270"/>
              <a:ext cx="1763355" cy="880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59"/>
            <p:cNvGrpSpPr/>
            <p:nvPr/>
          </p:nvGrpSpPr>
          <p:grpSpPr>
            <a:xfrm>
              <a:off x="2005914" y="1637612"/>
              <a:ext cx="418280" cy="418280"/>
              <a:chOff x="2005914" y="1637612"/>
              <a:chExt cx="418280" cy="418280"/>
            </a:xfrm>
          </p:grpSpPr>
          <p:sp>
            <p:nvSpPr>
              <p:cNvPr id="16" name="Teardrop 25"/>
              <p:cNvSpPr/>
              <p:nvPr/>
            </p:nvSpPr>
            <p:spPr>
              <a:xfrm rot="8100000">
                <a:off x="2005914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7" name="Freeform 63"/>
              <p:cNvSpPr>
                <a:spLocks noEditPoints="1"/>
              </p:cNvSpPr>
              <p:nvPr/>
            </p:nvSpPr>
            <p:spPr bwMode="auto">
              <a:xfrm>
                <a:off x="2115407" y="1762183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0" name="Group 72"/>
          <p:cNvGrpSpPr/>
          <p:nvPr/>
        </p:nvGrpSpPr>
        <p:grpSpPr>
          <a:xfrm>
            <a:off x="6601682" y="2051277"/>
            <a:ext cx="1351464" cy="2620294"/>
            <a:chOff x="5077748" y="1637612"/>
            <a:chExt cx="1351640" cy="2620294"/>
          </a:xfrm>
        </p:grpSpPr>
        <p:sp>
          <p:nvSpPr>
            <p:cNvPr id="21" name="Oval 16"/>
            <p:cNvSpPr/>
            <p:nvPr/>
          </p:nvSpPr>
          <p:spPr>
            <a:xfrm>
              <a:off x="5183120" y="4049700"/>
              <a:ext cx="208206" cy="20820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cxnSp>
          <p:nvCxnSpPr>
            <p:cNvPr id="22" name="Straight Connector 38"/>
            <p:cNvCxnSpPr/>
            <p:nvPr/>
          </p:nvCxnSpPr>
          <p:spPr>
            <a:xfrm rot="16200000" flipH="1">
              <a:off x="4409107" y="3163270"/>
              <a:ext cx="1763355" cy="880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67"/>
            <p:cNvGrpSpPr/>
            <p:nvPr/>
          </p:nvGrpSpPr>
          <p:grpSpPr>
            <a:xfrm>
              <a:off x="5429256" y="2214560"/>
              <a:ext cx="1000132" cy="1703183"/>
              <a:chOff x="5429256" y="2214560"/>
              <a:chExt cx="1000132" cy="1703183"/>
            </a:xfrm>
          </p:grpSpPr>
          <p:sp>
            <p:nvSpPr>
              <p:cNvPr id="27" name="Rectangle 49"/>
              <p:cNvSpPr/>
              <p:nvPr/>
            </p:nvSpPr>
            <p:spPr>
              <a:xfrm>
                <a:off x="5429256" y="2428874"/>
                <a:ext cx="1000132" cy="14888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altLang="zh-C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28" name="Rectangle 50"/>
              <p:cNvSpPr/>
              <p:nvPr/>
            </p:nvSpPr>
            <p:spPr>
              <a:xfrm>
                <a:off x="5429256" y="2214560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grpSp>
          <p:nvGrpSpPr>
            <p:cNvPr id="24" name="Group 63"/>
            <p:cNvGrpSpPr/>
            <p:nvPr/>
          </p:nvGrpSpPr>
          <p:grpSpPr>
            <a:xfrm>
              <a:off x="5077748" y="1637612"/>
              <a:ext cx="418280" cy="418280"/>
              <a:chOff x="5077748" y="1637612"/>
              <a:chExt cx="418280" cy="418280"/>
            </a:xfrm>
          </p:grpSpPr>
          <p:sp>
            <p:nvSpPr>
              <p:cNvPr id="25" name="Teardrop 37"/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6" name="Freeform 100"/>
              <p:cNvSpPr>
                <a:spLocks/>
              </p:cNvSpPr>
              <p:nvPr/>
            </p:nvSpPr>
            <p:spPr bwMode="auto">
              <a:xfrm>
                <a:off x="5169641" y="1770740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9" name="Group 71"/>
          <p:cNvGrpSpPr/>
          <p:nvPr/>
        </p:nvGrpSpPr>
        <p:grpSpPr>
          <a:xfrm>
            <a:off x="5030950" y="2857731"/>
            <a:ext cx="1279337" cy="1813841"/>
            <a:chOff x="3506811" y="2444065"/>
            <a:chExt cx="1279503" cy="1813841"/>
          </a:xfrm>
        </p:grpSpPr>
        <p:sp>
          <p:nvSpPr>
            <p:cNvPr id="30" name="Oval 14"/>
            <p:cNvSpPr/>
            <p:nvPr/>
          </p:nvSpPr>
          <p:spPr>
            <a:xfrm>
              <a:off x="3611484" y="4049700"/>
              <a:ext cx="208206" cy="20820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cxnSp>
          <p:nvCxnSpPr>
            <p:cNvPr id="31" name="Straight Connector 34"/>
            <p:cNvCxnSpPr/>
            <p:nvPr/>
          </p:nvCxnSpPr>
          <p:spPr>
            <a:xfrm rot="5400000">
              <a:off x="3251191" y="3584212"/>
              <a:ext cx="928694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65"/>
            <p:cNvGrpSpPr/>
            <p:nvPr/>
          </p:nvGrpSpPr>
          <p:grpSpPr>
            <a:xfrm>
              <a:off x="3786182" y="3000378"/>
              <a:ext cx="1000132" cy="1068394"/>
              <a:chOff x="3786182" y="3000378"/>
              <a:chExt cx="1000132" cy="1068394"/>
            </a:xfrm>
          </p:grpSpPr>
          <p:sp>
            <p:nvSpPr>
              <p:cNvPr id="36" name="Rectangle 47"/>
              <p:cNvSpPr/>
              <p:nvPr/>
            </p:nvSpPr>
            <p:spPr>
              <a:xfrm>
                <a:off x="3786182" y="3214692"/>
                <a:ext cx="1000132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</a:t>
                </a:r>
                <a:endParaRPr lang="ms-MY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37" name="Rectangle 48"/>
              <p:cNvSpPr/>
              <p:nvPr/>
            </p:nvSpPr>
            <p:spPr>
              <a:xfrm>
                <a:off x="3786182" y="3000378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grpSp>
          <p:nvGrpSpPr>
            <p:cNvPr id="33" name="Group 62"/>
            <p:cNvGrpSpPr/>
            <p:nvPr/>
          </p:nvGrpSpPr>
          <p:grpSpPr>
            <a:xfrm>
              <a:off x="3506811" y="2444065"/>
              <a:ext cx="418280" cy="418280"/>
              <a:chOff x="3506811" y="2444065"/>
              <a:chExt cx="418280" cy="418280"/>
            </a:xfrm>
          </p:grpSpPr>
          <p:sp>
            <p:nvSpPr>
              <p:cNvPr id="34" name="Teardrop 33"/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5" name="Freeform 103"/>
              <p:cNvSpPr>
                <a:spLocks/>
              </p:cNvSpPr>
              <p:nvPr/>
            </p:nvSpPr>
            <p:spPr bwMode="auto">
              <a:xfrm>
                <a:off x="3628143" y="2604458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38" name="Group 73"/>
          <p:cNvGrpSpPr/>
          <p:nvPr/>
        </p:nvGrpSpPr>
        <p:grpSpPr>
          <a:xfrm>
            <a:off x="8173813" y="2857731"/>
            <a:ext cx="1279337" cy="1813841"/>
            <a:chOff x="6650083" y="2444065"/>
            <a:chExt cx="1279503" cy="1813841"/>
          </a:xfrm>
        </p:grpSpPr>
        <p:sp>
          <p:nvSpPr>
            <p:cNvPr id="39" name="Oval 18"/>
            <p:cNvSpPr/>
            <p:nvPr/>
          </p:nvSpPr>
          <p:spPr>
            <a:xfrm>
              <a:off x="6754756" y="4049700"/>
              <a:ext cx="208206" cy="20820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cxnSp>
          <p:nvCxnSpPr>
            <p:cNvPr id="40" name="Straight Connector 24"/>
            <p:cNvCxnSpPr/>
            <p:nvPr/>
          </p:nvCxnSpPr>
          <p:spPr>
            <a:xfrm rot="5400000">
              <a:off x="6394463" y="3584212"/>
              <a:ext cx="928694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68"/>
            <p:cNvGrpSpPr/>
            <p:nvPr/>
          </p:nvGrpSpPr>
          <p:grpSpPr>
            <a:xfrm>
              <a:off x="6929454" y="3000378"/>
              <a:ext cx="1000132" cy="1068394"/>
              <a:chOff x="6929454" y="3000378"/>
              <a:chExt cx="1000132" cy="1068394"/>
            </a:xfrm>
          </p:grpSpPr>
          <p:sp>
            <p:nvSpPr>
              <p:cNvPr id="47" name="Rectangle 51"/>
              <p:cNvSpPr/>
              <p:nvPr/>
            </p:nvSpPr>
            <p:spPr>
              <a:xfrm>
                <a:off x="6929454" y="3214692"/>
                <a:ext cx="1000132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</a:t>
                </a:r>
                <a:endParaRPr lang="ms-MY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48" name="Rectangle 52"/>
              <p:cNvSpPr/>
              <p:nvPr/>
            </p:nvSpPr>
            <p:spPr>
              <a:xfrm>
                <a:off x="6929454" y="3000378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grpSp>
          <p:nvGrpSpPr>
            <p:cNvPr id="42" name="Group 64"/>
            <p:cNvGrpSpPr/>
            <p:nvPr/>
          </p:nvGrpSpPr>
          <p:grpSpPr>
            <a:xfrm>
              <a:off x="6650083" y="2444065"/>
              <a:ext cx="418280" cy="418280"/>
              <a:chOff x="6650083" y="2444065"/>
              <a:chExt cx="418280" cy="418280"/>
            </a:xfrm>
          </p:grpSpPr>
          <p:sp>
            <p:nvSpPr>
              <p:cNvPr id="43" name="Teardrop 21"/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44" name="Group 58"/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chemeClr val="bg1"/>
              </a:solidFill>
            </p:grpSpPr>
            <p:sp>
              <p:nvSpPr>
                <p:cNvPr id="45" name="Freeform 108"/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46" name="Freeform 109"/>
                <p:cNvSpPr>
                  <a:spLocks/>
                </p:cNvSpPr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3424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61"/>
          <p:cNvGrpSpPr/>
          <p:nvPr/>
        </p:nvGrpSpPr>
        <p:grpSpPr>
          <a:xfrm>
            <a:off x="2683989" y="2668432"/>
            <a:ext cx="1557811" cy="861259"/>
            <a:chOff x="1230272" y="2919566"/>
            <a:chExt cx="2077082" cy="1148345"/>
          </a:xfrm>
        </p:grpSpPr>
        <p:sp>
          <p:nvSpPr>
            <p:cNvPr id="27" name="TextBox 62"/>
            <p:cNvSpPr txBox="1"/>
            <p:nvPr/>
          </p:nvSpPr>
          <p:spPr>
            <a:xfrm>
              <a:off x="1614458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8" name="Text Placeholder 1"/>
            <p:cNvSpPr txBox="1"/>
            <p:nvPr/>
          </p:nvSpPr>
          <p:spPr>
            <a:xfrm>
              <a:off x="1230272" y="3200241"/>
              <a:ext cx="2077082" cy="867670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9" name="Group 64"/>
          <p:cNvGrpSpPr/>
          <p:nvPr/>
        </p:nvGrpSpPr>
        <p:grpSpPr>
          <a:xfrm>
            <a:off x="5408026" y="2668433"/>
            <a:ext cx="1640474" cy="759323"/>
            <a:chOff x="1220811" y="2919566"/>
            <a:chExt cx="2187299" cy="1012430"/>
          </a:xfrm>
        </p:grpSpPr>
        <p:sp>
          <p:nvSpPr>
            <p:cNvPr id="30" name="TextBox 65"/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31" name="Text Placeholder 1"/>
            <p:cNvSpPr txBox="1"/>
            <p:nvPr/>
          </p:nvSpPr>
          <p:spPr>
            <a:xfrm>
              <a:off x="1220811" y="3064325"/>
              <a:ext cx="2187299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32" name="Group 67"/>
          <p:cNvGrpSpPr/>
          <p:nvPr/>
        </p:nvGrpSpPr>
        <p:grpSpPr>
          <a:xfrm>
            <a:off x="8167633" y="2668433"/>
            <a:ext cx="1649467" cy="759323"/>
            <a:chOff x="1220811" y="2919566"/>
            <a:chExt cx="2199290" cy="1012430"/>
          </a:xfrm>
        </p:grpSpPr>
        <p:sp>
          <p:nvSpPr>
            <p:cNvPr id="33" name="TextBox 68"/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34" name="Text Placeholder 1"/>
            <p:cNvSpPr txBox="1"/>
            <p:nvPr/>
          </p:nvSpPr>
          <p:spPr>
            <a:xfrm>
              <a:off x="1220811" y="3064325"/>
              <a:ext cx="2199290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35" name="Group 70"/>
          <p:cNvGrpSpPr/>
          <p:nvPr/>
        </p:nvGrpSpPr>
        <p:grpSpPr>
          <a:xfrm>
            <a:off x="8167632" y="4222523"/>
            <a:ext cx="1649468" cy="759323"/>
            <a:chOff x="1220811" y="2919566"/>
            <a:chExt cx="2199291" cy="1012430"/>
          </a:xfrm>
        </p:grpSpPr>
        <p:sp>
          <p:nvSpPr>
            <p:cNvPr id="36" name="TextBox 71"/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37" name="Text Placeholder 1"/>
            <p:cNvSpPr txBox="1"/>
            <p:nvPr/>
          </p:nvSpPr>
          <p:spPr>
            <a:xfrm>
              <a:off x="1220811" y="3064325"/>
              <a:ext cx="2199291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38" name="Group 73"/>
          <p:cNvGrpSpPr/>
          <p:nvPr/>
        </p:nvGrpSpPr>
        <p:grpSpPr>
          <a:xfrm>
            <a:off x="5408026" y="4222523"/>
            <a:ext cx="1640474" cy="759323"/>
            <a:chOff x="1220811" y="2919566"/>
            <a:chExt cx="2187299" cy="1012430"/>
          </a:xfrm>
        </p:grpSpPr>
        <p:sp>
          <p:nvSpPr>
            <p:cNvPr id="39" name="TextBox 74"/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40" name="Text Placeholder 1"/>
            <p:cNvSpPr txBox="1"/>
            <p:nvPr/>
          </p:nvSpPr>
          <p:spPr>
            <a:xfrm>
              <a:off x="1220811" y="3064325"/>
              <a:ext cx="2187299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41" name="Group 76"/>
          <p:cNvGrpSpPr/>
          <p:nvPr/>
        </p:nvGrpSpPr>
        <p:grpSpPr>
          <a:xfrm>
            <a:off x="2676892" y="4222523"/>
            <a:ext cx="1564908" cy="759323"/>
            <a:chOff x="1220811" y="2919566"/>
            <a:chExt cx="2086544" cy="1012430"/>
          </a:xfrm>
        </p:grpSpPr>
        <p:sp>
          <p:nvSpPr>
            <p:cNvPr id="42" name="TextBox 77"/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43" name="Text Placeholder 1"/>
            <p:cNvSpPr txBox="1"/>
            <p:nvPr/>
          </p:nvSpPr>
          <p:spPr>
            <a:xfrm>
              <a:off x="1220811" y="3064325"/>
              <a:ext cx="2086544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44" name="Group 79"/>
          <p:cNvGrpSpPr/>
          <p:nvPr/>
        </p:nvGrpSpPr>
        <p:grpSpPr>
          <a:xfrm>
            <a:off x="3046045" y="1944923"/>
            <a:ext cx="692870" cy="692870"/>
            <a:chOff x="1769043" y="1927991"/>
            <a:chExt cx="923827" cy="923827"/>
          </a:xfrm>
        </p:grpSpPr>
        <p:sp>
          <p:nvSpPr>
            <p:cNvPr id="45" name="Oval 80"/>
            <p:cNvSpPr/>
            <p:nvPr/>
          </p:nvSpPr>
          <p:spPr>
            <a:xfrm>
              <a:off x="1769043" y="1927991"/>
              <a:ext cx="923827" cy="92382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2117379" y="2142719"/>
              <a:ext cx="230838" cy="49436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13"/>
            </a:p>
          </p:txBody>
        </p:sp>
      </p:grpSp>
      <p:grpSp>
        <p:nvGrpSpPr>
          <p:cNvPr id="47" name="Group 82"/>
          <p:cNvGrpSpPr/>
          <p:nvPr/>
        </p:nvGrpSpPr>
        <p:grpSpPr>
          <a:xfrm>
            <a:off x="5790817" y="1944923"/>
            <a:ext cx="692870" cy="692870"/>
            <a:chOff x="4380989" y="1927991"/>
            <a:chExt cx="923827" cy="923827"/>
          </a:xfrm>
        </p:grpSpPr>
        <p:sp>
          <p:nvSpPr>
            <p:cNvPr id="48" name="Oval 83"/>
            <p:cNvSpPr/>
            <p:nvPr/>
          </p:nvSpPr>
          <p:spPr>
            <a:xfrm>
              <a:off x="4380989" y="1927991"/>
              <a:ext cx="923827" cy="923827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sp>
          <p:nvSpPr>
            <p:cNvPr id="49" name="Freeform 84"/>
            <p:cNvSpPr/>
            <p:nvPr/>
          </p:nvSpPr>
          <p:spPr bwMode="auto">
            <a:xfrm>
              <a:off x="4657094" y="2184006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50" name="Group 85"/>
          <p:cNvGrpSpPr/>
          <p:nvPr/>
        </p:nvGrpSpPr>
        <p:grpSpPr>
          <a:xfrm>
            <a:off x="8553600" y="1944923"/>
            <a:ext cx="692870" cy="692870"/>
            <a:chOff x="6883599" y="1927991"/>
            <a:chExt cx="923827" cy="923827"/>
          </a:xfrm>
        </p:grpSpPr>
        <p:sp>
          <p:nvSpPr>
            <p:cNvPr id="51" name="Oval 86"/>
            <p:cNvSpPr/>
            <p:nvPr/>
          </p:nvSpPr>
          <p:spPr>
            <a:xfrm>
              <a:off x="6883599" y="1927991"/>
              <a:ext cx="923827" cy="92382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7132893" y="2223857"/>
              <a:ext cx="487107" cy="396312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13"/>
            </a:p>
          </p:txBody>
        </p:sp>
      </p:grpSp>
      <p:grpSp>
        <p:nvGrpSpPr>
          <p:cNvPr id="53" name="Group 88"/>
          <p:cNvGrpSpPr/>
          <p:nvPr/>
        </p:nvGrpSpPr>
        <p:grpSpPr>
          <a:xfrm>
            <a:off x="5790817" y="3494975"/>
            <a:ext cx="692870" cy="692870"/>
            <a:chOff x="4380989" y="3965699"/>
            <a:chExt cx="923827" cy="923827"/>
          </a:xfrm>
        </p:grpSpPr>
        <p:sp>
          <p:nvSpPr>
            <p:cNvPr id="54" name="Oval 89"/>
            <p:cNvSpPr/>
            <p:nvPr/>
          </p:nvSpPr>
          <p:spPr>
            <a:xfrm>
              <a:off x="4380989" y="3965699"/>
              <a:ext cx="923827" cy="92382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55" name="Freeform 21"/>
            <p:cNvSpPr/>
            <p:nvPr/>
          </p:nvSpPr>
          <p:spPr bwMode="auto">
            <a:xfrm>
              <a:off x="4694315" y="4203570"/>
              <a:ext cx="353935" cy="447173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56" name="Group 91"/>
          <p:cNvGrpSpPr/>
          <p:nvPr/>
        </p:nvGrpSpPr>
        <p:grpSpPr>
          <a:xfrm>
            <a:off x="8553600" y="3494975"/>
            <a:ext cx="692870" cy="692870"/>
            <a:chOff x="6883599" y="3965699"/>
            <a:chExt cx="923827" cy="923827"/>
          </a:xfrm>
        </p:grpSpPr>
        <p:sp>
          <p:nvSpPr>
            <p:cNvPr id="57" name="Oval 92"/>
            <p:cNvSpPr/>
            <p:nvPr/>
          </p:nvSpPr>
          <p:spPr>
            <a:xfrm>
              <a:off x="6883599" y="3965699"/>
              <a:ext cx="923827" cy="923827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58" name="Freeform 26"/>
            <p:cNvSpPr>
              <a:spLocks noEditPoints="1"/>
            </p:cNvSpPr>
            <p:nvPr/>
          </p:nvSpPr>
          <p:spPr bwMode="auto">
            <a:xfrm>
              <a:off x="7151943" y="4244730"/>
              <a:ext cx="385003" cy="385003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59" name="Group 1"/>
          <p:cNvGrpSpPr/>
          <p:nvPr/>
        </p:nvGrpSpPr>
        <p:grpSpPr>
          <a:xfrm>
            <a:off x="3046045" y="3494975"/>
            <a:ext cx="692870" cy="692870"/>
            <a:chOff x="1978593" y="3965699"/>
            <a:chExt cx="923827" cy="923827"/>
          </a:xfrm>
        </p:grpSpPr>
        <p:sp>
          <p:nvSpPr>
            <p:cNvPr id="60" name="Oval 95"/>
            <p:cNvSpPr/>
            <p:nvPr/>
          </p:nvSpPr>
          <p:spPr>
            <a:xfrm>
              <a:off x="1978593" y="3965699"/>
              <a:ext cx="923827" cy="923827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grpSp>
          <p:nvGrpSpPr>
            <p:cNvPr id="61" name="Group 32"/>
            <p:cNvGrpSpPr/>
            <p:nvPr/>
          </p:nvGrpSpPr>
          <p:grpSpPr bwMode="auto">
            <a:xfrm>
              <a:off x="2166033" y="4320547"/>
              <a:ext cx="533987" cy="232442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62" name="Oval 30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13"/>
              </a:p>
            </p:txBody>
          </p:sp>
          <p:sp>
            <p:nvSpPr>
              <p:cNvPr id="63" name="Oval 31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13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650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"/>
          <p:cNvGrpSpPr/>
          <p:nvPr/>
        </p:nvGrpSpPr>
        <p:grpSpPr>
          <a:xfrm>
            <a:off x="2290236" y="3765471"/>
            <a:ext cx="1884309" cy="951531"/>
            <a:chOff x="5268627" y="2933595"/>
            <a:chExt cx="2512412" cy="1268708"/>
          </a:xfrm>
        </p:grpSpPr>
        <p:sp>
          <p:nvSpPr>
            <p:cNvPr id="3" name="TextBox 33"/>
            <p:cNvSpPr txBox="1"/>
            <p:nvPr/>
          </p:nvSpPr>
          <p:spPr>
            <a:xfrm>
              <a:off x="5943612" y="2933595"/>
              <a:ext cx="11551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Organising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4" name="Rectangle 34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r>
                <a:rPr lang="en-US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anande</a:t>
              </a: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inteman</a:t>
              </a:r>
              <a:r>
                <a:rPr 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4234140" y="3765471"/>
            <a:ext cx="1884309" cy="951531"/>
            <a:chOff x="5268627" y="2933595"/>
            <a:chExt cx="2512412" cy="1268708"/>
          </a:xfrm>
        </p:grpSpPr>
        <p:sp>
          <p:nvSpPr>
            <p:cNvPr id="6" name="TextBox 36"/>
            <p:cNvSpPr txBox="1"/>
            <p:nvPr/>
          </p:nvSpPr>
          <p:spPr>
            <a:xfrm>
              <a:off x="5917194" y="2933595"/>
              <a:ext cx="12079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Team Work</a:t>
              </a:r>
            </a:p>
          </p:txBody>
        </p:sp>
        <p:sp>
          <p:nvSpPr>
            <p:cNvPr id="7" name="Rectangle 37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38"/>
          <p:cNvGrpSpPr/>
          <p:nvPr/>
        </p:nvGrpSpPr>
        <p:grpSpPr>
          <a:xfrm>
            <a:off x="6133011" y="3765471"/>
            <a:ext cx="1884309" cy="951531"/>
            <a:chOff x="5268627" y="2933595"/>
            <a:chExt cx="2512412" cy="1268708"/>
          </a:xfrm>
        </p:grpSpPr>
        <p:sp>
          <p:nvSpPr>
            <p:cNvPr id="9" name="TextBox 39"/>
            <p:cNvSpPr txBox="1"/>
            <p:nvPr/>
          </p:nvSpPr>
          <p:spPr>
            <a:xfrm>
              <a:off x="5989775" y="2933595"/>
              <a:ext cx="10627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Creativity</a:t>
              </a:r>
            </a:p>
          </p:txBody>
        </p:sp>
        <p:sp>
          <p:nvSpPr>
            <p:cNvPr id="10" name="Rectangle 40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8156310" y="3765471"/>
            <a:ext cx="1884309" cy="951531"/>
            <a:chOff x="5268627" y="2933595"/>
            <a:chExt cx="2512412" cy="1268708"/>
          </a:xfrm>
        </p:grpSpPr>
        <p:sp>
          <p:nvSpPr>
            <p:cNvPr id="12" name="TextBox 42"/>
            <p:cNvSpPr txBox="1"/>
            <p:nvPr/>
          </p:nvSpPr>
          <p:spPr>
            <a:xfrm>
              <a:off x="5593259" y="2933595"/>
              <a:ext cx="18558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Time Management</a:t>
              </a:r>
            </a:p>
          </p:txBody>
        </p:sp>
        <p:sp>
          <p:nvSpPr>
            <p:cNvPr id="13" name="Rectangle 43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1"/>
          <p:cNvGrpSpPr/>
          <p:nvPr/>
        </p:nvGrpSpPr>
        <p:grpSpPr>
          <a:xfrm>
            <a:off x="8595530" y="2077564"/>
            <a:ext cx="815975" cy="1614488"/>
            <a:chOff x="9411773" y="1855685"/>
            <a:chExt cx="1087967" cy="2152651"/>
          </a:xfrm>
          <a:solidFill>
            <a:srgbClr val="404040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941177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grpSp>
          <p:nvGrpSpPr>
            <p:cNvPr id="16" name="Group 44"/>
            <p:cNvGrpSpPr/>
            <p:nvPr/>
          </p:nvGrpSpPr>
          <p:grpSpPr>
            <a:xfrm>
              <a:off x="9753600" y="3218937"/>
              <a:ext cx="447462" cy="496920"/>
              <a:chOff x="7502526" y="2405063"/>
              <a:chExt cx="301625" cy="334964"/>
            </a:xfrm>
            <a:grpFill/>
          </p:grpSpPr>
          <p:sp>
            <p:nvSpPr>
              <p:cNvPr id="17" name="Freeform 112"/>
              <p:cNvSpPr/>
              <p:nvPr/>
            </p:nvSpPr>
            <p:spPr bwMode="auto">
              <a:xfrm>
                <a:off x="7708901" y="2405063"/>
                <a:ext cx="95250" cy="90488"/>
              </a:xfrm>
              <a:custGeom>
                <a:avLst/>
                <a:gdLst>
                  <a:gd name="T0" fmla="*/ 19 w 25"/>
                  <a:gd name="T1" fmla="*/ 24 h 24"/>
                  <a:gd name="T2" fmla="*/ 21 w 25"/>
                  <a:gd name="T3" fmla="*/ 22 h 24"/>
                  <a:gd name="T4" fmla="*/ 19 w 25"/>
                  <a:gd name="T5" fmla="*/ 4 h 24"/>
                  <a:gd name="T6" fmla="*/ 0 w 25"/>
                  <a:gd name="T7" fmla="*/ 7 h 24"/>
                  <a:gd name="T8" fmla="*/ 0 w 25"/>
                  <a:gd name="T9" fmla="*/ 8 h 24"/>
                  <a:gd name="T10" fmla="*/ 19 w 25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cubicBezTo>
                      <a:pt x="20" y="23"/>
                      <a:pt x="20" y="23"/>
                      <a:pt x="21" y="22"/>
                    </a:cubicBezTo>
                    <a:cubicBezTo>
                      <a:pt x="25" y="17"/>
                      <a:pt x="24" y="8"/>
                      <a:pt x="19" y="4"/>
                    </a:cubicBezTo>
                    <a:cubicBezTo>
                      <a:pt x="13" y="0"/>
                      <a:pt x="5" y="1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8" y="11"/>
                      <a:pt x="15" y="17"/>
                      <a:pt x="19" y="2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</a:ln>
              <a:ex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8" name="Freeform 113"/>
              <p:cNvSpPr>
                <a:spLocks noEditPoints="1"/>
              </p:cNvSpPr>
              <p:nvPr/>
            </p:nvSpPr>
            <p:spPr bwMode="auto">
              <a:xfrm>
                <a:off x="7518404" y="2438402"/>
                <a:ext cx="274638" cy="301625"/>
              </a:xfrm>
              <a:custGeom>
                <a:avLst/>
                <a:gdLst>
                  <a:gd name="T0" fmla="*/ 43 w 73"/>
                  <a:gd name="T1" fmla="*/ 0 h 80"/>
                  <a:gd name="T2" fmla="*/ 42 w 73"/>
                  <a:gd name="T3" fmla="*/ 0 h 80"/>
                  <a:gd name="T4" fmla="*/ 42 w 73"/>
                  <a:gd name="T5" fmla="*/ 0 h 80"/>
                  <a:gd name="T6" fmla="*/ 41 w 73"/>
                  <a:gd name="T7" fmla="*/ 0 h 80"/>
                  <a:gd name="T8" fmla="*/ 41 w 73"/>
                  <a:gd name="T9" fmla="*/ 0 h 80"/>
                  <a:gd name="T10" fmla="*/ 40 w 73"/>
                  <a:gd name="T11" fmla="*/ 0 h 80"/>
                  <a:gd name="T12" fmla="*/ 40 w 73"/>
                  <a:gd name="T13" fmla="*/ 0 h 80"/>
                  <a:gd name="T14" fmla="*/ 39 w 73"/>
                  <a:gd name="T15" fmla="*/ 0 h 80"/>
                  <a:gd name="T16" fmla="*/ 39 w 73"/>
                  <a:gd name="T17" fmla="*/ 0 h 80"/>
                  <a:gd name="T18" fmla="*/ 38 w 73"/>
                  <a:gd name="T19" fmla="*/ 0 h 80"/>
                  <a:gd name="T20" fmla="*/ 38 w 73"/>
                  <a:gd name="T21" fmla="*/ 0 h 80"/>
                  <a:gd name="T22" fmla="*/ 37 w 73"/>
                  <a:gd name="T23" fmla="*/ 0 h 80"/>
                  <a:gd name="T24" fmla="*/ 36 w 73"/>
                  <a:gd name="T25" fmla="*/ 0 h 80"/>
                  <a:gd name="T26" fmla="*/ 35 w 73"/>
                  <a:gd name="T27" fmla="*/ 0 h 80"/>
                  <a:gd name="T28" fmla="*/ 34 w 73"/>
                  <a:gd name="T29" fmla="*/ 0 h 80"/>
                  <a:gd name="T30" fmla="*/ 33 w 73"/>
                  <a:gd name="T31" fmla="*/ 0 h 80"/>
                  <a:gd name="T32" fmla="*/ 32 w 73"/>
                  <a:gd name="T33" fmla="*/ 0 h 80"/>
                  <a:gd name="T34" fmla="*/ 32 w 73"/>
                  <a:gd name="T35" fmla="*/ 0 h 80"/>
                  <a:gd name="T36" fmla="*/ 32 w 73"/>
                  <a:gd name="T37" fmla="*/ 0 h 80"/>
                  <a:gd name="T38" fmla="*/ 32 w 73"/>
                  <a:gd name="T39" fmla="*/ 0 h 80"/>
                  <a:gd name="T40" fmla="*/ 31 w 73"/>
                  <a:gd name="T41" fmla="*/ 0 h 80"/>
                  <a:gd name="T42" fmla="*/ 31 w 73"/>
                  <a:gd name="T43" fmla="*/ 0 h 80"/>
                  <a:gd name="T44" fmla="*/ 30 w 73"/>
                  <a:gd name="T45" fmla="*/ 0 h 80"/>
                  <a:gd name="T46" fmla="*/ 0 w 73"/>
                  <a:gd name="T47" fmla="*/ 37 h 80"/>
                  <a:gd name="T48" fmla="*/ 12 w 73"/>
                  <a:gd name="T49" fmla="*/ 64 h 80"/>
                  <a:gd name="T50" fmla="*/ 7 w 73"/>
                  <a:gd name="T51" fmla="*/ 69 h 80"/>
                  <a:gd name="T52" fmla="*/ 7 w 73"/>
                  <a:gd name="T53" fmla="*/ 77 h 80"/>
                  <a:gd name="T54" fmla="*/ 14 w 73"/>
                  <a:gd name="T55" fmla="*/ 77 h 80"/>
                  <a:gd name="T56" fmla="*/ 21 w 73"/>
                  <a:gd name="T57" fmla="*/ 70 h 80"/>
                  <a:gd name="T58" fmla="*/ 36 w 73"/>
                  <a:gd name="T59" fmla="*/ 73 h 80"/>
                  <a:gd name="T60" fmla="*/ 52 w 73"/>
                  <a:gd name="T61" fmla="*/ 70 h 80"/>
                  <a:gd name="T62" fmla="*/ 58 w 73"/>
                  <a:gd name="T63" fmla="*/ 77 h 80"/>
                  <a:gd name="T64" fmla="*/ 66 w 73"/>
                  <a:gd name="T65" fmla="*/ 77 h 80"/>
                  <a:gd name="T66" fmla="*/ 66 w 73"/>
                  <a:gd name="T67" fmla="*/ 69 h 80"/>
                  <a:gd name="T68" fmla="*/ 61 w 73"/>
                  <a:gd name="T69" fmla="*/ 64 h 80"/>
                  <a:gd name="T70" fmla="*/ 73 w 73"/>
                  <a:gd name="T71" fmla="*/ 37 h 80"/>
                  <a:gd name="T72" fmla="*/ 43 w 73"/>
                  <a:gd name="T73" fmla="*/ 0 h 80"/>
                  <a:gd name="T74" fmla="*/ 36 w 73"/>
                  <a:gd name="T75" fmla="*/ 65 h 80"/>
                  <a:gd name="T76" fmla="*/ 8 w 73"/>
                  <a:gd name="T77" fmla="*/ 37 h 80"/>
                  <a:gd name="T78" fmla="*/ 36 w 73"/>
                  <a:gd name="T79" fmla="*/ 8 h 80"/>
                  <a:gd name="T80" fmla="*/ 64 w 73"/>
                  <a:gd name="T81" fmla="*/ 37 h 80"/>
                  <a:gd name="T82" fmla="*/ 36 w 73"/>
                  <a:gd name="T83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80">
                    <a:moveTo>
                      <a:pt x="43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4"/>
                      <a:pt x="0" y="19"/>
                      <a:pt x="0" y="37"/>
                    </a:cubicBezTo>
                    <a:cubicBezTo>
                      <a:pt x="0" y="47"/>
                      <a:pt x="4" y="57"/>
                      <a:pt x="12" y="6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4" y="71"/>
                      <a:pt x="5" y="77"/>
                      <a:pt x="7" y="77"/>
                    </a:cubicBezTo>
                    <a:cubicBezTo>
                      <a:pt x="9" y="79"/>
                      <a:pt x="12" y="79"/>
                      <a:pt x="14" y="77"/>
                    </a:cubicBezTo>
                    <a:cubicBezTo>
                      <a:pt x="16" y="75"/>
                      <a:pt x="20" y="72"/>
                      <a:pt x="21" y="70"/>
                    </a:cubicBezTo>
                    <a:cubicBezTo>
                      <a:pt x="25" y="72"/>
                      <a:pt x="31" y="73"/>
                      <a:pt x="36" y="73"/>
                    </a:cubicBezTo>
                    <a:cubicBezTo>
                      <a:pt x="42" y="73"/>
                      <a:pt x="47" y="72"/>
                      <a:pt x="52" y="70"/>
                    </a:cubicBezTo>
                    <a:cubicBezTo>
                      <a:pt x="53" y="72"/>
                      <a:pt x="57" y="75"/>
                      <a:pt x="58" y="77"/>
                    </a:cubicBezTo>
                    <a:cubicBezTo>
                      <a:pt x="62" y="80"/>
                      <a:pt x="65" y="77"/>
                      <a:pt x="66" y="77"/>
                    </a:cubicBezTo>
                    <a:cubicBezTo>
                      <a:pt x="68" y="74"/>
                      <a:pt x="68" y="71"/>
                      <a:pt x="66" y="69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8" y="57"/>
                      <a:pt x="73" y="47"/>
                      <a:pt x="73" y="37"/>
                    </a:cubicBezTo>
                    <a:cubicBezTo>
                      <a:pt x="73" y="19"/>
                      <a:pt x="60" y="4"/>
                      <a:pt x="43" y="0"/>
                    </a:cubicBezTo>
                    <a:close/>
                    <a:moveTo>
                      <a:pt x="36" y="65"/>
                    </a:moveTo>
                    <a:cubicBezTo>
                      <a:pt x="21" y="65"/>
                      <a:pt x="8" y="52"/>
                      <a:pt x="8" y="37"/>
                    </a:cubicBezTo>
                    <a:cubicBezTo>
                      <a:pt x="8" y="21"/>
                      <a:pt x="21" y="8"/>
                      <a:pt x="36" y="8"/>
                    </a:cubicBezTo>
                    <a:cubicBezTo>
                      <a:pt x="52" y="8"/>
                      <a:pt x="64" y="21"/>
                      <a:pt x="64" y="37"/>
                    </a:cubicBezTo>
                    <a:cubicBezTo>
                      <a:pt x="64" y="52"/>
                      <a:pt x="52" y="65"/>
                      <a:pt x="36" y="65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</a:ln>
              <a:ex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9" name="Freeform 114"/>
              <p:cNvSpPr/>
              <p:nvPr/>
            </p:nvSpPr>
            <p:spPr bwMode="auto">
              <a:xfrm>
                <a:off x="7502526" y="2405063"/>
                <a:ext cx="98425" cy="90488"/>
              </a:xfrm>
              <a:custGeom>
                <a:avLst/>
                <a:gdLst>
                  <a:gd name="T0" fmla="*/ 6 w 26"/>
                  <a:gd name="T1" fmla="*/ 24 h 24"/>
                  <a:gd name="T2" fmla="*/ 26 w 26"/>
                  <a:gd name="T3" fmla="*/ 8 h 24"/>
                  <a:gd name="T4" fmla="*/ 25 w 26"/>
                  <a:gd name="T5" fmla="*/ 7 h 24"/>
                  <a:gd name="T6" fmla="*/ 7 w 26"/>
                  <a:gd name="T7" fmla="*/ 4 h 24"/>
                  <a:gd name="T8" fmla="*/ 5 w 26"/>
                  <a:gd name="T9" fmla="*/ 22 h 24"/>
                  <a:gd name="T10" fmla="*/ 6 w 26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6" y="24"/>
                    </a:moveTo>
                    <a:cubicBezTo>
                      <a:pt x="11" y="17"/>
                      <a:pt x="18" y="11"/>
                      <a:pt x="26" y="8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1" y="1"/>
                      <a:pt x="13" y="0"/>
                      <a:pt x="7" y="4"/>
                    </a:cubicBezTo>
                    <a:cubicBezTo>
                      <a:pt x="1" y="8"/>
                      <a:pt x="0" y="17"/>
                      <a:pt x="5" y="22"/>
                    </a:cubicBezTo>
                    <a:cubicBezTo>
                      <a:pt x="5" y="23"/>
                      <a:pt x="6" y="23"/>
                      <a:pt x="6" y="24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</a:ln>
              <a:ex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0" name="Freeform 115"/>
              <p:cNvSpPr/>
              <p:nvPr/>
            </p:nvSpPr>
            <p:spPr bwMode="auto">
              <a:xfrm>
                <a:off x="7650163" y="2476501"/>
                <a:ext cx="11113" cy="44450"/>
              </a:xfrm>
              <a:custGeom>
                <a:avLst/>
                <a:gdLst>
                  <a:gd name="T0" fmla="*/ 1 w 3"/>
                  <a:gd name="T1" fmla="*/ 12 h 12"/>
                  <a:gd name="T2" fmla="*/ 3 w 3"/>
                  <a:gd name="T3" fmla="*/ 10 h 12"/>
                  <a:gd name="T4" fmla="*/ 3 w 3"/>
                  <a:gd name="T5" fmla="*/ 2 h 12"/>
                  <a:gd name="T6" fmla="*/ 1 w 3"/>
                  <a:gd name="T7" fmla="*/ 0 h 12"/>
                  <a:gd name="T8" fmla="*/ 0 w 3"/>
                  <a:gd name="T9" fmla="*/ 2 h 12"/>
                  <a:gd name="T10" fmla="*/ 0 w 3"/>
                  <a:gd name="T11" fmla="*/ 10 h 12"/>
                  <a:gd name="T12" fmla="*/ 1 w 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12"/>
                    </a:moveTo>
                    <a:cubicBezTo>
                      <a:pt x="2" y="12"/>
                      <a:pt x="3" y="11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</a:ln>
              <a:ex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1" name="Freeform 116"/>
              <p:cNvSpPr/>
              <p:nvPr/>
            </p:nvSpPr>
            <p:spPr bwMode="auto">
              <a:xfrm>
                <a:off x="7551738" y="2570163"/>
                <a:ext cx="44450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</a:ln>
              <a:ex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2" name="Freeform 117"/>
              <p:cNvSpPr/>
              <p:nvPr/>
            </p:nvSpPr>
            <p:spPr bwMode="auto">
              <a:xfrm>
                <a:off x="7708901" y="2570163"/>
                <a:ext cx="46038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</a:ln>
              <a:ex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3" name="Freeform 118"/>
              <p:cNvSpPr/>
              <p:nvPr/>
            </p:nvSpPr>
            <p:spPr bwMode="auto">
              <a:xfrm>
                <a:off x="7650163" y="2633663"/>
                <a:ext cx="11113" cy="46038"/>
              </a:xfrm>
              <a:custGeom>
                <a:avLst/>
                <a:gdLst>
                  <a:gd name="T0" fmla="*/ 1 w 3"/>
                  <a:gd name="T1" fmla="*/ 0 h 12"/>
                  <a:gd name="T2" fmla="*/ 0 w 3"/>
                  <a:gd name="T3" fmla="*/ 1 h 12"/>
                  <a:gd name="T4" fmla="*/ 0 w 3"/>
                  <a:gd name="T5" fmla="*/ 10 h 12"/>
                  <a:gd name="T6" fmla="*/ 1 w 3"/>
                  <a:gd name="T7" fmla="*/ 12 h 12"/>
                  <a:gd name="T8" fmla="*/ 3 w 3"/>
                  <a:gd name="T9" fmla="*/ 10 h 12"/>
                  <a:gd name="T10" fmla="*/ 3 w 3"/>
                  <a:gd name="T11" fmla="*/ 1 h 12"/>
                  <a:gd name="T12" fmla="*/ 1 w 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</a:ln>
              <a:ex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4" name="Freeform 119"/>
              <p:cNvSpPr/>
              <p:nvPr/>
            </p:nvSpPr>
            <p:spPr bwMode="auto">
              <a:xfrm>
                <a:off x="7593013" y="2506663"/>
                <a:ext cx="128588" cy="85725"/>
              </a:xfrm>
              <a:custGeom>
                <a:avLst/>
                <a:gdLst>
                  <a:gd name="T0" fmla="*/ 18 w 34"/>
                  <a:gd name="T1" fmla="*/ 18 h 23"/>
                  <a:gd name="T2" fmla="*/ 33 w 34"/>
                  <a:gd name="T3" fmla="*/ 3 h 23"/>
                  <a:gd name="T4" fmla="*/ 34 w 34"/>
                  <a:gd name="T5" fmla="*/ 2 h 23"/>
                  <a:gd name="T6" fmla="*/ 33 w 34"/>
                  <a:gd name="T7" fmla="*/ 1 h 23"/>
                  <a:gd name="T8" fmla="*/ 32 w 34"/>
                  <a:gd name="T9" fmla="*/ 0 h 23"/>
                  <a:gd name="T10" fmla="*/ 31 w 34"/>
                  <a:gd name="T11" fmla="*/ 1 h 23"/>
                  <a:gd name="T12" fmla="*/ 20 w 34"/>
                  <a:gd name="T13" fmla="*/ 12 h 23"/>
                  <a:gd name="T14" fmla="*/ 16 w 34"/>
                  <a:gd name="T15" fmla="*/ 16 h 23"/>
                  <a:gd name="T16" fmla="*/ 16 w 34"/>
                  <a:gd name="T17" fmla="*/ 16 h 23"/>
                  <a:gd name="T18" fmla="*/ 16 w 34"/>
                  <a:gd name="T19" fmla="*/ 16 h 23"/>
                  <a:gd name="T20" fmla="*/ 15 w 34"/>
                  <a:gd name="T21" fmla="*/ 15 h 23"/>
                  <a:gd name="T22" fmla="*/ 15 w 34"/>
                  <a:gd name="T23" fmla="*/ 15 h 23"/>
                  <a:gd name="T24" fmla="*/ 15 w 34"/>
                  <a:gd name="T25" fmla="*/ 15 h 23"/>
                  <a:gd name="T26" fmla="*/ 4 w 34"/>
                  <a:gd name="T27" fmla="*/ 7 h 23"/>
                  <a:gd name="T28" fmla="*/ 2 w 34"/>
                  <a:gd name="T29" fmla="*/ 6 h 23"/>
                  <a:gd name="T30" fmla="*/ 1 w 34"/>
                  <a:gd name="T31" fmla="*/ 7 h 23"/>
                  <a:gd name="T32" fmla="*/ 0 w 34"/>
                  <a:gd name="T33" fmla="*/ 9 h 23"/>
                  <a:gd name="T34" fmla="*/ 1 w 34"/>
                  <a:gd name="T35" fmla="*/ 10 h 23"/>
                  <a:gd name="T36" fmla="*/ 13 w 34"/>
                  <a:gd name="T37" fmla="*/ 19 h 23"/>
                  <a:gd name="T38" fmla="*/ 12 w 34"/>
                  <a:gd name="T39" fmla="*/ 20 h 23"/>
                  <a:gd name="T40" fmla="*/ 11 w 34"/>
                  <a:gd name="T41" fmla="*/ 21 h 23"/>
                  <a:gd name="T42" fmla="*/ 12 w 34"/>
                  <a:gd name="T43" fmla="*/ 23 h 23"/>
                  <a:gd name="T44" fmla="*/ 13 w 34"/>
                  <a:gd name="T45" fmla="*/ 23 h 23"/>
                  <a:gd name="T46" fmla="*/ 16 w 34"/>
                  <a:gd name="T47" fmla="*/ 21 h 23"/>
                  <a:gd name="T48" fmla="*/ 17 w 34"/>
                  <a:gd name="T49" fmla="*/ 22 h 23"/>
                  <a:gd name="T50" fmla="*/ 18 w 34"/>
                  <a:gd name="T51" fmla="*/ 23 h 23"/>
                  <a:gd name="T52" fmla="*/ 20 w 34"/>
                  <a:gd name="T53" fmla="*/ 23 h 23"/>
                  <a:gd name="T54" fmla="*/ 21 w 34"/>
                  <a:gd name="T55" fmla="*/ 21 h 23"/>
                  <a:gd name="T56" fmla="*/ 21 w 34"/>
                  <a:gd name="T57" fmla="*/ 19 h 23"/>
                  <a:gd name="T58" fmla="*/ 18 w 34"/>
                  <a:gd name="T5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3">
                    <a:moveTo>
                      <a:pt x="18" y="1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4" y="2"/>
                      <a:pt x="34" y="2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3" y="1"/>
                      <a:pt x="32" y="0"/>
                      <a:pt x="32" y="0"/>
                    </a:cubicBezTo>
                    <a:cubicBezTo>
                      <a:pt x="32" y="0"/>
                      <a:pt x="31" y="1"/>
                      <a:pt x="31" y="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19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</a:ln>
              <a:extLst/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</p:grpSp>
      </p:grpSp>
      <p:grpSp>
        <p:nvGrpSpPr>
          <p:cNvPr id="25" name="Group 2"/>
          <p:cNvGrpSpPr/>
          <p:nvPr/>
        </p:nvGrpSpPr>
        <p:grpSpPr>
          <a:xfrm>
            <a:off x="6667180" y="2077564"/>
            <a:ext cx="815975" cy="1614488"/>
            <a:chOff x="6840639" y="1855685"/>
            <a:chExt cx="1087967" cy="2152651"/>
          </a:xfrm>
          <a:noFill/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6840639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27" name="Freeform 53"/>
            <p:cNvSpPr/>
            <p:nvPr/>
          </p:nvSpPr>
          <p:spPr bwMode="auto">
            <a:xfrm>
              <a:off x="7182941" y="3280562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28" name="Group 3"/>
          <p:cNvGrpSpPr/>
          <p:nvPr/>
        </p:nvGrpSpPr>
        <p:grpSpPr>
          <a:xfrm>
            <a:off x="4733143" y="2077564"/>
            <a:ext cx="815975" cy="1614488"/>
            <a:chOff x="4261923" y="1855685"/>
            <a:chExt cx="1087967" cy="2152651"/>
          </a:xfrm>
          <a:solidFill>
            <a:srgbClr val="404040"/>
          </a:solidFill>
        </p:grpSpPr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426192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grpSp>
          <p:nvGrpSpPr>
            <p:cNvPr id="30" name="Group 457"/>
            <p:cNvGrpSpPr/>
            <p:nvPr/>
          </p:nvGrpSpPr>
          <p:grpSpPr bwMode="auto">
            <a:xfrm>
              <a:off x="4524744" y="3264625"/>
              <a:ext cx="573648" cy="361477"/>
              <a:chOff x="0" y="0"/>
              <a:chExt cx="575" cy="363"/>
            </a:xfrm>
            <a:grpFill/>
          </p:grpSpPr>
          <p:sp>
            <p:nvSpPr>
              <p:cNvPr id="31" name="AutoShape 455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AutoShape 456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3" name="Group 4"/>
          <p:cNvGrpSpPr/>
          <p:nvPr/>
        </p:nvGrpSpPr>
        <p:grpSpPr>
          <a:xfrm>
            <a:off x="2824405" y="2077564"/>
            <a:ext cx="815975" cy="1614488"/>
            <a:chOff x="1716939" y="1855685"/>
            <a:chExt cx="1087967" cy="2152651"/>
          </a:xfrm>
          <a:noFill/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1716939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35" name="AutoShape 241"/>
            <p:cNvSpPr/>
            <p:nvPr/>
          </p:nvSpPr>
          <p:spPr bwMode="auto">
            <a:xfrm>
              <a:off x="2082826" y="3233000"/>
              <a:ext cx="329797" cy="494698"/>
            </a:xfrm>
            <a:custGeom>
              <a:avLst/>
              <a:gdLst>
                <a:gd name="T0" fmla="*/ 43570284 w 21600"/>
                <a:gd name="T1" fmla="*/ 196188976 h 21600"/>
                <a:gd name="T2" fmla="*/ 39385446 w 21600"/>
                <a:gd name="T3" fmla="*/ 198505461 h 21600"/>
                <a:gd name="T4" fmla="*/ 36500531 w 21600"/>
                <a:gd name="T5" fmla="*/ 196188976 h 21600"/>
                <a:gd name="T6" fmla="*/ 29051197 w 21600"/>
                <a:gd name="T7" fmla="*/ 171080101 h 21600"/>
                <a:gd name="T8" fmla="*/ 28376023 w 21600"/>
                <a:gd name="T9" fmla="*/ 161379957 h 21600"/>
                <a:gd name="T10" fmla="*/ 29110596 w 21600"/>
                <a:gd name="T11" fmla="*/ 146814789 h 21600"/>
                <a:gd name="T12" fmla="*/ 28515774 w 21600"/>
                <a:gd name="T13" fmla="*/ 133666999 h 21600"/>
                <a:gd name="T14" fmla="*/ 29234271 w 21600"/>
                <a:gd name="T15" fmla="*/ 123926578 h 21600"/>
                <a:gd name="T16" fmla="*/ 36777815 w 21600"/>
                <a:gd name="T17" fmla="*/ 98517604 h 21600"/>
                <a:gd name="T18" fmla="*/ 39670919 w 21600"/>
                <a:gd name="T19" fmla="*/ 96092574 h 21600"/>
                <a:gd name="T20" fmla="*/ 43570284 w 21600"/>
                <a:gd name="T21" fmla="*/ 98095077 h 21600"/>
                <a:gd name="T22" fmla="*/ 58127084 w 21600"/>
                <a:gd name="T23" fmla="*/ 49047598 h 21600"/>
                <a:gd name="T24" fmla="*/ 43570284 w 21600"/>
                <a:gd name="T25" fmla="*/ 0 h 21600"/>
                <a:gd name="T26" fmla="*/ 29013844 w 21600"/>
                <a:gd name="T27" fmla="*/ 49047598 h 21600"/>
                <a:gd name="T28" fmla="*/ 29689018 w 21600"/>
                <a:gd name="T29" fmla="*/ 63026344 h 21600"/>
                <a:gd name="T30" fmla="*/ 28997401 w 21600"/>
                <a:gd name="T31" fmla="*/ 72754156 h 21600"/>
                <a:gd name="T32" fmla="*/ 21591383 w 21600"/>
                <a:gd name="T33" fmla="*/ 97699149 h 21600"/>
                <a:gd name="T34" fmla="*/ 18706468 w 21600"/>
                <a:gd name="T35" fmla="*/ 100043410 h 21600"/>
                <a:gd name="T36" fmla="*/ 14556800 w 21600"/>
                <a:gd name="T37" fmla="*/ 97767202 h 21600"/>
                <a:gd name="T38" fmla="*/ 0 w 21600"/>
                <a:gd name="T39" fmla="*/ 146814789 h 21600"/>
                <a:gd name="T40" fmla="*/ 14556800 w 21600"/>
                <a:gd name="T41" fmla="*/ 195848493 h 21600"/>
                <a:gd name="T42" fmla="*/ 18273090 w 21600"/>
                <a:gd name="T43" fmla="*/ 194036376 h 21600"/>
                <a:gd name="T44" fmla="*/ 21171438 w 21600"/>
                <a:gd name="T45" fmla="*/ 196502958 h 21600"/>
                <a:gd name="T46" fmla="*/ 28879330 w 21600"/>
                <a:gd name="T47" fmla="*/ 222470685 h 21600"/>
                <a:gd name="T48" fmla="*/ 29600463 w 21600"/>
                <a:gd name="T49" fmla="*/ 232224869 h 21600"/>
                <a:gd name="T50" fmla="*/ 29016437 w 21600"/>
                <a:gd name="T51" fmla="*/ 245236455 h 21600"/>
                <a:gd name="T52" fmla="*/ 43572877 w 21600"/>
                <a:gd name="T53" fmla="*/ 294284053 h 21600"/>
                <a:gd name="T54" fmla="*/ 58129677 w 21600"/>
                <a:gd name="T55" fmla="*/ 245236455 h 21600"/>
                <a:gd name="T56" fmla="*/ 43570284 w 21600"/>
                <a:gd name="T57" fmla="*/ 196188976 h 21600"/>
                <a:gd name="T58" fmla="*/ 43570284 w 21600"/>
                <a:gd name="T59" fmla="*/ 196188976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16190" y="14400"/>
                  </a:moveTo>
                  <a:cubicBezTo>
                    <a:pt x="15417" y="14400"/>
                    <a:pt x="14635" y="14570"/>
                    <a:pt x="14635" y="14570"/>
                  </a:cubicBezTo>
                  <a:cubicBezTo>
                    <a:pt x="14296" y="14644"/>
                    <a:pt x="13814" y="14566"/>
                    <a:pt x="13563" y="14400"/>
                  </a:cubicBezTo>
                  <a:lnTo>
                    <a:pt x="10795" y="12557"/>
                  </a:lnTo>
                  <a:cubicBezTo>
                    <a:pt x="10544" y="12389"/>
                    <a:pt x="10430" y="12069"/>
                    <a:pt x="10544" y="11845"/>
                  </a:cubicBezTo>
                  <a:cubicBezTo>
                    <a:pt x="10544" y="11845"/>
                    <a:pt x="10817" y="11303"/>
                    <a:pt x="10817" y="10776"/>
                  </a:cubicBezTo>
                  <a:cubicBezTo>
                    <a:pt x="10817" y="10288"/>
                    <a:pt x="10596" y="9811"/>
                    <a:pt x="10596" y="9811"/>
                  </a:cubicBezTo>
                  <a:cubicBezTo>
                    <a:pt x="10492" y="9585"/>
                    <a:pt x="10612" y="9263"/>
                    <a:pt x="10863" y="9096"/>
                  </a:cubicBezTo>
                  <a:lnTo>
                    <a:pt x="13666" y="7231"/>
                  </a:lnTo>
                  <a:cubicBezTo>
                    <a:pt x="13917" y="7063"/>
                    <a:pt x="14401" y="6983"/>
                    <a:pt x="14741" y="7053"/>
                  </a:cubicBezTo>
                  <a:cubicBezTo>
                    <a:pt x="14741" y="7053"/>
                    <a:pt x="15458" y="7200"/>
                    <a:pt x="16190" y="7200"/>
                  </a:cubicBezTo>
                  <a:cubicBezTo>
                    <a:pt x="19177" y="7200"/>
                    <a:pt x="21599" y="5588"/>
                    <a:pt x="21599" y="3600"/>
                  </a:cubicBezTo>
                  <a:cubicBezTo>
                    <a:pt x="21599" y="1612"/>
                    <a:pt x="19177" y="0"/>
                    <a:pt x="16190" y="0"/>
                  </a:cubicBezTo>
                  <a:cubicBezTo>
                    <a:pt x="13203" y="0"/>
                    <a:pt x="10781" y="1612"/>
                    <a:pt x="10781" y="3600"/>
                  </a:cubicBezTo>
                  <a:cubicBezTo>
                    <a:pt x="10781" y="4110"/>
                    <a:pt x="11032" y="4626"/>
                    <a:pt x="11032" y="4626"/>
                  </a:cubicBezTo>
                  <a:cubicBezTo>
                    <a:pt x="11142" y="4852"/>
                    <a:pt x="11026" y="5173"/>
                    <a:pt x="10775" y="5340"/>
                  </a:cubicBezTo>
                  <a:lnTo>
                    <a:pt x="8023" y="7171"/>
                  </a:lnTo>
                  <a:cubicBezTo>
                    <a:pt x="7771" y="7339"/>
                    <a:pt x="7289" y="7416"/>
                    <a:pt x="6951" y="7343"/>
                  </a:cubicBezTo>
                  <a:cubicBezTo>
                    <a:pt x="6951" y="7343"/>
                    <a:pt x="6176" y="7176"/>
                    <a:pt x="5409" y="7176"/>
                  </a:cubicBezTo>
                  <a:cubicBezTo>
                    <a:pt x="2422" y="7176"/>
                    <a:pt x="0" y="8787"/>
                    <a:pt x="0" y="10776"/>
                  </a:cubicBezTo>
                  <a:cubicBezTo>
                    <a:pt x="0" y="12764"/>
                    <a:pt x="2422" y="14375"/>
                    <a:pt x="5409" y="14375"/>
                  </a:cubicBezTo>
                  <a:cubicBezTo>
                    <a:pt x="6116" y="14375"/>
                    <a:pt x="6790" y="14242"/>
                    <a:pt x="6790" y="14242"/>
                  </a:cubicBezTo>
                  <a:cubicBezTo>
                    <a:pt x="7131" y="14174"/>
                    <a:pt x="7615" y="14255"/>
                    <a:pt x="7867" y="14423"/>
                  </a:cubicBezTo>
                  <a:lnTo>
                    <a:pt x="10731" y="16329"/>
                  </a:lnTo>
                  <a:cubicBezTo>
                    <a:pt x="10982" y="16496"/>
                    <a:pt x="11103" y="16818"/>
                    <a:pt x="10999" y="17045"/>
                  </a:cubicBezTo>
                  <a:cubicBezTo>
                    <a:pt x="10999" y="17045"/>
                    <a:pt x="10782" y="17516"/>
                    <a:pt x="10782" y="18000"/>
                  </a:cubicBezTo>
                  <a:cubicBezTo>
                    <a:pt x="10782" y="19988"/>
                    <a:pt x="13204" y="21600"/>
                    <a:pt x="16191" y="21600"/>
                  </a:cubicBezTo>
                  <a:cubicBezTo>
                    <a:pt x="19178" y="21600"/>
                    <a:pt x="21600" y="19988"/>
                    <a:pt x="21600" y="18000"/>
                  </a:cubicBezTo>
                  <a:cubicBezTo>
                    <a:pt x="21599" y="16012"/>
                    <a:pt x="19177" y="14400"/>
                    <a:pt x="16190" y="14400"/>
                  </a:cubicBezTo>
                  <a:close/>
                  <a:moveTo>
                    <a:pt x="16190" y="14400"/>
                  </a:moveTo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lIns="0" tIns="0" rIns="0" bIns="0"/>
            <a:lstStyle/>
            <a:p>
              <a:pPr defTabSz="456724"/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561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0"/>
            <a:ext cx="4312920" cy="284988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>
            <a:off x="7940040" y="3992880"/>
            <a:ext cx="1546860" cy="101601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711970" y="2518898"/>
            <a:ext cx="2748280" cy="92333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>
                    <a:lumMod val="65000"/>
                  </a:schemeClr>
                </a:solidFill>
              </a:rPr>
              <a:t>THANKS</a:t>
            </a:r>
            <a:endParaRPr lang="zh-CN" altLang="en-US" sz="54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723580" y="-314461"/>
            <a:ext cx="3016325" cy="199311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328671" y="-234560"/>
            <a:ext cx="3016325" cy="199311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648823" y="989343"/>
            <a:ext cx="2225040" cy="147025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604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251057" y="1351906"/>
            <a:ext cx="3948526" cy="777076"/>
            <a:chOff x="5616045" y="2001682"/>
            <a:chExt cx="3948526" cy="777076"/>
          </a:xfrm>
        </p:grpSpPr>
        <p:sp>
          <p:nvSpPr>
            <p:cNvPr id="9" name="文本框 8"/>
            <p:cNvSpPr txBox="1"/>
            <p:nvPr/>
          </p:nvSpPr>
          <p:spPr>
            <a:xfrm>
              <a:off x="6508244" y="2070872"/>
              <a:ext cx="3056327" cy="70788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ENTER TEXT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41343" y="2003990"/>
              <a:ext cx="72648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65000"/>
                    </a:schemeClr>
                  </a:solidFill>
                </a:rPr>
                <a:t>01</a:t>
              </a:r>
              <a:endParaRPr lang="zh-CN" altLang="en-US" sz="4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616045" y="2001682"/>
              <a:ext cx="777076" cy="777076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2" name="矩形 1"/>
          <p:cNvSpPr/>
          <p:nvPr/>
        </p:nvSpPr>
        <p:spPr>
          <a:xfrm>
            <a:off x="6199583" y="1451873"/>
            <a:ext cx="51774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cxnSp>
        <p:nvCxnSpPr>
          <p:cNvPr id="31" name="直接连接符 30"/>
          <p:cNvCxnSpPr>
            <a:cxnSpLocks/>
          </p:cNvCxnSpPr>
          <p:nvPr/>
        </p:nvCxnSpPr>
        <p:spPr>
          <a:xfrm>
            <a:off x="0" y="0"/>
            <a:ext cx="1807124" cy="119410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cxnSpLocks/>
          </p:cNvCxnSpPr>
          <p:nvPr/>
        </p:nvCxnSpPr>
        <p:spPr>
          <a:xfrm>
            <a:off x="5428373" y="2343150"/>
            <a:ext cx="4058527" cy="266574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-476253" y="829502"/>
            <a:ext cx="3016325" cy="1993119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cxnSpLocks/>
          </p:cNvCxnSpPr>
          <p:nvPr/>
        </p:nvCxnSpPr>
        <p:spPr>
          <a:xfrm>
            <a:off x="3516195" y="2513128"/>
            <a:ext cx="2683388" cy="177312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</p:cNvCxnSpPr>
          <p:nvPr/>
        </p:nvCxnSpPr>
        <p:spPr>
          <a:xfrm>
            <a:off x="-1543244" y="2923439"/>
            <a:ext cx="2683388" cy="177312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962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10800000">
            <a:off x="4823460" y="1862084"/>
            <a:ext cx="2545080" cy="2194034"/>
          </a:xfrm>
          <a:prstGeom prst="hexagon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" name="直接连接符 2"/>
          <p:cNvCxnSpPr>
            <a:stCxn id="2" idx="2"/>
            <a:endCxn id="2" idx="4"/>
          </p:cNvCxnSpPr>
          <p:nvPr/>
        </p:nvCxnSpPr>
        <p:spPr>
          <a:xfrm rot="5400000">
            <a:off x="5723015" y="2959101"/>
            <a:ext cx="219403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stCxn id="2" idx="2"/>
            <a:endCxn id="2" idx="5"/>
          </p:cNvCxnSpPr>
          <p:nvPr/>
        </p:nvCxnSpPr>
        <p:spPr>
          <a:xfrm rot="5400000">
            <a:off x="4998983" y="2235069"/>
            <a:ext cx="2194032" cy="14480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2" idx="2"/>
            <a:endCxn id="2" idx="0"/>
          </p:cNvCxnSpPr>
          <p:nvPr/>
        </p:nvCxnSpPr>
        <p:spPr>
          <a:xfrm rot="5400000">
            <a:off x="5273237" y="1412307"/>
            <a:ext cx="1097016" cy="199657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2" idx="1"/>
            <a:endCxn id="2" idx="3"/>
          </p:cNvCxnSpPr>
          <p:nvPr/>
        </p:nvCxnSpPr>
        <p:spPr>
          <a:xfrm rot="5400000" flipV="1">
            <a:off x="5821746" y="1412307"/>
            <a:ext cx="1097016" cy="199657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2" idx="1"/>
            <a:endCxn id="2" idx="4"/>
          </p:cNvCxnSpPr>
          <p:nvPr/>
        </p:nvCxnSpPr>
        <p:spPr>
          <a:xfrm rot="5400000" flipV="1">
            <a:off x="4998983" y="2235069"/>
            <a:ext cx="2194032" cy="14480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2" idx="5"/>
          </p:cNvCxnSpPr>
          <p:nvPr/>
        </p:nvCxnSpPr>
        <p:spPr>
          <a:xfrm rot="5400000">
            <a:off x="4274951" y="2959100"/>
            <a:ext cx="21940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2" idx="3"/>
            <a:endCxn id="2" idx="5"/>
          </p:cNvCxnSpPr>
          <p:nvPr/>
        </p:nvCxnSpPr>
        <p:spPr>
          <a:xfrm rot="5400000">
            <a:off x="5821746" y="2509323"/>
            <a:ext cx="1097016" cy="199657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2" idx="3"/>
            <a:endCxn id="2" idx="0"/>
          </p:cNvCxnSpPr>
          <p:nvPr/>
        </p:nvCxnSpPr>
        <p:spPr>
          <a:xfrm rot="5400000">
            <a:off x="6096000" y="1686561"/>
            <a:ext cx="0" cy="25450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 rot="5400000">
            <a:off x="5230958" y="2094058"/>
            <a:ext cx="1730085" cy="1730085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5400000">
            <a:off x="5371968" y="2235069"/>
            <a:ext cx="1448064" cy="1448064"/>
          </a:xfrm>
          <a:prstGeom prst="ellipse">
            <a:avLst/>
          </a:prstGeom>
          <a:solidFill>
            <a:srgbClr val="40404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73214" y="2440291"/>
            <a:ext cx="1487829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ENTER  </a:t>
            </a:r>
          </a:p>
          <a:p>
            <a:r>
              <a:rPr lang="en-US" altLang="zh-CN" sz="3200" dirty="0">
                <a:solidFill>
                  <a:schemeClr val="bg1"/>
                </a:solidFill>
              </a:rPr>
              <a:t>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210446" y="2730500"/>
            <a:ext cx="426720" cy="426720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667565" y="3857998"/>
            <a:ext cx="426720" cy="426720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158606" y="3857998"/>
            <a:ext cx="426720" cy="426720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639456" y="2730500"/>
            <a:ext cx="426720" cy="426720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74617" y="2744050"/>
            <a:ext cx="33600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22766" y="3869428"/>
            <a:ext cx="33600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91344" y="3869428"/>
            <a:ext cx="33600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81592" y="2756725"/>
            <a:ext cx="33600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34411" y="2624957"/>
            <a:ext cx="2447839" cy="73866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68540" y="4123363"/>
            <a:ext cx="2447839" cy="73866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99984" y="4249841"/>
            <a:ext cx="2447839" cy="73866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08994" y="2726557"/>
            <a:ext cx="2447839" cy="73866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98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80577" y="3419146"/>
            <a:ext cx="171712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ENTER  TEXT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79700" y="2200216"/>
            <a:ext cx="5432597" cy="2891612"/>
            <a:chOff x="3379700" y="2200216"/>
            <a:chExt cx="5432597" cy="2891612"/>
          </a:xfrm>
        </p:grpSpPr>
        <p:sp>
          <p:nvSpPr>
            <p:cNvPr id="3" name="椭圆 2"/>
            <p:cNvSpPr/>
            <p:nvPr/>
          </p:nvSpPr>
          <p:spPr>
            <a:xfrm rot="2350162">
              <a:off x="3379700" y="2987039"/>
              <a:ext cx="5432597" cy="1325880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172411" y="4383942"/>
              <a:ext cx="706835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endParaRPr lang="zh-CN" altLang="en-US" sz="4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433246" y="2200216"/>
              <a:ext cx="701532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endParaRPr lang="zh-CN" altLang="en-US" sz="4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92593" y="2200216"/>
            <a:ext cx="5432597" cy="2891612"/>
            <a:chOff x="3292593" y="2200216"/>
            <a:chExt cx="5432597" cy="2891612"/>
          </a:xfrm>
        </p:grpSpPr>
        <p:sp>
          <p:nvSpPr>
            <p:cNvPr id="4" name="椭圆 3"/>
            <p:cNvSpPr/>
            <p:nvPr/>
          </p:nvSpPr>
          <p:spPr>
            <a:xfrm rot="19249838" flipH="1">
              <a:off x="3292593" y="3040377"/>
              <a:ext cx="5432597" cy="1325880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172411" y="2200216"/>
              <a:ext cx="706835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50000"/>
                    </a:schemeClr>
                  </a:solidFill>
                </a:rPr>
                <a:t>1</a:t>
              </a:r>
              <a:endParaRPr lang="zh-CN" altLang="en-US" sz="4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433246" y="4383942"/>
              <a:ext cx="552085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  <a:endParaRPr lang="zh-CN" altLang="en-US" sz="4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188411" y="2769383"/>
            <a:ext cx="2619289" cy="73866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88411" y="5519690"/>
            <a:ext cx="2619289" cy="73866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99489" y="2800943"/>
            <a:ext cx="2619289" cy="73866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84783" y="5520473"/>
            <a:ext cx="2619289" cy="73866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7033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271966" y="2728846"/>
            <a:ext cx="10920034" cy="1312925"/>
            <a:chOff x="1271966" y="2728846"/>
            <a:chExt cx="10920034" cy="1312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50000"/>
            <a:stretch/>
          </p:blipFill>
          <p:spPr>
            <a:xfrm>
              <a:off x="1271966" y="3362008"/>
              <a:ext cx="1364617" cy="679763"/>
            </a:xfrm>
            <a:prstGeom prst="rect">
              <a:avLst/>
            </a:prstGeom>
            <a:ln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1615440" y="3272330"/>
              <a:ext cx="583613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</a:rPr>
                <a:t>1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cxnSp>
          <p:nvCxnSpPr>
            <p:cNvPr id="4" name="直接连接符 3"/>
            <p:cNvCxnSpPr>
              <a:cxnSpLocks/>
            </p:cNvCxnSpPr>
            <p:nvPr/>
          </p:nvCxnSpPr>
          <p:spPr>
            <a:xfrm>
              <a:off x="2608677" y="3392488"/>
              <a:ext cx="161280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t="50000"/>
            <a:stretch/>
          </p:blipFill>
          <p:spPr>
            <a:xfrm flipV="1">
              <a:off x="4137132" y="2773685"/>
              <a:ext cx="1364617" cy="679763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4547187" y="2728846"/>
              <a:ext cx="583613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</a:rPr>
                <a:t>2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/>
            <p:cNvCxnSpPr>
              <a:cxnSpLocks/>
            </p:cNvCxnSpPr>
            <p:nvPr/>
          </p:nvCxnSpPr>
          <p:spPr>
            <a:xfrm flipV="1">
              <a:off x="5493610" y="3392488"/>
              <a:ext cx="1537234" cy="3016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/>
            <a:srcRect t="50000"/>
            <a:stretch/>
          </p:blipFill>
          <p:spPr>
            <a:xfrm>
              <a:off x="7038526" y="3346768"/>
              <a:ext cx="1364617" cy="679763"/>
            </a:xfrm>
            <a:prstGeom prst="rect">
              <a:avLst/>
            </a:prstGeom>
            <a:ln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7374316" y="3255334"/>
              <a:ext cx="583613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</a:rPr>
                <a:t>3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直接连接符 9"/>
            <p:cNvCxnSpPr>
              <a:cxnSpLocks/>
            </p:cNvCxnSpPr>
            <p:nvPr/>
          </p:nvCxnSpPr>
          <p:spPr>
            <a:xfrm>
              <a:off x="8359805" y="3386457"/>
              <a:ext cx="159191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/>
            <a:srcRect t="50000"/>
            <a:stretch/>
          </p:blipFill>
          <p:spPr>
            <a:xfrm flipV="1">
              <a:off x="9944861" y="2763039"/>
              <a:ext cx="1364617" cy="679763"/>
            </a:xfrm>
            <a:prstGeom prst="rect">
              <a:avLst/>
            </a:prstGeom>
            <a:ln>
              <a:noFill/>
            </a:ln>
          </p:spPr>
        </p:pic>
        <p:sp>
          <p:nvSpPr>
            <p:cNvPr id="12" name="文本框 11"/>
            <p:cNvSpPr txBox="1"/>
            <p:nvPr/>
          </p:nvSpPr>
          <p:spPr>
            <a:xfrm>
              <a:off x="10332720" y="2745854"/>
              <a:ext cx="583613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</a:rPr>
                <a:t>4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11255405" y="3386457"/>
              <a:ext cx="93659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3415078" y="3852062"/>
            <a:ext cx="2379980" cy="95410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73741" y="2062948"/>
            <a:ext cx="2379980" cy="95410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600093" y="2018477"/>
            <a:ext cx="2379980" cy="95410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640506" y="3701889"/>
            <a:ext cx="2379980" cy="95410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8155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134521" y="1940004"/>
            <a:ext cx="8481379" cy="1923877"/>
            <a:chOff x="2134521" y="1940004"/>
            <a:chExt cx="8481379" cy="1923877"/>
          </a:xfrm>
        </p:grpSpPr>
        <p:sp>
          <p:nvSpPr>
            <p:cNvPr id="2" name="圆角矩形 6"/>
            <p:cNvSpPr/>
            <p:nvPr/>
          </p:nvSpPr>
          <p:spPr>
            <a:xfrm rot="719117">
              <a:off x="2134521" y="2195363"/>
              <a:ext cx="8481379" cy="1502728"/>
            </a:xfrm>
            <a:prstGeom prst="round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 rot="799859">
              <a:off x="2360394" y="1940004"/>
              <a:ext cx="259866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</a:rPr>
                <a:t>ENTER  TEXT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 rot="799859">
              <a:off x="5152917" y="2609555"/>
              <a:ext cx="259866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</a:rPr>
                <a:t>ENTER  TEXT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 rot="799859">
              <a:off x="7945440" y="3279106"/>
              <a:ext cx="259866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</a:rPr>
                <a:t>ENTER  TEXT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rot="21126862" flipH="1">
              <a:off x="4736501" y="2282489"/>
              <a:ext cx="307118" cy="634049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21126862" flipH="1">
              <a:off x="7522525" y="2891399"/>
              <a:ext cx="307118" cy="634049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" name="直接连接符 7"/>
          <p:cNvCxnSpPr/>
          <p:nvPr/>
        </p:nvCxnSpPr>
        <p:spPr>
          <a:xfrm rot="21212922" flipH="1">
            <a:off x="3516584" y="3742540"/>
            <a:ext cx="1144355" cy="258379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 rot="942201">
            <a:off x="1712477" y="3441507"/>
            <a:ext cx="2389001" cy="107721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10" name="直接连接符 9"/>
          <p:cNvCxnSpPr/>
          <p:nvPr/>
        </p:nvCxnSpPr>
        <p:spPr>
          <a:xfrm rot="21212922" flipH="1">
            <a:off x="6340078" y="4282323"/>
            <a:ext cx="1144355" cy="258379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 rot="942201">
            <a:off x="4456041" y="4210875"/>
            <a:ext cx="2389001" cy="107721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2" name="文本框 11"/>
          <p:cNvSpPr txBox="1"/>
          <p:nvPr/>
        </p:nvSpPr>
        <p:spPr>
          <a:xfrm rot="942201">
            <a:off x="7443326" y="4905453"/>
            <a:ext cx="2389001" cy="107721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5867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rcRect r="66667"/>
          <a:stretch>
            <a:fillRect/>
          </a:stretch>
        </p:blipFill>
        <p:spPr bwMode="auto">
          <a:xfrm>
            <a:off x="1256908" y="1849438"/>
            <a:ext cx="3141663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grayscl/>
          </a:blip>
          <a:srcRect r="66667"/>
          <a:stretch>
            <a:fillRect/>
          </a:stretch>
        </p:blipFill>
        <p:spPr bwMode="auto">
          <a:xfrm>
            <a:off x="4510088" y="1849438"/>
            <a:ext cx="3141662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grayscl/>
          </a:blip>
          <a:srcRect r="66667"/>
          <a:stretch>
            <a:fillRect/>
          </a:stretch>
        </p:blipFill>
        <p:spPr bwMode="auto">
          <a:xfrm>
            <a:off x="7757775" y="1849438"/>
            <a:ext cx="3141662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84013" y="4950442"/>
            <a:ext cx="2396101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934490" y="4964213"/>
            <a:ext cx="2509837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496104" y="4979017"/>
            <a:ext cx="2403334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784013" y="4556742"/>
            <a:ext cx="18240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928140" y="4541938"/>
            <a:ext cx="25161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8483403" y="4556742"/>
            <a:ext cx="18240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8716625" y="2517775"/>
            <a:ext cx="1252537" cy="1250950"/>
            <a:chOff x="8907738" y="2517308"/>
            <a:chExt cx="1251876" cy="1251876"/>
          </a:xfrm>
        </p:grpSpPr>
        <p:sp>
          <p:nvSpPr>
            <p:cNvPr id="12" name="椭圆 11"/>
            <p:cNvSpPr/>
            <p:nvPr/>
          </p:nvSpPr>
          <p:spPr>
            <a:xfrm>
              <a:off x="890773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" name="Group 423"/>
            <p:cNvGrpSpPr>
              <a:grpSpLocks/>
            </p:cNvGrpSpPr>
            <p:nvPr/>
          </p:nvGrpSpPr>
          <p:grpSpPr bwMode="auto">
            <a:xfrm>
              <a:off x="9236170" y="2921469"/>
              <a:ext cx="595012" cy="443554"/>
              <a:chOff x="1708" y="2776"/>
              <a:chExt cx="204" cy="152"/>
            </a:xfrm>
          </p:grpSpPr>
          <p:sp>
            <p:nvSpPr>
              <p:cNvPr id="14" name="Freeform 253"/>
              <p:cNvSpPr>
                <a:spLocks noEditPoints="1"/>
              </p:cNvSpPr>
              <p:nvPr/>
            </p:nvSpPr>
            <p:spPr bwMode="auto">
              <a:xfrm>
                <a:off x="1744" y="2816"/>
                <a:ext cx="106" cy="76"/>
              </a:xfrm>
              <a:custGeom>
                <a:avLst/>
                <a:gdLst>
                  <a:gd name="T0" fmla="*/ 1984 w 53"/>
                  <a:gd name="T1" fmla="*/ 2432 h 38"/>
                  <a:gd name="T2" fmla="*/ 192 w 53"/>
                  <a:gd name="T3" fmla="*/ 2432 h 38"/>
                  <a:gd name="T4" fmla="*/ 0 w 53"/>
                  <a:gd name="T5" fmla="*/ 2368 h 38"/>
                  <a:gd name="T6" fmla="*/ 0 w 53"/>
                  <a:gd name="T7" fmla="*/ 2176 h 38"/>
                  <a:gd name="T8" fmla="*/ 1024 w 53"/>
                  <a:gd name="T9" fmla="*/ 128 h 38"/>
                  <a:gd name="T10" fmla="*/ 1216 w 53"/>
                  <a:gd name="T11" fmla="*/ 0 h 38"/>
                  <a:gd name="T12" fmla="*/ 3136 w 53"/>
                  <a:gd name="T13" fmla="*/ 0 h 38"/>
                  <a:gd name="T14" fmla="*/ 3328 w 53"/>
                  <a:gd name="T15" fmla="*/ 128 h 38"/>
                  <a:gd name="T16" fmla="*/ 3392 w 53"/>
                  <a:gd name="T17" fmla="*/ 384 h 38"/>
                  <a:gd name="T18" fmla="*/ 3392 w 53"/>
                  <a:gd name="T19" fmla="*/ 576 h 38"/>
                  <a:gd name="T20" fmla="*/ 2112 w 53"/>
                  <a:gd name="T21" fmla="*/ 2368 h 38"/>
                  <a:gd name="T22" fmla="*/ 1984 w 53"/>
                  <a:gd name="T23" fmla="*/ 2432 h 38"/>
                  <a:gd name="T24" fmla="*/ 512 w 53"/>
                  <a:gd name="T25" fmla="*/ 2048 h 38"/>
                  <a:gd name="T26" fmla="*/ 1856 w 53"/>
                  <a:gd name="T27" fmla="*/ 2048 h 38"/>
                  <a:gd name="T28" fmla="*/ 3008 w 53"/>
                  <a:gd name="T29" fmla="*/ 448 h 38"/>
                  <a:gd name="T30" fmla="*/ 3008 w 53"/>
                  <a:gd name="T31" fmla="*/ 384 h 38"/>
                  <a:gd name="T32" fmla="*/ 1280 w 53"/>
                  <a:gd name="T33" fmla="*/ 384 h 38"/>
                  <a:gd name="T34" fmla="*/ 512 w 53"/>
                  <a:gd name="T35" fmla="*/ 2048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3"/>
                  <a:gd name="T55" fmla="*/ 0 h 38"/>
                  <a:gd name="T56" fmla="*/ 53 w 53"/>
                  <a:gd name="T57" fmla="*/ 38 h 3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3" h="38">
                    <a:moveTo>
                      <a:pt x="31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1" y="37"/>
                      <a:pt x="0" y="37"/>
                    </a:cubicBezTo>
                    <a:cubicBezTo>
                      <a:pt x="0" y="36"/>
                      <a:pt x="0" y="35"/>
                      <a:pt x="0" y="3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7" y="0"/>
                      <a:pt x="1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1"/>
                      <a:pt x="52" y="2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7"/>
                      <a:pt x="53" y="8"/>
                      <a:pt x="53" y="9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8"/>
                      <a:pt x="32" y="38"/>
                      <a:pt x="31" y="38"/>
                    </a:cubicBezTo>
                    <a:close/>
                    <a:moveTo>
                      <a:pt x="8" y="32"/>
                    </a:moveTo>
                    <a:cubicBezTo>
                      <a:pt x="29" y="32"/>
                      <a:pt x="29" y="32"/>
                      <a:pt x="29" y="32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8" y="32"/>
                      <a:pt x="8" y="32"/>
                      <a:pt x="8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254"/>
              <p:cNvSpPr>
                <a:spLocks/>
              </p:cNvSpPr>
              <p:nvPr/>
            </p:nvSpPr>
            <p:spPr bwMode="auto">
              <a:xfrm>
                <a:off x="1774" y="2856"/>
                <a:ext cx="16" cy="16"/>
              </a:xfrm>
              <a:custGeom>
                <a:avLst/>
                <a:gdLst>
                  <a:gd name="T0" fmla="*/ 192 w 8"/>
                  <a:gd name="T1" fmla="*/ 0 h 8"/>
                  <a:gd name="T2" fmla="*/ 0 w 8"/>
                  <a:gd name="T3" fmla="*/ 448 h 8"/>
                  <a:gd name="T4" fmla="*/ 0 w 8"/>
                  <a:gd name="T5" fmla="*/ 512 h 8"/>
                  <a:gd name="T6" fmla="*/ 512 w 8"/>
                  <a:gd name="T7" fmla="*/ 512 h 8"/>
                  <a:gd name="T8" fmla="*/ 192 w 8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8"/>
                  <a:gd name="T17" fmla="*/ 8 w 8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8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5"/>
                      <a:pt x="5" y="2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255"/>
              <p:cNvSpPr>
                <a:spLocks/>
              </p:cNvSpPr>
              <p:nvPr/>
            </p:nvSpPr>
            <p:spPr bwMode="auto">
              <a:xfrm>
                <a:off x="1708" y="2844"/>
                <a:ext cx="82" cy="84"/>
              </a:xfrm>
              <a:custGeom>
                <a:avLst/>
                <a:gdLst>
                  <a:gd name="T0" fmla="*/ 2112 w 41"/>
                  <a:gd name="T1" fmla="*/ 1792 h 42"/>
                  <a:gd name="T2" fmla="*/ 1344 w 41"/>
                  <a:gd name="T3" fmla="*/ 2240 h 42"/>
                  <a:gd name="T4" fmla="*/ 448 w 41"/>
                  <a:gd name="T5" fmla="*/ 1344 h 42"/>
                  <a:gd name="T6" fmla="*/ 1280 w 41"/>
                  <a:gd name="T7" fmla="*/ 448 h 42"/>
                  <a:gd name="T8" fmla="*/ 1536 w 41"/>
                  <a:gd name="T9" fmla="*/ 0 h 42"/>
                  <a:gd name="T10" fmla="*/ 1344 w 41"/>
                  <a:gd name="T11" fmla="*/ 0 h 42"/>
                  <a:gd name="T12" fmla="*/ 0 w 41"/>
                  <a:gd name="T13" fmla="*/ 1344 h 42"/>
                  <a:gd name="T14" fmla="*/ 1344 w 41"/>
                  <a:gd name="T15" fmla="*/ 2688 h 42"/>
                  <a:gd name="T16" fmla="*/ 2624 w 41"/>
                  <a:gd name="T17" fmla="*/ 1792 h 42"/>
                  <a:gd name="T18" fmla="*/ 2112 w 41"/>
                  <a:gd name="T19" fmla="*/ 1792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1"/>
                  <a:gd name="T31" fmla="*/ 0 h 42"/>
                  <a:gd name="T32" fmla="*/ 41 w 41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1" h="42">
                    <a:moveTo>
                      <a:pt x="33" y="28"/>
                    </a:moveTo>
                    <a:cubicBezTo>
                      <a:pt x="31" y="32"/>
                      <a:pt x="26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3"/>
                      <a:pt x="13" y="7"/>
                      <a:pt x="20" y="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0" y="42"/>
                      <a:pt x="38" y="36"/>
                      <a:pt x="41" y="28"/>
                    </a:cubicBezTo>
                    <a:lnTo>
                      <a:pt x="33" y="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256"/>
              <p:cNvSpPr>
                <a:spLocks/>
              </p:cNvSpPr>
              <p:nvPr/>
            </p:nvSpPr>
            <p:spPr bwMode="auto">
              <a:xfrm>
                <a:off x="1828" y="2776"/>
                <a:ext cx="48" cy="116"/>
              </a:xfrm>
              <a:custGeom>
                <a:avLst/>
                <a:gdLst>
                  <a:gd name="T0" fmla="*/ 1344 w 24"/>
                  <a:gd name="T1" fmla="*/ 3712 h 58"/>
                  <a:gd name="T2" fmla="*/ 1152 w 24"/>
                  <a:gd name="T3" fmla="*/ 3648 h 58"/>
                  <a:gd name="T4" fmla="*/ 0 w 24"/>
                  <a:gd name="T5" fmla="*/ 512 h 58"/>
                  <a:gd name="T6" fmla="*/ 64 w 24"/>
                  <a:gd name="T7" fmla="*/ 384 h 58"/>
                  <a:gd name="T8" fmla="*/ 192 w 24"/>
                  <a:gd name="T9" fmla="*/ 320 h 58"/>
                  <a:gd name="T10" fmla="*/ 960 w 24"/>
                  <a:gd name="T11" fmla="*/ 64 h 58"/>
                  <a:gd name="T12" fmla="*/ 1216 w 24"/>
                  <a:gd name="T13" fmla="*/ 64 h 58"/>
                  <a:gd name="T14" fmla="*/ 1216 w 24"/>
                  <a:gd name="T15" fmla="*/ 320 h 58"/>
                  <a:gd name="T16" fmla="*/ 448 w 24"/>
                  <a:gd name="T17" fmla="*/ 704 h 58"/>
                  <a:gd name="T18" fmla="*/ 1536 w 24"/>
                  <a:gd name="T19" fmla="*/ 3392 h 58"/>
                  <a:gd name="T20" fmla="*/ 1472 w 24"/>
                  <a:gd name="T21" fmla="*/ 3712 h 58"/>
                  <a:gd name="T22" fmla="*/ 1344 w 24"/>
                  <a:gd name="T23" fmla="*/ 3712 h 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58"/>
                  <a:gd name="T38" fmla="*/ 24 w 24"/>
                  <a:gd name="T39" fmla="*/ 58 h 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58">
                    <a:moveTo>
                      <a:pt x="21" y="58"/>
                    </a:moveTo>
                    <a:cubicBezTo>
                      <a:pt x="20" y="58"/>
                      <a:pt x="19" y="58"/>
                      <a:pt x="18" y="57"/>
                    </a:cubicBezTo>
                    <a:cubicBezTo>
                      <a:pt x="6" y="37"/>
                      <a:pt x="0" y="10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11" y="6"/>
                      <a:pt x="15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1"/>
                      <a:pt x="20" y="3"/>
                      <a:pt x="19" y="5"/>
                    </a:cubicBezTo>
                    <a:cubicBezTo>
                      <a:pt x="16" y="9"/>
                      <a:pt x="11" y="11"/>
                      <a:pt x="7" y="11"/>
                    </a:cubicBezTo>
                    <a:cubicBezTo>
                      <a:pt x="9" y="19"/>
                      <a:pt x="14" y="39"/>
                      <a:pt x="24" y="53"/>
                    </a:cubicBezTo>
                    <a:cubicBezTo>
                      <a:pt x="24" y="55"/>
                      <a:pt x="24" y="57"/>
                      <a:pt x="23" y="58"/>
                    </a:cubicBezTo>
                    <a:cubicBezTo>
                      <a:pt x="22" y="58"/>
                      <a:pt x="22" y="58"/>
                      <a:pt x="21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260"/>
              <p:cNvSpPr>
                <a:spLocks/>
              </p:cNvSpPr>
              <p:nvPr/>
            </p:nvSpPr>
            <p:spPr bwMode="auto">
              <a:xfrm>
                <a:off x="1828" y="2844"/>
                <a:ext cx="84" cy="84"/>
              </a:xfrm>
              <a:custGeom>
                <a:avLst/>
                <a:gdLst>
                  <a:gd name="T0" fmla="*/ 1344 w 42"/>
                  <a:gd name="T1" fmla="*/ 0 h 42"/>
                  <a:gd name="T2" fmla="*/ 1152 w 42"/>
                  <a:gd name="T3" fmla="*/ 0 h 42"/>
                  <a:gd name="T4" fmla="*/ 1344 w 42"/>
                  <a:gd name="T5" fmla="*/ 448 h 42"/>
                  <a:gd name="T6" fmla="*/ 1344 w 42"/>
                  <a:gd name="T7" fmla="*/ 448 h 42"/>
                  <a:gd name="T8" fmla="*/ 2240 w 42"/>
                  <a:gd name="T9" fmla="*/ 1344 h 42"/>
                  <a:gd name="T10" fmla="*/ 1344 w 42"/>
                  <a:gd name="T11" fmla="*/ 2240 h 42"/>
                  <a:gd name="T12" fmla="*/ 448 w 42"/>
                  <a:gd name="T13" fmla="*/ 1344 h 42"/>
                  <a:gd name="T14" fmla="*/ 576 w 42"/>
                  <a:gd name="T15" fmla="*/ 832 h 42"/>
                  <a:gd name="T16" fmla="*/ 384 w 42"/>
                  <a:gd name="T17" fmla="*/ 384 h 42"/>
                  <a:gd name="T18" fmla="*/ 0 w 42"/>
                  <a:gd name="T19" fmla="*/ 1344 h 42"/>
                  <a:gd name="T20" fmla="*/ 1344 w 42"/>
                  <a:gd name="T21" fmla="*/ 2688 h 42"/>
                  <a:gd name="T22" fmla="*/ 2688 w 42"/>
                  <a:gd name="T23" fmla="*/ 1344 h 42"/>
                  <a:gd name="T24" fmla="*/ 1344 w 42"/>
                  <a:gd name="T25" fmla="*/ 0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2"/>
                  <a:gd name="T40" fmla="*/ 0 h 42"/>
                  <a:gd name="T41" fmla="*/ 42 w 42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2" h="42">
                    <a:moveTo>
                      <a:pt x="21" y="0"/>
                    </a:moveTo>
                    <a:cubicBezTo>
                      <a:pt x="20" y="0"/>
                      <a:pt x="19" y="0"/>
                      <a:pt x="18" y="0"/>
                    </a:cubicBezTo>
                    <a:cubicBezTo>
                      <a:pt x="19" y="2"/>
                      <a:pt x="20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9" y="7"/>
                      <a:pt x="35" y="13"/>
                      <a:pt x="35" y="21"/>
                    </a:cubicBezTo>
                    <a:cubicBezTo>
                      <a:pt x="35" y="29"/>
                      <a:pt x="29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8"/>
                      <a:pt x="8" y="16"/>
                      <a:pt x="9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2" y="10"/>
                      <a:pt x="0" y="15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261"/>
              <p:cNvSpPr>
                <a:spLocks/>
              </p:cNvSpPr>
              <p:nvPr/>
            </p:nvSpPr>
            <p:spPr bwMode="auto">
              <a:xfrm>
                <a:off x="1770" y="2804"/>
                <a:ext cx="42" cy="88"/>
              </a:xfrm>
              <a:custGeom>
                <a:avLst/>
                <a:gdLst>
                  <a:gd name="T0" fmla="*/ 1152 w 21"/>
                  <a:gd name="T1" fmla="*/ 2816 h 44"/>
                  <a:gd name="T2" fmla="*/ 960 w 21"/>
                  <a:gd name="T3" fmla="*/ 2688 h 44"/>
                  <a:gd name="T4" fmla="*/ 64 w 21"/>
                  <a:gd name="T5" fmla="*/ 256 h 44"/>
                  <a:gd name="T6" fmla="*/ 128 w 21"/>
                  <a:gd name="T7" fmla="*/ 64 h 44"/>
                  <a:gd name="T8" fmla="*/ 384 w 21"/>
                  <a:gd name="T9" fmla="*/ 128 h 44"/>
                  <a:gd name="T10" fmla="*/ 1344 w 21"/>
                  <a:gd name="T11" fmla="*/ 2560 h 44"/>
                  <a:gd name="T12" fmla="*/ 1216 w 21"/>
                  <a:gd name="T13" fmla="*/ 2816 h 44"/>
                  <a:gd name="T14" fmla="*/ 1152 w 21"/>
                  <a:gd name="T15" fmla="*/ 2816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44"/>
                  <a:gd name="T26" fmla="*/ 21 w 21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44">
                    <a:moveTo>
                      <a:pt x="18" y="44"/>
                    </a:moveTo>
                    <a:cubicBezTo>
                      <a:pt x="17" y="44"/>
                      <a:pt x="16" y="43"/>
                      <a:pt x="15" y="4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4" y="0"/>
                      <a:pt x="6" y="1"/>
                      <a:pt x="6" y="2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1"/>
                      <a:pt x="21" y="43"/>
                      <a:pt x="19" y="44"/>
                    </a:cubicBezTo>
                    <a:cubicBezTo>
                      <a:pt x="19" y="44"/>
                      <a:pt x="18" y="44"/>
                      <a:pt x="1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262"/>
              <p:cNvSpPr>
                <a:spLocks/>
              </p:cNvSpPr>
              <p:nvPr/>
            </p:nvSpPr>
            <p:spPr bwMode="auto">
              <a:xfrm>
                <a:off x="1754" y="2802"/>
                <a:ext cx="40" cy="22"/>
              </a:xfrm>
              <a:custGeom>
                <a:avLst/>
                <a:gdLst>
                  <a:gd name="T0" fmla="*/ 1280 w 20"/>
                  <a:gd name="T1" fmla="*/ 64 h 11"/>
                  <a:gd name="T2" fmla="*/ 704 w 20"/>
                  <a:gd name="T3" fmla="*/ 320 h 11"/>
                  <a:gd name="T4" fmla="*/ 0 w 20"/>
                  <a:gd name="T5" fmla="*/ 192 h 11"/>
                  <a:gd name="T6" fmla="*/ 192 w 20"/>
                  <a:gd name="T7" fmla="*/ 0 h 11"/>
                  <a:gd name="T8" fmla="*/ 1024 w 20"/>
                  <a:gd name="T9" fmla="*/ 0 h 11"/>
                  <a:gd name="T10" fmla="*/ 1280 w 20"/>
                  <a:gd name="T11" fmla="*/ 64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"/>
                  <a:gd name="T19" fmla="*/ 0 h 11"/>
                  <a:gd name="T20" fmla="*/ 20 w 20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" h="11">
                    <a:moveTo>
                      <a:pt x="20" y="1"/>
                    </a:moveTo>
                    <a:cubicBezTo>
                      <a:pt x="20" y="3"/>
                      <a:pt x="18" y="3"/>
                      <a:pt x="11" y="5"/>
                    </a:cubicBezTo>
                    <a:cubicBezTo>
                      <a:pt x="5" y="7"/>
                      <a:pt x="0" y="11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16" y="0"/>
                      <a:pt x="16" y="0"/>
                    </a:cubicBezTo>
                    <a:cubicBezTo>
                      <a:pt x="18" y="0"/>
                      <a:pt x="20" y="0"/>
                      <a:pt x="2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2203058" y="2517775"/>
            <a:ext cx="1250950" cy="1250950"/>
            <a:chOff x="2015448" y="2517308"/>
            <a:chExt cx="1251876" cy="1251876"/>
          </a:xfrm>
        </p:grpSpPr>
        <p:sp>
          <p:nvSpPr>
            <p:cNvPr id="22" name="椭圆 21"/>
            <p:cNvSpPr/>
            <p:nvPr/>
          </p:nvSpPr>
          <p:spPr>
            <a:xfrm>
              <a:off x="201544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" name="组合 1"/>
            <p:cNvGrpSpPr>
              <a:grpSpLocks/>
            </p:cNvGrpSpPr>
            <p:nvPr/>
          </p:nvGrpSpPr>
          <p:grpSpPr bwMode="auto">
            <a:xfrm>
              <a:off x="2451437" y="2849903"/>
              <a:ext cx="379898" cy="586686"/>
              <a:chOff x="3488214" y="2181357"/>
              <a:chExt cx="250824" cy="387353"/>
            </a:xfrm>
          </p:grpSpPr>
          <p:sp>
            <p:nvSpPr>
              <p:cNvPr id="24" name="Freeform 210"/>
              <p:cNvSpPr>
                <a:spLocks/>
              </p:cNvSpPr>
              <p:nvPr/>
            </p:nvSpPr>
            <p:spPr bwMode="auto">
              <a:xfrm>
                <a:off x="3488214" y="2495278"/>
                <a:ext cx="73772" cy="73432"/>
              </a:xfrm>
              <a:custGeom>
                <a:avLst/>
                <a:gdLst>
                  <a:gd name="T0" fmla="*/ 472141 w 20"/>
                  <a:gd name="T1" fmla="*/ 2349824 h 20"/>
                  <a:gd name="T2" fmla="*/ 118035 w 20"/>
                  <a:gd name="T3" fmla="*/ 2232333 h 20"/>
                  <a:gd name="T4" fmla="*/ 118035 w 20"/>
                  <a:gd name="T5" fmla="*/ 1527385 h 20"/>
                  <a:gd name="T6" fmla="*/ 1534457 w 20"/>
                  <a:gd name="T7" fmla="*/ 117491 h 20"/>
                  <a:gd name="T8" fmla="*/ 2242669 w 20"/>
                  <a:gd name="T9" fmla="*/ 117491 h 20"/>
                  <a:gd name="T10" fmla="*/ 2242669 w 20"/>
                  <a:gd name="T11" fmla="*/ 822438 h 20"/>
                  <a:gd name="T12" fmla="*/ 826246 w 20"/>
                  <a:gd name="T13" fmla="*/ 2232333 h 20"/>
                  <a:gd name="T14" fmla="*/ 472141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4" y="20"/>
                    </a:moveTo>
                    <a:cubicBezTo>
                      <a:pt x="3" y="20"/>
                      <a:pt x="2" y="20"/>
                      <a:pt x="1" y="19"/>
                    </a:cubicBezTo>
                    <a:cubicBezTo>
                      <a:pt x="0" y="17"/>
                      <a:pt x="0" y="15"/>
                      <a:pt x="1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3"/>
                      <a:pt x="20" y="5"/>
                      <a:pt x="19" y="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20"/>
                      <a:pt x="5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211"/>
              <p:cNvSpPr>
                <a:spLocks/>
              </p:cNvSpPr>
              <p:nvPr/>
            </p:nvSpPr>
            <p:spPr bwMode="auto">
              <a:xfrm>
                <a:off x="3665266" y="2495278"/>
                <a:ext cx="73772" cy="73432"/>
              </a:xfrm>
              <a:custGeom>
                <a:avLst/>
                <a:gdLst>
                  <a:gd name="T0" fmla="*/ 1888563 w 20"/>
                  <a:gd name="T1" fmla="*/ 2349824 h 20"/>
                  <a:gd name="T2" fmla="*/ 1534457 w 20"/>
                  <a:gd name="T3" fmla="*/ 2232333 h 20"/>
                  <a:gd name="T4" fmla="*/ 118035 w 20"/>
                  <a:gd name="T5" fmla="*/ 822438 h 20"/>
                  <a:gd name="T6" fmla="*/ 118035 w 20"/>
                  <a:gd name="T7" fmla="*/ 117491 h 20"/>
                  <a:gd name="T8" fmla="*/ 826246 w 20"/>
                  <a:gd name="T9" fmla="*/ 117491 h 20"/>
                  <a:gd name="T10" fmla="*/ 2242669 w 20"/>
                  <a:gd name="T11" fmla="*/ 1527385 h 20"/>
                  <a:gd name="T12" fmla="*/ 2242669 w 20"/>
                  <a:gd name="T13" fmla="*/ 2232333 h 20"/>
                  <a:gd name="T14" fmla="*/ 1888563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216"/>
              <p:cNvSpPr>
                <a:spLocks noEditPoints="1"/>
              </p:cNvSpPr>
              <p:nvPr/>
            </p:nvSpPr>
            <p:spPr bwMode="auto">
              <a:xfrm>
                <a:off x="3495591" y="2207058"/>
                <a:ext cx="236070" cy="310250"/>
              </a:xfrm>
              <a:custGeom>
                <a:avLst/>
                <a:gdLst>
                  <a:gd name="T0" fmla="*/ 6137819 w 64"/>
                  <a:gd name="T1" fmla="*/ 0 h 84"/>
                  <a:gd name="T2" fmla="*/ 1416420 w 64"/>
                  <a:gd name="T3" fmla="*/ 0 h 84"/>
                  <a:gd name="T4" fmla="*/ 0 w 64"/>
                  <a:gd name="T5" fmla="*/ 1447833 h 84"/>
                  <a:gd name="T6" fmla="*/ 0 w 64"/>
                  <a:gd name="T7" fmla="*/ 8775643 h 84"/>
                  <a:gd name="T8" fmla="*/ 1416420 w 64"/>
                  <a:gd name="T9" fmla="*/ 10223476 h 84"/>
                  <a:gd name="T10" fmla="*/ 6137819 w 64"/>
                  <a:gd name="T11" fmla="*/ 10223476 h 84"/>
                  <a:gd name="T12" fmla="*/ 7554240 w 64"/>
                  <a:gd name="T13" fmla="*/ 8775643 h 84"/>
                  <a:gd name="T14" fmla="*/ 7554240 w 64"/>
                  <a:gd name="T15" fmla="*/ 1447833 h 84"/>
                  <a:gd name="T16" fmla="*/ 6137819 w 64"/>
                  <a:gd name="T17" fmla="*/ 0 h 84"/>
                  <a:gd name="T18" fmla="*/ 944280 w 64"/>
                  <a:gd name="T19" fmla="*/ 2408131 h 84"/>
                  <a:gd name="T20" fmla="*/ 1416420 w 64"/>
                  <a:gd name="T21" fmla="*/ 1931676 h 84"/>
                  <a:gd name="T22" fmla="*/ 6137819 w 64"/>
                  <a:gd name="T23" fmla="*/ 1931676 h 84"/>
                  <a:gd name="T24" fmla="*/ 6609959 w 64"/>
                  <a:gd name="T25" fmla="*/ 2408131 h 84"/>
                  <a:gd name="T26" fmla="*/ 6609959 w 64"/>
                  <a:gd name="T27" fmla="*/ 4361967 h 84"/>
                  <a:gd name="T28" fmla="*/ 6137819 w 64"/>
                  <a:gd name="T29" fmla="*/ 4845810 h 84"/>
                  <a:gd name="T30" fmla="*/ 1416420 w 64"/>
                  <a:gd name="T31" fmla="*/ 4845810 h 84"/>
                  <a:gd name="T32" fmla="*/ 944280 w 64"/>
                  <a:gd name="T33" fmla="*/ 4361967 h 84"/>
                  <a:gd name="T34" fmla="*/ 944280 w 64"/>
                  <a:gd name="T35" fmla="*/ 2408131 h 84"/>
                  <a:gd name="T36" fmla="*/ 2360700 w 64"/>
                  <a:gd name="T37" fmla="*/ 960298 h 84"/>
                  <a:gd name="T38" fmla="*/ 2832840 w 64"/>
                  <a:gd name="T39" fmla="*/ 476455 h 84"/>
                  <a:gd name="T40" fmla="*/ 4721400 w 64"/>
                  <a:gd name="T41" fmla="*/ 476455 h 84"/>
                  <a:gd name="T42" fmla="*/ 5193539 w 64"/>
                  <a:gd name="T43" fmla="*/ 960298 h 84"/>
                  <a:gd name="T44" fmla="*/ 5193539 w 64"/>
                  <a:gd name="T45" fmla="*/ 960298 h 84"/>
                  <a:gd name="T46" fmla="*/ 4721400 w 64"/>
                  <a:gd name="T47" fmla="*/ 1447833 h 84"/>
                  <a:gd name="T48" fmla="*/ 2832840 w 64"/>
                  <a:gd name="T49" fmla="*/ 1447833 h 84"/>
                  <a:gd name="T50" fmla="*/ 2360700 w 64"/>
                  <a:gd name="T51" fmla="*/ 960298 h 84"/>
                  <a:gd name="T52" fmla="*/ 1652490 w 64"/>
                  <a:gd name="T53" fmla="*/ 9385063 h 84"/>
                  <a:gd name="T54" fmla="*/ 944280 w 64"/>
                  <a:gd name="T55" fmla="*/ 8539262 h 84"/>
                  <a:gd name="T56" fmla="*/ 1652490 w 64"/>
                  <a:gd name="T57" fmla="*/ 7819039 h 84"/>
                  <a:gd name="T58" fmla="*/ 2478735 w 64"/>
                  <a:gd name="T59" fmla="*/ 8539262 h 84"/>
                  <a:gd name="T60" fmla="*/ 1652490 w 64"/>
                  <a:gd name="T61" fmla="*/ 9385063 h 84"/>
                  <a:gd name="T62" fmla="*/ 5901749 w 64"/>
                  <a:gd name="T63" fmla="*/ 9385063 h 84"/>
                  <a:gd name="T64" fmla="*/ 5193539 w 64"/>
                  <a:gd name="T65" fmla="*/ 8539262 h 84"/>
                  <a:gd name="T66" fmla="*/ 5901749 w 64"/>
                  <a:gd name="T67" fmla="*/ 7819039 h 84"/>
                  <a:gd name="T68" fmla="*/ 6727994 w 64"/>
                  <a:gd name="T69" fmla="*/ 8539262 h 84"/>
                  <a:gd name="T70" fmla="*/ 5901749 w 64"/>
                  <a:gd name="T71" fmla="*/ 9385063 h 8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"/>
                  <a:gd name="T109" fmla="*/ 0 h 84"/>
                  <a:gd name="T110" fmla="*/ 64 w 64"/>
                  <a:gd name="T111" fmla="*/ 84 h 8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" h="84">
                    <a:moveTo>
                      <a:pt x="5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9"/>
                      <a:pt x="5" y="84"/>
                      <a:pt x="12" y="8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9" y="84"/>
                      <a:pt x="64" y="79"/>
                      <a:pt x="64" y="7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5"/>
                      <a:pt x="59" y="0"/>
                      <a:pt x="52" y="0"/>
                    </a:cubicBezTo>
                    <a:close/>
                    <a:moveTo>
                      <a:pt x="8" y="20"/>
                    </a:moveTo>
                    <a:cubicBezTo>
                      <a:pt x="8" y="18"/>
                      <a:pt x="10" y="16"/>
                      <a:pt x="1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8"/>
                      <a:pt x="56" y="2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8"/>
                      <a:pt x="54" y="40"/>
                      <a:pt x="5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0" y="40"/>
                      <a:pt x="8" y="38"/>
                      <a:pt x="8" y="36"/>
                    </a:cubicBezTo>
                    <a:lnTo>
                      <a:pt x="8" y="20"/>
                    </a:lnTo>
                    <a:close/>
                    <a:moveTo>
                      <a:pt x="20" y="8"/>
                    </a:moveTo>
                    <a:cubicBezTo>
                      <a:pt x="20" y="6"/>
                      <a:pt x="22" y="4"/>
                      <a:pt x="24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2" y="4"/>
                      <a:pt x="44" y="6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10"/>
                      <a:pt x="42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2"/>
                      <a:pt x="20" y="10"/>
                      <a:pt x="20" y="8"/>
                    </a:cubicBezTo>
                    <a:close/>
                    <a:moveTo>
                      <a:pt x="14" y="77"/>
                    </a:moveTo>
                    <a:cubicBezTo>
                      <a:pt x="10" y="77"/>
                      <a:pt x="8" y="74"/>
                      <a:pt x="8" y="70"/>
                    </a:cubicBezTo>
                    <a:cubicBezTo>
                      <a:pt x="8" y="66"/>
                      <a:pt x="10" y="64"/>
                      <a:pt x="14" y="64"/>
                    </a:cubicBezTo>
                    <a:cubicBezTo>
                      <a:pt x="18" y="64"/>
                      <a:pt x="21" y="66"/>
                      <a:pt x="21" y="70"/>
                    </a:cubicBezTo>
                    <a:cubicBezTo>
                      <a:pt x="21" y="74"/>
                      <a:pt x="18" y="77"/>
                      <a:pt x="14" y="77"/>
                    </a:cubicBezTo>
                    <a:close/>
                    <a:moveTo>
                      <a:pt x="50" y="77"/>
                    </a:moveTo>
                    <a:cubicBezTo>
                      <a:pt x="46" y="77"/>
                      <a:pt x="44" y="74"/>
                      <a:pt x="44" y="70"/>
                    </a:cubicBezTo>
                    <a:cubicBezTo>
                      <a:pt x="44" y="66"/>
                      <a:pt x="46" y="64"/>
                      <a:pt x="50" y="64"/>
                    </a:cubicBezTo>
                    <a:cubicBezTo>
                      <a:pt x="54" y="64"/>
                      <a:pt x="57" y="66"/>
                      <a:pt x="57" y="70"/>
                    </a:cubicBezTo>
                    <a:cubicBezTo>
                      <a:pt x="57" y="74"/>
                      <a:pt x="54" y="77"/>
                      <a:pt x="5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Oval 217"/>
              <p:cNvSpPr>
                <a:spLocks noChangeArrowheads="1"/>
              </p:cNvSpPr>
              <p:nvPr/>
            </p:nvSpPr>
            <p:spPr bwMode="auto">
              <a:xfrm>
                <a:off x="3632069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8" name="Oval 218"/>
              <p:cNvSpPr>
                <a:spLocks noChangeArrowheads="1"/>
              </p:cNvSpPr>
              <p:nvPr/>
            </p:nvSpPr>
            <p:spPr bwMode="auto">
              <a:xfrm>
                <a:off x="3558297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456238" y="2517775"/>
            <a:ext cx="1250950" cy="1250950"/>
            <a:chOff x="5455878" y="2517308"/>
            <a:chExt cx="1251876" cy="1251876"/>
          </a:xfrm>
        </p:grpSpPr>
        <p:sp>
          <p:nvSpPr>
            <p:cNvPr id="30" name="椭圆 29"/>
            <p:cNvSpPr/>
            <p:nvPr/>
          </p:nvSpPr>
          <p:spPr>
            <a:xfrm>
              <a:off x="545587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1" name="Group 416"/>
            <p:cNvGrpSpPr>
              <a:grpSpLocks/>
            </p:cNvGrpSpPr>
            <p:nvPr/>
          </p:nvGrpSpPr>
          <p:grpSpPr bwMode="auto">
            <a:xfrm>
              <a:off x="5755759" y="2959333"/>
              <a:ext cx="649104" cy="367826"/>
              <a:chOff x="2442" y="2441"/>
              <a:chExt cx="208" cy="119"/>
            </a:xfrm>
          </p:grpSpPr>
          <p:sp>
            <p:nvSpPr>
              <p:cNvPr id="32" name="Oval 232"/>
              <p:cNvSpPr>
                <a:spLocks noChangeArrowheads="1"/>
              </p:cNvSpPr>
              <p:nvPr/>
            </p:nvSpPr>
            <p:spPr bwMode="auto">
              <a:xfrm>
                <a:off x="2580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3" name="Oval 236"/>
              <p:cNvSpPr>
                <a:spLocks noChangeArrowheads="1"/>
              </p:cNvSpPr>
              <p:nvPr/>
            </p:nvSpPr>
            <p:spPr bwMode="auto">
              <a:xfrm>
                <a:off x="2476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4" name="Freeform 254"/>
              <p:cNvSpPr>
                <a:spLocks noEditPoints="1"/>
              </p:cNvSpPr>
              <p:nvPr/>
            </p:nvSpPr>
            <p:spPr bwMode="auto">
              <a:xfrm>
                <a:off x="2442" y="2441"/>
                <a:ext cx="208" cy="97"/>
              </a:xfrm>
              <a:custGeom>
                <a:avLst/>
                <a:gdLst>
                  <a:gd name="T0" fmla="*/ 5376 w 104"/>
                  <a:gd name="T1" fmla="*/ 1352 h 48"/>
                  <a:gd name="T2" fmla="*/ 4928 w 104"/>
                  <a:gd name="T3" fmla="*/ 1083 h 48"/>
                  <a:gd name="T4" fmla="*/ 4224 w 104"/>
                  <a:gd name="T5" fmla="*/ 200 h 48"/>
                  <a:gd name="T6" fmla="*/ 3840 w 104"/>
                  <a:gd name="T7" fmla="*/ 0 h 48"/>
                  <a:gd name="T8" fmla="*/ 2048 w 104"/>
                  <a:gd name="T9" fmla="*/ 0 h 48"/>
                  <a:gd name="T10" fmla="*/ 1728 w 104"/>
                  <a:gd name="T11" fmla="*/ 200 h 48"/>
                  <a:gd name="T12" fmla="*/ 1088 w 104"/>
                  <a:gd name="T13" fmla="*/ 1083 h 48"/>
                  <a:gd name="T14" fmla="*/ 640 w 104"/>
                  <a:gd name="T15" fmla="*/ 1352 h 48"/>
                  <a:gd name="T16" fmla="*/ 256 w 104"/>
                  <a:gd name="T17" fmla="*/ 1352 h 48"/>
                  <a:gd name="T18" fmla="*/ 0 w 104"/>
                  <a:gd name="T19" fmla="*/ 1649 h 48"/>
                  <a:gd name="T20" fmla="*/ 0 w 104"/>
                  <a:gd name="T21" fmla="*/ 3005 h 48"/>
                  <a:gd name="T22" fmla="*/ 256 w 104"/>
                  <a:gd name="T23" fmla="*/ 3268 h 48"/>
                  <a:gd name="T24" fmla="*/ 768 w 104"/>
                  <a:gd name="T25" fmla="*/ 3268 h 48"/>
                  <a:gd name="T26" fmla="*/ 1664 w 104"/>
                  <a:gd name="T27" fmla="*/ 2467 h 48"/>
                  <a:gd name="T28" fmla="*/ 2560 w 104"/>
                  <a:gd name="T29" fmla="*/ 3268 h 48"/>
                  <a:gd name="T30" fmla="*/ 4096 w 104"/>
                  <a:gd name="T31" fmla="*/ 3268 h 48"/>
                  <a:gd name="T32" fmla="*/ 4992 w 104"/>
                  <a:gd name="T33" fmla="*/ 2467 h 48"/>
                  <a:gd name="T34" fmla="*/ 5888 w 104"/>
                  <a:gd name="T35" fmla="*/ 3268 h 48"/>
                  <a:gd name="T36" fmla="*/ 6400 w 104"/>
                  <a:gd name="T37" fmla="*/ 3268 h 48"/>
                  <a:gd name="T38" fmla="*/ 6656 w 104"/>
                  <a:gd name="T39" fmla="*/ 3005 h 48"/>
                  <a:gd name="T40" fmla="*/ 6656 w 104"/>
                  <a:gd name="T41" fmla="*/ 2467 h 48"/>
                  <a:gd name="T42" fmla="*/ 5376 w 104"/>
                  <a:gd name="T43" fmla="*/ 1352 h 48"/>
                  <a:gd name="T44" fmla="*/ 1472 w 104"/>
                  <a:gd name="T45" fmla="*/ 1352 h 48"/>
                  <a:gd name="T46" fmla="*/ 2048 w 104"/>
                  <a:gd name="T47" fmla="*/ 604 h 48"/>
                  <a:gd name="T48" fmla="*/ 2112 w 104"/>
                  <a:gd name="T49" fmla="*/ 536 h 48"/>
                  <a:gd name="T50" fmla="*/ 2816 w 104"/>
                  <a:gd name="T51" fmla="*/ 536 h 48"/>
                  <a:gd name="T52" fmla="*/ 2816 w 104"/>
                  <a:gd name="T53" fmla="*/ 1352 h 48"/>
                  <a:gd name="T54" fmla="*/ 1472 w 104"/>
                  <a:gd name="T55" fmla="*/ 1352 h 48"/>
                  <a:gd name="T56" fmla="*/ 3328 w 104"/>
                  <a:gd name="T57" fmla="*/ 1352 h 48"/>
                  <a:gd name="T58" fmla="*/ 3328 w 104"/>
                  <a:gd name="T59" fmla="*/ 536 h 48"/>
                  <a:gd name="T60" fmla="*/ 3776 w 104"/>
                  <a:gd name="T61" fmla="*/ 536 h 48"/>
                  <a:gd name="T62" fmla="*/ 3968 w 104"/>
                  <a:gd name="T63" fmla="*/ 604 h 48"/>
                  <a:gd name="T64" fmla="*/ 4480 w 104"/>
                  <a:gd name="T65" fmla="*/ 1352 h 48"/>
                  <a:gd name="T66" fmla="*/ 3328 w 104"/>
                  <a:gd name="T67" fmla="*/ 1352 h 4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4"/>
                  <a:gd name="T103" fmla="*/ 0 h 48"/>
                  <a:gd name="T104" fmla="*/ 104 w 104"/>
                  <a:gd name="T105" fmla="*/ 48 h 4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4" h="48">
                    <a:moveTo>
                      <a:pt x="84" y="20"/>
                    </a:moveTo>
                    <a:cubicBezTo>
                      <a:pt x="80" y="20"/>
                      <a:pt x="81" y="20"/>
                      <a:pt x="77" y="16"/>
                    </a:cubicBezTo>
                    <a:cubicBezTo>
                      <a:pt x="74" y="12"/>
                      <a:pt x="66" y="3"/>
                      <a:pt x="66" y="3"/>
                    </a:cubicBezTo>
                    <a:cubicBezTo>
                      <a:pt x="65" y="1"/>
                      <a:pt x="62" y="0"/>
                      <a:pt x="6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0" y="0"/>
                      <a:pt x="28" y="1"/>
                      <a:pt x="27" y="3"/>
                    </a:cubicBezTo>
                    <a:cubicBezTo>
                      <a:pt x="27" y="3"/>
                      <a:pt x="20" y="12"/>
                      <a:pt x="17" y="16"/>
                    </a:cubicBezTo>
                    <a:cubicBezTo>
                      <a:pt x="14" y="20"/>
                      <a:pt x="14" y="20"/>
                      <a:pt x="10" y="20"/>
                    </a:cubicBezTo>
                    <a:cubicBezTo>
                      <a:pt x="8" y="20"/>
                      <a:pt x="4" y="20"/>
                      <a:pt x="4" y="20"/>
                    </a:cubicBezTo>
                    <a:cubicBezTo>
                      <a:pt x="2" y="20"/>
                      <a:pt x="0" y="22"/>
                      <a:pt x="0" y="2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1"/>
                      <a:pt x="19" y="36"/>
                      <a:pt x="26" y="36"/>
                    </a:cubicBezTo>
                    <a:cubicBezTo>
                      <a:pt x="33" y="36"/>
                      <a:pt x="39" y="41"/>
                      <a:pt x="40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1"/>
                      <a:pt x="71" y="36"/>
                      <a:pt x="78" y="36"/>
                    </a:cubicBezTo>
                    <a:cubicBezTo>
                      <a:pt x="85" y="36"/>
                      <a:pt x="91" y="41"/>
                      <a:pt x="92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2" y="48"/>
                      <a:pt x="104" y="46"/>
                      <a:pt x="104" y="44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0" y="20"/>
                      <a:pt x="84" y="20"/>
                    </a:cubicBezTo>
                    <a:close/>
                    <a:moveTo>
                      <a:pt x="23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20"/>
                      <a:pt x="44" y="20"/>
                      <a:pt x="44" y="20"/>
                    </a:cubicBezTo>
                    <a:lnTo>
                      <a:pt x="23" y="20"/>
                    </a:lnTo>
                    <a:close/>
                    <a:moveTo>
                      <a:pt x="52" y="20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0" y="8"/>
                      <a:pt x="61" y="9"/>
                      <a:pt x="62" y="9"/>
                    </a:cubicBezTo>
                    <a:cubicBezTo>
                      <a:pt x="70" y="20"/>
                      <a:pt x="70" y="20"/>
                      <a:pt x="70" y="20"/>
                    </a:cubicBezTo>
                    <a:lnTo>
                      <a:pt x="52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371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3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8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6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6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9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endCxn id="10" idx="6"/>
          </p:cNvCxnSpPr>
          <p:nvPr/>
        </p:nvCxnSpPr>
        <p:spPr>
          <a:xfrm flipH="1">
            <a:off x="1870075" y="3429000"/>
            <a:ext cx="10321925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038600" y="4025900"/>
            <a:ext cx="1106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MLAY 04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007225" y="2208213"/>
            <a:ext cx="1028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JUNE 01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551988" y="4117975"/>
            <a:ext cx="1273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latin typeface="造字工房悦黑体验版细体"/>
                <a:ea typeface="造字工房悦黑体验版细体"/>
                <a:cs typeface="造字工房悦黑体验版细体"/>
              </a:rPr>
              <a:t>MARCH 15</a:t>
            </a:r>
            <a:endParaRPr lang="zh-CN" altLang="en-US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8225" y="4435475"/>
            <a:ext cx="1439863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CLOUDY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6492875" y="2549525"/>
            <a:ext cx="1439863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WINDY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9236075" y="4503738"/>
            <a:ext cx="1485900" cy="342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RAINFALL</a:t>
            </a:r>
            <a:endParaRPr lang="zh-CN" altLang="en-US" sz="2400" dirty="0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76275" y="2832100"/>
            <a:ext cx="1193800" cy="1193800"/>
            <a:chOff x="675815" y="2832143"/>
            <a:chExt cx="1193713" cy="1193713"/>
          </a:xfrm>
        </p:grpSpPr>
        <p:sp>
          <p:nvSpPr>
            <p:cNvPr id="10" name="椭圆 9"/>
            <p:cNvSpPr/>
            <p:nvPr/>
          </p:nvSpPr>
          <p:spPr>
            <a:xfrm>
              <a:off x="675815" y="2832143"/>
              <a:ext cx="1193713" cy="119371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1" name="Group 312"/>
            <p:cNvGrpSpPr>
              <a:grpSpLocks/>
            </p:cNvGrpSpPr>
            <p:nvPr/>
          </p:nvGrpSpPr>
          <p:grpSpPr bwMode="auto">
            <a:xfrm>
              <a:off x="903169" y="3071565"/>
              <a:ext cx="726216" cy="714868"/>
              <a:chOff x="1642" y="2007"/>
              <a:chExt cx="210" cy="206"/>
            </a:xfrm>
          </p:grpSpPr>
          <p:sp>
            <p:nvSpPr>
              <p:cNvPr id="12" name="Freeform 129"/>
              <p:cNvSpPr>
                <a:spLocks/>
              </p:cNvSpPr>
              <p:nvPr/>
            </p:nvSpPr>
            <p:spPr bwMode="auto">
              <a:xfrm>
                <a:off x="1784" y="2061"/>
                <a:ext cx="12" cy="88"/>
              </a:xfrm>
              <a:custGeom>
                <a:avLst/>
                <a:gdLst>
                  <a:gd name="T0" fmla="*/ 192 w 6"/>
                  <a:gd name="T1" fmla="*/ 2816 h 44"/>
                  <a:gd name="T2" fmla="*/ 0 w 6"/>
                  <a:gd name="T3" fmla="*/ 2624 h 44"/>
                  <a:gd name="T4" fmla="*/ 0 w 6"/>
                  <a:gd name="T5" fmla="*/ 192 h 44"/>
                  <a:gd name="T6" fmla="*/ 192 w 6"/>
                  <a:gd name="T7" fmla="*/ 0 h 44"/>
                  <a:gd name="T8" fmla="*/ 384 w 6"/>
                  <a:gd name="T9" fmla="*/ 192 h 44"/>
                  <a:gd name="T10" fmla="*/ 384 w 6"/>
                  <a:gd name="T11" fmla="*/ 2624 h 44"/>
                  <a:gd name="T12" fmla="*/ 192 w 6"/>
                  <a:gd name="T13" fmla="*/ 2816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4"/>
                  <a:gd name="T23" fmla="*/ 6 w 6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4">
                    <a:moveTo>
                      <a:pt x="3" y="44"/>
                    </a:moveTo>
                    <a:cubicBezTo>
                      <a:pt x="2" y="44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3"/>
                      <a:pt x="4" y="44"/>
                      <a:pt x="3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130"/>
              <p:cNvSpPr>
                <a:spLocks/>
              </p:cNvSpPr>
              <p:nvPr/>
            </p:nvSpPr>
            <p:spPr bwMode="auto">
              <a:xfrm>
                <a:off x="1752" y="2061"/>
                <a:ext cx="12" cy="88"/>
              </a:xfrm>
              <a:custGeom>
                <a:avLst/>
                <a:gdLst>
                  <a:gd name="T0" fmla="*/ 192 w 6"/>
                  <a:gd name="T1" fmla="*/ 2816 h 44"/>
                  <a:gd name="T2" fmla="*/ 0 w 6"/>
                  <a:gd name="T3" fmla="*/ 2624 h 44"/>
                  <a:gd name="T4" fmla="*/ 0 w 6"/>
                  <a:gd name="T5" fmla="*/ 192 h 44"/>
                  <a:gd name="T6" fmla="*/ 192 w 6"/>
                  <a:gd name="T7" fmla="*/ 0 h 44"/>
                  <a:gd name="T8" fmla="*/ 384 w 6"/>
                  <a:gd name="T9" fmla="*/ 192 h 44"/>
                  <a:gd name="T10" fmla="*/ 384 w 6"/>
                  <a:gd name="T11" fmla="*/ 2624 h 44"/>
                  <a:gd name="T12" fmla="*/ 192 w 6"/>
                  <a:gd name="T13" fmla="*/ 2816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4"/>
                  <a:gd name="T23" fmla="*/ 6 w 6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4">
                    <a:moveTo>
                      <a:pt x="3" y="44"/>
                    </a:moveTo>
                    <a:cubicBezTo>
                      <a:pt x="2" y="44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3"/>
                      <a:pt x="4" y="44"/>
                      <a:pt x="3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131"/>
              <p:cNvSpPr>
                <a:spLocks/>
              </p:cNvSpPr>
              <p:nvPr/>
            </p:nvSpPr>
            <p:spPr bwMode="auto">
              <a:xfrm>
                <a:off x="1714" y="2085"/>
                <a:ext cx="120" cy="12"/>
              </a:xfrm>
              <a:custGeom>
                <a:avLst/>
                <a:gdLst>
                  <a:gd name="T0" fmla="*/ 3648 w 60"/>
                  <a:gd name="T1" fmla="*/ 384 h 6"/>
                  <a:gd name="T2" fmla="*/ 192 w 60"/>
                  <a:gd name="T3" fmla="*/ 384 h 6"/>
                  <a:gd name="T4" fmla="*/ 0 w 60"/>
                  <a:gd name="T5" fmla="*/ 192 h 6"/>
                  <a:gd name="T6" fmla="*/ 192 w 60"/>
                  <a:gd name="T7" fmla="*/ 0 h 6"/>
                  <a:gd name="T8" fmla="*/ 3648 w 60"/>
                  <a:gd name="T9" fmla="*/ 0 h 6"/>
                  <a:gd name="T10" fmla="*/ 3840 w 60"/>
                  <a:gd name="T11" fmla="*/ 192 h 6"/>
                  <a:gd name="T12" fmla="*/ 3648 w 60"/>
                  <a:gd name="T13" fmla="*/ 384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6"/>
                  <a:gd name="T23" fmla="*/ 60 w 60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6">
                    <a:moveTo>
                      <a:pt x="57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9" y="0"/>
                      <a:pt x="60" y="2"/>
                      <a:pt x="60" y="3"/>
                    </a:cubicBezTo>
                    <a:cubicBezTo>
                      <a:pt x="60" y="4"/>
                      <a:pt x="59" y="6"/>
                      <a:pt x="57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132"/>
              <p:cNvSpPr>
                <a:spLocks/>
              </p:cNvSpPr>
              <p:nvPr/>
            </p:nvSpPr>
            <p:spPr bwMode="auto">
              <a:xfrm>
                <a:off x="1714" y="2109"/>
                <a:ext cx="112" cy="12"/>
              </a:xfrm>
              <a:custGeom>
                <a:avLst/>
                <a:gdLst>
                  <a:gd name="T0" fmla="*/ 3392 w 56"/>
                  <a:gd name="T1" fmla="*/ 384 h 6"/>
                  <a:gd name="T2" fmla="*/ 192 w 56"/>
                  <a:gd name="T3" fmla="*/ 384 h 6"/>
                  <a:gd name="T4" fmla="*/ 0 w 56"/>
                  <a:gd name="T5" fmla="*/ 192 h 6"/>
                  <a:gd name="T6" fmla="*/ 192 w 56"/>
                  <a:gd name="T7" fmla="*/ 0 h 6"/>
                  <a:gd name="T8" fmla="*/ 3392 w 56"/>
                  <a:gd name="T9" fmla="*/ 0 h 6"/>
                  <a:gd name="T10" fmla="*/ 3584 w 56"/>
                  <a:gd name="T11" fmla="*/ 192 h 6"/>
                  <a:gd name="T12" fmla="*/ 3392 w 56"/>
                  <a:gd name="T13" fmla="*/ 384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6"/>
                  <a:gd name="T22" fmla="*/ 0 h 6"/>
                  <a:gd name="T23" fmla="*/ 56 w 5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6" h="6">
                    <a:moveTo>
                      <a:pt x="5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5" y="0"/>
                      <a:pt x="56" y="2"/>
                      <a:pt x="56" y="3"/>
                    </a:cubicBezTo>
                    <a:cubicBezTo>
                      <a:pt x="56" y="4"/>
                      <a:pt x="55" y="6"/>
                      <a:pt x="53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133"/>
              <p:cNvSpPr>
                <a:spLocks noEditPoints="1"/>
              </p:cNvSpPr>
              <p:nvPr/>
            </p:nvSpPr>
            <p:spPr bwMode="auto">
              <a:xfrm>
                <a:off x="1698" y="2055"/>
                <a:ext cx="154" cy="96"/>
              </a:xfrm>
              <a:custGeom>
                <a:avLst/>
                <a:gdLst>
                  <a:gd name="T0" fmla="*/ 4288 w 77"/>
                  <a:gd name="T1" fmla="*/ 512 h 48"/>
                  <a:gd name="T2" fmla="*/ 4288 w 77"/>
                  <a:gd name="T3" fmla="*/ 576 h 48"/>
                  <a:gd name="T4" fmla="*/ 3392 w 77"/>
                  <a:gd name="T5" fmla="*/ 2560 h 48"/>
                  <a:gd name="T6" fmla="*/ 1344 w 77"/>
                  <a:gd name="T7" fmla="*/ 2560 h 48"/>
                  <a:gd name="T8" fmla="*/ 1280 w 77"/>
                  <a:gd name="T9" fmla="*/ 2560 h 48"/>
                  <a:gd name="T10" fmla="*/ 704 w 77"/>
                  <a:gd name="T11" fmla="*/ 576 h 48"/>
                  <a:gd name="T12" fmla="*/ 704 w 77"/>
                  <a:gd name="T13" fmla="*/ 512 h 48"/>
                  <a:gd name="T14" fmla="*/ 4288 w 77"/>
                  <a:gd name="T15" fmla="*/ 512 h 48"/>
                  <a:gd name="T16" fmla="*/ 4288 w 77"/>
                  <a:gd name="T17" fmla="*/ 0 h 48"/>
                  <a:gd name="T18" fmla="*/ 576 w 77"/>
                  <a:gd name="T19" fmla="*/ 0 h 48"/>
                  <a:gd name="T20" fmla="*/ 192 w 77"/>
                  <a:gd name="T21" fmla="*/ 768 h 48"/>
                  <a:gd name="T22" fmla="*/ 832 w 77"/>
                  <a:gd name="T23" fmla="*/ 2816 h 48"/>
                  <a:gd name="T24" fmla="*/ 1344 w 77"/>
                  <a:gd name="T25" fmla="*/ 3072 h 48"/>
                  <a:gd name="T26" fmla="*/ 3456 w 77"/>
                  <a:gd name="T27" fmla="*/ 3072 h 48"/>
                  <a:gd name="T28" fmla="*/ 3840 w 77"/>
                  <a:gd name="T29" fmla="*/ 2752 h 48"/>
                  <a:gd name="T30" fmla="*/ 4736 w 77"/>
                  <a:gd name="T31" fmla="*/ 768 h 48"/>
                  <a:gd name="T32" fmla="*/ 4288 w 77"/>
                  <a:gd name="T33" fmla="*/ 0 h 4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7"/>
                  <a:gd name="T52" fmla="*/ 0 h 48"/>
                  <a:gd name="T53" fmla="*/ 77 w 77"/>
                  <a:gd name="T54" fmla="*/ 48 h 4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7" h="48">
                    <a:moveTo>
                      <a:pt x="67" y="8"/>
                    </a:moveTo>
                    <a:cubicBezTo>
                      <a:pt x="67" y="8"/>
                      <a:pt x="67" y="9"/>
                      <a:pt x="67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0" y="40"/>
                      <a:pt x="20" y="4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67" y="8"/>
                      <a:pt x="67" y="8"/>
                      <a:pt x="67" y="8"/>
                    </a:cubicBezTo>
                    <a:moveTo>
                      <a:pt x="67" y="0"/>
                    </a:moveTo>
                    <a:cubicBezTo>
                      <a:pt x="58" y="0"/>
                      <a:pt x="13" y="0"/>
                      <a:pt x="9" y="0"/>
                    </a:cubicBezTo>
                    <a:cubicBezTo>
                      <a:pt x="6" y="0"/>
                      <a:pt x="0" y="3"/>
                      <a:pt x="3" y="12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4" y="45"/>
                      <a:pt x="16" y="48"/>
                      <a:pt x="21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8" y="48"/>
                      <a:pt x="60" y="45"/>
                      <a:pt x="60" y="43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7" y="7"/>
                      <a:pt x="75" y="0"/>
                      <a:pt x="6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Oval 134"/>
              <p:cNvSpPr>
                <a:spLocks noChangeArrowheads="1"/>
              </p:cNvSpPr>
              <p:nvPr/>
            </p:nvSpPr>
            <p:spPr bwMode="auto">
              <a:xfrm>
                <a:off x="1740" y="218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18" name="Oval 135"/>
              <p:cNvSpPr>
                <a:spLocks noChangeArrowheads="1"/>
              </p:cNvSpPr>
              <p:nvPr/>
            </p:nvSpPr>
            <p:spPr bwMode="auto">
              <a:xfrm>
                <a:off x="1788" y="218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19" name="Freeform 136"/>
              <p:cNvSpPr>
                <a:spLocks/>
              </p:cNvSpPr>
              <p:nvPr/>
            </p:nvSpPr>
            <p:spPr bwMode="auto">
              <a:xfrm>
                <a:off x="1642" y="2007"/>
                <a:ext cx="186" cy="176"/>
              </a:xfrm>
              <a:custGeom>
                <a:avLst/>
                <a:gdLst>
                  <a:gd name="T0" fmla="*/ 5696 w 93"/>
                  <a:gd name="T1" fmla="*/ 5632 h 88"/>
                  <a:gd name="T2" fmla="*/ 3712 w 93"/>
                  <a:gd name="T3" fmla="*/ 5632 h 88"/>
                  <a:gd name="T4" fmla="*/ 2688 w 93"/>
                  <a:gd name="T5" fmla="*/ 4928 h 88"/>
                  <a:gd name="T6" fmla="*/ 2688 w 93"/>
                  <a:gd name="T7" fmla="*/ 4928 h 88"/>
                  <a:gd name="T8" fmla="*/ 1472 w 93"/>
                  <a:gd name="T9" fmla="*/ 832 h 88"/>
                  <a:gd name="T10" fmla="*/ 1152 w 93"/>
                  <a:gd name="T11" fmla="*/ 512 h 88"/>
                  <a:gd name="T12" fmla="*/ 256 w 93"/>
                  <a:gd name="T13" fmla="*/ 512 h 88"/>
                  <a:gd name="T14" fmla="*/ 0 w 93"/>
                  <a:gd name="T15" fmla="*/ 256 h 88"/>
                  <a:gd name="T16" fmla="*/ 256 w 93"/>
                  <a:gd name="T17" fmla="*/ 0 h 88"/>
                  <a:gd name="T18" fmla="*/ 1152 w 93"/>
                  <a:gd name="T19" fmla="*/ 0 h 88"/>
                  <a:gd name="T20" fmla="*/ 1984 w 93"/>
                  <a:gd name="T21" fmla="*/ 704 h 88"/>
                  <a:gd name="T22" fmla="*/ 3200 w 93"/>
                  <a:gd name="T23" fmla="*/ 4736 h 88"/>
                  <a:gd name="T24" fmla="*/ 3712 w 93"/>
                  <a:gd name="T25" fmla="*/ 5120 h 88"/>
                  <a:gd name="T26" fmla="*/ 5696 w 93"/>
                  <a:gd name="T27" fmla="*/ 5120 h 88"/>
                  <a:gd name="T28" fmla="*/ 5952 w 93"/>
                  <a:gd name="T29" fmla="*/ 5376 h 88"/>
                  <a:gd name="T30" fmla="*/ 5696 w 93"/>
                  <a:gd name="T31" fmla="*/ 5632 h 8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3"/>
                  <a:gd name="T49" fmla="*/ 0 h 88"/>
                  <a:gd name="T50" fmla="*/ 93 w 93"/>
                  <a:gd name="T51" fmla="*/ 88 h 8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3" h="88">
                    <a:moveTo>
                      <a:pt x="89" y="88"/>
                    </a:moveTo>
                    <a:cubicBezTo>
                      <a:pt x="58" y="88"/>
                      <a:pt x="58" y="88"/>
                      <a:pt x="58" y="88"/>
                    </a:cubicBezTo>
                    <a:cubicBezTo>
                      <a:pt x="47" y="88"/>
                      <a:pt x="43" y="77"/>
                      <a:pt x="42" y="77"/>
                    </a:cubicBezTo>
                    <a:cubicBezTo>
                      <a:pt x="42" y="77"/>
                      <a:pt x="42" y="77"/>
                      <a:pt x="42" y="77"/>
                    </a:cubicBezTo>
                    <a:cubicBezTo>
                      <a:pt x="42" y="77"/>
                      <a:pt x="25" y="17"/>
                      <a:pt x="23" y="13"/>
                    </a:cubicBezTo>
                    <a:cubicBezTo>
                      <a:pt x="22" y="9"/>
                      <a:pt x="21" y="8"/>
                      <a:pt x="18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7" y="0"/>
                      <a:pt x="30" y="5"/>
                      <a:pt x="31" y="11"/>
                    </a:cubicBezTo>
                    <a:cubicBezTo>
                      <a:pt x="32" y="15"/>
                      <a:pt x="49" y="70"/>
                      <a:pt x="50" y="74"/>
                    </a:cubicBezTo>
                    <a:cubicBezTo>
                      <a:pt x="50" y="75"/>
                      <a:pt x="53" y="80"/>
                      <a:pt x="58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92" y="80"/>
                      <a:pt x="93" y="82"/>
                      <a:pt x="93" y="84"/>
                    </a:cubicBezTo>
                    <a:cubicBezTo>
                      <a:pt x="93" y="86"/>
                      <a:pt x="92" y="88"/>
                      <a:pt x="89" y="8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Group 2979"/>
          <p:cNvGrpSpPr>
            <a:grpSpLocks/>
          </p:cNvGrpSpPr>
          <p:nvPr/>
        </p:nvGrpSpPr>
        <p:grpSpPr bwMode="auto">
          <a:xfrm>
            <a:off x="9236075" y="4092575"/>
            <a:ext cx="371475" cy="311150"/>
            <a:chOff x="2963" y="4"/>
            <a:chExt cx="204" cy="172"/>
          </a:xfrm>
        </p:grpSpPr>
        <p:sp>
          <p:nvSpPr>
            <p:cNvPr id="21" name="Freeform 1677"/>
            <p:cNvSpPr>
              <a:spLocks/>
            </p:cNvSpPr>
            <p:nvPr/>
          </p:nvSpPr>
          <p:spPr bwMode="auto">
            <a:xfrm>
              <a:off x="2991" y="32"/>
              <a:ext cx="74" cy="62"/>
            </a:xfrm>
            <a:custGeom>
              <a:avLst/>
              <a:gdLst>
                <a:gd name="T0" fmla="*/ 192 w 37"/>
                <a:gd name="T1" fmla="*/ 1984 h 31"/>
                <a:gd name="T2" fmla="*/ 0 w 37"/>
                <a:gd name="T3" fmla="*/ 1280 h 31"/>
                <a:gd name="T4" fmla="*/ 1280 w 37"/>
                <a:gd name="T5" fmla="*/ 0 h 31"/>
                <a:gd name="T6" fmla="*/ 2368 w 37"/>
                <a:gd name="T7" fmla="*/ 640 h 31"/>
                <a:gd name="T8" fmla="*/ 1920 w 37"/>
                <a:gd name="T9" fmla="*/ 896 h 31"/>
                <a:gd name="T10" fmla="*/ 1280 w 37"/>
                <a:gd name="T11" fmla="*/ 512 h 31"/>
                <a:gd name="T12" fmla="*/ 512 w 37"/>
                <a:gd name="T13" fmla="*/ 1280 h 31"/>
                <a:gd name="T14" fmla="*/ 640 w 37"/>
                <a:gd name="T15" fmla="*/ 1728 h 31"/>
                <a:gd name="T16" fmla="*/ 192 w 37"/>
                <a:gd name="T17" fmla="*/ 1984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31"/>
                <a:gd name="T29" fmla="*/ 37 w 37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31">
                  <a:moveTo>
                    <a:pt x="3" y="31"/>
                  </a:moveTo>
                  <a:cubicBezTo>
                    <a:pt x="1" y="28"/>
                    <a:pt x="0" y="24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" y="0"/>
                    <a:pt x="34" y="4"/>
                    <a:pt x="37" y="1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0"/>
                    <a:pt x="24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22"/>
                    <a:pt x="9" y="25"/>
                    <a:pt x="10" y="27"/>
                  </a:cubicBezTo>
                  <a:cubicBezTo>
                    <a:pt x="3" y="31"/>
                    <a:pt x="3" y="31"/>
                    <a:pt x="3" y="3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678"/>
            <p:cNvSpPr>
              <a:spLocks/>
            </p:cNvSpPr>
            <p:nvPr/>
          </p:nvSpPr>
          <p:spPr bwMode="auto">
            <a:xfrm>
              <a:off x="3027" y="4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679"/>
            <p:cNvSpPr>
              <a:spLocks/>
            </p:cNvSpPr>
            <p:nvPr/>
          </p:nvSpPr>
          <p:spPr bwMode="auto">
            <a:xfrm>
              <a:off x="3027" y="4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680"/>
            <p:cNvSpPr>
              <a:spLocks/>
            </p:cNvSpPr>
            <p:nvPr/>
          </p:nvSpPr>
          <p:spPr bwMode="auto">
            <a:xfrm>
              <a:off x="2963" y="68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681"/>
            <p:cNvSpPr>
              <a:spLocks/>
            </p:cNvSpPr>
            <p:nvPr/>
          </p:nvSpPr>
          <p:spPr bwMode="auto">
            <a:xfrm>
              <a:off x="2963" y="68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682"/>
            <p:cNvSpPr>
              <a:spLocks/>
            </p:cNvSpPr>
            <p:nvPr/>
          </p:nvSpPr>
          <p:spPr bwMode="auto">
            <a:xfrm>
              <a:off x="2971" y="34"/>
              <a:ext cx="28" cy="22"/>
            </a:xfrm>
            <a:custGeom>
              <a:avLst/>
              <a:gdLst>
                <a:gd name="T0" fmla="*/ 768 w 14"/>
                <a:gd name="T1" fmla="*/ 704 h 11"/>
                <a:gd name="T2" fmla="*/ 640 w 14"/>
                <a:gd name="T3" fmla="*/ 640 h 11"/>
                <a:gd name="T4" fmla="*/ 64 w 14"/>
                <a:gd name="T5" fmla="*/ 320 h 11"/>
                <a:gd name="T6" fmla="*/ 0 w 14"/>
                <a:gd name="T7" fmla="*/ 128 h 11"/>
                <a:gd name="T8" fmla="*/ 192 w 14"/>
                <a:gd name="T9" fmla="*/ 64 h 11"/>
                <a:gd name="T10" fmla="*/ 832 w 14"/>
                <a:gd name="T11" fmla="*/ 384 h 11"/>
                <a:gd name="T12" fmla="*/ 896 w 14"/>
                <a:gd name="T13" fmla="*/ 640 h 11"/>
                <a:gd name="T14" fmla="*/ 76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683"/>
            <p:cNvSpPr>
              <a:spLocks/>
            </p:cNvSpPr>
            <p:nvPr/>
          </p:nvSpPr>
          <p:spPr bwMode="auto">
            <a:xfrm>
              <a:off x="2971" y="34"/>
              <a:ext cx="28" cy="22"/>
            </a:xfrm>
            <a:custGeom>
              <a:avLst/>
              <a:gdLst>
                <a:gd name="T0" fmla="*/ 768 w 14"/>
                <a:gd name="T1" fmla="*/ 704 h 11"/>
                <a:gd name="T2" fmla="*/ 640 w 14"/>
                <a:gd name="T3" fmla="*/ 640 h 11"/>
                <a:gd name="T4" fmla="*/ 64 w 14"/>
                <a:gd name="T5" fmla="*/ 320 h 11"/>
                <a:gd name="T6" fmla="*/ 0 w 14"/>
                <a:gd name="T7" fmla="*/ 128 h 11"/>
                <a:gd name="T8" fmla="*/ 192 w 14"/>
                <a:gd name="T9" fmla="*/ 64 h 11"/>
                <a:gd name="T10" fmla="*/ 832 w 14"/>
                <a:gd name="T11" fmla="*/ 384 h 11"/>
                <a:gd name="T12" fmla="*/ 896 w 14"/>
                <a:gd name="T13" fmla="*/ 640 h 11"/>
                <a:gd name="T14" fmla="*/ 76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684"/>
            <p:cNvSpPr>
              <a:spLocks/>
            </p:cNvSpPr>
            <p:nvPr/>
          </p:nvSpPr>
          <p:spPr bwMode="auto">
            <a:xfrm>
              <a:off x="3047" y="12"/>
              <a:ext cx="22" cy="28"/>
            </a:xfrm>
            <a:custGeom>
              <a:avLst/>
              <a:gdLst>
                <a:gd name="T0" fmla="*/ 192 w 11"/>
                <a:gd name="T1" fmla="*/ 896 h 14"/>
                <a:gd name="T2" fmla="*/ 64 w 11"/>
                <a:gd name="T3" fmla="*/ 896 h 14"/>
                <a:gd name="T4" fmla="*/ 64 w 11"/>
                <a:gd name="T5" fmla="*/ 640 h 14"/>
                <a:gd name="T6" fmla="*/ 384 w 11"/>
                <a:gd name="T7" fmla="*/ 64 h 14"/>
                <a:gd name="T8" fmla="*/ 576 w 11"/>
                <a:gd name="T9" fmla="*/ 0 h 14"/>
                <a:gd name="T10" fmla="*/ 640 w 11"/>
                <a:gd name="T11" fmla="*/ 192 h 14"/>
                <a:gd name="T12" fmla="*/ 320 w 11"/>
                <a:gd name="T13" fmla="*/ 832 h 14"/>
                <a:gd name="T14" fmla="*/ 19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685"/>
            <p:cNvSpPr>
              <a:spLocks/>
            </p:cNvSpPr>
            <p:nvPr/>
          </p:nvSpPr>
          <p:spPr bwMode="auto">
            <a:xfrm>
              <a:off x="3047" y="12"/>
              <a:ext cx="22" cy="28"/>
            </a:xfrm>
            <a:custGeom>
              <a:avLst/>
              <a:gdLst>
                <a:gd name="T0" fmla="*/ 192 w 11"/>
                <a:gd name="T1" fmla="*/ 896 h 14"/>
                <a:gd name="T2" fmla="*/ 64 w 11"/>
                <a:gd name="T3" fmla="*/ 896 h 14"/>
                <a:gd name="T4" fmla="*/ 64 w 11"/>
                <a:gd name="T5" fmla="*/ 640 h 14"/>
                <a:gd name="T6" fmla="*/ 384 w 11"/>
                <a:gd name="T7" fmla="*/ 64 h 14"/>
                <a:gd name="T8" fmla="*/ 576 w 11"/>
                <a:gd name="T9" fmla="*/ 0 h 14"/>
                <a:gd name="T10" fmla="*/ 640 w 11"/>
                <a:gd name="T11" fmla="*/ 192 h 14"/>
                <a:gd name="T12" fmla="*/ 320 w 11"/>
                <a:gd name="T13" fmla="*/ 832 h 14"/>
                <a:gd name="T14" fmla="*/ 19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686"/>
            <p:cNvSpPr>
              <a:spLocks/>
            </p:cNvSpPr>
            <p:nvPr/>
          </p:nvSpPr>
          <p:spPr bwMode="auto">
            <a:xfrm>
              <a:off x="2971" y="88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687"/>
            <p:cNvSpPr>
              <a:spLocks/>
            </p:cNvSpPr>
            <p:nvPr/>
          </p:nvSpPr>
          <p:spPr bwMode="auto">
            <a:xfrm>
              <a:off x="3063" y="34"/>
              <a:ext cx="28" cy="22"/>
            </a:xfrm>
            <a:custGeom>
              <a:avLst/>
              <a:gdLst>
                <a:gd name="T0" fmla="*/ 128 w 14"/>
                <a:gd name="T1" fmla="*/ 704 h 11"/>
                <a:gd name="T2" fmla="*/ 0 w 14"/>
                <a:gd name="T3" fmla="*/ 640 h 11"/>
                <a:gd name="T4" fmla="*/ 64 w 14"/>
                <a:gd name="T5" fmla="*/ 384 h 11"/>
                <a:gd name="T6" fmla="*/ 704 w 14"/>
                <a:gd name="T7" fmla="*/ 64 h 11"/>
                <a:gd name="T8" fmla="*/ 896 w 14"/>
                <a:gd name="T9" fmla="*/ 128 h 11"/>
                <a:gd name="T10" fmla="*/ 832 w 14"/>
                <a:gd name="T11" fmla="*/ 320 h 11"/>
                <a:gd name="T12" fmla="*/ 256 w 14"/>
                <a:gd name="T13" fmla="*/ 640 h 11"/>
                <a:gd name="T14" fmla="*/ 12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688"/>
            <p:cNvSpPr>
              <a:spLocks/>
            </p:cNvSpPr>
            <p:nvPr/>
          </p:nvSpPr>
          <p:spPr bwMode="auto">
            <a:xfrm>
              <a:off x="2971" y="88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689"/>
            <p:cNvSpPr>
              <a:spLocks/>
            </p:cNvSpPr>
            <p:nvPr/>
          </p:nvSpPr>
          <p:spPr bwMode="auto">
            <a:xfrm>
              <a:off x="3063" y="34"/>
              <a:ext cx="28" cy="22"/>
            </a:xfrm>
            <a:custGeom>
              <a:avLst/>
              <a:gdLst>
                <a:gd name="T0" fmla="*/ 128 w 14"/>
                <a:gd name="T1" fmla="*/ 704 h 11"/>
                <a:gd name="T2" fmla="*/ 0 w 14"/>
                <a:gd name="T3" fmla="*/ 640 h 11"/>
                <a:gd name="T4" fmla="*/ 64 w 14"/>
                <a:gd name="T5" fmla="*/ 384 h 11"/>
                <a:gd name="T6" fmla="*/ 704 w 14"/>
                <a:gd name="T7" fmla="*/ 64 h 11"/>
                <a:gd name="T8" fmla="*/ 896 w 14"/>
                <a:gd name="T9" fmla="*/ 128 h 11"/>
                <a:gd name="T10" fmla="*/ 832 w 14"/>
                <a:gd name="T11" fmla="*/ 320 h 11"/>
                <a:gd name="T12" fmla="*/ 256 w 14"/>
                <a:gd name="T13" fmla="*/ 640 h 11"/>
                <a:gd name="T14" fmla="*/ 12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690"/>
            <p:cNvSpPr>
              <a:spLocks/>
            </p:cNvSpPr>
            <p:nvPr/>
          </p:nvSpPr>
          <p:spPr bwMode="auto">
            <a:xfrm>
              <a:off x="2993" y="12"/>
              <a:ext cx="22" cy="28"/>
            </a:xfrm>
            <a:custGeom>
              <a:avLst/>
              <a:gdLst>
                <a:gd name="T0" fmla="*/ 512 w 11"/>
                <a:gd name="T1" fmla="*/ 896 h 14"/>
                <a:gd name="T2" fmla="*/ 384 w 11"/>
                <a:gd name="T3" fmla="*/ 832 h 14"/>
                <a:gd name="T4" fmla="*/ 64 w 11"/>
                <a:gd name="T5" fmla="*/ 192 h 14"/>
                <a:gd name="T6" fmla="*/ 128 w 11"/>
                <a:gd name="T7" fmla="*/ 0 h 14"/>
                <a:gd name="T8" fmla="*/ 320 w 11"/>
                <a:gd name="T9" fmla="*/ 64 h 14"/>
                <a:gd name="T10" fmla="*/ 640 w 11"/>
                <a:gd name="T11" fmla="*/ 640 h 14"/>
                <a:gd name="T12" fmla="*/ 640 w 11"/>
                <a:gd name="T13" fmla="*/ 896 h 14"/>
                <a:gd name="T14" fmla="*/ 51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691"/>
            <p:cNvSpPr>
              <a:spLocks/>
            </p:cNvSpPr>
            <p:nvPr/>
          </p:nvSpPr>
          <p:spPr bwMode="auto">
            <a:xfrm>
              <a:off x="2993" y="12"/>
              <a:ext cx="22" cy="28"/>
            </a:xfrm>
            <a:custGeom>
              <a:avLst/>
              <a:gdLst>
                <a:gd name="T0" fmla="*/ 512 w 11"/>
                <a:gd name="T1" fmla="*/ 896 h 14"/>
                <a:gd name="T2" fmla="*/ 384 w 11"/>
                <a:gd name="T3" fmla="*/ 832 h 14"/>
                <a:gd name="T4" fmla="*/ 64 w 11"/>
                <a:gd name="T5" fmla="*/ 192 h 14"/>
                <a:gd name="T6" fmla="*/ 128 w 11"/>
                <a:gd name="T7" fmla="*/ 0 h 14"/>
                <a:gd name="T8" fmla="*/ 320 w 11"/>
                <a:gd name="T9" fmla="*/ 64 h 14"/>
                <a:gd name="T10" fmla="*/ 640 w 11"/>
                <a:gd name="T11" fmla="*/ 640 h 14"/>
                <a:gd name="T12" fmla="*/ 640 w 11"/>
                <a:gd name="T13" fmla="*/ 896 h 14"/>
                <a:gd name="T14" fmla="*/ 51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692"/>
            <p:cNvSpPr>
              <a:spLocks noEditPoints="1"/>
            </p:cNvSpPr>
            <p:nvPr/>
          </p:nvSpPr>
          <p:spPr bwMode="auto">
            <a:xfrm>
              <a:off x="2975" y="56"/>
              <a:ext cx="192" cy="120"/>
            </a:xfrm>
            <a:custGeom>
              <a:avLst/>
              <a:gdLst>
                <a:gd name="T0" fmla="*/ 4864 w 96"/>
                <a:gd name="T1" fmla="*/ 3840 h 60"/>
                <a:gd name="T2" fmla="*/ 1024 w 96"/>
                <a:gd name="T3" fmla="*/ 3840 h 60"/>
                <a:gd name="T4" fmla="*/ 0 w 96"/>
                <a:gd name="T5" fmla="*/ 2816 h 60"/>
                <a:gd name="T6" fmla="*/ 1024 w 96"/>
                <a:gd name="T7" fmla="*/ 1792 h 60"/>
                <a:gd name="T8" fmla="*/ 1024 w 96"/>
                <a:gd name="T9" fmla="*/ 1792 h 60"/>
                <a:gd name="T10" fmla="*/ 2496 w 96"/>
                <a:gd name="T11" fmla="*/ 768 h 60"/>
                <a:gd name="T12" fmla="*/ 3840 w 96"/>
                <a:gd name="T13" fmla="*/ 0 h 60"/>
                <a:gd name="T14" fmla="*/ 5376 w 96"/>
                <a:gd name="T15" fmla="*/ 1408 h 60"/>
                <a:gd name="T16" fmla="*/ 6144 w 96"/>
                <a:gd name="T17" fmla="*/ 2560 h 60"/>
                <a:gd name="T18" fmla="*/ 4864 w 96"/>
                <a:gd name="T19" fmla="*/ 3840 h 60"/>
                <a:gd name="T20" fmla="*/ 1024 w 96"/>
                <a:gd name="T21" fmla="*/ 2304 h 60"/>
                <a:gd name="T22" fmla="*/ 512 w 96"/>
                <a:gd name="T23" fmla="*/ 2816 h 60"/>
                <a:gd name="T24" fmla="*/ 1024 w 96"/>
                <a:gd name="T25" fmla="*/ 3328 h 60"/>
                <a:gd name="T26" fmla="*/ 4864 w 96"/>
                <a:gd name="T27" fmla="*/ 3328 h 60"/>
                <a:gd name="T28" fmla="*/ 5632 w 96"/>
                <a:gd name="T29" fmla="*/ 2560 h 60"/>
                <a:gd name="T30" fmla="*/ 5056 w 96"/>
                <a:gd name="T31" fmla="*/ 1792 h 60"/>
                <a:gd name="T32" fmla="*/ 4864 w 96"/>
                <a:gd name="T33" fmla="*/ 1792 h 60"/>
                <a:gd name="T34" fmla="*/ 4864 w 96"/>
                <a:gd name="T35" fmla="*/ 1536 h 60"/>
                <a:gd name="T36" fmla="*/ 3840 w 96"/>
                <a:gd name="T37" fmla="*/ 512 h 60"/>
                <a:gd name="T38" fmla="*/ 2880 w 96"/>
                <a:gd name="T39" fmla="*/ 1152 h 60"/>
                <a:gd name="T40" fmla="*/ 2816 w 96"/>
                <a:gd name="T41" fmla="*/ 1408 h 60"/>
                <a:gd name="T42" fmla="*/ 2560 w 96"/>
                <a:gd name="T43" fmla="*/ 1344 h 60"/>
                <a:gd name="T44" fmla="*/ 2304 w 96"/>
                <a:gd name="T45" fmla="*/ 1280 h 60"/>
                <a:gd name="T46" fmla="*/ 1536 w 96"/>
                <a:gd name="T47" fmla="*/ 2048 h 60"/>
                <a:gd name="T48" fmla="*/ 1536 w 96"/>
                <a:gd name="T49" fmla="*/ 2112 h 60"/>
                <a:gd name="T50" fmla="*/ 1536 w 96"/>
                <a:gd name="T51" fmla="*/ 2496 h 60"/>
                <a:gd name="T52" fmla="*/ 1216 w 96"/>
                <a:gd name="T53" fmla="*/ 2368 h 60"/>
                <a:gd name="T54" fmla="*/ 1024 w 96"/>
                <a:gd name="T55" fmla="*/ 2304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6"/>
                <a:gd name="T85" fmla="*/ 0 h 60"/>
                <a:gd name="T86" fmla="*/ 96 w 96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6" h="60">
                  <a:moveTo>
                    <a:pt x="7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60"/>
                    <a:pt x="0" y="53"/>
                    <a:pt x="0" y="44"/>
                  </a:cubicBezTo>
                  <a:cubicBezTo>
                    <a:pt x="0" y="35"/>
                    <a:pt x="7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18"/>
                    <a:pt x="28" y="10"/>
                    <a:pt x="39" y="12"/>
                  </a:cubicBezTo>
                  <a:cubicBezTo>
                    <a:pt x="43" y="5"/>
                    <a:pt x="51" y="0"/>
                    <a:pt x="60" y="0"/>
                  </a:cubicBezTo>
                  <a:cubicBezTo>
                    <a:pt x="72" y="0"/>
                    <a:pt x="83" y="10"/>
                    <a:pt x="84" y="22"/>
                  </a:cubicBezTo>
                  <a:cubicBezTo>
                    <a:pt x="91" y="25"/>
                    <a:pt x="96" y="32"/>
                    <a:pt x="96" y="40"/>
                  </a:cubicBezTo>
                  <a:cubicBezTo>
                    <a:pt x="96" y="51"/>
                    <a:pt x="87" y="60"/>
                    <a:pt x="76" y="60"/>
                  </a:cubicBezTo>
                  <a:close/>
                  <a:moveTo>
                    <a:pt x="16" y="36"/>
                  </a:moveTo>
                  <a:cubicBezTo>
                    <a:pt x="12" y="36"/>
                    <a:pt x="8" y="40"/>
                    <a:pt x="8" y="44"/>
                  </a:cubicBezTo>
                  <a:cubicBezTo>
                    <a:pt x="8" y="48"/>
                    <a:pt x="12" y="52"/>
                    <a:pt x="1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83" y="52"/>
                    <a:pt x="88" y="47"/>
                    <a:pt x="88" y="40"/>
                  </a:cubicBezTo>
                  <a:cubicBezTo>
                    <a:pt x="88" y="35"/>
                    <a:pt x="84" y="30"/>
                    <a:pt x="79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15"/>
                    <a:pt x="69" y="8"/>
                    <a:pt x="60" y="8"/>
                  </a:cubicBezTo>
                  <a:cubicBezTo>
                    <a:pt x="53" y="8"/>
                    <a:pt x="47" y="12"/>
                    <a:pt x="45" y="1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0"/>
                    <a:pt x="37" y="20"/>
                    <a:pt x="36" y="20"/>
                  </a:cubicBezTo>
                  <a:cubicBezTo>
                    <a:pt x="29" y="20"/>
                    <a:pt x="24" y="25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7" y="36"/>
                    <a:pt x="16" y="3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989"/>
          <p:cNvGrpSpPr>
            <a:grpSpLocks/>
          </p:cNvGrpSpPr>
          <p:nvPr/>
        </p:nvGrpSpPr>
        <p:grpSpPr bwMode="auto">
          <a:xfrm>
            <a:off x="3662363" y="3997325"/>
            <a:ext cx="381000" cy="381000"/>
            <a:chOff x="2959" y="368"/>
            <a:chExt cx="208" cy="209"/>
          </a:xfrm>
        </p:grpSpPr>
        <p:sp>
          <p:nvSpPr>
            <p:cNvPr id="38" name="Freeform 1728"/>
            <p:cNvSpPr>
              <a:spLocks noEditPoints="1"/>
            </p:cNvSpPr>
            <p:nvPr/>
          </p:nvSpPr>
          <p:spPr bwMode="auto">
            <a:xfrm>
              <a:off x="2959" y="368"/>
              <a:ext cx="208" cy="129"/>
            </a:xfrm>
            <a:custGeom>
              <a:avLst/>
              <a:gdLst>
                <a:gd name="T0" fmla="*/ 5248 w 104"/>
                <a:gd name="T1" fmla="*/ 4291 h 64"/>
                <a:gd name="T2" fmla="*/ 1152 w 104"/>
                <a:gd name="T3" fmla="*/ 4291 h 64"/>
                <a:gd name="T4" fmla="*/ 0 w 104"/>
                <a:gd name="T5" fmla="*/ 3088 h 64"/>
                <a:gd name="T6" fmla="*/ 1088 w 104"/>
                <a:gd name="T7" fmla="*/ 1868 h 64"/>
                <a:gd name="T8" fmla="*/ 2432 w 104"/>
                <a:gd name="T9" fmla="*/ 796 h 64"/>
                <a:gd name="T10" fmla="*/ 2560 w 104"/>
                <a:gd name="T11" fmla="*/ 796 h 64"/>
                <a:gd name="T12" fmla="*/ 3968 w 104"/>
                <a:gd name="T13" fmla="*/ 0 h 64"/>
                <a:gd name="T14" fmla="*/ 5568 w 104"/>
                <a:gd name="T15" fmla="*/ 1401 h 64"/>
                <a:gd name="T16" fmla="*/ 6656 w 104"/>
                <a:gd name="T17" fmla="*/ 2824 h 64"/>
                <a:gd name="T18" fmla="*/ 5248 w 104"/>
                <a:gd name="T19" fmla="*/ 4291 h 64"/>
                <a:gd name="T20" fmla="*/ 1152 w 104"/>
                <a:gd name="T21" fmla="*/ 2425 h 64"/>
                <a:gd name="T22" fmla="*/ 512 w 104"/>
                <a:gd name="T23" fmla="*/ 3088 h 64"/>
                <a:gd name="T24" fmla="*/ 1152 w 104"/>
                <a:gd name="T25" fmla="*/ 3765 h 64"/>
                <a:gd name="T26" fmla="*/ 5248 w 104"/>
                <a:gd name="T27" fmla="*/ 3765 h 64"/>
                <a:gd name="T28" fmla="*/ 6144 w 104"/>
                <a:gd name="T29" fmla="*/ 2824 h 64"/>
                <a:gd name="T30" fmla="*/ 5312 w 104"/>
                <a:gd name="T31" fmla="*/ 1868 h 64"/>
                <a:gd name="T32" fmla="*/ 5120 w 104"/>
                <a:gd name="T33" fmla="*/ 1868 h 64"/>
                <a:gd name="T34" fmla="*/ 5120 w 104"/>
                <a:gd name="T35" fmla="*/ 1669 h 64"/>
                <a:gd name="T36" fmla="*/ 3968 w 104"/>
                <a:gd name="T37" fmla="*/ 532 h 64"/>
                <a:gd name="T38" fmla="*/ 2944 w 104"/>
                <a:gd name="T39" fmla="*/ 1203 h 64"/>
                <a:gd name="T40" fmla="*/ 2816 w 104"/>
                <a:gd name="T41" fmla="*/ 1401 h 64"/>
                <a:gd name="T42" fmla="*/ 2624 w 104"/>
                <a:gd name="T43" fmla="*/ 1336 h 64"/>
                <a:gd name="T44" fmla="*/ 2432 w 104"/>
                <a:gd name="T45" fmla="*/ 1336 h 64"/>
                <a:gd name="T46" fmla="*/ 1536 w 104"/>
                <a:gd name="T47" fmla="*/ 2227 h 64"/>
                <a:gd name="T48" fmla="*/ 1536 w 104"/>
                <a:gd name="T49" fmla="*/ 2491 h 64"/>
                <a:gd name="T50" fmla="*/ 1280 w 104"/>
                <a:gd name="T51" fmla="*/ 2425 h 64"/>
                <a:gd name="T52" fmla="*/ 1152 w 104"/>
                <a:gd name="T53" fmla="*/ 2425 h 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4"/>
                <a:gd name="T82" fmla="*/ 0 h 64"/>
                <a:gd name="T83" fmla="*/ 104 w 104"/>
                <a:gd name="T84" fmla="*/ 64 h 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4" h="64">
                  <a:moveTo>
                    <a:pt x="82" y="64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8" y="64"/>
                    <a:pt x="0" y="56"/>
                    <a:pt x="0" y="46"/>
                  </a:cubicBezTo>
                  <a:cubicBezTo>
                    <a:pt x="0" y="36"/>
                    <a:pt x="7" y="29"/>
                    <a:pt x="17" y="28"/>
                  </a:cubicBezTo>
                  <a:cubicBezTo>
                    <a:pt x="20" y="19"/>
                    <a:pt x="28" y="12"/>
                    <a:pt x="38" y="12"/>
                  </a:cubicBezTo>
                  <a:cubicBezTo>
                    <a:pt x="39" y="12"/>
                    <a:pt x="39" y="12"/>
                    <a:pt x="40" y="12"/>
                  </a:cubicBezTo>
                  <a:cubicBezTo>
                    <a:pt x="45" y="5"/>
                    <a:pt x="53" y="0"/>
                    <a:pt x="62" y="0"/>
                  </a:cubicBezTo>
                  <a:cubicBezTo>
                    <a:pt x="74" y="0"/>
                    <a:pt x="85" y="9"/>
                    <a:pt x="87" y="21"/>
                  </a:cubicBezTo>
                  <a:cubicBezTo>
                    <a:pt x="97" y="23"/>
                    <a:pt x="104" y="32"/>
                    <a:pt x="104" y="42"/>
                  </a:cubicBezTo>
                  <a:cubicBezTo>
                    <a:pt x="104" y="54"/>
                    <a:pt x="94" y="64"/>
                    <a:pt x="82" y="64"/>
                  </a:cubicBezTo>
                  <a:close/>
                  <a:moveTo>
                    <a:pt x="18" y="36"/>
                  </a:moveTo>
                  <a:cubicBezTo>
                    <a:pt x="12" y="36"/>
                    <a:pt x="8" y="40"/>
                    <a:pt x="8" y="46"/>
                  </a:cubicBezTo>
                  <a:cubicBezTo>
                    <a:pt x="8" y="52"/>
                    <a:pt x="12" y="56"/>
                    <a:pt x="1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0" y="56"/>
                    <a:pt x="96" y="50"/>
                    <a:pt x="96" y="42"/>
                  </a:cubicBezTo>
                  <a:cubicBezTo>
                    <a:pt x="96" y="35"/>
                    <a:pt x="91" y="29"/>
                    <a:pt x="83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9" y="15"/>
                    <a:pt x="71" y="8"/>
                    <a:pt x="62" y="8"/>
                  </a:cubicBezTo>
                  <a:cubicBezTo>
                    <a:pt x="55" y="8"/>
                    <a:pt x="49" y="12"/>
                    <a:pt x="46" y="18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39" y="20"/>
                    <a:pt x="38" y="20"/>
                  </a:cubicBezTo>
                  <a:cubicBezTo>
                    <a:pt x="31" y="20"/>
                    <a:pt x="25" y="25"/>
                    <a:pt x="24" y="3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6"/>
                    <a:pt x="19" y="36"/>
                    <a:pt x="18" y="36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729"/>
            <p:cNvSpPr>
              <a:spLocks/>
            </p:cNvSpPr>
            <p:nvPr/>
          </p:nvSpPr>
          <p:spPr bwMode="auto">
            <a:xfrm>
              <a:off x="3055" y="521"/>
              <a:ext cx="8" cy="56"/>
            </a:xfrm>
            <a:custGeom>
              <a:avLst/>
              <a:gdLst>
                <a:gd name="T0" fmla="*/ 128 w 4"/>
                <a:gd name="T1" fmla="*/ 1792 h 28"/>
                <a:gd name="T2" fmla="*/ 0 w 4"/>
                <a:gd name="T3" fmla="*/ 1664 h 28"/>
                <a:gd name="T4" fmla="*/ 0 w 4"/>
                <a:gd name="T5" fmla="*/ 128 h 28"/>
                <a:gd name="T6" fmla="*/ 128 w 4"/>
                <a:gd name="T7" fmla="*/ 0 h 28"/>
                <a:gd name="T8" fmla="*/ 256 w 4"/>
                <a:gd name="T9" fmla="*/ 128 h 28"/>
                <a:gd name="T10" fmla="*/ 256 w 4"/>
                <a:gd name="T11" fmla="*/ 1664 h 28"/>
                <a:gd name="T12" fmla="*/ 128 w 4"/>
                <a:gd name="T13" fmla="*/ 1792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28"/>
                <a:gd name="T23" fmla="*/ 4 w 4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28">
                  <a:moveTo>
                    <a:pt x="2" y="28"/>
                  </a:move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8"/>
                    <a:pt x="2" y="2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730"/>
            <p:cNvSpPr>
              <a:spLocks/>
            </p:cNvSpPr>
            <p:nvPr/>
          </p:nvSpPr>
          <p:spPr bwMode="auto">
            <a:xfrm>
              <a:off x="3031" y="545"/>
              <a:ext cx="56" cy="8"/>
            </a:xfrm>
            <a:custGeom>
              <a:avLst/>
              <a:gdLst>
                <a:gd name="T0" fmla="*/ 1664 w 28"/>
                <a:gd name="T1" fmla="*/ 256 h 4"/>
                <a:gd name="T2" fmla="*/ 128 w 28"/>
                <a:gd name="T3" fmla="*/ 256 h 4"/>
                <a:gd name="T4" fmla="*/ 0 w 28"/>
                <a:gd name="T5" fmla="*/ 128 h 4"/>
                <a:gd name="T6" fmla="*/ 128 w 28"/>
                <a:gd name="T7" fmla="*/ 0 h 4"/>
                <a:gd name="T8" fmla="*/ 1664 w 28"/>
                <a:gd name="T9" fmla="*/ 0 h 4"/>
                <a:gd name="T10" fmla="*/ 1792 w 28"/>
                <a:gd name="T11" fmla="*/ 128 h 4"/>
                <a:gd name="T12" fmla="*/ 1664 w 28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4"/>
                <a:gd name="T23" fmla="*/ 28 w 28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731"/>
            <p:cNvSpPr>
              <a:spLocks/>
            </p:cNvSpPr>
            <p:nvPr/>
          </p:nvSpPr>
          <p:spPr bwMode="auto">
            <a:xfrm>
              <a:off x="3037" y="527"/>
              <a:ext cx="44" cy="44"/>
            </a:xfrm>
            <a:custGeom>
              <a:avLst/>
              <a:gdLst>
                <a:gd name="T0" fmla="*/ 192 w 22"/>
                <a:gd name="T1" fmla="*/ 1408 h 22"/>
                <a:gd name="T2" fmla="*/ 64 w 22"/>
                <a:gd name="T3" fmla="*/ 1344 h 22"/>
                <a:gd name="T4" fmla="*/ 64 w 22"/>
                <a:gd name="T5" fmla="*/ 1152 h 22"/>
                <a:gd name="T6" fmla="*/ 1152 w 22"/>
                <a:gd name="T7" fmla="*/ 64 h 22"/>
                <a:gd name="T8" fmla="*/ 1344 w 22"/>
                <a:gd name="T9" fmla="*/ 64 h 22"/>
                <a:gd name="T10" fmla="*/ 1344 w 22"/>
                <a:gd name="T11" fmla="*/ 256 h 22"/>
                <a:gd name="T12" fmla="*/ 256 w 22"/>
                <a:gd name="T13" fmla="*/ 1344 h 22"/>
                <a:gd name="T14" fmla="*/ 192 w 22"/>
                <a:gd name="T15" fmla="*/ 140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2"/>
                <a:gd name="T26" fmla="*/ 22 w 22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2">
                  <a:moveTo>
                    <a:pt x="3" y="22"/>
                  </a:moveTo>
                  <a:cubicBezTo>
                    <a:pt x="2" y="22"/>
                    <a:pt x="1" y="21"/>
                    <a:pt x="1" y="21"/>
                  </a:cubicBezTo>
                  <a:cubicBezTo>
                    <a:pt x="0" y="20"/>
                    <a:pt x="0" y="19"/>
                    <a:pt x="1" y="18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3" y="22"/>
                    <a:pt x="3" y="2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732"/>
            <p:cNvSpPr>
              <a:spLocks/>
            </p:cNvSpPr>
            <p:nvPr/>
          </p:nvSpPr>
          <p:spPr bwMode="auto">
            <a:xfrm>
              <a:off x="3037" y="527"/>
              <a:ext cx="44" cy="44"/>
            </a:xfrm>
            <a:custGeom>
              <a:avLst/>
              <a:gdLst>
                <a:gd name="T0" fmla="*/ 1216 w 22"/>
                <a:gd name="T1" fmla="*/ 1408 h 22"/>
                <a:gd name="T2" fmla="*/ 1152 w 22"/>
                <a:gd name="T3" fmla="*/ 1344 h 22"/>
                <a:gd name="T4" fmla="*/ 64 w 22"/>
                <a:gd name="T5" fmla="*/ 256 h 22"/>
                <a:gd name="T6" fmla="*/ 64 w 22"/>
                <a:gd name="T7" fmla="*/ 64 h 22"/>
                <a:gd name="T8" fmla="*/ 256 w 22"/>
                <a:gd name="T9" fmla="*/ 64 h 22"/>
                <a:gd name="T10" fmla="*/ 1344 w 22"/>
                <a:gd name="T11" fmla="*/ 1152 h 22"/>
                <a:gd name="T12" fmla="*/ 1344 w 22"/>
                <a:gd name="T13" fmla="*/ 1344 h 22"/>
                <a:gd name="T14" fmla="*/ 1216 w 22"/>
                <a:gd name="T15" fmla="*/ 140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2"/>
                <a:gd name="T26" fmla="*/ 22 w 22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2">
                  <a:moveTo>
                    <a:pt x="19" y="22"/>
                  </a:moveTo>
                  <a:cubicBezTo>
                    <a:pt x="19" y="22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9"/>
                    <a:pt x="22" y="20"/>
                    <a:pt x="21" y="21"/>
                  </a:cubicBezTo>
                  <a:cubicBezTo>
                    <a:pt x="21" y="21"/>
                    <a:pt x="20" y="22"/>
                    <a:pt x="19" y="2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273"/>
            <p:cNvSpPr>
              <a:spLocks/>
            </p:cNvSpPr>
            <p:nvPr/>
          </p:nvSpPr>
          <p:spPr bwMode="auto">
            <a:xfrm>
              <a:off x="2973" y="511"/>
              <a:ext cx="34" cy="44"/>
            </a:xfrm>
            <a:custGeom>
              <a:avLst/>
              <a:gdLst>
                <a:gd name="T0" fmla="*/ 960 w 17"/>
                <a:gd name="T1" fmla="*/ 1088 h 22"/>
                <a:gd name="T2" fmla="*/ 320 w 17"/>
                <a:gd name="T3" fmla="*/ 1280 h 22"/>
                <a:gd name="T4" fmla="*/ 128 w 17"/>
                <a:gd name="T5" fmla="*/ 576 h 22"/>
                <a:gd name="T6" fmla="*/ 1088 w 17"/>
                <a:gd name="T7" fmla="*/ 0 h 22"/>
                <a:gd name="T8" fmla="*/ 960 w 17"/>
                <a:gd name="T9" fmla="*/ 1088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5" y="17"/>
                  </a:moveTo>
                  <a:cubicBezTo>
                    <a:pt x="13" y="21"/>
                    <a:pt x="8" y="22"/>
                    <a:pt x="5" y="20"/>
                  </a:cubicBezTo>
                  <a:cubicBezTo>
                    <a:pt x="1" y="17"/>
                    <a:pt x="0" y="13"/>
                    <a:pt x="2" y="9"/>
                  </a:cubicBezTo>
                  <a:cubicBezTo>
                    <a:pt x="4" y="5"/>
                    <a:pt x="13" y="2"/>
                    <a:pt x="17" y="0"/>
                  </a:cubicBezTo>
                  <a:cubicBezTo>
                    <a:pt x="17" y="9"/>
                    <a:pt x="17" y="14"/>
                    <a:pt x="15" y="1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274"/>
            <p:cNvSpPr>
              <a:spLocks/>
            </p:cNvSpPr>
            <p:nvPr/>
          </p:nvSpPr>
          <p:spPr bwMode="auto">
            <a:xfrm>
              <a:off x="3109" y="503"/>
              <a:ext cx="34" cy="44"/>
            </a:xfrm>
            <a:custGeom>
              <a:avLst/>
              <a:gdLst>
                <a:gd name="T0" fmla="*/ 960 w 17"/>
                <a:gd name="T1" fmla="*/ 1088 h 22"/>
                <a:gd name="T2" fmla="*/ 320 w 17"/>
                <a:gd name="T3" fmla="*/ 1280 h 22"/>
                <a:gd name="T4" fmla="*/ 128 w 17"/>
                <a:gd name="T5" fmla="*/ 576 h 22"/>
                <a:gd name="T6" fmla="*/ 1088 w 17"/>
                <a:gd name="T7" fmla="*/ 0 h 22"/>
                <a:gd name="T8" fmla="*/ 960 w 17"/>
                <a:gd name="T9" fmla="*/ 1088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5" y="17"/>
                  </a:moveTo>
                  <a:cubicBezTo>
                    <a:pt x="13" y="21"/>
                    <a:pt x="8" y="22"/>
                    <a:pt x="5" y="20"/>
                  </a:cubicBezTo>
                  <a:cubicBezTo>
                    <a:pt x="1" y="17"/>
                    <a:pt x="0" y="13"/>
                    <a:pt x="2" y="9"/>
                  </a:cubicBezTo>
                  <a:cubicBezTo>
                    <a:pt x="4" y="5"/>
                    <a:pt x="13" y="2"/>
                    <a:pt x="17" y="0"/>
                  </a:cubicBezTo>
                  <a:cubicBezTo>
                    <a:pt x="17" y="9"/>
                    <a:pt x="17" y="14"/>
                    <a:pt x="15" y="1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Group 2990"/>
          <p:cNvGrpSpPr>
            <a:grpSpLocks/>
          </p:cNvGrpSpPr>
          <p:nvPr/>
        </p:nvGrpSpPr>
        <p:grpSpPr bwMode="auto">
          <a:xfrm>
            <a:off x="6621463" y="2136775"/>
            <a:ext cx="390525" cy="320675"/>
            <a:chOff x="3327" y="384"/>
            <a:chExt cx="216" cy="177"/>
          </a:xfrm>
        </p:grpSpPr>
        <p:sp>
          <p:nvSpPr>
            <p:cNvPr id="46" name="Freeform 1649"/>
            <p:cNvSpPr>
              <a:spLocks/>
            </p:cNvSpPr>
            <p:nvPr/>
          </p:nvSpPr>
          <p:spPr bwMode="auto">
            <a:xfrm>
              <a:off x="3327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650"/>
            <p:cNvSpPr>
              <a:spLocks/>
            </p:cNvSpPr>
            <p:nvPr/>
          </p:nvSpPr>
          <p:spPr bwMode="auto">
            <a:xfrm>
              <a:off x="3375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651"/>
            <p:cNvSpPr>
              <a:spLocks/>
            </p:cNvSpPr>
            <p:nvPr/>
          </p:nvSpPr>
          <p:spPr bwMode="auto">
            <a:xfrm>
              <a:off x="3423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652"/>
            <p:cNvSpPr>
              <a:spLocks/>
            </p:cNvSpPr>
            <p:nvPr/>
          </p:nvSpPr>
          <p:spPr bwMode="auto">
            <a:xfrm>
              <a:off x="3471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1653"/>
            <p:cNvSpPr>
              <a:spLocks/>
            </p:cNvSpPr>
            <p:nvPr/>
          </p:nvSpPr>
          <p:spPr bwMode="auto">
            <a:xfrm>
              <a:off x="3367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1654"/>
            <p:cNvSpPr>
              <a:spLocks/>
            </p:cNvSpPr>
            <p:nvPr/>
          </p:nvSpPr>
          <p:spPr bwMode="auto">
            <a:xfrm>
              <a:off x="3415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1655"/>
            <p:cNvSpPr>
              <a:spLocks/>
            </p:cNvSpPr>
            <p:nvPr/>
          </p:nvSpPr>
          <p:spPr bwMode="auto">
            <a:xfrm>
              <a:off x="3463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656"/>
            <p:cNvSpPr>
              <a:spLocks/>
            </p:cNvSpPr>
            <p:nvPr/>
          </p:nvSpPr>
          <p:spPr bwMode="auto">
            <a:xfrm>
              <a:off x="3511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275"/>
            <p:cNvSpPr>
              <a:spLocks/>
            </p:cNvSpPr>
            <p:nvPr/>
          </p:nvSpPr>
          <p:spPr bwMode="auto">
            <a:xfrm>
              <a:off x="3327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276"/>
            <p:cNvSpPr>
              <a:spLocks/>
            </p:cNvSpPr>
            <p:nvPr/>
          </p:nvSpPr>
          <p:spPr bwMode="auto">
            <a:xfrm>
              <a:off x="3375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277"/>
            <p:cNvSpPr>
              <a:spLocks/>
            </p:cNvSpPr>
            <p:nvPr/>
          </p:nvSpPr>
          <p:spPr bwMode="auto">
            <a:xfrm>
              <a:off x="3423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278"/>
            <p:cNvSpPr>
              <a:spLocks/>
            </p:cNvSpPr>
            <p:nvPr/>
          </p:nvSpPr>
          <p:spPr bwMode="auto">
            <a:xfrm>
              <a:off x="3471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2279"/>
            <p:cNvSpPr>
              <a:spLocks/>
            </p:cNvSpPr>
            <p:nvPr/>
          </p:nvSpPr>
          <p:spPr bwMode="auto">
            <a:xfrm>
              <a:off x="3367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2280"/>
            <p:cNvSpPr>
              <a:spLocks/>
            </p:cNvSpPr>
            <p:nvPr/>
          </p:nvSpPr>
          <p:spPr bwMode="auto">
            <a:xfrm>
              <a:off x="3415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2281"/>
            <p:cNvSpPr>
              <a:spLocks/>
            </p:cNvSpPr>
            <p:nvPr/>
          </p:nvSpPr>
          <p:spPr bwMode="auto">
            <a:xfrm>
              <a:off x="3463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2282"/>
            <p:cNvSpPr>
              <a:spLocks/>
            </p:cNvSpPr>
            <p:nvPr/>
          </p:nvSpPr>
          <p:spPr bwMode="auto">
            <a:xfrm>
              <a:off x="3511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2283"/>
            <p:cNvSpPr>
              <a:spLocks/>
            </p:cNvSpPr>
            <p:nvPr/>
          </p:nvSpPr>
          <p:spPr bwMode="auto">
            <a:xfrm>
              <a:off x="3327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2284"/>
            <p:cNvSpPr>
              <a:spLocks/>
            </p:cNvSpPr>
            <p:nvPr/>
          </p:nvSpPr>
          <p:spPr bwMode="auto">
            <a:xfrm>
              <a:off x="3375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2285"/>
            <p:cNvSpPr>
              <a:spLocks/>
            </p:cNvSpPr>
            <p:nvPr/>
          </p:nvSpPr>
          <p:spPr bwMode="auto">
            <a:xfrm>
              <a:off x="3423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2286"/>
            <p:cNvSpPr>
              <a:spLocks/>
            </p:cNvSpPr>
            <p:nvPr/>
          </p:nvSpPr>
          <p:spPr bwMode="auto">
            <a:xfrm>
              <a:off x="3471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2287"/>
            <p:cNvSpPr>
              <a:spLocks/>
            </p:cNvSpPr>
            <p:nvPr/>
          </p:nvSpPr>
          <p:spPr bwMode="auto">
            <a:xfrm>
              <a:off x="3367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2288"/>
            <p:cNvSpPr>
              <a:spLocks/>
            </p:cNvSpPr>
            <p:nvPr/>
          </p:nvSpPr>
          <p:spPr bwMode="auto">
            <a:xfrm>
              <a:off x="3415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2289"/>
            <p:cNvSpPr>
              <a:spLocks/>
            </p:cNvSpPr>
            <p:nvPr/>
          </p:nvSpPr>
          <p:spPr bwMode="auto">
            <a:xfrm>
              <a:off x="3463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2290"/>
            <p:cNvSpPr>
              <a:spLocks/>
            </p:cNvSpPr>
            <p:nvPr/>
          </p:nvSpPr>
          <p:spPr bwMode="auto">
            <a:xfrm>
              <a:off x="3511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6894513" y="3108325"/>
            <a:ext cx="615950" cy="615950"/>
            <a:chOff x="6893738" y="3107568"/>
            <a:chExt cx="617218" cy="617218"/>
          </a:xfrm>
        </p:grpSpPr>
        <p:sp>
          <p:nvSpPr>
            <p:cNvPr id="71" name="椭圆 70"/>
            <p:cNvSpPr/>
            <p:nvPr/>
          </p:nvSpPr>
          <p:spPr>
            <a:xfrm>
              <a:off x="6893738" y="3107568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2" name="组合 7"/>
            <p:cNvGrpSpPr>
              <a:grpSpLocks/>
            </p:cNvGrpSpPr>
            <p:nvPr/>
          </p:nvGrpSpPr>
          <p:grpSpPr bwMode="auto">
            <a:xfrm>
              <a:off x="7026592" y="3232194"/>
              <a:ext cx="371475" cy="371475"/>
              <a:chOff x="7016609" y="3243261"/>
              <a:chExt cx="371475" cy="371475"/>
            </a:xfrm>
          </p:grpSpPr>
          <p:sp>
            <p:nvSpPr>
              <p:cNvPr id="73" name="Freeform 1763"/>
              <p:cNvSpPr>
                <a:spLocks noEditPoints="1"/>
              </p:cNvSpPr>
              <p:nvPr/>
            </p:nvSpPr>
            <p:spPr bwMode="auto">
              <a:xfrm>
                <a:off x="7016609" y="3243261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1764"/>
              <p:cNvSpPr>
                <a:spLocks/>
              </p:cNvSpPr>
              <p:nvPr/>
            </p:nvSpPr>
            <p:spPr bwMode="auto">
              <a:xfrm>
                <a:off x="7096731" y="3472701"/>
                <a:ext cx="211231" cy="54629"/>
              </a:xfrm>
              <a:custGeom>
                <a:avLst/>
                <a:gdLst>
                  <a:gd name="T0" fmla="*/ 3379696 w 58"/>
                  <a:gd name="T1" fmla="*/ 1165419 h 15"/>
                  <a:gd name="T2" fmla="*/ 0 w 58"/>
                  <a:gd name="T3" fmla="*/ 0 h 15"/>
                  <a:gd name="T4" fmla="*/ 3379696 w 58"/>
                  <a:gd name="T5" fmla="*/ 1748128 h 15"/>
                  <a:gd name="T6" fmla="*/ 6759392 w 58"/>
                  <a:gd name="T7" fmla="*/ 0 h 15"/>
                  <a:gd name="T8" fmla="*/ 3379696 w 58"/>
                  <a:gd name="T9" fmla="*/ 1165419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15"/>
                  <a:gd name="T17" fmla="*/ 58 w 5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15">
                    <a:moveTo>
                      <a:pt x="29" y="10"/>
                    </a:moveTo>
                    <a:cubicBezTo>
                      <a:pt x="18" y="10"/>
                      <a:pt x="8" y="6"/>
                      <a:pt x="0" y="0"/>
                    </a:cubicBezTo>
                    <a:cubicBezTo>
                      <a:pt x="6" y="9"/>
                      <a:pt x="17" y="15"/>
                      <a:pt x="29" y="15"/>
                    </a:cubicBezTo>
                    <a:cubicBezTo>
                      <a:pt x="41" y="15"/>
                      <a:pt x="52" y="9"/>
                      <a:pt x="58" y="0"/>
                    </a:cubicBezTo>
                    <a:cubicBezTo>
                      <a:pt x="50" y="6"/>
                      <a:pt x="40" y="10"/>
                      <a:pt x="29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Oval 1765"/>
              <p:cNvSpPr>
                <a:spLocks noChangeArrowheads="1"/>
              </p:cNvSpPr>
              <p:nvPr/>
            </p:nvSpPr>
            <p:spPr bwMode="auto">
              <a:xfrm>
                <a:off x="7114941" y="3370728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76" name="Oval 1767"/>
              <p:cNvSpPr>
                <a:spLocks noChangeArrowheads="1"/>
              </p:cNvSpPr>
              <p:nvPr/>
            </p:nvSpPr>
            <p:spPr bwMode="auto">
              <a:xfrm>
                <a:off x="7231482" y="3370728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4027488" y="3111500"/>
            <a:ext cx="617537" cy="617538"/>
            <a:chOff x="4027303" y="3111281"/>
            <a:chExt cx="617218" cy="617218"/>
          </a:xfrm>
        </p:grpSpPr>
        <p:sp>
          <p:nvSpPr>
            <p:cNvPr id="78" name="椭圆 77"/>
            <p:cNvSpPr/>
            <p:nvPr/>
          </p:nvSpPr>
          <p:spPr>
            <a:xfrm>
              <a:off x="4027303" y="3111281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9" name="组合 8"/>
            <p:cNvGrpSpPr>
              <a:grpSpLocks/>
            </p:cNvGrpSpPr>
            <p:nvPr/>
          </p:nvGrpSpPr>
          <p:grpSpPr bwMode="auto">
            <a:xfrm>
              <a:off x="4150174" y="3247547"/>
              <a:ext cx="371475" cy="371475"/>
              <a:chOff x="4150174" y="3247547"/>
              <a:chExt cx="371475" cy="371475"/>
            </a:xfrm>
          </p:grpSpPr>
          <p:sp>
            <p:nvSpPr>
              <p:cNvPr id="80" name="Freeform 1801"/>
              <p:cNvSpPr>
                <a:spLocks noEditPoints="1"/>
              </p:cNvSpPr>
              <p:nvPr/>
            </p:nvSpPr>
            <p:spPr bwMode="auto">
              <a:xfrm>
                <a:off x="4150174" y="3247547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Freeform 1802"/>
              <p:cNvSpPr>
                <a:spLocks/>
              </p:cNvSpPr>
              <p:nvPr/>
            </p:nvSpPr>
            <p:spPr bwMode="auto">
              <a:xfrm>
                <a:off x="4230296" y="3476987"/>
                <a:ext cx="211231" cy="54629"/>
              </a:xfrm>
              <a:custGeom>
                <a:avLst/>
                <a:gdLst>
                  <a:gd name="T0" fmla="*/ 3379696 w 58"/>
                  <a:gd name="T1" fmla="*/ 699251 h 15"/>
                  <a:gd name="T2" fmla="*/ 6759392 w 58"/>
                  <a:gd name="T3" fmla="*/ 1748128 h 15"/>
                  <a:gd name="T4" fmla="*/ 3379696 w 58"/>
                  <a:gd name="T5" fmla="*/ 0 h 15"/>
                  <a:gd name="T6" fmla="*/ 0 w 58"/>
                  <a:gd name="T7" fmla="*/ 1748128 h 15"/>
                  <a:gd name="T8" fmla="*/ 3379696 w 58"/>
                  <a:gd name="T9" fmla="*/ 699251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15"/>
                  <a:gd name="T17" fmla="*/ 58 w 5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15">
                    <a:moveTo>
                      <a:pt x="29" y="6"/>
                    </a:moveTo>
                    <a:cubicBezTo>
                      <a:pt x="40" y="6"/>
                      <a:pt x="50" y="10"/>
                      <a:pt x="58" y="15"/>
                    </a:cubicBezTo>
                    <a:cubicBezTo>
                      <a:pt x="52" y="6"/>
                      <a:pt x="41" y="0"/>
                      <a:pt x="29" y="0"/>
                    </a:cubicBezTo>
                    <a:cubicBezTo>
                      <a:pt x="17" y="0"/>
                      <a:pt x="6" y="6"/>
                      <a:pt x="0" y="15"/>
                    </a:cubicBezTo>
                    <a:cubicBezTo>
                      <a:pt x="8" y="10"/>
                      <a:pt x="18" y="6"/>
                      <a:pt x="2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Oval 1803"/>
              <p:cNvSpPr>
                <a:spLocks noChangeArrowheads="1"/>
              </p:cNvSpPr>
              <p:nvPr/>
            </p:nvSpPr>
            <p:spPr bwMode="auto">
              <a:xfrm>
                <a:off x="4248506" y="3375014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83" name="Oval 1804"/>
              <p:cNvSpPr>
                <a:spLocks noChangeArrowheads="1"/>
              </p:cNvSpPr>
              <p:nvPr/>
            </p:nvSpPr>
            <p:spPr bwMode="auto">
              <a:xfrm>
                <a:off x="4365047" y="3375014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9759950" y="3121025"/>
            <a:ext cx="617538" cy="615950"/>
            <a:chOff x="9760173" y="3120391"/>
            <a:chExt cx="617218" cy="617218"/>
          </a:xfrm>
        </p:grpSpPr>
        <p:sp>
          <p:nvSpPr>
            <p:cNvPr id="85" name="椭圆 84"/>
            <p:cNvSpPr/>
            <p:nvPr/>
          </p:nvSpPr>
          <p:spPr>
            <a:xfrm>
              <a:off x="9760173" y="3120391"/>
              <a:ext cx="617218" cy="6172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86" name="组合 5"/>
            <p:cNvGrpSpPr>
              <a:grpSpLocks/>
            </p:cNvGrpSpPr>
            <p:nvPr/>
          </p:nvGrpSpPr>
          <p:grpSpPr bwMode="auto">
            <a:xfrm>
              <a:off x="9883044" y="3254875"/>
              <a:ext cx="371475" cy="371475"/>
              <a:chOff x="9892660" y="3251895"/>
              <a:chExt cx="371475" cy="371475"/>
            </a:xfrm>
          </p:grpSpPr>
          <p:sp>
            <p:nvSpPr>
              <p:cNvPr id="87" name="Freeform 1798"/>
              <p:cNvSpPr>
                <a:spLocks noEditPoints="1"/>
              </p:cNvSpPr>
              <p:nvPr/>
            </p:nvSpPr>
            <p:spPr bwMode="auto">
              <a:xfrm>
                <a:off x="9892660" y="3251895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Freeform 1799"/>
              <p:cNvSpPr>
                <a:spLocks/>
              </p:cNvSpPr>
              <p:nvPr/>
            </p:nvSpPr>
            <p:spPr bwMode="auto">
              <a:xfrm>
                <a:off x="9994634" y="3452200"/>
                <a:ext cx="185738" cy="83764"/>
              </a:xfrm>
              <a:custGeom>
                <a:avLst/>
                <a:gdLst>
                  <a:gd name="T0" fmla="*/ 2680454 w 51"/>
                  <a:gd name="T1" fmla="*/ 1981201 h 23"/>
                  <a:gd name="T2" fmla="*/ 0 w 51"/>
                  <a:gd name="T3" fmla="*/ 1398495 h 23"/>
                  <a:gd name="T4" fmla="*/ 2680454 w 51"/>
                  <a:gd name="T5" fmla="*/ 2680448 h 23"/>
                  <a:gd name="T6" fmla="*/ 5943616 w 51"/>
                  <a:gd name="T7" fmla="*/ 0 h 23"/>
                  <a:gd name="T8" fmla="*/ 2680454 w 51"/>
                  <a:gd name="T9" fmla="*/ 198120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3"/>
                  <a:gd name="T17" fmla="*/ 51 w 51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3">
                    <a:moveTo>
                      <a:pt x="23" y="17"/>
                    </a:moveTo>
                    <a:cubicBezTo>
                      <a:pt x="13" y="17"/>
                      <a:pt x="5" y="15"/>
                      <a:pt x="0" y="12"/>
                    </a:cubicBezTo>
                    <a:cubicBezTo>
                      <a:pt x="5" y="19"/>
                      <a:pt x="11" y="23"/>
                      <a:pt x="23" y="23"/>
                    </a:cubicBezTo>
                    <a:cubicBezTo>
                      <a:pt x="37" y="23"/>
                      <a:pt x="48" y="12"/>
                      <a:pt x="51" y="0"/>
                    </a:cubicBezTo>
                    <a:cubicBezTo>
                      <a:pt x="44" y="9"/>
                      <a:pt x="34" y="17"/>
                      <a:pt x="2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Oval 1800"/>
              <p:cNvSpPr>
                <a:spLocks noChangeArrowheads="1"/>
              </p:cNvSpPr>
              <p:nvPr/>
            </p:nvSpPr>
            <p:spPr bwMode="auto">
              <a:xfrm>
                <a:off x="9990992" y="3379362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90" name="Freeform 1810"/>
              <p:cNvSpPr>
                <a:spLocks/>
              </p:cNvSpPr>
              <p:nvPr/>
            </p:nvSpPr>
            <p:spPr bwMode="auto">
              <a:xfrm>
                <a:off x="10092965" y="3393930"/>
                <a:ext cx="87406" cy="29135"/>
              </a:xfrm>
              <a:custGeom>
                <a:avLst/>
                <a:gdLst>
                  <a:gd name="T0" fmla="*/ 2796992 w 24"/>
                  <a:gd name="T1" fmla="*/ 815780 h 8"/>
                  <a:gd name="T2" fmla="*/ 1165413 w 24"/>
                  <a:gd name="T3" fmla="*/ 932320 h 8"/>
                  <a:gd name="T4" fmla="*/ 0 w 24"/>
                  <a:gd name="T5" fmla="*/ 699240 h 8"/>
                  <a:gd name="T6" fmla="*/ 1398496 w 24"/>
                  <a:gd name="T7" fmla="*/ 0 h 8"/>
                  <a:gd name="T8" fmla="*/ 2796992 w 24"/>
                  <a:gd name="T9" fmla="*/ 81578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8"/>
                  <a:gd name="T17" fmla="*/ 24 w 24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8">
                    <a:moveTo>
                      <a:pt x="24" y="7"/>
                    </a:moveTo>
                    <a:cubicBezTo>
                      <a:pt x="24" y="8"/>
                      <a:pt x="15" y="8"/>
                      <a:pt x="10" y="8"/>
                    </a:cubicBezTo>
                    <a:cubicBezTo>
                      <a:pt x="4" y="8"/>
                      <a:pt x="0" y="8"/>
                      <a:pt x="0" y="6"/>
                    </a:cubicBezTo>
                    <a:cubicBezTo>
                      <a:pt x="0" y="4"/>
                      <a:pt x="7" y="0"/>
                      <a:pt x="12" y="0"/>
                    </a:cubicBezTo>
                    <a:cubicBezTo>
                      <a:pt x="17" y="0"/>
                      <a:pt x="24" y="5"/>
                      <a:pt x="24" y="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872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5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2225</Words>
  <Application>Microsoft Office PowerPoint</Application>
  <PresentationFormat>宽屏</PresentationFormat>
  <Paragraphs>190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Clear Sans</vt:lpstr>
      <vt:lpstr>Clear Sans Light</vt:lpstr>
      <vt:lpstr>Fira Sans SemiBold Italic</vt:lpstr>
      <vt:lpstr>Lato Light</vt:lpstr>
      <vt:lpstr>Open Sans</vt:lpstr>
      <vt:lpstr>Open Sans Light</vt:lpstr>
      <vt:lpstr>等线 Light</vt:lpstr>
      <vt:lpstr>宋体</vt:lpstr>
      <vt:lpstr>造字工房悦黑体验版细体</vt:lpstr>
      <vt:lpstr>Aldhabi</vt:lpstr>
      <vt:lpstr>Arial</vt:lpstr>
      <vt:lpstr>Calibri</vt:lpstr>
      <vt:lpstr>Impact</vt:lpstr>
      <vt:lpstr>Wingdings</vt:lpstr>
      <vt:lpstr>等线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dreamsummit</cp:lastModifiedBy>
  <cp:revision>10</cp:revision>
  <dcterms:created xsi:type="dcterms:W3CDTF">2017-05-27T14:05:29Z</dcterms:created>
  <dcterms:modified xsi:type="dcterms:W3CDTF">2017-12-20T02:25:46Z</dcterms:modified>
</cp:coreProperties>
</file>