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7" r:id="rId20"/>
    <p:sldId id="278" r:id="rId21"/>
    <p:sldId id="279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392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4C0-4998-8A5A-30597744F6F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4C0-4998-8A5A-30597744F6F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C0-4998-8A5A-30597744F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1F-4A32-86A5-066C4ED05BE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1F-4A32-86A5-066C4ED05BE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1F-4A32-86A5-066C4ED05B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44-4285-8A82-E22778A76F9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44-4285-8A82-E22778A76F9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44-4285-8A82-E22778A76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D1-4CEF-AF72-31F627111A7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FD1-4CEF-AF72-31F627111A7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D1-4CEF-AF72-31F627111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D6812-2C83-4ACF-8C99-F272FB05F36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2595B-795C-4BD8-BCC5-D7AA6F606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15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23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18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795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90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74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948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703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55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443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047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9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18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65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48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52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506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21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13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1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9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8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57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4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70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9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77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2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96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45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69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1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6" Type="http://schemas.microsoft.com/office/2007/relationships/hdphoto" Target="../media/hdphoto3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microsoft.com/office/2007/relationships/hdphoto" Target="../media/hdphoto2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8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1680" y="619760"/>
            <a:ext cx="5638800" cy="5638800"/>
            <a:chOff x="3281680" y="619760"/>
            <a:chExt cx="5638800" cy="5638800"/>
          </a:xfrm>
        </p:grpSpPr>
        <p:sp>
          <p:nvSpPr>
            <p:cNvPr id="3" name="椭圆 2"/>
            <p:cNvSpPr/>
            <p:nvPr/>
          </p:nvSpPr>
          <p:spPr>
            <a:xfrm>
              <a:off x="3281680" y="619760"/>
              <a:ext cx="5638800" cy="5638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403600" y="741680"/>
              <a:ext cx="5394960" cy="539496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865880" y="1828800"/>
            <a:ext cx="447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 dirty="0">
                <a:solidFill>
                  <a:schemeClr val="accent2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古风模板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916680" y="3108960"/>
            <a:ext cx="436880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18E0AB14-24DF-46AF-9A8F-2664D8EBEE1D}"/>
              </a:ext>
            </a:extLst>
          </p:cNvPr>
          <p:cNvSpPr txBox="1"/>
          <p:nvPr/>
        </p:nvSpPr>
        <p:spPr>
          <a:xfrm>
            <a:off x="4898072" y="3439160"/>
            <a:ext cx="2400657" cy="1888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请单击此处输入文本内容，请单击此处输入文本内容。请单击此处输入文本内容，请单击此处输入文本内容。请单击此处输入文本内容，请单击此处输入文本内容。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720" y="3299817"/>
            <a:ext cx="2407920" cy="2407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2" t="89481" r="57778" b="5186"/>
          <a:stretch/>
        </p:blipFill>
        <p:spPr>
          <a:xfrm>
            <a:off x="5576754" y="5448114"/>
            <a:ext cx="1038492" cy="5192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85" t="-2976" r="5281"/>
          <a:stretch/>
        </p:blipFill>
        <p:spPr>
          <a:xfrm rot="2940000" flipH="1">
            <a:off x="8426145" y="3021680"/>
            <a:ext cx="773421" cy="808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06" b="34516"/>
          <a:stretch/>
        </p:blipFill>
        <p:spPr>
          <a:xfrm flipH="1">
            <a:off x="7426514" y="3843466"/>
            <a:ext cx="1913214" cy="13206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5156DD7-022E-4F02-887F-60A7642D4A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023987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9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169" y="4246370"/>
            <a:ext cx="56705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26">
            <a:extLst>
              <a:ext uri="{FF2B5EF4-FFF2-40B4-BE49-F238E27FC236}">
                <a16:creationId xmlns:a16="http://schemas.microsoft.com/office/drawing/2014/main" id="{782543EF-8118-4E20-8458-4B314E0FC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169" y="5031147"/>
            <a:ext cx="56705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30" name="Picture 6" descr="http://img.hb.aicdn.com/8ae20e969b1c55a8e089e6cf526fa5090f369f1c74c7-EVQoF9_fw65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t="-1864" r="854" b="2750"/>
          <a:stretch/>
        </p:blipFill>
        <p:spPr bwMode="auto">
          <a:xfrm>
            <a:off x="1285653" y="101943"/>
            <a:ext cx="2895600" cy="657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563CBE4-DFB3-4EA5-A963-7C012851C69E}"/>
              </a:ext>
            </a:extLst>
          </p:cNvPr>
          <p:cNvSpPr/>
          <p:nvPr/>
        </p:nvSpPr>
        <p:spPr>
          <a:xfrm>
            <a:off x="1068095" y="0"/>
            <a:ext cx="3317438" cy="6858000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85960" y="1290078"/>
            <a:ext cx="4451423" cy="2689426"/>
            <a:chOff x="4885960" y="1290078"/>
            <a:chExt cx="4451423" cy="2689426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838C4A3F-EC79-453B-AB08-DF7A8BC98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85960" y="1290078"/>
              <a:ext cx="4451423" cy="268942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07508" y="1470453"/>
              <a:ext cx="2530624" cy="17685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247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9030804-A249-415A-95B1-63C7B1BD3ACB}"/>
              </a:ext>
            </a:extLst>
          </p:cNvPr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E1CB35C-B6D2-4EB0-8D2B-DACA4A79456D}"/>
                </a:ext>
              </a:extLst>
            </p:cNvPr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3" name="Picture 15">
              <a:extLst>
                <a:ext uri="{FF2B5EF4-FFF2-40B4-BE49-F238E27FC236}">
                  <a16:creationId xmlns:a16="http://schemas.microsoft.com/office/drawing/2014/main" id="{3D0102DB-E32C-4C3C-9759-66B85D886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4142E6D-F969-482B-9B85-13CABDD41819}"/>
              </a:ext>
            </a:extLst>
          </p:cNvPr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D9AB-ACF8-44D4-9E76-C83D18E7E49C}"/>
              </a:ext>
            </a:extLst>
          </p:cNvPr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7" name="图片 6" descr="图片包含 花瓶, 鲜花, 小, 掌握&#10;&#10;已生成极高可信度的说明">
            <a:extLst>
              <a:ext uri="{FF2B5EF4-FFF2-40B4-BE49-F238E27FC236}">
                <a16:creationId xmlns:a16="http://schemas.microsoft.com/office/drawing/2014/main" id="{86DC3FF7-E1B6-4557-8ADA-C50062BC54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74" y="856084"/>
            <a:ext cx="3602438" cy="440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2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5B9A5AF-E914-43DC-9CF5-BB5B06E434F1}"/>
              </a:ext>
            </a:extLst>
          </p:cNvPr>
          <p:cNvGrpSpPr/>
          <p:nvPr/>
        </p:nvGrpSpPr>
        <p:grpSpPr>
          <a:xfrm>
            <a:off x="6948318" y="1317856"/>
            <a:ext cx="3358395" cy="3153216"/>
            <a:chOff x="7330211" y="1676980"/>
            <a:chExt cx="2785371" cy="2704350"/>
          </a:xfrm>
        </p:grpSpPr>
        <p:sp>
          <p:nvSpPr>
            <p:cNvPr id="3" name="Shape 3598">
              <a:extLst>
                <a:ext uri="{FF2B5EF4-FFF2-40B4-BE49-F238E27FC236}">
                  <a16:creationId xmlns:a16="http://schemas.microsoft.com/office/drawing/2014/main" id="{45F21FE6-4595-402C-87B6-A06B7D7E258A}"/>
                </a:ext>
              </a:extLst>
            </p:cNvPr>
            <p:cNvSpPr/>
            <p:nvPr/>
          </p:nvSpPr>
          <p:spPr>
            <a:xfrm>
              <a:off x="7330211" y="1676980"/>
              <a:ext cx="340250" cy="340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Shape 3605">
              <a:extLst>
                <a:ext uri="{FF2B5EF4-FFF2-40B4-BE49-F238E27FC236}">
                  <a16:creationId xmlns:a16="http://schemas.microsoft.com/office/drawing/2014/main" id="{FB2ACC23-A994-4E20-9F26-38D87F03980F}"/>
                </a:ext>
              </a:extLst>
            </p:cNvPr>
            <p:cNvSpPr/>
            <p:nvPr/>
          </p:nvSpPr>
          <p:spPr>
            <a:xfrm>
              <a:off x="9821019" y="1676980"/>
              <a:ext cx="294563" cy="360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7" y="20618"/>
                    <a:pt x="1200" y="20179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7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3"/>
                    <a:pt x="14400" y="6873"/>
                  </a:cubicBezTo>
                  <a:lnTo>
                    <a:pt x="20400" y="6873"/>
                  </a:lnTo>
                  <a:cubicBezTo>
                    <a:pt x="20400" y="6873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  <a:moveTo>
                    <a:pt x="4800" y="8836"/>
                  </a:moveTo>
                  <a:cubicBezTo>
                    <a:pt x="4800" y="9108"/>
                    <a:pt x="5068" y="9327"/>
                    <a:pt x="5400" y="9327"/>
                  </a:cubicBezTo>
                  <a:lnTo>
                    <a:pt x="16200" y="9327"/>
                  </a:lnTo>
                  <a:cubicBezTo>
                    <a:pt x="16532" y="9327"/>
                    <a:pt x="16800" y="9108"/>
                    <a:pt x="16800" y="8836"/>
                  </a:cubicBezTo>
                  <a:cubicBezTo>
                    <a:pt x="16800" y="8566"/>
                    <a:pt x="16532" y="8345"/>
                    <a:pt x="16200" y="8345"/>
                  </a:cubicBezTo>
                  <a:lnTo>
                    <a:pt x="5400" y="8345"/>
                  </a:lnTo>
                  <a:cubicBezTo>
                    <a:pt x="5068" y="8345"/>
                    <a:pt x="4800" y="8566"/>
                    <a:pt x="4800" y="8836"/>
                  </a:cubicBezTo>
                  <a:moveTo>
                    <a:pt x="16200" y="12273"/>
                  </a:moveTo>
                  <a:lnTo>
                    <a:pt x="5400" y="12273"/>
                  </a:lnTo>
                  <a:cubicBezTo>
                    <a:pt x="5068" y="12273"/>
                    <a:pt x="4800" y="12493"/>
                    <a:pt x="4800" y="12764"/>
                  </a:cubicBezTo>
                  <a:cubicBezTo>
                    <a:pt x="4800" y="13035"/>
                    <a:pt x="5068" y="13255"/>
                    <a:pt x="5400" y="13255"/>
                  </a:cubicBezTo>
                  <a:lnTo>
                    <a:pt x="16200" y="13255"/>
                  </a:lnTo>
                  <a:cubicBezTo>
                    <a:pt x="16532" y="13255"/>
                    <a:pt x="16800" y="13035"/>
                    <a:pt x="16800" y="12764"/>
                  </a:cubicBezTo>
                  <a:cubicBezTo>
                    <a:pt x="16800" y="12493"/>
                    <a:pt x="16532" y="12273"/>
                    <a:pt x="16200" y="12273"/>
                  </a:cubicBezTo>
                  <a:moveTo>
                    <a:pt x="5400" y="5400"/>
                  </a:moveTo>
                  <a:lnTo>
                    <a:pt x="8400" y="5400"/>
                  </a:lnTo>
                  <a:cubicBezTo>
                    <a:pt x="8732" y="5400"/>
                    <a:pt x="9000" y="5181"/>
                    <a:pt x="9000" y="4909"/>
                  </a:cubicBezTo>
                  <a:cubicBezTo>
                    <a:pt x="9000" y="4638"/>
                    <a:pt x="8732" y="4418"/>
                    <a:pt x="8400" y="4418"/>
                  </a:cubicBezTo>
                  <a:lnTo>
                    <a:pt x="5400" y="4418"/>
                  </a:lnTo>
                  <a:cubicBezTo>
                    <a:pt x="5068" y="4418"/>
                    <a:pt x="4800" y="4638"/>
                    <a:pt x="4800" y="4909"/>
                  </a:cubicBezTo>
                  <a:cubicBezTo>
                    <a:pt x="4800" y="5181"/>
                    <a:pt x="5068" y="5400"/>
                    <a:pt x="5400" y="5400"/>
                  </a:cubicBezTo>
                  <a:moveTo>
                    <a:pt x="12600" y="16200"/>
                  </a:moveTo>
                  <a:lnTo>
                    <a:pt x="5400" y="16200"/>
                  </a:lnTo>
                  <a:cubicBezTo>
                    <a:pt x="5068" y="16200"/>
                    <a:pt x="4800" y="16420"/>
                    <a:pt x="4800" y="16691"/>
                  </a:cubicBezTo>
                  <a:cubicBezTo>
                    <a:pt x="4800" y="16962"/>
                    <a:pt x="5068" y="17182"/>
                    <a:pt x="5400" y="17182"/>
                  </a:cubicBezTo>
                  <a:lnTo>
                    <a:pt x="12600" y="17182"/>
                  </a:lnTo>
                  <a:cubicBezTo>
                    <a:pt x="12932" y="17182"/>
                    <a:pt x="13200" y="16962"/>
                    <a:pt x="13200" y="16691"/>
                  </a:cubicBezTo>
                  <a:cubicBezTo>
                    <a:pt x="13200" y="16420"/>
                    <a:pt x="12932" y="16200"/>
                    <a:pt x="12600" y="16200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5" name="Shape 3623">
              <a:extLst>
                <a:ext uri="{FF2B5EF4-FFF2-40B4-BE49-F238E27FC236}">
                  <a16:creationId xmlns:a16="http://schemas.microsoft.com/office/drawing/2014/main" id="{DC5D1435-763F-4EBF-91AB-F05F1CC77753}"/>
                </a:ext>
              </a:extLst>
            </p:cNvPr>
            <p:cNvSpPr/>
            <p:nvPr/>
          </p:nvSpPr>
          <p:spPr>
            <a:xfrm>
              <a:off x="7366365" y="4013331"/>
              <a:ext cx="264112" cy="264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6" name="Shape 3706">
              <a:extLst>
                <a:ext uri="{FF2B5EF4-FFF2-40B4-BE49-F238E27FC236}">
                  <a16:creationId xmlns:a16="http://schemas.microsoft.com/office/drawing/2014/main" id="{883B3BED-418C-4457-8B10-D74354E52680}"/>
                </a:ext>
              </a:extLst>
            </p:cNvPr>
            <p:cNvSpPr/>
            <p:nvPr/>
          </p:nvSpPr>
          <p:spPr>
            <a:xfrm>
              <a:off x="9756051" y="4021824"/>
              <a:ext cx="359506" cy="359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2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2"/>
                    <a:pt x="10800" y="19402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7"/>
                  </a:lnTo>
                  <a:lnTo>
                    <a:pt x="21471" y="6057"/>
                  </a:lnTo>
                  <a:cubicBezTo>
                    <a:pt x="21459" y="6043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3"/>
                    <a:pt x="129" y="6057"/>
                  </a:cubicBezTo>
                  <a:lnTo>
                    <a:pt x="98" y="6087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1"/>
                    <a:pt x="115" y="6686"/>
                  </a:cubicBezTo>
                  <a:lnTo>
                    <a:pt x="109" y="6691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1"/>
                  </a:lnTo>
                  <a:lnTo>
                    <a:pt x="21485" y="6686"/>
                  </a:lnTo>
                  <a:cubicBezTo>
                    <a:pt x="21553" y="6601"/>
                    <a:pt x="21600" y="6499"/>
                    <a:pt x="21600" y="6382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0" y="-3098"/>
            <a:ext cx="665230" cy="686109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601" y="195495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4418" y="195495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5601" y="459106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4418" y="459106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050" name="Picture 2" descr="我为江山倾倒|插画|其他插画|胡豐琿 -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6" r="16127"/>
          <a:stretch/>
        </p:blipFill>
        <p:spPr bwMode="auto">
          <a:xfrm>
            <a:off x="665230" y="0"/>
            <a:ext cx="4784929" cy="68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97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AACA30F-D3EE-4A1C-9DCE-EFFC54002D42}"/>
              </a:ext>
            </a:extLst>
          </p:cNvPr>
          <p:cNvGrpSpPr/>
          <p:nvPr/>
        </p:nvGrpSpPr>
        <p:grpSpPr>
          <a:xfrm>
            <a:off x="6881067" y="1616480"/>
            <a:ext cx="3514688" cy="4332567"/>
            <a:chOff x="6881067" y="1606756"/>
            <a:chExt cx="3514688" cy="43325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EAEA8BF-62FC-4273-8B63-2260E5B3F50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563CBE4-DFB3-4EA5-A963-7C012851C69E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D1E5F03-64F3-4C96-810E-300A2655EEA2}"/>
              </a:ext>
            </a:extLst>
          </p:cNvPr>
          <p:cNvSpPr txBox="1"/>
          <p:nvPr/>
        </p:nvSpPr>
        <p:spPr>
          <a:xfrm>
            <a:off x="124828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B7E9A4-3154-42BA-AA7D-9241B85E99A2}"/>
              </a:ext>
            </a:extLst>
          </p:cNvPr>
          <p:cNvSpPr txBox="1"/>
          <p:nvPr/>
        </p:nvSpPr>
        <p:spPr>
          <a:xfrm>
            <a:off x="5357360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D5FB4B-A531-4ED1-B6E3-9EF2E76950ED}"/>
              </a:ext>
            </a:extLst>
          </p:cNvPr>
          <p:cNvSpPr txBox="1"/>
          <p:nvPr/>
        </p:nvSpPr>
        <p:spPr>
          <a:xfrm>
            <a:off x="129468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E51EE8-FD73-4C8F-8E01-F351802E9F6D}"/>
              </a:ext>
            </a:extLst>
          </p:cNvPr>
          <p:cNvSpPr txBox="1"/>
          <p:nvPr/>
        </p:nvSpPr>
        <p:spPr>
          <a:xfrm>
            <a:off x="5403762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F6A6B2-52BF-4E7D-BE6D-6146DB17D1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31"/>
          <a:stretch/>
        </p:blipFill>
        <p:spPr>
          <a:xfrm rot="19137547" flipH="1">
            <a:off x="7848022" y="-187081"/>
            <a:ext cx="3049849" cy="462675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9187406-B4ED-444F-9A38-FD403F3B4F50}"/>
              </a:ext>
            </a:extLst>
          </p:cNvPr>
          <p:cNvSpPr txBox="1"/>
          <p:nvPr/>
        </p:nvSpPr>
        <p:spPr>
          <a:xfrm>
            <a:off x="7621230" y="2506011"/>
            <a:ext cx="2031325" cy="302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17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311DF7-9A32-4E43-93F5-34895D0F465B}"/>
              </a:ext>
            </a:extLst>
          </p:cNvPr>
          <p:cNvGrpSpPr/>
          <p:nvPr/>
        </p:nvGrpSpPr>
        <p:grpSpPr>
          <a:xfrm>
            <a:off x="1536970" y="1262716"/>
            <a:ext cx="2769270" cy="4332567"/>
            <a:chOff x="6881067" y="1606756"/>
            <a:chExt cx="3514688" cy="433256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9E3FDF6-F814-4ED9-90DF-BDB2C068E731}"/>
                </a:ext>
              </a:extLst>
            </p:cNvPr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0F495D4-FC97-4EEC-BD3A-D3EEF60383F9}"/>
                </a:ext>
              </a:extLst>
            </p:cNvPr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CA72601F-7505-4BEF-BB36-A9AC6009ADCD}"/>
              </a:ext>
            </a:extLst>
          </p:cNvPr>
          <p:cNvSpPr/>
          <p:nvPr/>
        </p:nvSpPr>
        <p:spPr>
          <a:xfrm>
            <a:off x="4893372" y="1409211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B64418-DDD5-4DB5-A3FF-CE7C242FCF99}"/>
              </a:ext>
            </a:extLst>
          </p:cNvPr>
          <p:cNvSpPr/>
          <p:nvPr/>
        </p:nvSpPr>
        <p:spPr>
          <a:xfrm>
            <a:off x="7932907" y="140921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200CA4-900B-433E-859A-8768715B922F}"/>
              </a:ext>
            </a:extLst>
          </p:cNvPr>
          <p:cNvSpPr txBox="1"/>
          <p:nvPr/>
        </p:nvSpPr>
        <p:spPr>
          <a:xfrm>
            <a:off x="1981690" y="1886492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E390C0-2B82-42F2-B81C-93BE7FBE2338}"/>
              </a:ext>
            </a:extLst>
          </p:cNvPr>
          <p:cNvSpPr txBox="1"/>
          <p:nvPr/>
        </p:nvSpPr>
        <p:spPr>
          <a:xfrm>
            <a:off x="5157281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72ED83-E387-4914-9A00-5DA78BD4FDFE}"/>
              </a:ext>
            </a:extLst>
          </p:cNvPr>
          <p:cNvSpPr txBox="1"/>
          <p:nvPr/>
        </p:nvSpPr>
        <p:spPr>
          <a:xfrm>
            <a:off x="8196815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1CB35C-B6D2-4EB0-8D2B-DACA4A79456D}"/>
              </a:ext>
            </a:extLst>
          </p:cNvPr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id="{3D0102DB-E32C-4C3C-9759-66B85D8869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  <p:pic>
        <p:nvPicPr>
          <p:cNvPr id="7" name="图片 6" descr="图片包含 鲜花, 花瓶, 室内, 就坐&#10;&#10;已生成极高可信度的说明">
            <a:extLst>
              <a:ext uri="{FF2B5EF4-FFF2-40B4-BE49-F238E27FC236}">
                <a16:creationId xmlns:a16="http://schemas.microsoft.com/office/drawing/2014/main" id="{3FC7BE0C-D1FE-428C-8F7E-F0262251ED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56" y="-89596"/>
            <a:ext cx="5104762" cy="568888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944325" y="2474013"/>
            <a:ext cx="1660286" cy="3125280"/>
            <a:chOff x="5894897" y="1629843"/>
            <a:chExt cx="1660286" cy="31252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4142E6D-F969-482B-9B85-13CABDD41819}"/>
                </a:ext>
              </a:extLst>
            </p:cNvPr>
            <p:cNvSpPr txBox="1"/>
            <p:nvPr/>
          </p:nvSpPr>
          <p:spPr>
            <a:xfrm>
              <a:off x="6539520" y="1629843"/>
              <a:ext cx="1015663" cy="31252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第四章节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7CD9AB-ACF8-44D4-9E76-C83D18E7E49C}"/>
                </a:ext>
              </a:extLst>
            </p:cNvPr>
            <p:cNvSpPr txBox="1"/>
            <p:nvPr/>
          </p:nvSpPr>
          <p:spPr>
            <a:xfrm>
              <a:off x="5894897" y="1738547"/>
              <a:ext cx="738664" cy="3016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59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88" y="1986716"/>
            <a:ext cx="2874843" cy="287484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D0171780-1296-4D60-84C0-090437FBBEAA}"/>
              </a:ext>
            </a:extLst>
          </p:cNvPr>
          <p:cNvSpPr txBox="1"/>
          <p:nvPr/>
        </p:nvSpPr>
        <p:spPr>
          <a:xfrm>
            <a:off x="4438215" y="147969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38D6AEE-0D43-4B0F-B143-5BC286BCF752}"/>
              </a:ext>
            </a:extLst>
          </p:cNvPr>
          <p:cNvSpPr txBox="1"/>
          <p:nvPr/>
        </p:nvSpPr>
        <p:spPr>
          <a:xfrm>
            <a:off x="1388651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7FF8B8D-B812-4780-B2DE-9BF4E55B4B1F}"/>
              </a:ext>
            </a:extLst>
          </p:cNvPr>
          <p:cNvCxnSpPr/>
          <p:nvPr/>
        </p:nvCxnSpPr>
        <p:spPr>
          <a:xfrm>
            <a:off x="4240954" y="155714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27B50826-722A-4E0B-A701-743CE65FE06D}"/>
              </a:ext>
            </a:extLst>
          </p:cNvPr>
          <p:cNvSpPr txBox="1"/>
          <p:nvPr/>
        </p:nvSpPr>
        <p:spPr>
          <a:xfrm>
            <a:off x="7089434" y="140935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9682A4-DA3F-4505-B9CF-79F5C3E30838}"/>
              </a:ext>
            </a:extLst>
          </p:cNvPr>
          <p:cNvSpPr txBox="1"/>
          <p:nvPr/>
        </p:nvSpPr>
        <p:spPr>
          <a:xfrm>
            <a:off x="8279339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B055AC-0850-4121-8099-54AF995D982F}"/>
              </a:ext>
            </a:extLst>
          </p:cNvPr>
          <p:cNvCxnSpPr/>
          <p:nvPr/>
        </p:nvCxnSpPr>
        <p:spPr>
          <a:xfrm>
            <a:off x="8031968" y="153596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597858E7-6590-4F82-A1BF-6ECEF44CBABC}"/>
              </a:ext>
            </a:extLst>
          </p:cNvPr>
          <p:cNvSpPr txBox="1"/>
          <p:nvPr/>
        </p:nvSpPr>
        <p:spPr>
          <a:xfrm>
            <a:off x="4438215" y="44345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叁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B3BCA1C-F40E-4D9C-B9F0-79BBF9BBAF43}"/>
              </a:ext>
            </a:extLst>
          </p:cNvPr>
          <p:cNvSpPr txBox="1"/>
          <p:nvPr/>
        </p:nvSpPr>
        <p:spPr>
          <a:xfrm>
            <a:off x="1388651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6862C3B-4B5F-4061-AB99-CEA449F441BA}"/>
              </a:ext>
            </a:extLst>
          </p:cNvPr>
          <p:cNvCxnSpPr/>
          <p:nvPr/>
        </p:nvCxnSpPr>
        <p:spPr>
          <a:xfrm>
            <a:off x="4240954" y="45120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180BE505-6022-4772-8F00-CC1AA0E484F1}"/>
              </a:ext>
            </a:extLst>
          </p:cNvPr>
          <p:cNvSpPr txBox="1"/>
          <p:nvPr/>
        </p:nvSpPr>
        <p:spPr>
          <a:xfrm>
            <a:off x="7089434" y="436425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AC36E0C-3DE7-490E-8887-4D9FC9E345F9}"/>
              </a:ext>
            </a:extLst>
          </p:cNvPr>
          <p:cNvSpPr txBox="1"/>
          <p:nvPr/>
        </p:nvSpPr>
        <p:spPr>
          <a:xfrm>
            <a:off x="8279339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3D07BADF-8A0A-47FA-B701-9218046F4804}"/>
              </a:ext>
            </a:extLst>
          </p:cNvPr>
          <p:cNvCxnSpPr/>
          <p:nvPr/>
        </p:nvCxnSpPr>
        <p:spPr>
          <a:xfrm>
            <a:off x="8031968" y="449087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图片 33" descr="图片包含 无脊椎动物, 动物, 软体动物&#10;&#10;已生成高可信度的说明">
            <a:extLst>
              <a:ext uri="{FF2B5EF4-FFF2-40B4-BE49-F238E27FC236}">
                <a16:creationId xmlns:a16="http://schemas.microsoft.com/office/drawing/2014/main" id="{5D0CEC95-D0EA-4685-B831-DCBD9C4F78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990" y="2800414"/>
            <a:ext cx="970019" cy="124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889" r="3238" b="3189"/>
          <a:stretch/>
        </p:blipFill>
        <p:spPr>
          <a:xfrm>
            <a:off x="6141539" y="2475203"/>
            <a:ext cx="5126230" cy="319885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36078" y="3161714"/>
            <a:ext cx="4646886" cy="1250785"/>
            <a:chOff x="814802" y="2953264"/>
            <a:chExt cx="4646886" cy="1250785"/>
          </a:xfrm>
        </p:grpSpPr>
        <p:sp>
          <p:nvSpPr>
            <p:cNvPr id="3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6078" y="4671959"/>
            <a:ext cx="4646886" cy="1250785"/>
            <a:chOff x="814802" y="2953264"/>
            <a:chExt cx="4646886" cy="1250785"/>
          </a:xfrm>
        </p:grpSpPr>
        <p:sp>
          <p:nvSpPr>
            <p:cNvPr id="7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sp>
        <p:nvSpPr>
          <p:cNvPr id="13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988119" y="8361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4130503" y="2475203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46694" y="1475365"/>
            <a:ext cx="4436270" cy="123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Simple</a:t>
            </a:r>
          </a:p>
          <a:p>
            <a:pPr>
              <a:lnSpc>
                <a:spcPct val="150000"/>
              </a:lnSpc>
            </a:pPr>
            <a:r>
              <a:rPr lang="en-US" altLang="zh-CN" sz="3200" spc="3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Chinese  Style</a:t>
            </a:r>
            <a:endParaRPr lang="zh-CN" altLang="en-US" sz="3200" spc="3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985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9E3FDF6-F814-4ED9-90DF-BDB2C068E731}"/>
              </a:ext>
            </a:extLst>
          </p:cNvPr>
          <p:cNvSpPr/>
          <p:nvPr/>
        </p:nvSpPr>
        <p:spPr>
          <a:xfrm>
            <a:off x="0" y="1003225"/>
            <a:ext cx="12192000" cy="300036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813" r="1252"/>
          <a:stretch/>
        </p:blipFill>
        <p:spPr>
          <a:xfrm>
            <a:off x="1264508" y="987400"/>
            <a:ext cx="4831492" cy="3016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52" y="1395469"/>
            <a:ext cx="4271319" cy="243552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97859" y="4386649"/>
            <a:ext cx="9070605" cy="1012906"/>
            <a:chOff x="814800" y="2934729"/>
            <a:chExt cx="9070605" cy="1012906"/>
          </a:xfrm>
        </p:grpSpPr>
        <p:sp>
          <p:nvSpPr>
            <p:cNvPr id="11" name="文本框 26">
              <a:extLst>
                <a:ext uri="{FF2B5EF4-FFF2-40B4-BE49-F238E27FC236}">
                  <a16:creationId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61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4801" y="2934729"/>
              <a:ext cx="231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输入标题内容</a:t>
              </a:r>
            </a:p>
          </p:txBody>
        </p:sp>
      </p:grpSp>
      <p:sp>
        <p:nvSpPr>
          <p:cNvPr id="13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859" y="5457804"/>
            <a:ext cx="907060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90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1680" y="619760"/>
            <a:ext cx="5638800" cy="5638800"/>
            <a:chOff x="3281680" y="619760"/>
            <a:chExt cx="5638800" cy="5638800"/>
          </a:xfrm>
        </p:grpSpPr>
        <p:sp>
          <p:nvSpPr>
            <p:cNvPr id="3" name="椭圆 2"/>
            <p:cNvSpPr/>
            <p:nvPr/>
          </p:nvSpPr>
          <p:spPr>
            <a:xfrm>
              <a:off x="3281680" y="619760"/>
              <a:ext cx="5638800" cy="5638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403600" y="741680"/>
              <a:ext cx="5394960" cy="539496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865880" y="1828800"/>
            <a:ext cx="447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 dirty="0">
                <a:solidFill>
                  <a:schemeClr val="accent2">
                    <a:lumMod val="5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感谢聆听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916680" y="3108960"/>
            <a:ext cx="436880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18E0AB14-24DF-46AF-9A8F-2664D8EBEE1D}"/>
              </a:ext>
            </a:extLst>
          </p:cNvPr>
          <p:cNvSpPr txBox="1"/>
          <p:nvPr/>
        </p:nvSpPr>
        <p:spPr>
          <a:xfrm>
            <a:off x="4898072" y="3439160"/>
            <a:ext cx="2400657" cy="1888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请单击此处输入文本内容，请单击此处输入文本内容。请单击此处输入文本内容，请单击此处输入文本内容。请单击此处输入文本内容，请单击此处输入文本内容。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720" y="3299817"/>
            <a:ext cx="2407920" cy="2407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2" t="89481" r="57778" b="5186"/>
          <a:stretch/>
        </p:blipFill>
        <p:spPr>
          <a:xfrm>
            <a:off x="5576754" y="5448114"/>
            <a:ext cx="1038492" cy="5192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85" t="-2976" r="5281"/>
          <a:stretch/>
        </p:blipFill>
        <p:spPr>
          <a:xfrm rot="2940000" flipH="1">
            <a:off x="8426145" y="3021680"/>
            <a:ext cx="773421" cy="808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06" b="34516"/>
          <a:stretch/>
        </p:blipFill>
        <p:spPr>
          <a:xfrm flipH="1">
            <a:off x="7426514" y="3843466"/>
            <a:ext cx="1913214" cy="132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1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71287"/>
            <a:ext cx="11566689" cy="31732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358B4B-5DD0-4FB3-BF7B-CDAA89EB2A4F}"/>
              </a:ext>
            </a:extLst>
          </p:cNvPr>
          <p:cNvSpPr txBox="1"/>
          <p:nvPr/>
        </p:nvSpPr>
        <p:spPr>
          <a:xfrm>
            <a:off x="885276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第一章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AACAA0-42D5-4EC5-9109-5A6D97B8F6B5}"/>
              </a:ext>
            </a:extLst>
          </p:cNvPr>
          <p:cNvSpPr txBox="1"/>
          <p:nvPr/>
        </p:nvSpPr>
        <p:spPr>
          <a:xfrm>
            <a:off x="9791785" y="757265"/>
            <a:ext cx="1415772" cy="2413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目</a:t>
            </a:r>
            <a:r>
              <a:rPr lang="zh-CN" altLang="en-US" sz="80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97FC79-046E-438F-A0F1-84970594596A}"/>
              </a:ext>
            </a:extLst>
          </p:cNvPr>
          <p:cNvSpPr txBox="1"/>
          <p:nvPr/>
        </p:nvSpPr>
        <p:spPr>
          <a:xfrm>
            <a:off x="825207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C81249E-DC74-4E1E-9868-9D841161CB06}"/>
              </a:ext>
            </a:extLst>
          </p:cNvPr>
          <p:cNvSpPr txBox="1"/>
          <p:nvPr/>
        </p:nvSpPr>
        <p:spPr>
          <a:xfrm>
            <a:off x="713959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第二章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326E83-9FA2-4BE3-A468-3D0F82824C41}"/>
              </a:ext>
            </a:extLst>
          </p:cNvPr>
          <p:cNvSpPr txBox="1"/>
          <p:nvPr/>
        </p:nvSpPr>
        <p:spPr>
          <a:xfrm>
            <a:off x="653890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EC0739C-6D55-413F-8007-0875FCE934E8}"/>
              </a:ext>
            </a:extLst>
          </p:cNvPr>
          <p:cNvSpPr txBox="1"/>
          <p:nvPr/>
        </p:nvSpPr>
        <p:spPr>
          <a:xfrm>
            <a:off x="5164287" y="2262583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第三章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E53D27C-24D5-4744-A0FF-C752E3BE33A7}"/>
              </a:ext>
            </a:extLst>
          </p:cNvPr>
          <p:cNvSpPr txBox="1"/>
          <p:nvPr/>
        </p:nvSpPr>
        <p:spPr>
          <a:xfrm>
            <a:off x="4563596" y="2354304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CC7301-57F2-460A-BD7C-182A572CEEAB}"/>
              </a:ext>
            </a:extLst>
          </p:cNvPr>
          <p:cNvSpPr txBox="1"/>
          <p:nvPr/>
        </p:nvSpPr>
        <p:spPr>
          <a:xfrm>
            <a:off x="3275597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第四章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E0AB14-24DF-46AF-9A8F-2664D8EBEE1D}"/>
              </a:ext>
            </a:extLst>
          </p:cNvPr>
          <p:cNvSpPr txBox="1"/>
          <p:nvPr/>
        </p:nvSpPr>
        <p:spPr>
          <a:xfrm>
            <a:off x="2674906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3" t="18676" r="2681" b="13634"/>
          <a:stretch/>
        </p:blipFill>
        <p:spPr>
          <a:xfrm rot="1442408" flipH="1">
            <a:off x="95651" y="669896"/>
            <a:ext cx="2742163" cy="44654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2" r="80210"/>
          <a:stretch/>
        </p:blipFill>
        <p:spPr>
          <a:xfrm rot="1835522">
            <a:off x="2178535" y="4203871"/>
            <a:ext cx="612419" cy="7160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t="276" r="-4189" b="40855"/>
          <a:stretch/>
        </p:blipFill>
        <p:spPr>
          <a:xfrm rot="1835522">
            <a:off x="283690" y="4657883"/>
            <a:ext cx="2676890" cy="11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5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E1CB35C-B6D2-4EB0-8D2B-DACA4A79456D}"/>
              </a:ext>
            </a:extLst>
          </p:cNvPr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B5EF38C-E652-4B7E-A324-132BE5D28F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37" y="1045030"/>
            <a:ext cx="4108568" cy="501693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142E6D-F969-482B-9B85-13CABDD41819}"/>
              </a:ext>
            </a:extLst>
          </p:cNvPr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D9AB-ACF8-44D4-9E76-C83D18E7E49C}"/>
              </a:ext>
            </a:extLst>
          </p:cNvPr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id="{3D0102DB-E32C-4C3C-9759-66B85D8869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7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0352F30-D6DC-47E5-97C5-6971A543FC2B}"/>
              </a:ext>
            </a:extLst>
          </p:cNvPr>
          <p:cNvSpPr/>
          <p:nvPr/>
        </p:nvSpPr>
        <p:spPr>
          <a:xfrm>
            <a:off x="4769183" y="2191349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9993A42-E5D2-4929-8B02-58DD3558399E}"/>
              </a:ext>
            </a:extLst>
          </p:cNvPr>
          <p:cNvSpPr/>
          <p:nvPr/>
        </p:nvSpPr>
        <p:spPr>
          <a:xfrm>
            <a:off x="6150939" y="1627934"/>
            <a:ext cx="1114834" cy="22520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1316" y="1792685"/>
            <a:ext cx="800219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中国风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/>
        </p:blipFill>
        <p:spPr>
          <a:xfrm>
            <a:off x="5152768" y="2081718"/>
            <a:ext cx="1155478" cy="4119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/>
        </p:blipFill>
        <p:spPr>
          <a:xfrm>
            <a:off x="4728246" y="3716228"/>
            <a:ext cx="1000898" cy="25662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77" y="4683210"/>
            <a:ext cx="1907182" cy="1941858"/>
          </a:xfrm>
          <a:prstGeom prst="rect">
            <a:avLst/>
          </a:prstGeom>
        </p:spPr>
      </p:pic>
      <p:sp>
        <p:nvSpPr>
          <p:cNvPr id="12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2453895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7568" y="3716228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2453895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26">
            <a:extLst>
              <a:ext uri="{FF2B5EF4-FFF2-40B4-BE49-F238E27FC236}">
                <a16:creationId xmlns:a16="http://schemas.microsoft.com/office/drawing/2014/main" id="{D9B28593-0827-475E-BFA9-4D23FF58E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939" y="3716228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98" y="1036155"/>
            <a:ext cx="954026" cy="115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2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8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>
            <a:extLst>
              <a:ext uri="{FF2B5EF4-FFF2-40B4-BE49-F238E27FC236}">
                <a16:creationId xmlns:a16="http://schemas.microsoft.com/office/drawing/2014/main" id="{67425A0E-BEA2-42A3-A402-CC292BD3E5AE}"/>
              </a:ext>
            </a:extLst>
          </p:cNvPr>
          <p:cNvGrpSpPr/>
          <p:nvPr/>
        </p:nvGrpSpPr>
        <p:grpSpPr>
          <a:xfrm>
            <a:off x="4955663" y="3464602"/>
            <a:ext cx="2930700" cy="2094344"/>
            <a:chOff x="838200" y="2256765"/>
            <a:chExt cx="2930700" cy="2094344"/>
          </a:xfrm>
        </p:grpSpPr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F5D31CC4-80FE-4F94-B57F-E494461CC9B7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6" name="Title 4">
              <a:extLst>
                <a:ext uri="{FF2B5EF4-FFF2-40B4-BE49-F238E27FC236}">
                  <a16:creationId xmlns:a16="http://schemas.microsoft.com/office/drawing/2014/main" id="{1B37BB9B-5A60-4823-B70E-46ABECEB8ED7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83152C52-47E0-4485-A1E7-F52C4800FFD5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02</a:t>
              </a:r>
            </a:p>
          </p:txBody>
        </p:sp>
      </p:grpSp>
      <p:grpSp>
        <p:nvGrpSpPr>
          <p:cNvPr id="19" name="Group 14">
            <a:extLst>
              <a:ext uri="{FF2B5EF4-FFF2-40B4-BE49-F238E27FC236}">
                <a16:creationId xmlns:a16="http://schemas.microsoft.com/office/drawing/2014/main" id="{BB6B8216-974B-4879-BA5B-D8AA6A56B80B}"/>
              </a:ext>
            </a:extLst>
          </p:cNvPr>
          <p:cNvGrpSpPr/>
          <p:nvPr/>
        </p:nvGrpSpPr>
        <p:grpSpPr>
          <a:xfrm>
            <a:off x="1359198" y="3464602"/>
            <a:ext cx="2930700" cy="2094344"/>
            <a:chOff x="838200" y="2256765"/>
            <a:chExt cx="2930700" cy="2094344"/>
          </a:xfrm>
        </p:grpSpPr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6BCB3CDD-C3F0-4129-A003-C5F27B2D92E5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1" name="Title 4">
              <a:extLst>
                <a:ext uri="{FF2B5EF4-FFF2-40B4-BE49-F238E27FC236}">
                  <a16:creationId xmlns:a16="http://schemas.microsoft.com/office/drawing/2014/main" id="{943CD255-F6DE-417D-87B1-6AAE68888F28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6485C4C1-E723-4CE7-BE4F-C7E15A2655B6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01</a:t>
              </a:r>
            </a:p>
          </p:txBody>
        </p:sp>
      </p:grpSp>
      <p:grpSp>
        <p:nvGrpSpPr>
          <p:cNvPr id="18" name="Group 14">
            <a:extLst>
              <a:ext uri="{FF2B5EF4-FFF2-40B4-BE49-F238E27FC236}">
                <a16:creationId xmlns:a16="http://schemas.microsoft.com/office/drawing/2014/main" id="{DF6E534A-3D33-41B2-96E2-82B9DDE32FA9}"/>
              </a:ext>
            </a:extLst>
          </p:cNvPr>
          <p:cNvGrpSpPr/>
          <p:nvPr/>
        </p:nvGrpSpPr>
        <p:grpSpPr>
          <a:xfrm>
            <a:off x="8446841" y="3429000"/>
            <a:ext cx="2930700" cy="2094344"/>
            <a:chOff x="838200" y="2256765"/>
            <a:chExt cx="2930700" cy="2094344"/>
          </a:xfrm>
        </p:grpSpPr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id="{725FA6C5-F402-40A0-973F-9A55A9750BE2}"/>
                </a:ext>
              </a:extLst>
            </p:cNvPr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32" name="Title 4">
              <a:extLst>
                <a:ext uri="{FF2B5EF4-FFF2-40B4-BE49-F238E27FC236}">
                  <a16:creationId xmlns:a16="http://schemas.microsoft.com/office/drawing/2014/main" id="{3CD0C122-3A7E-470F-827B-EE6541D38500}"/>
                </a:ext>
              </a:extLst>
            </p:cNvPr>
            <p:cNvSpPr txBox="1">
              <a:spLocks/>
            </p:cNvSpPr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33" name="Rectangle 17">
              <a:extLst>
                <a:ext uri="{FF2B5EF4-FFF2-40B4-BE49-F238E27FC236}">
                  <a16:creationId xmlns:a16="http://schemas.microsoft.com/office/drawing/2014/main" id="{61AEE96F-5AA5-49B3-9078-20EDFB460B89}"/>
                </a:ext>
              </a:extLst>
            </p:cNvPr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03</a:t>
              </a:r>
            </a:p>
          </p:txBody>
        </p:sp>
      </p:grpSp>
      <p:pic>
        <p:nvPicPr>
          <p:cNvPr id="34" name="图片占位符 18">
            <a:extLst>
              <a:ext uri="{FF2B5EF4-FFF2-40B4-BE49-F238E27FC236}">
                <a16:creationId xmlns:a16="http://schemas.microsoft.com/office/drawing/2014/main" id="{8917C4E3-D5BD-4DB5-A5BF-ABB0886C0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10" y="1593362"/>
            <a:ext cx="1520793" cy="1346275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5" name="图片占位符 19">
            <a:extLst>
              <a:ext uri="{FF2B5EF4-FFF2-40B4-BE49-F238E27FC236}">
                <a16:creationId xmlns:a16="http://schemas.microsoft.com/office/drawing/2014/main" id="{F8082CE0-3A8C-49E0-B172-8117D99A49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424" y="1515866"/>
            <a:ext cx="1520793" cy="144124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6" name="图片占位符 5">
            <a:extLst>
              <a:ext uri="{FF2B5EF4-FFF2-40B4-BE49-F238E27FC236}">
                <a16:creationId xmlns:a16="http://schemas.microsoft.com/office/drawing/2014/main" id="{DCF9BC12-501C-4F91-A559-EF131201CF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76" y="1559181"/>
            <a:ext cx="1520793" cy="135461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1520793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" fmla="*/ 750822 w 3362570"/>
              <a:gd name="connsiteY0" fmla="*/ 0 h 1501110"/>
              <a:gd name="connsiteX1" fmla="*/ 769972 w 3362570"/>
              <a:gd name="connsiteY1" fmla="*/ 0 h 1501110"/>
              <a:gd name="connsiteX2" fmla="*/ 778210 w 3362570"/>
              <a:gd name="connsiteY2" fmla="*/ 685 h 1501110"/>
              <a:gd name="connsiteX3" fmla="*/ 920995 w 3362570"/>
              <a:gd name="connsiteY3" fmla="*/ 6172 h 1501110"/>
              <a:gd name="connsiteX4" fmla="*/ 1093000 w 3362570"/>
              <a:gd name="connsiteY4" fmla="*/ 28119 h 1501110"/>
              <a:gd name="connsiteX5" fmla="*/ 1251204 w 3362570"/>
              <a:gd name="connsiteY5" fmla="*/ 72699 h 1501110"/>
              <a:gd name="connsiteX6" fmla="*/ 1383922 w 3362570"/>
              <a:gd name="connsiteY6" fmla="*/ 146702 h 1501110"/>
              <a:gd name="connsiteX7" fmla="*/ 1503544 w 3362570"/>
              <a:gd name="connsiteY7" fmla="*/ 321112 h 1501110"/>
              <a:gd name="connsiteX8" fmla="*/ 1518399 w 3362570"/>
              <a:gd name="connsiteY8" fmla="*/ 405746 h 1501110"/>
              <a:gd name="connsiteX9" fmla="*/ 1520793 w 3362570"/>
              <a:gd name="connsiteY9" fmla="*/ 423990 h 1501110"/>
              <a:gd name="connsiteX10" fmla="*/ 1520793 w 3362570"/>
              <a:gd name="connsiteY10" fmla="*/ 453344 h 1501110"/>
              <a:gd name="connsiteX11" fmla="*/ 1518893 w 3362570"/>
              <a:gd name="connsiteY11" fmla="*/ 465277 h 1501110"/>
              <a:gd name="connsiteX12" fmla="*/ 1497066 w 3362570"/>
              <a:gd name="connsiteY12" fmla="*/ 602447 h 1501110"/>
              <a:gd name="connsiteX13" fmla="*/ 1434544 w 3362570"/>
              <a:gd name="connsiteY13" fmla="*/ 781041 h 1501110"/>
              <a:gd name="connsiteX14" fmla="*/ 1307037 w 3362570"/>
              <a:gd name="connsiteY14" fmla="*/ 1025271 h 1501110"/>
              <a:gd name="connsiteX15" fmla="*/ 1154395 w 3362570"/>
              <a:gd name="connsiteY15" fmla="*/ 1243782 h 1501110"/>
              <a:gd name="connsiteX16" fmla="*/ 1027240 w 3362570"/>
              <a:gd name="connsiteY16" fmla="*/ 1371760 h 1501110"/>
              <a:gd name="connsiteX17" fmla="*/ 904942 w 3362570"/>
              <a:gd name="connsiteY17" fmla="*/ 1448576 h 1501110"/>
              <a:gd name="connsiteX18" fmla="*/ 790813 w 3362570"/>
              <a:gd name="connsiteY18" fmla="*/ 1479232 h 1501110"/>
              <a:gd name="connsiteX19" fmla="*/ 771240 w 3362570"/>
              <a:gd name="connsiteY19" fmla="*/ 1481428 h 1501110"/>
              <a:gd name="connsiteX20" fmla="*/ 748287 w 3362570"/>
              <a:gd name="connsiteY20" fmla="*/ 1481428 h 1501110"/>
              <a:gd name="connsiteX21" fmla="*/ 742654 w 3362570"/>
              <a:gd name="connsiteY21" fmla="*/ 1480398 h 1501110"/>
              <a:gd name="connsiteX22" fmla="*/ 709070 w 3362570"/>
              <a:gd name="connsiteY22" fmla="*/ 1476763 h 1501110"/>
              <a:gd name="connsiteX23" fmla="*/ 583605 w 3362570"/>
              <a:gd name="connsiteY23" fmla="*/ 1433692 h 1501110"/>
              <a:gd name="connsiteX24" fmla="*/ 446311 w 3362570"/>
              <a:gd name="connsiteY24" fmla="*/ 1331570 h 1501110"/>
              <a:gd name="connsiteX25" fmla="*/ 323521 w 3362570"/>
              <a:gd name="connsiteY25" fmla="*/ 1191657 h 1501110"/>
              <a:gd name="connsiteX26" fmla="*/ 103640 w 3362570"/>
              <a:gd name="connsiteY26" fmla="*/ 822946 h 1501110"/>
              <a:gd name="connsiteX27" fmla="*/ 23657 w 3362570"/>
              <a:gd name="connsiteY27" fmla="*/ 607385 h 1501110"/>
              <a:gd name="connsiteX28" fmla="*/ 1056 w 3362570"/>
              <a:gd name="connsiteY28" fmla="*/ 460820 h 1501110"/>
              <a:gd name="connsiteX29" fmla="*/ 0 w 3362570"/>
              <a:gd name="connsiteY29" fmla="*/ 453344 h 1501110"/>
              <a:gd name="connsiteX30" fmla="*/ 0 w 3362570"/>
              <a:gd name="connsiteY30" fmla="*/ 425293 h 1501110"/>
              <a:gd name="connsiteX31" fmla="*/ 1127 w 3362570"/>
              <a:gd name="connsiteY31" fmla="*/ 415896 h 1501110"/>
              <a:gd name="connsiteX32" fmla="*/ 9083 w 3362570"/>
              <a:gd name="connsiteY32" fmla="*/ 348889 h 1501110"/>
              <a:gd name="connsiteX33" fmla="*/ 100190 w 3362570"/>
              <a:gd name="connsiteY33" fmla="*/ 178662 h 1501110"/>
              <a:gd name="connsiteX34" fmla="*/ 216713 w 3362570"/>
              <a:gd name="connsiteY34" fmla="*/ 95950 h 1501110"/>
              <a:gd name="connsiteX35" fmla="*/ 379847 w 3362570"/>
              <a:gd name="connsiteY35" fmla="*/ 38339 h 1501110"/>
              <a:gd name="connsiteX36" fmla="*/ 519816 w 3362570"/>
              <a:gd name="connsiteY36" fmla="*/ 13854 h 1501110"/>
              <a:gd name="connsiteX37" fmla="*/ 632890 w 3362570"/>
              <a:gd name="connsiteY37" fmla="*/ 4115 h 1501110"/>
              <a:gd name="connsiteX38" fmla="*/ 745118 w 3362570"/>
              <a:gd name="connsiteY38" fmla="*/ 685 h 1501110"/>
              <a:gd name="connsiteX39" fmla="*/ 750822 w 3362570"/>
              <a:gd name="connsiteY39" fmla="*/ 0 h 1501110"/>
              <a:gd name="connsiteX40" fmla="*/ 1881142 w 3362570"/>
              <a:gd name="connsiteY40" fmla="*/ 1501110 h 1501110"/>
              <a:gd name="connsiteX41" fmla="*/ 3362570 w 3362570"/>
              <a:gd name="connsiteY41" fmla="*/ 1501110 h 1501110"/>
              <a:gd name="connsiteX42" fmla="*/ 1881142 w 3362570"/>
              <a:gd name="connsiteY42" fmla="*/ 1501110 h 1501110"/>
              <a:gd name="connsiteX0" fmla="*/ 750822 w 1520793"/>
              <a:gd name="connsiteY0" fmla="*/ 0 h 1481428"/>
              <a:gd name="connsiteX1" fmla="*/ 769972 w 1520793"/>
              <a:gd name="connsiteY1" fmla="*/ 0 h 1481428"/>
              <a:gd name="connsiteX2" fmla="*/ 778210 w 1520793"/>
              <a:gd name="connsiteY2" fmla="*/ 685 h 1481428"/>
              <a:gd name="connsiteX3" fmla="*/ 920995 w 1520793"/>
              <a:gd name="connsiteY3" fmla="*/ 6172 h 1481428"/>
              <a:gd name="connsiteX4" fmla="*/ 1093000 w 1520793"/>
              <a:gd name="connsiteY4" fmla="*/ 28119 h 1481428"/>
              <a:gd name="connsiteX5" fmla="*/ 1251204 w 1520793"/>
              <a:gd name="connsiteY5" fmla="*/ 72699 h 1481428"/>
              <a:gd name="connsiteX6" fmla="*/ 1383922 w 1520793"/>
              <a:gd name="connsiteY6" fmla="*/ 146702 h 1481428"/>
              <a:gd name="connsiteX7" fmla="*/ 1503544 w 1520793"/>
              <a:gd name="connsiteY7" fmla="*/ 321112 h 1481428"/>
              <a:gd name="connsiteX8" fmla="*/ 1518399 w 1520793"/>
              <a:gd name="connsiteY8" fmla="*/ 405746 h 1481428"/>
              <a:gd name="connsiteX9" fmla="*/ 1520793 w 1520793"/>
              <a:gd name="connsiteY9" fmla="*/ 423990 h 1481428"/>
              <a:gd name="connsiteX10" fmla="*/ 1520793 w 1520793"/>
              <a:gd name="connsiteY10" fmla="*/ 453344 h 1481428"/>
              <a:gd name="connsiteX11" fmla="*/ 1518893 w 1520793"/>
              <a:gd name="connsiteY11" fmla="*/ 465277 h 1481428"/>
              <a:gd name="connsiteX12" fmla="*/ 1497066 w 1520793"/>
              <a:gd name="connsiteY12" fmla="*/ 602447 h 1481428"/>
              <a:gd name="connsiteX13" fmla="*/ 1434544 w 1520793"/>
              <a:gd name="connsiteY13" fmla="*/ 781041 h 1481428"/>
              <a:gd name="connsiteX14" fmla="*/ 1307037 w 1520793"/>
              <a:gd name="connsiteY14" fmla="*/ 1025271 h 1481428"/>
              <a:gd name="connsiteX15" fmla="*/ 1154395 w 1520793"/>
              <a:gd name="connsiteY15" fmla="*/ 1243782 h 1481428"/>
              <a:gd name="connsiteX16" fmla="*/ 1027240 w 1520793"/>
              <a:gd name="connsiteY16" fmla="*/ 1371760 h 1481428"/>
              <a:gd name="connsiteX17" fmla="*/ 904942 w 1520793"/>
              <a:gd name="connsiteY17" fmla="*/ 1448576 h 1481428"/>
              <a:gd name="connsiteX18" fmla="*/ 790813 w 1520793"/>
              <a:gd name="connsiteY18" fmla="*/ 1479232 h 1481428"/>
              <a:gd name="connsiteX19" fmla="*/ 771240 w 1520793"/>
              <a:gd name="connsiteY19" fmla="*/ 1481428 h 1481428"/>
              <a:gd name="connsiteX20" fmla="*/ 748287 w 1520793"/>
              <a:gd name="connsiteY20" fmla="*/ 1481428 h 1481428"/>
              <a:gd name="connsiteX21" fmla="*/ 742654 w 1520793"/>
              <a:gd name="connsiteY21" fmla="*/ 1480398 h 1481428"/>
              <a:gd name="connsiteX22" fmla="*/ 709070 w 1520793"/>
              <a:gd name="connsiteY22" fmla="*/ 1476763 h 1481428"/>
              <a:gd name="connsiteX23" fmla="*/ 583605 w 1520793"/>
              <a:gd name="connsiteY23" fmla="*/ 1433692 h 1481428"/>
              <a:gd name="connsiteX24" fmla="*/ 446311 w 1520793"/>
              <a:gd name="connsiteY24" fmla="*/ 1331570 h 1481428"/>
              <a:gd name="connsiteX25" fmla="*/ 323521 w 1520793"/>
              <a:gd name="connsiteY25" fmla="*/ 1191657 h 1481428"/>
              <a:gd name="connsiteX26" fmla="*/ 103640 w 1520793"/>
              <a:gd name="connsiteY26" fmla="*/ 822946 h 1481428"/>
              <a:gd name="connsiteX27" fmla="*/ 23657 w 1520793"/>
              <a:gd name="connsiteY27" fmla="*/ 607385 h 1481428"/>
              <a:gd name="connsiteX28" fmla="*/ 1056 w 1520793"/>
              <a:gd name="connsiteY28" fmla="*/ 460820 h 1481428"/>
              <a:gd name="connsiteX29" fmla="*/ 0 w 1520793"/>
              <a:gd name="connsiteY29" fmla="*/ 453344 h 1481428"/>
              <a:gd name="connsiteX30" fmla="*/ 0 w 1520793"/>
              <a:gd name="connsiteY30" fmla="*/ 425293 h 1481428"/>
              <a:gd name="connsiteX31" fmla="*/ 1127 w 1520793"/>
              <a:gd name="connsiteY31" fmla="*/ 415896 h 1481428"/>
              <a:gd name="connsiteX32" fmla="*/ 9083 w 1520793"/>
              <a:gd name="connsiteY32" fmla="*/ 348889 h 1481428"/>
              <a:gd name="connsiteX33" fmla="*/ 100190 w 1520793"/>
              <a:gd name="connsiteY33" fmla="*/ 178662 h 1481428"/>
              <a:gd name="connsiteX34" fmla="*/ 216713 w 1520793"/>
              <a:gd name="connsiteY34" fmla="*/ 95950 h 1481428"/>
              <a:gd name="connsiteX35" fmla="*/ 379847 w 1520793"/>
              <a:gd name="connsiteY35" fmla="*/ 38339 h 1481428"/>
              <a:gd name="connsiteX36" fmla="*/ 519816 w 1520793"/>
              <a:gd name="connsiteY36" fmla="*/ 13854 h 1481428"/>
              <a:gd name="connsiteX37" fmla="*/ 632890 w 1520793"/>
              <a:gd name="connsiteY37" fmla="*/ 4115 h 1481428"/>
              <a:gd name="connsiteX38" fmla="*/ 745118 w 1520793"/>
              <a:gd name="connsiteY38" fmla="*/ 685 h 1481428"/>
              <a:gd name="connsiteX39" fmla="*/ 750822 w 1520793"/>
              <a:gd name="connsiteY39" fmla="*/ 0 h 148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6989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BF7DFBB-2026-48AF-8F13-9B2654C9A365}"/>
              </a:ext>
            </a:extLst>
          </p:cNvPr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D418FB-C197-47F8-9EAC-7705062FB2BE}"/>
              </a:ext>
            </a:extLst>
          </p:cNvPr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49906E3-1916-4774-B746-3D7DD62B7139}"/>
              </a:ext>
            </a:extLst>
          </p:cNvPr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11B6818-2829-4382-A53C-4FEA730A6513}"/>
              </a:ext>
            </a:extLst>
          </p:cNvPr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3ABFAC5-56A7-48BB-982C-DF9B1D296CE3}"/>
              </a:ext>
            </a:extLst>
          </p:cNvPr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39757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364818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D79E3CF5-47A1-494C-81E1-D72C4DF2A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50" y="2770562"/>
            <a:ext cx="3906611" cy="14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9030804-A249-415A-95B1-63C7B1BD3ACB}"/>
              </a:ext>
            </a:extLst>
          </p:cNvPr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E1CB35C-B6D2-4EB0-8D2B-DACA4A79456D}"/>
                </a:ext>
              </a:extLst>
            </p:cNvPr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3" name="Picture 15">
              <a:extLst>
                <a:ext uri="{FF2B5EF4-FFF2-40B4-BE49-F238E27FC236}">
                  <a16:creationId xmlns:a16="http://schemas.microsoft.com/office/drawing/2014/main" id="{3D0102DB-E32C-4C3C-9759-66B85D886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pic>
        <p:nvPicPr>
          <p:cNvPr id="7" name="图片 6" descr="图片包含 花瓶, 天空, 鲜花, 蓝色&#10;&#10;已生成极高可信度的说明">
            <a:extLst>
              <a:ext uri="{FF2B5EF4-FFF2-40B4-BE49-F238E27FC236}">
                <a16:creationId xmlns:a16="http://schemas.microsoft.com/office/drawing/2014/main" id="{FC252571-7B0F-4ED4-BCBA-5DC3D1CF01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452" y="796035"/>
            <a:ext cx="4879438" cy="487943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142E6D-F969-482B-9B85-13CABDD41819}"/>
              </a:ext>
            </a:extLst>
          </p:cNvPr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CD9AB-ACF8-44D4-9E76-C83D18E7E49C}"/>
              </a:ext>
            </a:extLst>
          </p:cNvPr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35318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1CFF2272-C377-43CA-A559-9369FC9D4013}"/>
              </a:ext>
            </a:extLst>
          </p:cNvPr>
          <p:cNvSpPr txBox="1"/>
          <p:nvPr/>
        </p:nvSpPr>
        <p:spPr>
          <a:xfrm>
            <a:off x="5203927" y="291131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D2B043C-366C-4AB8-80C1-4481F537C920}"/>
              </a:ext>
            </a:extLst>
          </p:cNvPr>
          <p:cNvSpPr txBox="1"/>
          <p:nvPr/>
        </p:nvSpPr>
        <p:spPr>
          <a:xfrm>
            <a:off x="6726336" y="291131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ADF6E1B-5AE6-41F1-B140-9A6D9D2365CD}"/>
              </a:ext>
            </a:extLst>
          </p:cNvPr>
          <p:cNvSpPr txBox="1"/>
          <p:nvPr/>
        </p:nvSpPr>
        <p:spPr>
          <a:xfrm>
            <a:off x="813450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F5F3CEE-1CDA-4140-915C-1C91A2F221C4}"/>
              </a:ext>
            </a:extLst>
          </p:cNvPr>
          <p:cNvSpPr txBox="1"/>
          <p:nvPr/>
        </p:nvSpPr>
        <p:spPr>
          <a:xfrm>
            <a:off x="954267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A1BC6144-57AC-43F9-9DC6-88D51BFDA5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5713040"/>
              </p:ext>
            </p:extLst>
          </p:nvPr>
        </p:nvGraphicFramePr>
        <p:xfrm>
          <a:off x="4753866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06B76CDD-EA2C-4E74-B502-42CCFA1401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4429150"/>
              </p:ext>
            </p:extLst>
          </p:nvPr>
        </p:nvGraphicFramePr>
        <p:xfrm>
          <a:off x="6193728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7B1A9BEB-3D8E-49F7-A3F4-79667850BE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4074802"/>
              </p:ext>
            </p:extLst>
          </p:nvPr>
        </p:nvGraphicFramePr>
        <p:xfrm>
          <a:off x="7664945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E0747ACB-9150-4105-AAFD-24342452F5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3255706"/>
              </p:ext>
            </p:extLst>
          </p:nvPr>
        </p:nvGraphicFramePr>
        <p:xfrm>
          <a:off x="9101787" y="14994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id="{83A7F99F-9786-4962-9E0C-518671C451E2}"/>
              </a:ext>
            </a:extLst>
          </p:cNvPr>
          <p:cNvSpPr txBox="1"/>
          <p:nvPr/>
        </p:nvSpPr>
        <p:spPr>
          <a:xfrm>
            <a:off x="5326240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36%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1D83AD7-E2FC-4A41-80F7-BAD2DFE13EC7}"/>
              </a:ext>
            </a:extLst>
          </p:cNvPr>
          <p:cNvSpPr txBox="1"/>
          <p:nvPr/>
        </p:nvSpPr>
        <p:spPr>
          <a:xfrm>
            <a:off x="6794310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62%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2107420-B96C-4BCA-A446-0EDF2CF76EAF}"/>
              </a:ext>
            </a:extLst>
          </p:cNvPr>
          <p:cNvSpPr txBox="1"/>
          <p:nvPr/>
        </p:nvSpPr>
        <p:spPr>
          <a:xfrm>
            <a:off x="8269306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75%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B9DEF7-0C7E-408D-86C8-15FD00D819A7}"/>
              </a:ext>
            </a:extLst>
          </p:cNvPr>
          <p:cNvSpPr txBox="1"/>
          <p:nvPr/>
        </p:nvSpPr>
        <p:spPr>
          <a:xfrm>
            <a:off x="9740523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48%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58938" y="1932072"/>
            <a:ext cx="4124526" cy="3447416"/>
            <a:chOff x="1255366" y="1998833"/>
            <a:chExt cx="4124526" cy="34474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42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Graphic spid="27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29097F75-CFB9-421E-83A8-B40D43AC0D18}"/>
              </a:ext>
            </a:extLst>
          </p:cNvPr>
          <p:cNvSpPr/>
          <p:nvPr/>
        </p:nvSpPr>
        <p:spPr>
          <a:xfrm>
            <a:off x="4826403" y="3372533"/>
            <a:ext cx="6175580" cy="23694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文本框 26">
            <a:extLst>
              <a:ext uri="{FF2B5EF4-FFF2-40B4-BE49-F238E27FC236}">
                <a16:creationId xmlns:a16="http://schemas.microsoft.com/office/drawing/2014/main" id="{11F72871-360C-4BBC-9F0E-77E04D13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6287" y="3759987"/>
            <a:ext cx="5670442" cy="61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BF1B99-031A-430A-B837-C6126CBE0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447" y="157950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9002B8-EA84-4708-A332-8B6CB54B1847}"/>
              </a:ext>
            </a:extLst>
          </p:cNvPr>
          <p:cNvSpPr txBox="1"/>
          <p:nvPr/>
        </p:nvSpPr>
        <p:spPr>
          <a:xfrm>
            <a:off x="5330407" y="173836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32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59C059-A6E9-4B3E-B25F-4F39E8CDC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716" y="1554570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4A36F9-FDFB-41A7-83DC-8C89EE496E12}"/>
              </a:ext>
            </a:extLst>
          </p:cNvPr>
          <p:cNvSpPr txBox="1"/>
          <p:nvPr/>
        </p:nvSpPr>
        <p:spPr>
          <a:xfrm>
            <a:off x="10129676" y="1713431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32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 descr="图片包含 建筑物, 水, 房屋, 船&#10;&#10;已生成极高可信度的说明">
            <a:extLst>
              <a:ext uri="{FF2B5EF4-FFF2-40B4-BE49-F238E27FC236}">
                <a16:creationId xmlns:a16="http://schemas.microsoft.com/office/drawing/2014/main" id="{415EE3E3-3F79-4283-AA6D-6D3407E29A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380" y="3372534"/>
            <a:ext cx="3156023" cy="2369416"/>
          </a:xfrm>
          <a:prstGeom prst="rect">
            <a:avLst/>
          </a:prstGeom>
        </p:spPr>
      </p:pic>
      <p:sp>
        <p:nvSpPr>
          <p:cNvPr id="9" name="文本框 26">
            <a:extLst>
              <a:ext uri="{FF2B5EF4-FFF2-40B4-BE49-F238E27FC236}">
                <a16:creationId xmlns:a16="http://schemas.microsoft.com/office/drawing/2014/main" id="{41C72C2B-D5E3-47C1-9DDA-AAF827B4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6287" y="4544764"/>
            <a:ext cx="5670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949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A02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002B49"/>
      </a:accent1>
      <a:accent2>
        <a:srgbClr val="547794"/>
      </a:accent2>
      <a:accent3>
        <a:srgbClr val="0F476F"/>
      </a:accent3>
      <a:accent4>
        <a:srgbClr val="769CB9"/>
      </a:accent4>
      <a:accent5>
        <a:srgbClr val="94B4D0"/>
      </a:accent5>
      <a:accent6>
        <a:srgbClr val="557997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002B49"/>
    </a:accent1>
    <a:accent2>
      <a:srgbClr val="547794"/>
    </a:accent2>
    <a:accent3>
      <a:srgbClr val="0F476F"/>
    </a:accent3>
    <a:accent4>
      <a:srgbClr val="769CB9"/>
    </a:accent4>
    <a:accent5>
      <a:srgbClr val="94B4D0"/>
    </a:accent5>
    <a:accent6>
      <a:srgbClr val="557997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1585</Words>
  <Application>Microsoft Office PowerPoint</Application>
  <PresentationFormat>宽屏</PresentationFormat>
  <Paragraphs>114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Playfair Display Black</vt:lpstr>
      <vt:lpstr>WenYue GuDianMingChaoTi (Non-Commercial Use)</vt:lpstr>
      <vt:lpstr>等线</vt:lpstr>
      <vt:lpstr>等线 Light</vt:lpstr>
      <vt:lpstr>文悦古典明朝体 (非商业使用) W5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2018-04-05T03:21:37Z</dcterms:created>
  <dcterms:modified xsi:type="dcterms:W3CDTF">2018-09-28T05:14:15Z</dcterms:modified>
</cp:coreProperties>
</file>