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2.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3.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notesSlides/notesSlide4.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5.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notesSlides/notesSlide6.xml" ContentType="application/vnd.openxmlformats-officedocument.presentationml.notesSlide+xml"/>
  <Override PartName="/ppt/tags/tag42.xml" ContentType="application/vnd.openxmlformats-officedocument.presentationml.tags+xml"/>
  <Override PartName="/ppt/tags/tag43.xml" ContentType="application/vnd.openxmlformats-officedocument.presentationml.tags+xml"/>
  <Override PartName="/ppt/notesSlides/notesSlide7.xml" ContentType="application/vnd.openxmlformats-officedocument.presentationml.notesSlide+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notesSlides/notesSlide8.xml" ContentType="application/vnd.openxmlformats-officedocument.presentationml.notesSlide+xml"/>
  <Override PartName="/ppt/tags/tag48.xml" ContentType="application/vnd.openxmlformats-officedocument.presentationml.tags+xml"/>
  <Override PartName="/ppt/tags/tag49.xml" ContentType="application/vnd.openxmlformats-officedocument.presentationml.tags+xml"/>
  <Override PartName="/ppt/notesSlides/notesSlide9.xml" ContentType="application/vnd.openxmlformats-officedocument.presentationml.notesSlide+xml"/>
  <Override PartName="/ppt/tags/tag50.xml" ContentType="application/vnd.openxmlformats-officedocument.presentationml.tags+xml"/>
  <Override PartName="/ppt/tags/tag51.xml" ContentType="application/vnd.openxmlformats-officedocument.presentationml.tags+xml"/>
  <Override PartName="/ppt/notesSlides/notesSlide10.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notesSlides/notesSlide11.xml" ContentType="application/vnd.openxmlformats-officedocument.presentationml.notesSlide+xml"/>
  <Override PartName="/ppt/tags/tag54.xml" ContentType="application/vnd.openxmlformats-officedocument.presentationml.tags+xml"/>
  <Override PartName="/ppt/tags/tag55.xml" ContentType="application/vnd.openxmlformats-officedocument.presentationml.tags+xml"/>
  <Override PartName="/ppt/notesSlides/notesSlide12.xml" ContentType="application/vnd.openxmlformats-officedocument.presentationml.notesSlide+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notesSlides/notesSlide13.xml" ContentType="application/vnd.openxmlformats-officedocument.presentationml.notesSlide+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notesSlides/notesSlide14.xml" ContentType="application/vnd.openxmlformats-officedocument.presentationml.notesSlide+xml"/>
  <Override PartName="/ppt/tags/tag70.xml" ContentType="application/vnd.openxmlformats-officedocument.presentationml.tags+xml"/>
  <Override PartName="/ppt/tags/tag71.xml" ContentType="application/vnd.openxmlformats-officedocument.presentationml.tags+xml"/>
  <Override PartName="/ppt/notesSlides/notesSlide15.xml" ContentType="application/vnd.openxmlformats-officedocument.presentationml.notesSlide+xml"/>
  <Override PartName="/ppt/tags/tag72.xml" ContentType="application/vnd.openxmlformats-officedocument.presentationml.tags+xml"/>
  <Override PartName="/ppt/tags/tag73.xml" ContentType="application/vnd.openxmlformats-officedocument.presentationml.tags+xml"/>
  <Override PartName="/ppt/notesSlides/notesSlide16.xml" ContentType="application/vnd.openxmlformats-officedocument.presentationml.notesSlide+xml"/>
  <Override PartName="/ppt/tags/tag74.xml" ContentType="application/vnd.openxmlformats-officedocument.presentationml.tags+xml"/>
  <Override PartName="/ppt/tags/tag75.xml" ContentType="application/vnd.openxmlformats-officedocument.presentationml.tags+xml"/>
  <Override PartName="/ppt/notesSlides/notesSlide17.xml" ContentType="application/vnd.openxmlformats-officedocument.presentationml.notesSlide+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notesSlides/notesSlide18.xml" ContentType="application/vnd.openxmlformats-officedocument.presentationml.notesSlide+xml"/>
  <Override PartName="/ppt/tags/tag80.xml" ContentType="application/vnd.openxmlformats-officedocument.presentationml.tags+xml"/>
  <Override PartName="/ppt/tags/tag81.xml" ContentType="application/vnd.openxmlformats-officedocument.presentationml.tags+xml"/>
  <Override PartName="/ppt/notesSlides/notesSlide19.xml" ContentType="application/vnd.openxmlformats-officedocument.presentationml.notesSlide+xml"/>
  <Override PartName="/ppt/tags/tag82.xml" ContentType="application/vnd.openxmlformats-officedocument.presentationml.tags+xml"/>
  <Override PartName="/ppt/tags/tag83.xml" ContentType="application/vnd.openxmlformats-officedocument.presentationml.tags+xml"/>
  <Override PartName="/ppt/notesSlides/notesSlide20.xml" ContentType="application/vnd.openxmlformats-officedocument.presentationml.notesSlide+xml"/>
  <Override PartName="/ppt/tags/tag84.xml" ContentType="application/vnd.openxmlformats-officedocument.presentationml.tags+xml"/>
  <Override PartName="/ppt/tags/tag85.xml" ContentType="application/vnd.openxmlformats-officedocument.presentationml.tags+xml"/>
  <Override PartName="/ppt/notesSlides/notesSlide21.xml" ContentType="application/vnd.openxmlformats-officedocument.presentationml.notesSlide+xml"/>
  <Override PartName="/ppt/tags/tag86.xml" ContentType="application/vnd.openxmlformats-officedocument.presentationml.tags+xml"/>
  <Override PartName="/ppt/tags/tag87.xml" ContentType="application/vnd.openxmlformats-officedocument.presentationml.tags+xml"/>
  <Override PartName="/ppt/notesSlides/notesSlide22.xml" ContentType="application/vnd.openxmlformats-officedocument.presentationml.notesSlide+xml"/>
  <Override PartName="/ppt/tags/tag88.xml" ContentType="application/vnd.openxmlformats-officedocument.presentationml.tags+xml"/>
  <Override PartName="/ppt/tags/tag89.xml" ContentType="application/vnd.openxmlformats-officedocument.presentationml.tags+xml"/>
  <Override PartName="/ppt/notesSlides/notesSlide23.xml" ContentType="application/vnd.openxmlformats-officedocument.presentationml.notesSlide+xml"/>
  <Override PartName="/ppt/theme/themeOverride2.xml" ContentType="application/vnd.openxmlformats-officedocument.themeOverride+xml"/>
  <Override PartName="/ppt/tags/tag90.xml" ContentType="application/vnd.openxmlformats-officedocument.presentationml.tags+xml"/>
  <Override PartName="/ppt/tags/tag91.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7" r:id="rId2"/>
    <p:sldId id="260" r:id="rId3"/>
    <p:sldId id="261" r:id="rId4"/>
    <p:sldId id="265" r:id="rId5"/>
    <p:sldId id="267" r:id="rId6"/>
    <p:sldId id="266" r:id="rId7"/>
    <p:sldId id="268" r:id="rId8"/>
    <p:sldId id="262" r:id="rId9"/>
    <p:sldId id="269" r:id="rId10"/>
    <p:sldId id="270" r:id="rId11"/>
    <p:sldId id="271" r:id="rId12"/>
    <p:sldId id="272" r:id="rId13"/>
    <p:sldId id="263" r:id="rId14"/>
    <p:sldId id="273" r:id="rId15"/>
    <p:sldId id="274" r:id="rId16"/>
    <p:sldId id="275" r:id="rId17"/>
    <p:sldId id="276" r:id="rId18"/>
    <p:sldId id="264" r:id="rId19"/>
    <p:sldId id="277" r:id="rId20"/>
    <p:sldId id="278" r:id="rId21"/>
    <p:sldId id="279" r:id="rId22"/>
    <p:sldId id="280" r:id="rId23"/>
    <p:sldId id="281" r:id="rId24"/>
    <p:sldId id="258" r:id="rId25"/>
    <p:sldId id="259"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FBFB"/>
    <a:srgbClr val="CB8198"/>
    <a:srgbClr val="E1C7D4"/>
    <a:srgbClr val="B585A2"/>
    <a:srgbClr val="75A2CB"/>
    <a:srgbClr val="0B568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p:scale>
          <a:sx n="53" d="100"/>
          <a:sy n="53" d="100"/>
        </p:scale>
        <p:origin x="-1566" y="-8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7FC633-DDA0-40FF-A429-45D1B5C4D24A}" type="datetimeFigureOut">
              <a:rPr lang="zh-CN" altLang="en-US" smtClean="0"/>
              <a:t>2018/10/24 Wednesday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5D7274-643E-4630-A54D-F9F5331C2FDA}" type="slidenum">
              <a:rPr lang="zh-CN" altLang="en-US" smtClean="0"/>
              <a:t>‹#›</a:t>
            </a:fld>
            <a:endParaRPr lang="zh-CN" altLang="en-US"/>
          </a:p>
        </p:txBody>
      </p:sp>
    </p:spTree>
    <p:extLst>
      <p:ext uri="{BB962C8B-B14F-4D97-AF65-F5344CB8AC3E}">
        <p14:creationId xmlns:p14="http://schemas.microsoft.com/office/powerpoint/2010/main" val="34525303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B6111F-1E13-44A9-97B9-3B50DB8B32A0}" type="slidenum">
              <a:rPr lang="zh-CN" altLang="en-US" smtClean="0"/>
              <a:t>1</a:t>
            </a:fld>
            <a:endParaRPr lang="zh-CN" altLang="en-US"/>
          </a:p>
        </p:txBody>
      </p:sp>
    </p:spTree>
    <p:extLst>
      <p:ext uri="{BB962C8B-B14F-4D97-AF65-F5344CB8AC3E}">
        <p14:creationId xmlns:p14="http://schemas.microsoft.com/office/powerpoint/2010/main" val="35660587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5D7274-643E-4630-A54D-F9F5331C2FDA}" type="slidenum">
              <a:rPr lang="zh-CN" altLang="en-US" smtClean="0"/>
              <a:t>10</a:t>
            </a:fld>
            <a:endParaRPr lang="zh-CN" altLang="en-US"/>
          </a:p>
        </p:txBody>
      </p:sp>
    </p:spTree>
    <p:extLst>
      <p:ext uri="{BB962C8B-B14F-4D97-AF65-F5344CB8AC3E}">
        <p14:creationId xmlns:p14="http://schemas.microsoft.com/office/powerpoint/2010/main" val="34592538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5D7274-643E-4630-A54D-F9F5331C2FDA}" type="slidenum">
              <a:rPr lang="zh-CN" altLang="en-US" smtClean="0"/>
              <a:t>11</a:t>
            </a:fld>
            <a:endParaRPr lang="zh-CN" altLang="en-US"/>
          </a:p>
        </p:txBody>
      </p:sp>
    </p:spTree>
    <p:extLst>
      <p:ext uri="{BB962C8B-B14F-4D97-AF65-F5344CB8AC3E}">
        <p14:creationId xmlns:p14="http://schemas.microsoft.com/office/powerpoint/2010/main" val="20692859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5D7274-643E-4630-A54D-F9F5331C2FDA}" type="slidenum">
              <a:rPr lang="zh-CN" altLang="en-US" smtClean="0"/>
              <a:t>12</a:t>
            </a:fld>
            <a:endParaRPr lang="zh-CN" altLang="en-US"/>
          </a:p>
        </p:txBody>
      </p:sp>
    </p:spTree>
    <p:extLst>
      <p:ext uri="{BB962C8B-B14F-4D97-AF65-F5344CB8AC3E}">
        <p14:creationId xmlns:p14="http://schemas.microsoft.com/office/powerpoint/2010/main" val="28891573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5D7274-643E-4630-A54D-F9F5331C2FDA}" type="slidenum">
              <a:rPr lang="zh-CN" altLang="en-US" smtClean="0"/>
              <a:t>13</a:t>
            </a:fld>
            <a:endParaRPr lang="zh-CN" altLang="en-US"/>
          </a:p>
        </p:txBody>
      </p:sp>
    </p:spTree>
    <p:extLst>
      <p:ext uri="{BB962C8B-B14F-4D97-AF65-F5344CB8AC3E}">
        <p14:creationId xmlns:p14="http://schemas.microsoft.com/office/powerpoint/2010/main" val="40992133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5D7274-643E-4630-A54D-F9F5331C2FDA}" type="slidenum">
              <a:rPr lang="zh-CN" altLang="en-US" smtClean="0"/>
              <a:t>14</a:t>
            </a:fld>
            <a:endParaRPr lang="zh-CN" altLang="en-US"/>
          </a:p>
        </p:txBody>
      </p:sp>
    </p:spTree>
    <p:extLst>
      <p:ext uri="{BB962C8B-B14F-4D97-AF65-F5344CB8AC3E}">
        <p14:creationId xmlns:p14="http://schemas.microsoft.com/office/powerpoint/2010/main" val="41172450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5D7274-643E-4630-A54D-F9F5331C2FDA}" type="slidenum">
              <a:rPr lang="zh-CN" altLang="en-US" smtClean="0"/>
              <a:t>15</a:t>
            </a:fld>
            <a:endParaRPr lang="zh-CN" altLang="en-US"/>
          </a:p>
        </p:txBody>
      </p:sp>
    </p:spTree>
    <p:extLst>
      <p:ext uri="{BB962C8B-B14F-4D97-AF65-F5344CB8AC3E}">
        <p14:creationId xmlns:p14="http://schemas.microsoft.com/office/powerpoint/2010/main" val="14476457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5D7274-643E-4630-A54D-F9F5331C2FDA}" type="slidenum">
              <a:rPr lang="zh-CN" altLang="en-US" smtClean="0"/>
              <a:t>16</a:t>
            </a:fld>
            <a:endParaRPr lang="zh-CN" altLang="en-US"/>
          </a:p>
        </p:txBody>
      </p:sp>
    </p:spTree>
    <p:extLst>
      <p:ext uri="{BB962C8B-B14F-4D97-AF65-F5344CB8AC3E}">
        <p14:creationId xmlns:p14="http://schemas.microsoft.com/office/powerpoint/2010/main" val="4003254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5D7274-643E-4630-A54D-F9F5331C2FDA}" type="slidenum">
              <a:rPr lang="zh-CN" altLang="en-US" smtClean="0"/>
              <a:t>17</a:t>
            </a:fld>
            <a:endParaRPr lang="zh-CN" altLang="en-US"/>
          </a:p>
        </p:txBody>
      </p:sp>
    </p:spTree>
    <p:extLst>
      <p:ext uri="{BB962C8B-B14F-4D97-AF65-F5344CB8AC3E}">
        <p14:creationId xmlns:p14="http://schemas.microsoft.com/office/powerpoint/2010/main" val="18870375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5D7274-643E-4630-A54D-F9F5331C2FDA}" type="slidenum">
              <a:rPr lang="zh-CN" altLang="en-US" smtClean="0"/>
              <a:t>18</a:t>
            </a:fld>
            <a:endParaRPr lang="zh-CN" altLang="en-US"/>
          </a:p>
        </p:txBody>
      </p:sp>
    </p:spTree>
    <p:extLst>
      <p:ext uri="{BB962C8B-B14F-4D97-AF65-F5344CB8AC3E}">
        <p14:creationId xmlns:p14="http://schemas.microsoft.com/office/powerpoint/2010/main" val="5302849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5D7274-643E-4630-A54D-F9F5331C2FDA}" type="slidenum">
              <a:rPr lang="zh-CN" altLang="en-US" smtClean="0"/>
              <a:t>19</a:t>
            </a:fld>
            <a:endParaRPr lang="zh-CN" altLang="en-US"/>
          </a:p>
        </p:txBody>
      </p:sp>
    </p:spTree>
    <p:extLst>
      <p:ext uri="{BB962C8B-B14F-4D97-AF65-F5344CB8AC3E}">
        <p14:creationId xmlns:p14="http://schemas.microsoft.com/office/powerpoint/2010/main" val="1882371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5D7274-643E-4630-A54D-F9F5331C2FDA}" type="slidenum">
              <a:rPr lang="zh-CN" altLang="en-US" smtClean="0"/>
              <a:t>2</a:t>
            </a:fld>
            <a:endParaRPr lang="zh-CN" altLang="en-US"/>
          </a:p>
        </p:txBody>
      </p:sp>
    </p:spTree>
    <p:extLst>
      <p:ext uri="{BB962C8B-B14F-4D97-AF65-F5344CB8AC3E}">
        <p14:creationId xmlns:p14="http://schemas.microsoft.com/office/powerpoint/2010/main" val="29490837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5D7274-643E-4630-A54D-F9F5331C2FDA}" type="slidenum">
              <a:rPr lang="zh-CN" altLang="en-US" smtClean="0"/>
              <a:t>20</a:t>
            </a:fld>
            <a:endParaRPr lang="zh-CN" altLang="en-US"/>
          </a:p>
        </p:txBody>
      </p:sp>
    </p:spTree>
    <p:extLst>
      <p:ext uri="{BB962C8B-B14F-4D97-AF65-F5344CB8AC3E}">
        <p14:creationId xmlns:p14="http://schemas.microsoft.com/office/powerpoint/2010/main" val="39850639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5D7274-643E-4630-A54D-F9F5331C2FDA}" type="slidenum">
              <a:rPr lang="zh-CN" altLang="en-US" smtClean="0"/>
              <a:t>21</a:t>
            </a:fld>
            <a:endParaRPr lang="zh-CN" altLang="en-US"/>
          </a:p>
        </p:txBody>
      </p:sp>
    </p:spTree>
    <p:extLst>
      <p:ext uri="{BB962C8B-B14F-4D97-AF65-F5344CB8AC3E}">
        <p14:creationId xmlns:p14="http://schemas.microsoft.com/office/powerpoint/2010/main" val="6792701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5D7274-643E-4630-A54D-F9F5331C2FDA}" type="slidenum">
              <a:rPr lang="zh-CN" altLang="en-US" smtClean="0"/>
              <a:t>22</a:t>
            </a:fld>
            <a:endParaRPr lang="zh-CN" altLang="en-US"/>
          </a:p>
        </p:txBody>
      </p:sp>
    </p:spTree>
    <p:extLst>
      <p:ext uri="{BB962C8B-B14F-4D97-AF65-F5344CB8AC3E}">
        <p14:creationId xmlns:p14="http://schemas.microsoft.com/office/powerpoint/2010/main" val="14430396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5D7274-643E-4630-A54D-F9F5331C2FDA}" type="slidenum">
              <a:rPr lang="zh-CN" altLang="en-US" smtClean="0"/>
              <a:t>23</a:t>
            </a:fld>
            <a:endParaRPr lang="zh-CN" altLang="en-US"/>
          </a:p>
        </p:txBody>
      </p:sp>
    </p:spTree>
    <p:extLst>
      <p:ext uri="{BB962C8B-B14F-4D97-AF65-F5344CB8AC3E}">
        <p14:creationId xmlns:p14="http://schemas.microsoft.com/office/powerpoint/2010/main" val="21439049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B6111F-1E13-44A9-97B9-3B50DB8B32A0}" type="slidenum">
              <a:rPr lang="zh-CN" altLang="en-US" smtClean="0"/>
              <a:t>24</a:t>
            </a:fld>
            <a:endParaRPr lang="zh-CN" altLang="en-US"/>
          </a:p>
        </p:txBody>
      </p:sp>
    </p:spTree>
    <p:extLst>
      <p:ext uri="{BB962C8B-B14F-4D97-AF65-F5344CB8AC3E}">
        <p14:creationId xmlns:p14="http://schemas.microsoft.com/office/powerpoint/2010/main" val="41417081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5D7274-643E-4630-A54D-F9F5331C2FDA}" type="slidenum">
              <a:rPr lang="zh-CN" altLang="en-US" smtClean="0"/>
              <a:t>25</a:t>
            </a:fld>
            <a:endParaRPr lang="zh-CN" altLang="en-US"/>
          </a:p>
        </p:txBody>
      </p:sp>
    </p:spTree>
    <p:extLst>
      <p:ext uri="{BB962C8B-B14F-4D97-AF65-F5344CB8AC3E}">
        <p14:creationId xmlns:p14="http://schemas.microsoft.com/office/powerpoint/2010/main" val="17086851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5D7274-643E-4630-A54D-F9F5331C2FDA}" type="slidenum">
              <a:rPr lang="zh-CN" altLang="en-US" smtClean="0"/>
              <a:t>3</a:t>
            </a:fld>
            <a:endParaRPr lang="zh-CN" altLang="en-US"/>
          </a:p>
        </p:txBody>
      </p:sp>
    </p:spTree>
    <p:extLst>
      <p:ext uri="{BB962C8B-B14F-4D97-AF65-F5344CB8AC3E}">
        <p14:creationId xmlns:p14="http://schemas.microsoft.com/office/powerpoint/2010/main" val="24624697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5D7274-643E-4630-A54D-F9F5331C2FDA}" type="slidenum">
              <a:rPr lang="zh-CN" altLang="en-US" smtClean="0"/>
              <a:t>4</a:t>
            </a:fld>
            <a:endParaRPr lang="zh-CN" altLang="en-US"/>
          </a:p>
        </p:txBody>
      </p:sp>
    </p:spTree>
    <p:extLst>
      <p:ext uri="{BB962C8B-B14F-4D97-AF65-F5344CB8AC3E}">
        <p14:creationId xmlns:p14="http://schemas.microsoft.com/office/powerpoint/2010/main" val="38626331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5D7274-643E-4630-A54D-F9F5331C2FDA}" type="slidenum">
              <a:rPr lang="zh-CN" altLang="en-US" smtClean="0"/>
              <a:t>5</a:t>
            </a:fld>
            <a:endParaRPr lang="zh-CN" altLang="en-US"/>
          </a:p>
        </p:txBody>
      </p:sp>
    </p:spTree>
    <p:extLst>
      <p:ext uri="{BB962C8B-B14F-4D97-AF65-F5344CB8AC3E}">
        <p14:creationId xmlns:p14="http://schemas.microsoft.com/office/powerpoint/2010/main" val="34285940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5D7274-643E-4630-A54D-F9F5331C2FDA}" type="slidenum">
              <a:rPr lang="zh-CN" altLang="en-US" smtClean="0"/>
              <a:t>6</a:t>
            </a:fld>
            <a:endParaRPr lang="zh-CN" altLang="en-US"/>
          </a:p>
        </p:txBody>
      </p:sp>
    </p:spTree>
    <p:extLst>
      <p:ext uri="{BB962C8B-B14F-4D97-AF65-F5344CB8AC3E}">
        <p14:creationId xmlns:p14="http://schemas.microsoft.com/office/powerpoint/2010/main" val="27542652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5D7274-643E-4630-A54D-F9F5331C2FDA}" type="slidenum">
              <a:rPr lang="zh-CN" altLang="en-US" smtClean="0"/>
              <a:t>7</a:t>
            </a:fld>
            <a:endParaRPr lang="zh-CN" altLang="en-US"/>
          </a:p>
        </p:txBody>
      </p:sp>
    </p:spTree>
    <p:extLst>
      <p:ext uri="{BB962C8B-B14F-4D97-AF65-F5344CB8AC3E}">
        <p14:creationId xmlns:p14="http://schemas.microsoft.com/office/powerpoint/2010/main" val="6259197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5D7274-643E-4630-A54D-F9F5331C2FDA}" type="slidenum">
              <a:rPr lang="zh-CN" altLang="en-US" smtClean="0"/>
              <a:t>8</a:t>
            </a:fld>
            <a:endParaRPr lang="zh-CN" altLang="en-US"/>
          </a:p>
        </p:txBody>
      </p:sp>
    </p:spTree>
    <p:extLst>
      <p:ext uri="{BB962C8B-B14F-4D97-AF65-F5344CB8AC3E}">
        <p14:creationId xmlns:p14="http://schemas.microsoft.com/office/powerpoint/2010/main" val="6411423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5D7274-643E-4630-A54D-F9F5331C2FDA}" type="slidenum">
              <a:rPr lang="zh-CN" altLang="en-US" smtClean="0"/>
              <a:t>9</a:t>
            </a:fld>
            <a:endParaRPr lang="zh-CN" altLang="en-US"/>
          </a:p>
        </p:txBody>
      </p:sp>
    </p:spTree>
    <p:extLst>
      <p:ext uri="{BB962C8B-B14F-4D97-AF65-F5344CB8AC3E}">
        <p14:creationId xmlns:p14="http://schemas.microsoft.com/office/powerpoint/2010/main" val="9934941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11765725-C361-4DFC-A48B-C374FB1A9DDE}" type="datetimeFigureOut">
              <a:rPr lang="zh-CN" altLang="en-US" smtClean="0"/>
              <a:t>2018/10/24 Wednesday</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A5553D3-B804-4C77-A230-854ACE0A0F84}" type="slidenum">
              <a:rPr lang="zh-CN" altLang="en-US" smtClean="0"/>
              <a:t>‹#›</a:t>
            </a:fld>
            <a:endParaRPr lang="zh-CN" altLang="en-US"/>
          </a:p>
        </p:txBody>
      </p:sp>
    </p:spTree>
    <p:extLst>
      <p:ext uri="{BB962C8B-B14F-4D97-AF65-F5344CB8AC3E}">
        <p14:creationId xmlns:p14="http://schemas.microsoft.com/office/powerpoint/2010/main" val="14126351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11765725-C361-4DFC-A48B-C374FB1A9DDE}" type="datetimeFigureOut">
              <a:rPr lang="zh-CN" altLang="en-US" smtClean="0"/>
              <a:t>2018/10/24 Wednesday</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A5553D3-B804-4C77-A230-854ACE0A0F84}" type="slidenum">
              <a:rPr lang="zh-CN" altLang="en-US" smtClean="0"/>
              <a:t>‹#›</a:t>
            </a:fld>
            <a:endParaRPr lang="zh-CN" altLang="en-US"/>
          </a:p>
        </p:txBody>
      </p:sp>
    </p:spTree>
    <p:extLst>
      <p:ext uri="{BB962C8B-B14F-4D97-AF65-F5344CB8AC3E}">
        <p14:creationId xmlns:p14="http://schemas.microsoft.com/office/powerpoint/2010/main" val="11171584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11765725-C361-4DFC-A48B-C374FB1A9DDE}" type="datetimeFigureOut">
              <a:rPr lang="zh-CN" altLang="en-US" smtClean="0"/>
              <a:t>2018/10/24 Wednesday</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A5553D3-B804-4C77-A230-854ACE0A0F84}" type="slidenum">
              <a:rPr lang="zh-CN" altLang="en-US" smtClean="0"/>
              <a:t>‹#›</a:t>
            </a:fld>
            <a:endParaRPr lang="zh-CN" altLang="en-US"/>
          </a:p>
        </p:txBody>
      </p:sp>
    </p:spTree>
    <p:extLst>
      <p:ext uri="{BB962C8B-B14F-4D97-AF65-F5344CB8AC3E}">
        <p14:creationId xmlns:p14="http://schemas.microsoft.com/office/powerpoint/2010/main" val="26616856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11765725-C361-4DFC-A48B-C374FB1A9DDE}" type="datetimeFigureOut">
              <a:rPr lang="zh-CN" altLang="en-US" smtClean="0"/>
              <a:t>2018/10/24 Wednesday</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A5553D3-B804-4C77-A230-854ACE0A0F84}" type="slidenum">
              <a:rPr lang="zh-CN" altLang="en-US" smtClean="0"/>
              <a:t>‹#›</a:t>
            </a:fld>
            <a:endParaRPr lang="zh-CN" altLang="en-US"/>
          </a:p>
        </p:txBody>
      </p:sp>
    </p:spTree>
    <p:extLst>
      <p:ext uri="{BB962C8B-B14F-4D97-AF65-F5344CB8AC3E}">
        <p14:creationId xmlns:p14="http://schemas.microsoft.com/office/powerpoint/2010/main" val="40333115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11765725-C361-4DFC-A48B-C374FB1A9DDE}" type="datetimeFigureOut">
              <a:rPr lang="zh-CN" altLang="en-US" smtClean="0"/>
              <a:t>2018/10/24 Wednesday</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A5553D3-B804-4C77-A230-854ACE0A0F84}" type="slidenum">
              <a:rPr lang="zh-CN" altLang="en-US" smtClean="0"/>
              <a:t>‹#›</a:t>
            </a:fld>
            <a:endParaRPr lang="zh-CN" altLang="en-US"/>
          </a:p>
        </p:txBody>
      </p:sp>
    </p:spTree>
    <p:extLst>
      <p:ext uri="{BB962C8B-B14F-4D97-AF65-F5344CB8AC3E}">
        <p14:creationId xmlns:p14="http://schemas.microsoft.com/office/powerpoint/2010/main" val="4243404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11765725-C361-4DFC-A48B-C374FB1A9DDE}" type="datetimeFigureOut">
              <a:rPr lang="zh-CN" altLang="en-US" smtClean="0"/>
              <a:t>2018/10/24 Wednesday</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A5553D3-B804-4C77-A230-854ACE0A0F84}" type="slidenum">
              <a:rPr lang="zh-CN" altLang="en-US" smtClean="0"/>
              <a:t>‹#›</a:t>
            </a:fld>
            <a:endParaRPr lang="zh-CN" altLang="en-US"/>
          </a:p>
        </p:txBody>
      </p:sp>
    </p:spTree>
    <p:extLst>
      <p:ext uri="{BB962C8B-B14F-4D97-AF65-F5344CB8AC3E}">
        <p14:creationId xmlns:p14="http://schemas.microsoft.com/office/powerpoint/2010/main" val="4837406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11765725-C361-4DFC-A48B-C374FB1A9DDE}" type="datetimeFigureOut">
              <a:rPr lang="zh-CN" altLang="en-US" smtClean="0"/>
              <a:t>2018/10/24 Wednesday</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4A5553D3-B804-4C77-A230-854ACE0A0F84}" type="slidenum">
              <a:rPr lang="zh-CN" altLang="en-US" smtClean="0"/>
              <a:t>‹#›</a:t>
            </a:fld>
            <a:endParaRPr lang="zh-CN" altLang="en-US"/>
          </a:p>
        </p:txBody>
      </p:sp>
    </p:spTree>
    <p:extLst>
      <p:ext uri="{BB962C8B-B14F-4D97-AF65-F5344CB8AC3E}">
        <p14:creationId xmlns:p14="http://schemas.microsoft.com/office/powerpoint/2010/main" val="15715003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11765725-C361-4DFC-A48B-C374FB1A9DDE}" type="datetimeFigureOut">
              <a:rPr lang="zh-CN" altLang="en-US" smtClean="0"/>
              <a:t>2018/10/24 Wednesday</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A5553D3-B804-4C77-A230-854ACE0A0F84}" type="slidenum">
              <a:rPr lang="zh-CN" altLang="en-US" smtClean="0"/>
              <a:t>‹#›</a:t>
            </a:fld>
            <a:endParaRPr lang="zh-CN" altLang="en-US"/>
          </a:p>
        </p:txBody>
      </p:sp>
    </p:spTree>
    <p:extLst>
      <p:ext uri="{BB962C8B-B14F-4D97-AF65-F5344CB8AC3E}">
        <p14:creationId xmlns:p14="http://schemas.microsoft.com/office/powerpoint/2010/main" val="34319369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11765725-C361-4DFC-A48B-C374FB1A9DDE}" type="datetimeFigureOut">
              <a:rPr lang="zh-CN" altLang="en-US" smtClean="0"/>
              <a:t>2018/10/24 Wednesday</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4A5553D3-B804-4C77-A230-854ACE0A0F84}" type="slidenum">
              <a:rPr lang="zh-CN" altLang="en-US" smtClean="0"/>
              <a:t>‹#›</a:t>
            </a:fld>
            <a:endParaRPr lang="zh-CN" altLang="en-US"/>
          </a:p>
        </p:txBody>
      </p:sp>
    </p:spTree>
    <p:extLst>
      <p:ext uri="{BB962C8B-B14F-4D97-AF65-F5344CB8AC3E}">
        <p14:creationId xmlns:p14="http://schemas.microsoft.com/office/powerpoint/2010/main" val="204653352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11765725-C361-4DFC-A48B-C374FB1A9DDE}" type="datetimeFigureOut">
              <a:rPr lang="zh-CN" altLang="en-US" smtClean="0"/>
              <a:t>2018/10/24 Wednesday</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A5553D3-B804-4C77-A230-854ACE0A0F84}" type="slidenum">
              <a:rPr lang="zh-CN" altLang="en-US" smtClean="0"/>
              <a:t>‹#›</a:t>
            </a:fld>
            <a:endParaRPr lang="zh-CN" altLang="en-US"/>
          </a:p>
        </p:txBody>
      </p:sp>
    </p:spTree>
    <p:extLst>
      <p:ext uri="{BB962C8B-B14F-4D97-AF65-F5344CB8AC3E}">
        <p14:creationId xmlns:p14="http://schemas.microsoft.com/office/powerpoint/2010/main" val="28803336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11765725-C361-4DFC-A48B-C374FB1A9DDE}" type="datetimeFigureOut">
              <a:rPr lang="zh-CN" altLang="en-US" smtClean="0"/>
              <a:t>2018/10/24 Wednesday</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A5553D3-B804-4C77-A230-854ACE0A0F84}" type="slidenum">
              <a:rPr lang="zh-CN" altLang="en-US" smtClean="0"/>
              <a:t>‹#›</a:t>
            </a:fld>
            <a:endParaRPr lang="zh-CN" altLang="en-US"/>
          </a:p>
        </p:txBody>
      </p:sp>
    </p:spTree>
    <p:extLst>
      <p:ext uri="{BB962C8B-B14F-4D97-AF65-F5344CB8AC3E}">
        <p14:creationId xmlns:p14="http://schemas.microsoft.com/office/powerpoint/2010/main" val="6002604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矩形 7"/>
          <p:cNvSpPr/>
          <p:nvPr userDrawn="1"/>
        </p:nvSpPr>
        <p:spPr>
          <a:xfrm>
            <a:off x="3036103" y="2328815"/>
            <a:ext cx="6216386" cy="1328312"/>
          </a:xfrm>
          <a:prstGeom prst="rect">
            <a:avLst/>
          </a:prstGeom>
        </p:spPr>
        <p:txBody>
          <a:bodyPr wrap="square">
            <a:spAutoFit/>
          </a:bodyPr>
          <a:lstStyle/>
          <a:p>
            <a:pPr algn="just">
              <a:lnSpc>
                <a:spcPct val="200000"/>
              </a:lnSpc>
            </a:pPr>
            <a:r>
              <a:rPr lang="zh-CN" altLang="en-US" sz="1400" b="1" dirty="0" smtClean="0">
                <a:solidFill>
                  <a:schemeClr val="accent1">
                    <a:lumMod val="50000"/>
                    <a:alpha val="0"/>
                  </a:schemeClr>
                </a:solidFill>
                <a:latin typeface="逐浪细阁体" panose="03000509000000000000" pitchFamily="65" charset="-122"/>
                <a:ea typeface="逐浪细阁体" panose="03000509000000000000" pitchFamily="65" charset="-122"/>
                <a:sym typeface="逐浪细阁体" panose="03000509000000000000" pitchFamily="65" charset="-122"/>
              </a:rPr>
              <a:t>感谢您下载包图网平台上提供的</a:t>
            </a:r>
            <a:r>
              <a:rPr lang="en-US" altLang="zh-CN" sz="1400" b="1" dirty="0" smtClean="0">
                <a:solidFill>
                  <a:schemeClr val="accent1">
                    <a:lumMod val="50000"/>
                    <a:alpha val="0"/>
                  </a:schemeClr>
                </a:solidFill>
                <a:latin typeface="逐浪细阁体" panose="03000509000000000000" pitchFamily="65" charset="-122"/>
                <a:ea typeface="逐浪细阁体" panose="03000509000000000000" pitchFamily="65" charset="-122"/>
                <a:sym typeface="逐浪细阁体" panose="03000509000000000000" pitchFamily="65" charset="-122"/>
              </a:rPr>
              <a:t>PPT</a:t>
            </a:r>
            <a:r>
              <a:rPr lang="zh-CN" altLang="en-US" sz="1400" b="1" dirty="0" smtClean="0">
                <a:solidFill>
                  <a:schemeClr val="accent1">
                    <a:lumMod val="50000"/>
                    <a:alpha val="0"/>
                  </a:schemeClr>
                </a:solidFill>
                <a:latin typeface="逐浪细阁体" panose="03000509000000000000" pitchFamily="65" charset="-122"/>
                <a:ea typeface="逐浪细阁体" panose="03000509000000000000" pitchFamily="65" charset="-122"/>
                <a:sym typeface="逐浪细阁体" panose="03000509000000000000" pitchFamily="65" charset="-122"/>
              </a:rPr>
              <a:t>作品，为了您和包图网以及原创作者的利益，请勿复制、传播、销售，否则将承担法律责任！包图网将对作品进行维权，按照传播下载次数进行十倍的索取赔偿！</a:t>
            </a:r>
            <a:endParaRPr lang="en-US" altLang="zh-CN" sz="1400" b="1" dirty="0">
              <a:solidFill>
                <a:schemeClr val="accent1">
                  <a:lumMod val="50000"/>
                  <a:alpha val="0"/>
                </a:schemeClr>
              </a:solidFill>
              <a:latin typeface="逐浪细阁体" panose="03000509000000000000" pitchFamily="65" charset="-122"/>
              <a:ea typeface="逐浪细阁体" panose="03000509000000000000" pitchFamily="65" charset="-122"/>
              <a:sym typeface="逐浪细阁体" panose="03000509000000000000" pitchFamily="65" charset="-122"/>
            </a:endParaRPr>
          </a:p>
        </p:txBody>
      </p:sp>
    </p:spTree>
    <p:extLst>
      <p:ext uri="{BB962C8B-B14F-4D97-AF65-F5344CB8AC3E}">
        <p14:creationId xmlns:p14="http://schemas.microsoft.com/office/powerpoint/2010/main" val="978671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audio" Target="../media/media1.mp3"/><Relationship Id="rId7" Type="http://schemas.openxmlformats.org/officeDocument/2006/relationships/notesSlide" Target="../notesSlides/notesSlide1.xml"/><Relationship Id="rId2" Type="http://schemas.microsoft.com/office/2007/relationships/media" Target="../media/media1.mp3"/><Relationship Id="rId1" Type="http://schemas.openxmlformats.org/officeDocument/2006/relationships/themeOverride" Target="../theme/themeOverride1.xml"/><Relationship Id="rId6" Type="http://schemas.openxmlformats.org/officeDocument/2006/relationships/slideLayout" Target="../slideLayouts/slideLayout7.xml"/><Relationship Id="rId11" Type="http://schemas.openxmlformats.org/officeDocument/2006/relationships/image" Target="../media/image4.png"/><Relationship Id="rId5" Type="http://schemas.openxmlformats.org/officeDocument/2006/relationships/tags" Target="../tags/tag3.xml"/><Relationship Id="rId10" Type="http://schemas.openxmlformats.org/officeDocument/2006/relationships/image" Target="../media/image3.png"/><Relationship Id="rId4" Type="http://schemas.openxmlformats.org/officeDocument/2006/relationships/tags" Target="../tags/tag2.xml"/><Relationship Id="rId9"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 Target="slide3.xml"/><Relationship Id="rId5" Type="http://schemas.openxmlformats.org/officeDocument/2006/relationships/image" Target="../media/image1.jp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slide" Target="slide3.xml"/><Relationship Id="rId5" Type="http://schemas.openxmlformats.org/officeDocument/2006/relationships/image" Target="../media/image1.jp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slide" Target="slide3.xml"/><Relationship Id="rId5" Type="http://schemas.openxmlformats.org/officeDocument/2006/relationships/image" Target="../media/image1.jp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58.xml"/><Relationship Id="rId7" Type="http://schemas.openxmlformats.org/officeDocument/2006/relationships/image" Target="../media/image1.jpg"/><Relationship Id="rId2" Type="http://schemas.openxmlformats.org/officeDocument/2006/relationships/tags" Target="../tags/tag57.xml"/><Relationship Id="rId1" Type="http://schemas.openxmlformats.org/officeDocument/2006/relationships/tags" Target="../tags/tag56.xml"/><Relationship Id="rId6" Type="http://schemas.openxmlformats.org/officeDocument/2006/relationships/notesSlide" Target="../notesSlides/notesSlide13.xml"/><Relationship Id="rId5" Type="http://schemas.openxmlformats.org/officeDocument/2006/relationships/slideLayout" Target="../slideLayouts/slideLayout7.xml"/><Relationship Id="rId4" Type="http://schemas.openxmlformats.org/officeDocument/2006/relationships/tags" Target="../tags/tag59.xml"/></Relationships>
</file>

<file path=ppt/slides/_rels/slide14.xml.rels><?xml version="1.0" encoding="UTF-8" standalone="yes"?>
<Relationships xmlns="http://schemas.openxmlformats.org/package/2006/relationships"><Relationship Id="rId8" Type="http://schemas.openxmlformats.org/officeDocument/2006/relationships/tags" Target="../tags/tag67.xml"/><Relationship Id="rId13" Type="http://schemas.openxmlformats.org/officeDocument/2006/relationships/image" Target="../media/image1.jpg"/><Relationship Id="rId3" Type="http://schemas.openxmlformats.org/officeDocument/2006/relationships/tags" Target="../tags/tag62.xml"/><Relationship Id="rId7" Type="http://schemas.openxmlformats.org/officeDocument/2006/relationships/tags" Target="../tags/tag66.xml"/><Relationship Id="rId12" Type="http://schemas.openxmlformats.org/officeDocument/2006/relationships/notesSlide" Target="../notesSlides/notesSlide14.xml"/><Relationship Id="rId2" Type="http://schemas.openxmlformats.org/officeDocument/2006/relationships/tags" Target="../tags/tag61.xml"/><Relationship Id="rId1" Type="http://schemas.openxmlformats.org/officeDocument/2006/relationships/tags" Target="../tags/tag60.xml"/><Relationship Id="rId6" Type="http://schemas.openxmlformats.org/officeDocument/2006/relationships/tags" Target="../tags/tag65.xml"/><Relationship Id="rId11" Type="http://schemas.openxmlformats.org/officeDocument/2006/relationships/slideLayout" Target="../slideLayouts/slideLayout7.xml"/><Relationship Id="rId5" Type="http://schemas.openxmlformats.org/officeDocument/2006/relationships/tags" Target="../tags/tag64.xml"/><Relationship Id="rId10" Type="http://schemas.openxmlformats.org/officeDocument/2006/relationships/tags" Target="../tags/tag69.xml"/><Relationship Id="rId4" Type="http://schemas.openxmlformats.org/officeDocument/2006/relationships/tags" Target="../tags/tag63.xml"/><Relationship Id="rId9" Type="http://schemas.openxmlformats.org/officeDocument/2006/relationships/tags" Target="../tags/tag68.xml"/><Relationship Id="rId14" Type="http://schemas.openxmlformats.org/officeDocument/2006/relationships/slide" Target="slide3.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slide" Target="slide3.xml"/><Relationship Id="rId5" Type="http://schemas.openxmlformats.org/officeDocument/2006/relationships/image" Target="../media/image1.jp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slide" Target="slide3.xml"/><Relationship Id="rId5" Type="http://schemas.openxmlformats.org/officeDocument/2006/relationships/image" Target="../media/image1.jp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slide" Target="slide3.xml"/><Relationship Id="rId5" Type="http://schemas.openxmlformats.org/officeDocument/2006/relationships/image" Target="../media/image1.jp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78.xml"/><Relationship Id="rId7" Type="http://schemas.openxmlformats.org/officeDocument/2006/relationships/image" Target="../media/image1.jpg"/><Relationship Id="rId2" Type="http://schemas.openxmlformats.org/officeDocument/2006/relationships/tags" Target="../tags/tag77.xml"/><Relationship Id="rId1" Type="http://schemas.openxmlformats.org/officeDocument/2006/relationships/tags" Target="../tags/tag76.xml"/><Relationship Id="rId6" Type="http://schemas.openxmlformats.org/officeDocument/2006/relationships/notesSlide" Target="../notesSlides/notesSlide18.xml"/><Relationship Id="rId5" Type="http://schemas.openxmlformats.org/officeDocument/2006/relationships/slideLayout" Target="../slideLayouts/slideLayout7.xml"/><Relationship Id="rId4" Type="http://schemas.openxmlformats.org/officeDocument/2006/relationships/tags" Target="../tags/tag79.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slide" Target="slide3.xml"/><Relationship Id="rId5" Type="http://schemas.openxmlformats.org/officeDocument/2006/relationships/image" Target="../media/image1.jp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8" Type="http://schemas.openxmlformats.org/officeDocument/2006/relationships/tags" Target="../tags/tag11.xml"/><Relationship Id="rId13" Type="http://schemas.openxmlformats.org/officeDocument/2006/relationships/tags" Target="../tags/tag16.xml"/><Relationship Id="rId18" Type="http://schemas.openxmlformats.org/officeDocument/2006/relationships/tags" Target="../tags/tag21.xml"/><Relationship Id="rId26" Type="http://schemas.openxmlformats.org/officeDocument/2006/relationships/image" Target="../media/image5.png"/><Relationship Id="rId3" Type="http://schemas.openxmlformats.org/officeDocument/2006/relationships/tags" Target="../tags/tag6.xml"/><Relationship Id="rId21" Type="http://schemas.openxmlformats.org/officeDocument/2006/relationships/slide" Target="slide3.xml"/><Relationship Id="rId7" Type="http://schemas.openxmlformats.org/officeDocument/2006/relationships/tags" Target="../tags/tag10.xml"/><Relationship Id="rId12" Type="http://schemas.openxmlformats.org/officeDocument/2006/relationships/tags" Target="../tags/tag15.xml"/><Relationship Id="rId17" Type="http://schemas.openxmlformats.org/officeDocument/2006/relationships/tags" Target="../tags/tag20.xml"/><Relationship Id="rId25" Type="http://schemas.openxmlformats.org/officeDocument/2006/relationships/image" Target="../media/image1.jpg"/><Relationship Id="rId2" Type="http://schemas.openxmlformats.org/officeDocument/2006/relationships/tags" Target="../tags/tag5.xml"/><Relationship Id="rId16" Type="http://schemas.openxmlformats.org/officeDocument/2006/relationships/tags" Target="../tags/tag19.xml"/><Relationship Id="rId20" Type="http://schemas.openxmlformats.org/officeDocument/2006/relationships/notesSlide" Target="../notesSlides/notesSlide2.xml"/><Relationship Id="rId1" Type="http://schemas.openxmlformats.org/officeDocument/2006/relationships/tags" Target="../tags/tag4.xml"/><Relationship Id="rId6" Type="http://schemas.openxmlformats.org/officeDocument/2006/relationships/tags" Target="../tags/tag9.xml"/><Relationship Id="rId11" Type="http://schemas.openxmlformats.org/officeDocument/2006/relationships/tags" Target="../tags/tag14.xml"/><Relationship Id="rId24" Type="http://schemas.openxmlformats.org/officeDocument/2006/relationships/slide" Target="slide18.xml"/><Relationship Id="rId5" Type="http://schemas.openxmlformats.org/officeDocument/2006/relationships/tags" Target="../tags/tag8.xml"/><Relationship Id="rId15" Type="http://schemas.openxmlformats.org/officeDocument/2006/relationships/tags" Target="../tags/tag18.xml"/><Relationship Id="rId23" Type="http://schemas.openxmlformats.org/officeDocument/2006/relationships/slide" Target="slide13.xml"/><Relationship Id="rId10" Type="http://schemas.openxmlformats.org/officeDocument/2006/relationships/tags" Target="../tags/tag13.xml"/><Relationship Id="rId19" Type="http://schemas.openxmlformats.org/officeDocument/2006/relationships/slideLayout" Target="../slideLayouts/slideLayout7.xml"/><Relationship Id="rId4" Type="http://schemas.openxmlformats.org/officeDocument/2006/relationships/tags" Target="../tags/tag7.xml"/><Relationship Id="rId9" Type="http://schemas.openxmlformats.org/officeDocument/2006/relationships/tags" Target="../tags/tag12.xml"/><Relationship Id="rId14" Type="http://schemas.openxmlformats.org/officeDocument/2006/relationships/tags" Target="../tags/tag17.xml"/><Relationship Id="rId22" Type="http://schemas.openxmlformats.org/officeDocument/2006/relationships/slide" Target="slide8.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slide" Target="slide3.xml"/><Relationship Id="rId5" Type="http://schemas.openxmlformats.org/officeDocument/2006/relationships/image" Target="../media/image1.jp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slide" Target="slide3.xml"/><Relationship Id="rId5" Type="http://schemas.openxmlformats.org/officeDocument/2006/relationships/image" Target="../media/image1.jpg"/><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7.xml"/><Relationship Id="rId1" Type="http://schemas.openxmlformats.org/officeDocument/2006/relationships/tags" Target="../tags/tag86.xml"/><Relationship Id="rId6" Type="http://schemas.openxmlformats.org/officeDocument/2006/relationships/slide" Target="slide3.xml"/><Relationship Id="rId5" Type="http://schemas.openxmlformats.org/officeDocument/2006/relationships/image" Target="../media/image1.jpg"/><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6.png"/><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slide" Target="slide3.xml"/><Relationship Id="rId5" Type="http://schemas.openxmlformats.org/officeDocument/2006/relationships/image" Target="../media/image1.jpg"/><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audio" Target="../media/media2.mp3"/><Relationship Id="rId7" Type="http://schemas.openxmlformats.org/officeDocument/2006/relationships/notesSlide" Target="../notesSlides/notesSlide24.xml"/><Relationship Id="rId2" Type="http://schemas.microsoft.com/office/2007/relationships/media" Target="../media/media2.mp3"/><Relationship Id="rId1" Type="http://schemas.openxmlformats.org/officeDocument/2006/relationships/themeOverride" Target="../theme/themeOverride2.xml"/><Relationship Id="rId6" Type="http://schemas.openxmlformats.org/officeDocument/2006/relationships/slideLayout" Target="../slideLayouts/slideLayout7.xml"/><Relationship Id="rId11" Type="http://schemas.openxmlformats.org/officeDocument/2006/relationships/image" Target="../media/image3.png"/><Relationship Id="rId5" Type="http://schemas.openxmlformats.org/officeDocument/2006/relationships/tags" Target="../tags/tag91.xml"/><Relationship Id="rId10" Type="http://schemas.openxmlformats.org/officeDocument/2006/relationships/image" Target="../media/image4.png"/><Relationship Id="rId4" Type="http://schemas.openxmlformats.org/officeDocument/2006/relationships/tags" Target="../tags/tag90.xml"/><Relationship Id="rId9"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hyperlink" Target="http://ibaotu.com/ppt/"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24.xml"/><Relationship Id="rId7" Type="http://schemas.openxmlformats.org/officeDocument/2006/relationships/image" Target="../media/image1.jpg"/><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notesSlide" Target="../notesSlides/notesSlide3.xml"/><Relationship Id="rId5" Type="http://schemas.openxmlformats.org/officeDocument/2006/relationships/slideLayout" Target="../slideLayouts/slideLayout7.xml"/><Relationship Id="rId4" Type="http://schemas.openxmlformats.org/officeDocument/2006/relationships/tags" Target="../tags/tag25.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slide" Target="slide3.xml"/><Relationship Id="rId5" Type="http://schemas.openxmlformats.org/officeDocument/2006/relationships/image" Target="../media/image1.jp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8" Type="http://schemas.openxmlformats.org/officeDocument/2006/relationships/tags" Target="../tags/tag35.xml"/><Relationship Id="rId13" Type="http://schemas.openxmlformats.org/officeDocument/2006/relationships/slideLayout" Target="../slideLayouts/slideLayout7.xml"/><Relationship Id="rId3" Type="http://schemas.openxmlformats.org/officeDocument/2006/relationships/tags" Target="../tags/tag30.xml"/><Relationship Id="rId7" Type="http://schemas.openxmlformats.org/officeDocument/2006/relationships/tags" Target="../tags/tag34.xml"/><Relationship Id="rId12" Type="http://schemas.openxmlformats.org/officeDocument/2006/relationships/tags" Target="../tags/tag39.xml"/><Relationship Id="rId2" Type="http://schemas.openxmlformats.org/officeDocument/2006/relationships/tags" Target="../tags/tag29.xml"/><Relationship Id="rId16" Type="http://schemas.openxmlformats.org/officeDocument/2006/relationships/slide" Target="slide3.xml"/><Relationship Id="rId1" Type="http://schemas.openxmlformats.org/officeDocument/2006/relationships/tags" Target="../tags/tag28.xml"/><Relationship Id="rId6" Type="http://schemas.openxmlformats.org/officeDocument/2006/relationships/tags" Target="../tags/tag33.xml"/><Relationship Id="rId11" Type="http://schemas.openxmlformats.org/officeDocument/2006/relationships/tags" Target="../tags/tag38.xml"/><Relationship Id="rId5" Type="http://schemas.openxmlformats.org/officeDocument/2006/relationships/tags" Target="../tags/tag32.xml"/><Relationship Id="rId15" Type="http://schemas.openxmlformats.org/officeDocument/2006/relationships/image" Target="../media/image1.jpg"/><Relationship Id="rId10" Type="http://schemas.openxmlformats.org/officeDocument/2006/relationships/tags" Target="../tags/tag37.xml"/><Relationship Id="rId4" Type="http://schemas.openxmlformats.org/officeDocument/2006/relationships/tags" Target="../tags/tag31.xml"/><Relationship Id="rId9" Type="http://schemas.openxmlformats.org/officeDocument/2006/relationships/tags" Target="../tags/tag36.xml"/><Relationship Id="rId1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slide" Target="slide3.xml"/><Relationship Id="rId5" Type="http://schemas.openxmlformats.org/officeDocument/2006/relationships/image" Target="../media/image1.jp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slide" Target="slide3.xml"/><Relationship Id="rId5" Type="http://schemas.openxmlformats.org/officeDocument/2006/relationships/image" Target="../media/image1.jp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46.xml"/><Relationship Id="rId7" Type="http://schemas.openxmlformats.org/officeDocument/2006/relationships/image" Target="../media/image1.jpg"/><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notesSlide" Target="../notesSlides/notesSlide8.xml"/><Relationship Id="rId5" Type="http://schemas.openxmlformats.org/officeDocument/2006/relationships/slideLayout" Target="../slideLayouts/slideLayout7.xml"/><Relationship Id="rId4" Type="http://schemas.openxmlformats.org/officeDocument/2006/relationships/tags" Target="../tags/tag4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6.png"/><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slide" Target="slide3.xml"/><Relationship Id="rId5" Type="http://schemas.openxmlformats.org/officeDocument/2006/relationships/image" Target="../media/image1.jp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8">
            <a:lum/>
          </a:blip>
          <a:srcRect/>
          <a:stretch>
            <a:fillRect l="-8000" r="-8000"/>
          </a:stretch>
        </a:blipFill>
        <a:effectLst/>
      </p:bgPr>
    </p:bg>
    <p:spTree>
      <p:nvGrpSpPr>
        <p:cNvPr id="1" name=""/>
        <p:cNvGrpSpPr/>
        <p:nvPr/>
      </p:nvGrpSpPr>
      <p:grpSpPr>
        <a:xfrm>
          <a:off x="0" y="0"/>
          <a:ext cx="0" cy="0"/>
          <a:chOff x="0" y="0"/>
          <a:chExt cx="0" cy="0"/>
        </a:xfrm>
      </p:grpSpPr>
      <p:grpSp>
        <p:nvGrpSpPr>
          <p:cNvPr id="36" name="组合 35"/>
          <p:cNvGrpSpPr/>
          <p:nvPr/>
        </p:nvGrpSpPr>
        <p:grpSpPr>
          <a:xfrm>
            <a:off x="335280" y="254000"/>
            <a:ext cx="11521440" cy="6360160"/>
            <a:chOff x="335280" y="254000"/>
            <a:chExt cx="11521440" cy="6360160"/>
          </a:xfrm>
        </p:grpSpPr>
        <p:sp>
          <p:nvSpPr>
            <p:cNvPr id="7" name="矩形 6"/>
            <p:cNvSpPr/>
            <p:nvPr/>
          </p:nvSpPr>
          <p:spPr>
            <a:xfrm>
              <a:off x="604520" y="497840"/>
              <a:ext cx="11002898" cy="5852160"/>
            </a:xfrm>
            <a:prstGeom prst="rect">
              <a:avLst/>
            </a:prstGeom>
            <a:solidFill>
              <a:schemeClr val="bg1">
                <a:alpha val="61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sp>
          <p:nvSpPr>
            <p:cNvPr id="8" name="矩形 7"/>
            <p:cNvSpPr/>
            <p:nvPr/>
          </p:nvSpPr>
          <p:spPr>
            <a:xfrm>
              <a:off x="335280" y="254000"/>
              <a:ext cx="11521440" cy="6360160"/>
            </a:xfrm>
            <a:prstGeom prst="rect">
              <a:avLst/>
            </a:prstGeom>
            <a:noFill/>
            <a:ln w="50800">
              <a:solidFill>
                <a:schemeClr val="accent2"/>
              </a:solidFill>
            </a:ln>
            <a:effectLst>
              <a:outerShdw blurRad="50800" dist="38100" dir="2700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grpSp>
      <p:pic>
        <p:nvPicPr>
          <p:cNvPr id="9" name="图片 8">
            <a:extLst>
              <a:ext uri="{FF2B5EF4-FFF2-40B4-BE49-F238E27FC236}">
                <a16:creationId xmlns:a16="http://schemas.microsoft.com/office/drawing/2014/main" xmlns="" id="{B79A36E5-85D5-4764-8B01-0EC53D9274D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34767" t="24467"/>
          <a:stretch/>
        </p:blipFill>
        <p:spPr>
          <a:xfrm flipH="1">
            <a:off x="309648" y="1677936"/>
            <a:ext cx="2982192" cy="5180064"/>
          </a:xfrm>
          <a:prstGeom prst="rect">
            <a:avLst/>
          </a:prstGeom>
        </p:spPr>
      </p:pic>
      <p:grpSp>
        <p:nvGrpSpPr>
          <p:cNvPr id="37" name="组合 36"/>
          <p:cNvGrpSpPr/>
          <p:nvPr/>
        </p:nvGrpSpPr>
        <p:grpSpPr>
          <a:xfrm>
            <a:off x="3855604" y="1555949"/>
            <a:ext cx="5683973" cy="3743959"/>
            <a:chOff x="3845979" y="1353820"/>
            <a:chExt cx="5683973" cy="3743959"/>
          </a:xfrm>
        </p:grpSpPr>
        <p:grpSp>
          <p:nvGrpSpPr>
            <p:cNvPr id="23" name="组合 22"/>
            <p:cNvGrpSpPr/>
            <p:nvPr/>
          </p:nvGrpSpPr>
          <p:grpSpPr>
            <a:xfrm>
              <a:off x="3845979" y="1353820"/>
              <a:ext cx="5683973" cy="3743959"/>
              <a:chOff x="3400579" y="939799"/>
              <a:chExt cx="5683973" cy="3743959"/>
            </a:xfrm>
          </p:grpSpPr>
          <p:grpSp>
            <p:nvGrpSpPr>
              <p:cNvPr id="24" name="组合 23"/>
              <p:cNvGrpSpPr/>
              <p:nvPr/>
            </p:nvGrpSpPr>
            <p:grpSpPr>
              <a:xfrm>
                <a:off x="3400579" y="939799"/>
                <a:ext cx="5486677" cy="3743959"/>
                <a:chOff x="3522396" y="866218"/>
                <a:chExt cx="5486677" cy="3743959"/>
              </a:xfrm>
            </p:grpSpPr>
            <p:sp>
              <p:nvSpPr>
                <p:cNvPr id="31" name="矩形 30"/>
                <p:cNvSpPr/>
                <p:nvPr/>
              </p:nvSpPr>
              <p:spPr>
                <a:xfrm>
                  <a:off x="3522396" y="866944"/>
                  <a:ext cx="5445928" cy="3743233"/>
                </a:xfrm>
                <a:prstGeom prst="rect">
                  <a:avLst/>
                </a:prstGeom>
                <a:solidFill>
                  <a:schemeClr val="bg1"/>
                </a:solidFill>
                <a:ln w="50800">
                  <a:solidFill>
                    <a:schemeClr val="accent3"/>
                  </a:solidFill>
                </a:ln>
                <a:effectLst>
                  <a:outerShdw blurRad="50800" dist="38100" dir="8100000" algn="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sp>
              <p:nvSpPr>
                <p:cNvPr id="32" name="矩形 31"/>
                <p:cNvSpPr/>
                <p:nvPr/>
              </p:nvSpPr>
              <p:spPr>
                <a:xfrm>
                  <a:off x="8907434" y="866218"/>
                  <a:ext cx="101639" cy="3743232"/>
                </a:xfrm>
                <a:prstGeom prst="rect">
                  <a:avLst/>
                </a:prstGeom>
                <a:solidFill>
                  <a:schemeClr val="accent3"/>
                </a:solidFill>
                <a:ln w="412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grpSp>
          <p:sp>
            <p:nvSpPr>
              <p:cNvPr id="25" name="TextBox 3">
                <a:extLst>
                  <a:ext uri="{FF2B5EF4-FFF2-40B4-BE49-F238E27FC236}">
                    <a16:creationId xmlns:a16="http://schemas.microsoft.com/office/drawing/2014/main" xmlns="" id="{A284DA20-5941-4ACC-A9A1-D38F60449159}"/>
                  </a:ext>
                </a:extLst>
              </p:cNvPr>
              <p:cNvSpPr txBox="1"/>
              <p:nvPr/>
            </p:nvSpPr>
            <p:spPr>
              <a:xfrm>
                <a:off x="5601038" y="1401598"/>
                <a:ext cx="3483514" cy="2800767"/>
              </a:xfrm>
              <a:prstGeom prst="rect">
                <a:avLst/>
              </a:prstGeom>
              <a:noFill/>
            </p:spPr>
            <p:txBody>
              <a:bodyPr wrap="square" rtlCol="0">
                <a:spAutoFit/>
              </a:bodyPr>
              <a:lstStyle/>
              <a:p>
                <a:pPr algn="ctr"/>
                <a:r>
                  <a:rPr lang="zh-CN" altLang="en-US" sz="8800" spc="300" dirty="0" smtClean="0">
                    <a:solidFill>
                      <a:schemeClr val="tx1">
                        <a:lumMod val="50000"/>
                        <a:lumOff val="50000"/>
                      </a:schemeClr>
                    </a:solidFill>
                    <a:latin typeface="微软雅黑 Light" panose="020B0502040204020203" pitchFamily="34" charset="-122"/>
                    <a:ea typeface="锐字工房云字库细圆GBK" panose="02010604000000000000" pitchFamily="2" charset="-122"/>
                    <a:sym typeface="微软雅黑 Light" panose="020B0502040204020203" pitchFamily="34" charset="-122"/>
                  </a:rPr>
                  <a:t>个人简历</a:t>
                </a:r>
                <a:endParaRPr lang="zh-CN" altLang="en-US" sz="8800" spc="300" dirty="0">
                  <a:solidFill>
                    <a:schemeClr val="tx1">
                      <a:lumMod val="50000"/>
                      <a:lumOff val="50000"/>
                    </a:schemeClr>
                  </a:solidFill>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grpSp>
            <p:nvGrpSpPr>
              <p:cNvPr id="26" name="组合 25">
                <a:extLst>
                  <a:ext uri="{FF2B5EF4-FFF2-40B4-BE49-F238E27FC236}">
                    <a16:creationId xmlns:a16="http://schemas.microsoft.com/office/drawing/2014/main" xmlns="" id="{0C7605BF-0FDC-45E3-852A-1B5F736F5337}"/>
                  </a:ext>
                </a:extLst>
              </p:cNvPr>
              <p:cNvGrpSpPr/>
              <p:nvPr/>
            </p:nvGrpSpPr>
            <p:grpSpPr>
              <a:xfrm flipH="1">
                <a:off x="4060625" y="1494675"/>
                <a:ext cx="1778465" cy="2937988"/>
                <a:chOff x="6519224" y="1275807"/>
                <a:chExt cx="1482049" cy="2448314"/>
              </a:xfrm>
            </p:grpSpPr>
            <p:grpSp>
              <p:nvGrpSpPr>
                <p:cNvPr id="27" name="组合 26">
                  <a:extLst>
                    <a:ext uri="{FF2B5EF4-FFF2-40B4-BE49-F238E27FC236}">
                      <a16:creationId xmlns:a16="http://schemas.microsoft.com/office/drawing/2014/main" xmlns="" id="{F655663B-5DB8-4E49-8844-10968AB9A7A6}"/>
                    </a:ext>
                  </a:extLst>
                </p:cNvPr>
                <p:cNvGrpSpPr/>
                <p:nvPr/>
              </p:nvGrpSpPr>
              <p:grpSpPr>
                <a:xfrm>
                  <a:off x="6519224" y="1275807"/>
                  <a:ext cx="396240" cy="2302323"/>
                  <a:chOff x="6519224" y="1275807"/>
                  <a:chExt cx="396240" cy="2302323"/>
                </a:xfrm>
              </p:grpSpPr>
              <p:sp>
                <p:nvSpPr>
                  <p:cNvPr id="29" name="同侧圆角矩形 28">
                    <a:extLst>
                      <a:ext uri="{FF2B5EF4-FFF2-40B4-BE49-F238E27FC236}">
                        <a16:creationId xmlns:a16="http://schemas.microsoft.com/office/drawing/2014/main" xmlns="" id="{11AFDAA6-8C14-4BD5-9549-F80DA08FA0A9}"/>
                      </a:ext>
                    </a:extLst>
                  </p:cNvPr>
                  <p:cNvSpPr/>
                  <p:nvPr/>
                </p:nvSpPr>
                <p:spPr>
                  <a:xfrm>
                    <a:off x="6519224" y="1275807"/>
                    <a:ext cx="396240" cy="2302322"/>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sp>
                <p:nvSpPr>
                  <p:cNvPr id="30" name="18">
                    <a:extLst>
                      <a:ext uri="{FF2B5EF4-FFF2-40B4-BE49-F238E27FC236}">
                        <a16:creationId xmlns:a16="http://schemas.microsoft.com/office/drawing/2014/main" xmlns="" id="{ADF34D18-1CB3-4D2C-9951-9D2EBB9B3E30}"/>
                      </a:ext>
                    </a:extLst>
                  </p:cNvPr>
                  <p:cNvSpPr>
                    <a:spLocks noChangeArrowheads="1"/>
                  </p:cNvSpPr>
                  <p:nvPr>
                    <p:custDataLst>
                      <p:tags r:id="rId5"/>
                    </p:custDataLst>
                  </p:nvPr>
                </p:nvSpPr>
                <p:spPr bwMode="auto">
                  <a:xfrm>
                    <a:off x="6587140" y="1275807"/>
                    <a:ext cx="256480" cy="2302323"/>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vert="eaVert" wrap="square" lIns="0" tIns="0" rIns="0" bIns="0">
                    <a:spAutoFit/>
                  </a:bodyPr>
                  <a:lstStyle/>
                  <a:p>
                    <a:pPr algn="ctr" fontAlgn="base">
                      <a:spcBef>
                        <a:spcPct val="0"/>
                      </a:spcBef>
                      <a:spcAft>
                        <a:spcPct val="0"/>
                      </a:spcAft>
                    </a:pPr>
                    <a:r>
                      <a:rPr lang="zh-CN" altLang="en-US" sz="2000" spc="300" dirty="0" smtClean="0">
                        <a:solidFill>
                          <a:schemeClr val="bg1"/>
                        </a:solidFill>
                        <a:latin typeface="微软雅黑 Light" panose="020B0502040204020203" pitchFamily="34" charset="-122"/>
                        <a:ea typeface="锐字工房云字库细圆GBK" panose="02010604000000000000" pitchFamily="2" charset="-122"/>
                        <a:cs typeface="宋体" pitchFamily="2" charset="-122"/>
                        <a:sym typeface="微软雅黑 Light" panose="020B0502040204020203" pitchFamily="34" charset="-122"/>
                      </a:rPr>
                      <a:t>求职者</a:t>
                    </a:r>
                    <a:r>
                      <a:rPr lang="zh-CN" altLang="en-US" sz="2000" spc="300" dirty="0" smtClean="0">
                        <a:solidFill>
                          <a:schemeClr val="bg1"/>
                        </a:solidFill>
                        <a:latin typeface="微软雅黑 Light" panose="020B0502040204020203" pitchFamily="34" charset="-122"/>
                        <a:ea typeface="锐字工房云字库细圆GBK" panose="02010604000000000000" pitchFamily="2" charset="-122"/>
                        <a:cs typeface="宋体" pitchFamily="2" charset="-122"/>
                        <a:sym typeface="微软雅黑 Light" panose="020B0502040204020203" pitchFamily="34" charset="-122"/>
                      </a:rPr>
                      <a:t>：</a:t>
                    </a:r>
                    <a:r>
                      <a:rPr lang="en-US" altLang="zh-CN" sz="2000" spc="300" smtClean="0">
                        <a:solidFill>
                          <a:schemeClr val="bg1"/>
                        </a:solidFill>
                        <a:latin typeface="微软雅黑 Light" panose="020B0502040204020203" pitchFamily="34" charset="-122"/>
                        <a:ea typeface="锐字工房云字库细圆GBK" panose="02010604000000000000" pitchFamily="2" charset="-122"/>
                        <a:cs typeface="宋体" pitchFamily="2" charset="-122"/>
                        <a:sym typeface="微软雅黑 Light" panose="020B0502040204020203" pitchFamily="34" charset="-122"/>
                      </a:rPr>
                      <a:t>xx</a:t>
                    </a:r>
                    <a:endParaRPr lang="en-US" altLang="zh-CN" sz="2000" spc="300" dirty="0">
                      <a:solidFill>
                        <a:schemeClr val="bg1"/>
                      </a:solidFill>
                      <a:latin typeface="微软雅黑 Light" panose="020B0502040204020203" pitchFamily="34" charset="-122"/>
                      <a:ea typeface="锐字工房云字库细圆GBK" panose="02010604000000000000" pitchFamily="2" charset="-122"/>
                      <a:cs typeface="宋体" pitchFamily="2" charset="-122"/>
                      <a:sym typeface="微软雅黑 Light" panose="020B0502040204020203" pitchFamily="34" charset="-122"/>
                    </a:endParaRPr>
                  </a:p>
                </p:txBody>
              </p:sp>
            </p:grpSp>
            <p:sp>
              <p:nvSpPr>
                <p:cNvPr id="28" name="18">
                  <a:extLst>
                    <a:ext uri="{FF2B5EF4-FFF2-40B4-BE49-F238E27FC236}">
                      <a16:creationId xmlns:a16="http://schemas.microsoft.com/office/drawing/2014/main" xmlns="" id="{7BAB927D-E02C-4B1B-8416-3EE125A4B63B}"/>
                    </a:ext>
                  </a:extLst>
                </p:cNvPr>
                <p:cNvSpPr>
                  <a:spLocks noChangeArrowheads="1"/>
                </p:cNvSpPr>
                <p:nvPr>
                  <p:custDataLst>
                    <p:tags r:id="rId4"/>
                  </p:custDataLst>
                </p:nvPr>
              </p:nvSpPr>
              <p:spPr bwMode="auto">
                <a:xfrm>
                  <a:off x="7193363" y="1275808"/>
                  <a:ext cx="807910" cy="2448313"/>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vert="eaVert" wrap="square" lIns="0" tIns="0" rIns="0" bIns="0">
                  <a:spAutoFit/>
                </a:bodyPr>
                <a:lstStyle/>
                <a:p>
                  <a:pPr>
                    <a:lnSpc>
                      <a:spcPct val="150000"/>
                    </a:lnSpc>
                  </a:pPr>
                  <a:r>
                    <a:rPr lang="en-US" altLang="zh-CN" sz="1400" dirty="0" smtClean="0">
                      <a:solidFill>
                        <a:schemeClr val="tx1">
                          <a:lumMod val="65000"/>
                          <a:lumOff val="35000"/>
                        </a:schemeClr>
                      </a:solidFill>
                      <a:latin typeface="微软雅黑 Light" panose="020B0502040204020203" pitchFamily="34" charset="-122"/>
                      <a:ea typeface="锐字工房云字库细圆GBK" panose="02010604000000000000" pitchFamily="2" charset="-122"/>
                      <a:cs typeface="MV Boli" panose="02000500030200090000" pitchFamily="2" charset="0"/>
                      <a:sym typeface="微软雅黑 Light" panose="020B0502040204020203" pitchFamily="34" charset="-122"/>
                    </a:rPr>
                    <a:t>ADD YOUR TITLE HERE.ADD YOUR TITLE HERE.ADD YOUR TITLE HERE.ADD YOUR TITLE HERE.</a:t>
                  </a:r>
                  <a:endParaRPr lang="en-US" altLang="zh-CN" sz="1400" dirty="0">
                    <a:solidFill>
                      <a:schemeClr val="tx1">
                        <a:lumMod val="65000"/>
                        <a:lumOff val="35000"/>
                      </a:schemeClr>
                    </a:solidFill>
                    <a:latin typeface="微软雅黑 Light" panose="020B0502040204020203" pitchFamily="34" charset="-122"/>
                    <a:ea typeface="锐字工房云字库细圆GBK" panose="02010604000000000000" pitchFamily="2" charset="-122"/>
                    <a:cs typeface="MV Boli" panose="02000500030200090000" pitchFamily="2" charset="0"/>
                    <a:sym typeface="微软雅黑 Light" panose="020B0502040204020203" pitchFamily="34" charset="-122"/>
                  </a:endParaRPr>
                </a:p>
              </p:txBody>
            </p:sp>
          </p:grpSp>
        </p:grpSp>
        <p:pic>
          <p:nvPicPr>
            <p:cNvPr id="35" name="图片 34"/>
            <p:cNvPicPr>
              <a:picLocks noChangeAspect="1"/>
            </p:cNvPicPr>
            <p:nvPr/>
          </p:nvPicPr>
          <p:blipFill rotWithShape="1">
            <a:blip r:embed="rId10" cstate="print">
              <a:extLst>
                <a:ext uri="{28A0092B-C50C-407E-A947-70E740481C1C}">
                  <a14:useLocalDpi xmlns:a14="http://schemas.microsoft.com/office/drawing/2010/main" val="0"/>
                </a:ext>
              </a:extLst>
            </a:blip>
            <a:srcRect l="20592" t="55938" r="70197" b="25963"/>
            <a:stretch/>
          </p:blipFill>
          <p:spPr>
            <a:xfrm>
              <a:off x="5487260" y="1482410"/>
              <a:ext cx="546645" cy="595453"/>
            </a:xfrm>
            <a:prstGeom prst="rect">
              <a:avLst/>
            </a:prstGeom>
          </p:spPr>
        </p:pic>
      </p:grpSp>
      <p:pic>
        <p:nvPicPr>
          <p:cNvPr id="38" name="Two Steps From Hell - I Love You Forever">
            <a:hlinkClick r:id="" action="ppaction://media"/>
          </p:cNvPr>
          <p:cNvPicPr>
            <a:picLocks noChangeAspect="1"/>
          </p:cNvPicPr>
          <p:nvPr>
            <a:audioFile r:link="rId3"/>
            <p:extLst>
              <p:ext uri="{DAA4B4D4-6D71-4841-9C94-3DE7FCFB9230}">
                <p14:media xmlns:p14="http://schemas.microsoft.com/office/powerpoint/2010/main" r:embed="rId2">
                  <p14:fade in="5000" out="5000"/>
                </p14:media>
              </p:ext>
            </p:extLst>
          </p:nvPr>
        </p:nvPicPr>
        <p:blipFill>
          <a:blip r:embed="rId11"/>
          <a:stretch>
            <a:fillRect/>
          </a:stretch>
        </p:blipFill>
        <p:spPr>
          <a:xfrm>
            <a:off x="13280198" y="3225800"/>
            <a:ext cx="406400" cy="406400"/>
          </a:xfrm>
          <a:prstGeom prst="rect">
            <a:avLst/>
          </a:prstGeom>
        </p:spPr>
      </p:pic>
    </p:spTree>
    <p:extLst>
      <p:ext uri="{BB962C8B-B14F-4D97-AF65-F5344CB8AC3E}">
        <p14:creationId xmlns:p14="http://schemas.microsoft.com/office/powerpoint/2010/main" val="1133844791"/>
      </p:ext>
    </p:extLst>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8"/>
                                        </p:tgtEl>
                                      </p:cBhvr>
                                    </p:cmd>
                                  </p:childTnLst>
                                </p:cTn>
                              </p:par>
                            </p:childTnLst>
                          </p:cTn>
                        </p:par>
                        <p:par>
                          <p:cTn id="7" fill="hold">
                            <p:stCondLst>
                              <p:cond delay="0"/>
                            </p:stCondLst>
                            <p:childTnLst>
                              <p:par>
                                <p:cTn id="8" presetID="16" presetClass="entr" presetSubtype="21" fill="hold" nodeType="after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barn(inVertical)">
                                      <p:cBhvr>
                                        <p:cTn id="10" dur="500"/>
                                        <p:tgtEl>
                                          <p:spTgt spid="36"/>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1500"/>
                                        <p:tgtEl>
                                          <p:spTgt spid="37"/>
                                        </p:tgtEl>
                                      </p:cBhvr>
                                    </p:animEffect>
                                    <p:anim calcmode="lin" valueType="num">
                                      <p:cBhvr>
                                        <p:cTn id="19" dur="1500" fill="hold"/>
                                        <p:tgtEl>
                                          <p:spTgt spid="37"/>
                                        </p:tgtEl>
                                        <p:attrNameLst>
                                          <p:attrName>ppt_x</p:attrName>
                                        </p:attrNameLst>
                                      </p:cBhvr>
                                      <p:tavLst>
                                        <p:tav tm="0">
                                          <p:val>
                                            <p:strVal val="#ppt_x"/>
                                          </p:val>
                                        </p:tav>
                                        <p:tav tm="100000">
                                          <p:val>
                                            <p:strVal val="#ppt_x"/>
                                          </p:val>
                                        </p:tav>
                                      </p:tavLst>
                                    </p:anim>
                                    <p:anim calcmode="lin" valueType="num">
                                      <p:cBhvr>
                                        <p:cTn id="20" dur="15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1" repeatCount="indefinite" fill="hold" display="0">
                  <p:stCondLst>
                    <p:cond delay="indefinite"/>
                  </p:stCondLst>
                  <p:endCondLst>
                    <p:cond evt="onStopAudio" delay="0">
                      <p:tgtEl>
                        <p:sldTgt/>
                      </p:tgtEl>
                    </p:cond>
                  </p:endCondLst>
                </p:cTn>
                <p:tgtEl>
                  <p:spTgt spid="38"/>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BFBFB"/>
        </a:solidFill>
        <a:effectLst/>
      </p:bgPr>
    </p:bg>
    <p:spTree>
      <p:nvGrpSpPr>
        <p:cNvPr id="1" name=""/>
        <p:cNvGrpSpPr/>
        <p:nvPr/>
      </p:nvGrpSpPr>
      <p:grpSpPr>
        <a:xfrm>
          <a:off x="0" y="0"/>
          <a:ext cx="0" cy="0"/>
          <a:chOff x="0" y="0"/>
          <a:chExt cx="0" cy="0"/>
        </a:xfrm>
      </p:grpSpPr>
      <p:grpSp>
        <p:nvGrpSpPr>
          <p:cNvPr id="12" name="组合 11"/>
          <p:cNvGrpSpPr/>
          <p:nvPr/>
        </p:nvGrpSpPr>
        <p:grpSpPr>
          <a:xfrm>
            <a:off x="-2081671" y="0"/>
            <a:ext cx="15045831" cy="6873240"/>
            <a:chOff x="-2081671" y="0"/>
            <a:chExt cx="15045831" cy="6873240"/>
          </a:xfrm>
        </p:grpSpPr>
        <p:pic>
          <p:nvPicPr>
            <p:cNvPr id="6" name="图片 5"/>
            <p:cNvPicPr>
              <a:picLocks noChangeAspect="1"/>
            </p:cNvPicPr>
            <p:nvPr/>
          </p:nvPicPr>
          <p:blipFill rotWithShape="1">
            <a:blip r:embed="rId5">
              <a:extLst>
                <a:ext uri="{28A0092B-C50C-407E-A947-70E740481C1C}">
                  <a14:useLocalDpi xmlns:a14="http://schemas.microsoft.com/office/drawing/2010/main" val="0"/>
                </a:ext>
              </a:extLst>
            </a:blip>
            <a:srcRect r="74164"/>
            <a:stretch/>
          </p:blipFill>
          <p:spPr>
            <a:xfrm flipH="1">
              <a:off x="9310675" y="0"/>
              <a:ext cx="3653485" cy="6847840"/>
            </a:xfrm>
            <a:prstGeom prst="rect">
              <a:avLst/>
            </a:prstGeom>
          </p:spPr>
        </p:pic>
        <p:pic>
          <p:nvPicPr>
            <p:cNvPr id="7" name="图片 6"/>
            <p:cNvPicPr>
              <a:picLocks noChangeAspect="1"/>
            </p:cNvPicPr>
            <p:nvPr/>
          </p:nvPicPr>
          <p:blipFill rotWithShape="1">
            <a:blip r:embed="rId5">
              <a:extLst>
                <a:ext uri="{28A0092B-C50C-407E-A947-70E740481C1C}">
                  <a14:useLocalDpi xmlns:a14="http://schemas.microsoft.com/office/drawing/2010/main" val="0"/>
                </a:ext>
              </a:extLst>
            </a:blip>
            <a:srcRect l="66138" t="34074" r="-279"/>
            <a:stretch/>
          </p:blipFill>
          <p:spPr>
            <a:xfrm flipH="1">
              <a:off x="-2081671" y="2352040"/>
              <a:ext cx="4835029" cy="4521200"/>
            </a:xfrm>
            <a:prstGeom prst="rect">
              <a:avLst/>
            </a:prstGeom>
          </p:spPr>
        </p:pic>
        <p:grpSp>
          <p:nvGrpSpPr>
            <p:cNvPr id="8" name="组合 7"/>
            <p:cNvGrpSpPr/>
            <p:nvPr/>
          </p:nvGrpSpPr>
          <p:grpSpPr>
            <a:xfrm>
              <a:off x="308755" y="213360"/>
              <a:ext cx="574475" cy="496450"/>
              <a:chOff x="3631075" y="2611342"/>
              <a:chExt cx="668272" cy="577508"/>
            </a:xfrm>
          </p:grpSpPr>
          <p:sp>
            <p:nvSpPr>
              <p:cNvPr id="9" name="MH_Number_1">
                <a:hlinkClick r:id="rId6" action="ppaction://hlinksldjump"/>
              </p:cNvPr>
              <p:cNvSpPr/>
              <p:nvPr>
                <p:custDataLst>
                  <p:tags r:id="rId1"/>
                </p:custDataLst>
              </p:nvPr>
            </p:nvSpPr>
            <p:spPr>
              <a:xfrm rot="19752126">
                <a:off x="3631075" y="2633676"/>
                <a:ext cx="651438" cy="555174"/>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MH_Number_1">
                <a:hlinkClick r:id="rId6" action="ppaction://hlinksldjump"/>
              </p:cNvPr>
              <p:cNvSpPr/>
              <p:nvPr>
                <p:custDataLst>
                  <p:tags r:id="rId2"/>
                </p:custDataLst>
              </p:nvPr>
            </p:nvSpPr>
            <p:spPr>
              <a:xfrm rot="19752126">
                <a:off x="3761903" y="2611342"/>
                <a:ext cx="537444" cy="458025"/>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fontScale="92500" lnSpcReduction="20000"/>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1" name="文本框 10"/>
            <p:cNvSpPr txBox="1"/>
            <p:nvPr/>
          </p:nvSpPr>
          <p:spPr>
            <a:xfrm>
              <a:off x="1300480" y="209574"/>
              <a:ext cx="2621280" cy="523220"/>
            </a:xfrm>
            <a:prstGeom prst="rect">
              <a:avLst/>
            </a:prstGeom>
            <a:noFill/>
          </p:spPr>
          <p:txBody>
            <a:bodyPr wrap="square" rtlCol="0">
              <a:spAutoFit/>
            </a:bodyPr>
            <a:lstStyle/>
            <a:p>
              <a:r>
                <a:rPr lang="zh-CN" altLang="en-US" sz="2800" spc="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教育经历</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3" name="46e3fa09-32ce-4905-abcb-61d961fe67b2"/>
          <p:cNvGrpSpPr>
            <a:grpSpLocks noChangeAspect="1"/>
          </p:cNvGrpSpPr>
          <p:nvPr/>
        </p:nvGrpSpPr>
        <p:grpSpPr>
          <a:xfrm>
            <a:off x="1523367" y="1543382"/>
            <a:ext cx="8535034" cy="4035395"/>
            <a:chOff x="669926" y="1568517"/>
            <a:chExt cx="9676551" cy="4575108"/>
          </a:xfrm>
        </p:grpSpPr>
        <p:cxnSp>
          <p:nvCxnSpPr>
            <p:cNvPr id="14" name="iS1ide-Straight Connector 6"/>
            <p:cNvCxnSpPr/>
            <p:nvPr/>
          </p:nvCxnSpPr>
          <p:spPr>
            <a:xfrm flipH="1">
              <a:off x="669926" y="2348880"/>
              <a:ext cx="8202745" cy="3794745"/>
            </a:xfrm>
            <a:prstGeom prst="line">
              <a:avLst/>
            </a:prstGeom>
            <a:ln w="76200"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8688288" y="1628800"/>
              <a:ext cx="1152128" cy="1152128"/>
              <a:chOff x="3025614" y="1870779"/>
              <a:chExt cx="808632" cy="808632"/>
            </a:xfrm>
          </p:grpSpPr>
          <p:sp>
            <p:nvSpPr>
              <p:cNvPr id="40" name="iS1ide-PA_形状 6254"/>
              <p:cNvSpPr/>
              <p:nvPr/>
            </p:nvSpPr>
            <p:spPr>
              <a:xfrm>
                <a:off x="3025614" y="1870779"/>
                <a:ext cx="808632" cy="80863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63500" cap="flat">
                <a:solidFill>
                  <a:schemeClr val="accent1"/>
                </a:solidFill>
                <a:miter lim="400000"/>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1" name="iS1ide-Shape 6254"/>
              <p:cNvSpPr/>
              <p:nvPr/>
            </p:nvSpPr>
            <p:spPr>
              <a:xfrm>
                <a:off x="3163933" y="2009098"/>
                <a:ext cx="531993" cy="5319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2" name="iS1ide-PA_形状 6255"/>
              <p:cNvSpPr/>
              <p:nvPr/>
            </p:nvSpPr>
            <p:spPr>
              <a:xfrm>
                <a:off x="3282109" y="2117458"/>
                <a:ext cx="305623" cy="305161"/>
              </a:xfrm>
              <a:custGeom>
                <a:avLst/>
                <a:gdLst>
                  <a:gd name="connsiteX0" fmla="*/ 303775 w 607639"/>
                  <a:gd name="connsiteY0" fmla="*/ 525007 h 606722"/>
                  <a:gd name="connsiteX1" fmla="*/ 315710 w 607639"/>
                  <a:gd name="connsiteY1" fmla="*/ 536902 h 606722"/>
                  <a:gd name="connsiteX2" fmla="*/ 315710 w 607639"/>
                  <a:gd name="connsiteY2" fmla="*/ 552347 h 606722"/>
                  <a:gd name="connsiteX3" fmla="*/ 303775 w 607639"/>
                  <a:gd name="connsiteY3" fmla="*/ 564241 h 606722"/>
                  <a:gd name="connsiteX4" fmla="*/ 291929 w 607639"/>
                  <a:gd name="connsiteY4" fmla="*/ 552347 h 606722"/>
                  <a:gd name="connsiteX5" fmla="*/ 291929 w 607639"/>
                  <a:gd name="connsiteY5" fmla="*/ 536902 h 606722"/>
                  <a:gd name="connsiteX6" fmla="*/ 303775 w 607639"/>
                  <a:gd name="connsiteY6" fmla="*/ 525007 h 606722"/>
                  <a:gd name="connsiteX7" fmla="*/ 429885 w 607639"/>
                  <a:gd name="connsiteY7" fmla="*/ 509483 h 606722"/>
                  <a:gd name="connsiteX8" fmla="*/ 441811 w 607639"/>
                  <a:gd name="connsiteY8" fmla="*/ 521409 h 606722"/>
                  <a:gd name="connsiteX9" fmla="*/ 429885 w 607639"/>
                  <a:gd name="connsiteY9" fmla="*/ 533335 h 606722"/>
                  <a:gd name="connsiteX10" fmla="*/ 417959 w 607639"/>
                  <a:gd name="connsiteY10" fmla="*/ 521409 h 606722"/>
                  <a:gd name="connsiteX11" fmla="*/ 429885 w 607639"/>
                  <a:gd name="connsiteY11" fmla="*/ 509483 h 606722"/>
                  <a:gd name="connsiteX12" fmla="*/ 177720 w 607639"/>
                  <a:gd name="connsiteY12" fmla="*/ 509483 h 606722"/>
                  <a:gd name="connsiteX13" fmla="*/ 189611 w 607639"/>
                  <a:gd name="connsiteY13" fmla="*/ 521409 h 606722"/>
                  <a:gd name="connsiteX14" fmla="*/ 177720 w 607639"/>
                  <a:gd name="connsiteY14" fmla="*/ 533335 h 606722"/>
                  <a:gd name="connsiteX15" fmla="*/ 165829 w 607639"/>
                  <a:gd name="connsiteY15" fmla="*/ 521409 h 606722"/>
                  <a:gd name="connsiteX16" fmla="*/ 177720 w 607639"/>
                  <a:gd name="connsiteY16" fmla="*/ 509483 h 606722"/>
                  <a:gd name="connsiteX17" fmla="*/ 522185 w 607639"/>
                  <a:gd name="connsiteY17" fmla="*/ 417324 h 606722"/>
                  <a:gd name="connsiteX18" fmla="*/ 534111 w 607639"/>
                  <a:gd name="connsiteY18" fmla="*/ 429250 h 606722"/>
                  <a:gd name="connsiteX19" fmla="*/ 522185 w 607639"/>
                  <a:gd name="connsiteY19" fmla="*/ 441176 h 606722"/>
                  <a:gd name="connsiteX20" fmla="*/ 510259 w 607639"/>
                  <a:gd name="connsiteY20" fmla="*/ 429250 h 606722"/>
                  <a:gd name="connsiteX21" fmla="*/ 522185 w 607639"/>
                  <a:gd name="connsiteY21" fmla="*/ 417324 h 606722"/>
                  <a:gd name="connsiteX22" fmla="*/ 85420 w 607639"/>
                  <a:gd name="connsiteY22" fmla="*/ 417324 h 606722"/>
                  <a:gd name="connsiteX23" fmla="*/ 97311 w 607639"/>
                  <a:gd name="connsiteY23" fmla="*/ 429250 h 606722"/>
                  <a:gd name="connsiteX24" fmla="*/ 85420 w 607639"/>
                  <a:gd name="connsiteY24" fmla="*/ 441176 h 606722"/>
                  <a:gd name="connsiteX25" fmla="*/ 73529 w 607639"/>
                  <a:gd name="connsiteY25" fmla="*/ 429250 h 606722"/>
                  <a:gd name="connsiteX26" fmla="*/ 85420 w 607639"/>
                  <a:gd name="connsiteY26" fmla="*/ 417324 h 606722"/>
                  <a:gd name="connsiteX27" fmla="*/ 537643 w 607639"/>
                  <a:gd name="connsiteY27" fmla="*/ 291506 h 606722"/>
                  <a:gd name="connsiteX28" fmla="*/ 555628 w 607639"/>
                  <a:gd name="connsiteY28" fmla="*/ 291506 h 606722"/>
                  <a:gd name="connsiteX29" fmla="*/ 567558 w 607639"/>
                  <a:gd name="connsiteY29" fmla="*/ 303316 h 606722"/>
                  <a:gd name="connsiteX30" fmla="*/ 555628 w 607639"/>
                  <a:gd name="connsiteY30" fmla="*/ 315216 h 606722"/>
                  <a:gd name="connsiteX31" fmla="*/ 537643 w 607639"/>
                  <a:gd name="connsiteY31" fmla="*/ 315216 h 606722"/>
                  <a:gd name="connsiteX32" fmla="*/ 525713 w 607639"/>
                  <a:gd name="connsiteY32" fmla="*/ 303316 h 606722"/>
                  <a:gd name="connsiteX33" fmla="*/ 537643 w 607639"/>
                  <a:gd name="connsiteY33" fmla="*/ 291506 h 606722"/>
                  <a:gd name="connsiteX34" fmla="*/ 51991 w 607639"/>
                  <a:gd name="connsiteY34" fmla="*/ 291506 h 606722"/>
                  <a:gd name="connsiteX35" fmla="*/ 69946 w 607639"/>
                  <a:gd name="connsiteY35" fmla="*/ 291506 h 606722"/>
                  <a:gd name="connsiteX36" fmla="*/ 81856 w 607639"/>
                  <a:gd name="connsiteY36" fmla="*/ 303316 h 606722"/>
                  <a:gd name="connsiteX37" fmla="*/ 69946 w 607639"/>
                  <a:gd name="connsiteY37" fmla="*/ 315216 h 606722"/>
                  <a:gd name="connsiteX38" fmla="*/ 51991 w 607639"/>
                  <a:gd name="connsiteY38" fmla="*/ 315216 h 606722"/>
                  <a:gd name="connsiteX39" fmla="*/ 40081 w 607639"/>
                  <a:gd name="connsiteY39" fmla="*/ 303316 h 606722"/>
                  <a:gd name="connsiteX40" fmla="*/ 51991 w 607639"/>
                  <a:gd name="connsiteY40" fmla="*/ 291506 h 606722"/>
                  <a:gd name="connsiteX41" fmla="*/ 412608 w 607639"/>
                  <a:gd name="connsiteY41" fmla="*/ 222096 h 606722"/>
                  <a:gd name="connsiteX42" fmla="*/ 345491 w 607639"/>
                  <a:gd name="connsiteY42" fmla="*/ 334245 h 606722"/>
                  <a:gd name="connsiteX43" fmla="*/ 412608 w 607639"/>
                  <a:gd name="connsiteY43" fmla="*/ 334245 h 606722"/>
                  <a:gd name="connsiteX44" fmla="*/ 427651 w 607639"/>
                  <a:gd name="connsiteY44" fmla="*/ 167533 h 606722"/>
                  <a:gd name="connsiteX45" fmla="*/ 436375 w 607639"/>
                  <a:gd name="connsiteY45" fmla="*/ 178996 h 606722"/>
                  <a:gd name="connsiteX46" fmla="*/ 436375 w 607639"/>
                  <a:gd name="connsiteY46" fmla="*/ 334245 h 606722"/>
                  <a:gd name="connsiteX47" fmla="*/ 469399 w 607639"/>
                  <a:gd name="connsiteY47" fmla="*/ 334245 h 606722"/>
                  <a:gd name="connsiteX48" fmla="*/ 481327 w 607639"/>
                  <a:gd name="connsiteY48" fmla="*/ 346153 h 606722"/>
                  <a:gd name="connsiteX49" fmla="*/ 469399 w 607639"/>
                  <a:gd name="connsiteY49" fmla="*/ 357973 h 606722"/>
                  <a:gd name="connsiteX50" fmla="*/ 436375 w 607639"/>
                  <a:gd name="connsiteY50" fmla="*/ 357973 h 606722"/>
                  <a:gd name="connsiteX51" fmla="*/ 436375 w 607639"/>
                  <a:gd name="connsiteY51" fmla="*/ 427733 h 606722"/>
                  <a:gd name="connsiteX52" fmla="*/ 424536 w 607639"/>
                  <a:gd name="connsiteY52" fmla="*/ 439552 h 606722"/>
                  <a:gd name="connsiteX53" fmla="*/ 412608 w 607639"/>
                  <a:gd name="connsiteY53" fmla="*/ 427733 h 606722"/>
                  <a:gd name="connsiteX54" fmla="*/ 412608 w 607639"/>
                  <a:gd name="connsiteY54" fmla="*/ 357973 h 606722"/>
                  <a:gd name="connsiteX55" fmla="*/ 324573 w 607639"/>
                  <a:gd name="connsiteY55" fmla="*/ 357973 h 606722"/>
                  <a:gd name="connsiteX56" fmla="*/ 314158 w 607639"/>
                  <a:gd name="connsiteY56" fmla="*/ 352019 h 606722"/>
                  <a:gd name="connsiteX57" fmla="*/ 314336 w 607639"/>
                  <a:gd name="connsiteY57" fmla="*/ 340022 h 606722"/>
                  <a:gd name="connsiteX58" fmla="*/ 414299 w 607639"/>
                  <a:gd name="connsiteY58" fmla="*/ 172953 h 606722"/>
                  <a:gd name="connsiteX59" fmla="*/ 427651 w 607639"/>
                  <a:gd name="connsiteY59" fmla="*/ 167533 h 606722"/>
                  <a:gd name="connsiteX60" fmla="*/ 216270 w 607639"/>
                  <a:gd name="connsiteY60" fmla="*/ 167099 h 606722"/>
                  <a:gd name="connsiteX61" fmla="*/ 290518 w 607639"/>
                  <a:gd name="connsiteY61" fmla="*/ 241210 h 606722"/>
                  <a:gd name="connsiteX62" fmla="*/ 242978 w 607639"/>
                  <a:gd name="connsiteY62" fmla="*/ 355754 h 606722"/>
                  <a:gd name="connsiteX63" fmla="*/ 182707 w 607639"/>
                  <a:gd name="connsiteY63" fmla="*/ 415825 h 606722"/>
                  <a:gd name="connsiteX64" fmla="*/ 278588 w 607639"/>
                  <a:gd name="connsiteY64" fmla="*/ 415825 h 606722"/>
                  <a:gd name="connsiteX65" fmla="*/ 290518 w 607639"/>
                  <a:gd name="connsiteY65" fmla="*/ 427734 h 606722"/>
                  <a:gd name="connsiteX66" fmla="*/ 278588 w 607639"/>
                  <a:gd name="connsiteY66" fmla="*/ 439552 h 606722"/>
                  <a:gd name="connsiteX67" fmla="*/ 154040 w 607639"/>
                  <a:gd name="connsiteY67" fmla="*/ 439552 h 606722"/>
                  <a:gd name="connsiteX68" fmla="*/ 143001 w 607639"/>
                  <a:gd name="connsiteY68" fmla="*/ 432265 h 606722"/>
                  <a:gd name="connsiteX69" fmla="*/ 145582 w 607639"/>
                  <a:gd name="connsiteY69" fmla="*/ 419292 h 606722"/>
                  <a:gd name="connsiteX70" fmla="*/ 226152 w 607639"/>
                  <a:gd name="connsiteY70" fmla="*/ 338959 h 606722"/>
                  <a:gd name="connsiteX71" fmla="*/ 266659 w 607639"/>
                  <a:gd name="connsiteY71" fmla="*/ 241210 h 606722"/>
                  <a:gd name="connsiteX72" fmla="*/ 216270 w 607639"/>
                  <a:gd name="connsiteY72" fmla="*/ 190914 h 606722"/>
                  <a:gd name="connsiteX73" fmla="*/ 165880 w 607639"/>
                  <a:gd name="connsiteY73" fmla="*/ 241210 h 606722"/>
                  <a:gd name="connsiteX74" fmla="*/ 154040 w 607639"/>
                  <a:gd name="connsiteY74" fmla="*/ 253029 h 606722"/>
                  <a:gd name="connsiteX75" fmla="*/ 142110 w 607639"/>
                  <a:gd name="connsiteY75" fmla="*/ 241210 h 606722"/>
                  <a:gd name="connsiteX76" fmla="*/ 216270 w 607639"/>
                  <a:gd name="connsiteY76" fmla="*/ 167099 h 606722"/>
                  <a:gd name="connsiteX77" fmla="*/ 522185 w 607639"/>
                  <a:gd name="connsiteY77" fmla="*/ 165547 h 606722"/>
                  <a:gd name="connsiteX78" fmla="*/ 534111 w 607639"/>
                  <a:gd name="connsiteY78" fmla="*/ 177438 h 606722"/>
                  <a:gd name="connsiteX79" fmla="*/ 522185 w 607639"/>
                  <a:gd name="connsiteY79" fmla="*/ 189329 h 606722"/>
                  <a:gd name="connsiteX80" fmla="*/ 510259 w 607639"/>
                  <a:gd name="connsiteY80" fmla="*/ 177438 h 606722"/>
                  <a:gd name="connsiteX81" fmla="*/ 522185 w 607639"/>
                  <a:gd name="connsiteY81" fmla="*/ 165547 h 606722"/>
                  <a:gd name="connsiteX82" fmla="*/ 85420 w 607639"/>
                  <a:gd name="connsiteY82" fmla="*/ 165547 h 606722"/>
                  <a:gd name="connsiteX83" fmla="*/ 97311 w 607639"/>
                  <a:gd name="connsiteY83" fmla="*/ 177438 h 606722"/>
                  <a:gd name="connsiteX84" fmla="*/ 85420 w 607639"/>
                  <a:gd name="connsiteY84" fmla="*/ 189329 h 606722"/>
                  <a:gd name="connsiteX85" fmla="*/ 73529 w 607639"/>
                  <a:gd name="connsiteY85" fmla="*/ 177438 h 606722"/>
                  <a:gd name="connsiteX86" fmla="*/ 85420 w 607639"/>
                  <a:gd name="connsiteY86" fmla="*/ 165547 h 606722"/>
                  <a:gd name="connsiteX87" fmla="*/ 429885 w 607639"/>
                  <a:gd name="connsiteY87" fmla="*/ 73388 h 606722"/>
                  <a:gd name="connsiteX88" fmla="*/ 441811 w 607639"/>
                  <a:gd name="connsiteY88" fmla="*/ 85279 h 606722"/>
                  <a:gd name="connsiteX89" fmla="*/ 429885 w 607639"/>
                  <a:gd name="connsiteY89" fmla="*/ 97170 h 606722"/>
                  <a:gd name="connsiteX90" fmla="*/ 417959 w 607639"/>
                  <a:gd name="connsiteY90" fmla="*/ 85279 h 606722"/>
                  <a:gd name="connsiteX91" fmla="*/ 429885 w 607639"/>
                  <a:gd name="connsiteY91" fmla="*/ 73388 h 606722"/>
                  <a:gd name="connsiteX92" fmla="*/ 177720 w 607639"/>
                  <a:gd name="connsiteY92" fmla="*/ 73388 h 606722"/>
                  <a:gd name="connsiteX93" fmla="*/ 189611 w 607639"/>
                  <a:gd name="connsiteY93" fmla="*/ 85279 h 606722"/>
                  <a:gd name="connsiteX94" fmla="*/ 177720 w 607639"/>
                  <a:gd name="connsiteY94" fmla="*/ 97170 h 606722"/>
                  <a:gd name="connsiteX95" fmla="*/ 165829 w 607639"/>
                  <a:gd name="connsiteY95" fmla="*/ 85279 h 606722"/>
                  <a:gd name="connsiteX96" fmla="*/ 177720 w 607639"/>
                  <a:gd name="connsiteY96" fmla="*/ 73388 h 606722"/>
                  <a:gd name="connsiteX97" fmla="*/ 303775 w 607639"/>
                  <a:gd name="connsiteY97" fmla="*/ 42480 h 606722"/>
                  <a:gd name="connsiteX98" fmla="*/ 315710 w 607639"/>
                  <a:gd name="connsiteY98" fmla="*/ 54396 h 606722"/>
                  <a:gd name="connsiteX99" fmla="*/ 315710 w 607639"/>
                  <a:gd name="connsiteY99" fmla="*/ 69869 h 606722"/>
                  <a:gd name="connsiteX100" fmla="*/ 303775 w 607639"/>
                  <a:gd name="connsiteY100" fmla="*/ 81785 h 606722"/>
                  <a:gd name="connsiteX101" fmla="*/ 291929 w 607639"/>
                  <a:gd name="connsiteY101" fmla="*/ 69869 h 606722"/>
                  <a:gd name="connsiteX102" fmla="*/ 291929 w 607639"/>
                  <a:gd name="connsiteY102" fmla="*/ 54396 h 606722"/>
                  <a:gd name="connsiteX103" fmla="*/ 303775 w 607639"/>
                  <a:gd name="connsiteY103" fmla="*/ 42480 h 606722"/>
                  <a:gd name="connsiteX104" fmla="*/ 303775 w 607639"/>
                  <a:gd name="connsiteY104" fmla="*/ 0 h 606722"/>
                  <a:gd name="connsiteX105" fmla="*/ 537058 w 607639"/>
                  <a:gd name="connsiteY105" fmla="*/ 108956 h 606722"/>
                  <a:gd name="connsiteX106" fmla="*/ 537058 w 607639"/>
                  <a:gd name="connsiteY106" fmla="*/ 93048 h 606722"/>
                  <a:gd name="connsiteX107" fmla="*/ 548895 w 607639"/>
                  <a:gd name="connsiteY107" fmla="*/ 81139 h 606722"/>
                  <a:gd name="connsiteX108" fmla="*/ 560822 w 607639"/>
                  <a:gd name="connsiteY108" fmla="*/ 93048 h 606722"/>
                  <a:gd name="connsiteX109" fmla="*/ 560822 w 607639"/>
                  <a:gd name="connsiteY109" fmla="*/ 138994 h 606722"/>
                  <a:gd name="connsiteX110" fmla="*/ 548895 w 607639"/>
                  <a:gd name="connsiteY110" fmla="*/ 150903 h 606722"/>
                  <a:gd name="connsiteX111" fmla="*/ 502880 w 607639"/>
                  <a:gd name="connsiteY111" fmla="*/ 150903 h 606722"/>
                  <a:gd name="connsiteX112" fmla="*/ 490953 w 607639"/>
                  <a:gd name="connsiteY112" fmla="*/ 138994 h 606722"/>
                  <a:gd name="connsiteX113" fmla="*/ 502880 w 607639"/>
                  <a:gd name="connsiteY113" fmla="*/ 127174 h 606722"/>
                  <a:gd name="connsiteX114" fmla="*/ 521126 w 607639"/>
                  <a:gd name="connsiteY114" fmla="*/ 127174 h 606722"/>
                  <a:gd name="connsiteX115" fmla="*/ 303775 w 607639"/>
                  <a:gd name="connsiteY115" fmla="*/ 23728 h 606722"/>
                  <a:gd name="connsiteX116" fmla="*/ 23764 w 607639"/>
                  <a:gd name="connsiteY116" fmla="*/ 303316 h 606722"/>
                  <a:gd name="connsiteX117" fmla="*/ 303775 w 607639"/>
                  <a:gd name="connsiteY117" fmla="*/ 582905 h 606722"/>
                  <a:gd name="connsiteX118" fmla="*/ 583786 w 607639"/>
                  <a:gd name="connsiteY118" fmla="*/ 303316 h 606722"/>
                  <a:gd name="connsiteX119" fmla="*/ 573906 w 607639"/>
                  <a:gd name="connsiteY119" fmla="*/ 229376 h 606722"/>
                  <a:gd name="connsiteX120" fmla="*/ 582273 w 607639"/>
                  <a:gd name="connsiteY120" fmla="*/ 214801 h 606722"/>
                  <a:gd name="connsiteX121" fmla="*/ 596869 w 607639"/>
                  <a:gd name="connsiteY121" fmla="*/ 223066 h 606722"/>
                  <a:gd name="connsiteX122" fmla="*/ 607639 w 607639"/>
                  <a:gd name="connsiteY122" fmla="*/ 303316 h 606722"/>
                  <a:gd name="connsiteX123" fmla="*/ 303775 w 607639"/>
                  <a:gd name="connsiteY123" fmla="*/ 606722 h 606722"/>
                  <a:gd name="connsiteX124" fmla="*/ 0 w 607639"/>
                  <a:gd name="connsiteY124" fmla="*/ 303316 h 606722"/>
                  <a:gd name="connsiteX125" fmla="*/ 303775 w 607639"/>
                  <a:gd name="connsiteY12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07639" h="606722">
                    <a:moveTo>
                      <a:pt x="303775" y="525007"/>
                    </a:moveTo>
                    <a:cubicBezTo>
                      <a:pt x="310366" y="525007"/>
                      <a:pt x="315710" y="530333"/>
                      <a:pt x="315710" y="536902"/>
                    </a:cubicBezTo>
                    <a:lnTo>
                      <a:pt x="315710" y="552347"/>
                    </a:lnTo>
                    <a:cubicBezTo>
                      <a:pt x="315710" y="558915"/>
                      <a:pt x="310366" y="564241"/>
                      <a:pt x="303775" y="564241"/>
                    </a:cubicBezTo>
                    <a:cubicBezTo>
                      <a:pt x="297184" y="564241"/>
                      <a:pt x="291929" y="558915"/>
                      <a:pt x="291929" y="552347"/>
                    </a:cubicBezTo>
                    <a:lnTo>
                      <a:pt x="291929" y="536902"/>
                    </a:lnTo>
                    <a:cubicBezTo>
                      <a:pt x="291929" y="530333"/>
                      <a:pt x="297184" y="525007"/>
                      <a:pt x="303775" y="525007"/>
                    </a:cubicBezTo>
                    <a:close/>
                    <a:moveTo>
                      <a:pt x="429885" y="509483"/>
                    </a:moveTo>
                    <a:cubicBezTo>
                      <a:pt x="436472" y="509483"/>
                      <a:pt x="441811" y="514822"/>
                      <a:pt x="441811" y="521409"/>
                    </a:cubicBezTo>
                    <a:cubicBezTo>
                      <a:pt x="441811" y="527996"/>
                      <a:pt x="436472" y="533335"/>
                      <a:pt x="429885" y="533335"/>
                    </a:cubicBezTo>
                    <a:cubicBezTo>
                      <a:pt x="423298" y="533335"/>
                      <a:pt x="417959" y="527996"/>
                      <a:pt x="417959" y="521409"/>
                    </a:cubicBezTo>
                    <a:cubicBezTo>
                      <a:pt x="417959" y="514822"/>
                      <a:pt x="423298" y="509483"/>
                      <a:pt x="429885" y="509483"/>
                    </a:cubicBezTo>
                    <a:close/>
                    <a:moveTo>
                      <a:pt x="177720" y="509483"/>
                    </a:moveTo>
                    <a:cubicBezTo>
                      <a:pt x="184287" y="509483"/>
                      <a:pt x="189611" y="514822"/>
                      <a:pt x="189611" y="521409"/>
                    </a:cubicBezTo>
                    <a:cubicBezTo>
                      <a:pt x="189611" y="527996"/>
                      <a:pt x="184287" y="533335"/>
                      <a:pt x="177720" y="533335"/>
                    </a:cubicBezTo>
                    <a:cubicBezTo>
                      <a:pt x="171153" y="533335"/>
                      <a:pt x="165829" y="527996"/>
                      <a:pt x="165829" y="521409"/>
                    </a:cubicBezTo>
                    <a:cubicBezTo>
                      <a:pt x="165829" y="514822"/>
                      <a:pt x="171153" y="509483"/>
                      <a:pt x="177720" y="509483"/>
                    </a:cubicBezTo>
                    <a:close/>
                    <a:moveTo>
                      <a:pt x="522185" y="417324"/>
                    </a:moveTo>
                    <a:cubicBezTo>
                      <a:pt x="528772" y="417324"/>
                      <a:pt x="534111" y="422663"/>
                      <a:pt x="534111" y="429250"/>
                    </a:cubicBezTo>
                    <a:cubicBezTo>
                      <a:pt x="534111" y="435837"/>
                      <a:pt x="528772" y="441176"/>
                      <a:pt x="522185" y="441176"/>
                    </a:cubicBezTo>
                    <a:cubicBezTo>
                      <a:pt x="515598" y="441176"/>
                      <a:pt x="510259" y="435837"/>
                      <a:pt x="510259" y="429250"/>
                    </a:cubicBezTo>
                    <a:cubicBezTo>
                      <a:pt x="510259" y="422663"/>
                      <a:pt x="515598" y="417324"/>
                      <a:pt x="522185" y="417324"/>
                    </a:cubicBezTo>
                    <a:close/>
                    <a:moveTo>
                      <a:pt x="85420" y="417324"/>
                    </a:moveTo>
                    <a:cubicBezTo>
                      <a:pt x="91987" y="417324"/>
                      <a:pt x="97311" y="422663"/>
                      <a:pt x="97311" y="429250"/>
                    </a:cubicBezTo>
                    <a:cubicBezTo>
                      <a:pt x="97311" y="435837"/>
                      <a:pt x="91987" y="441176"/>
                      <a:pt x="85420" y="441176"/>
                    </a:cubicBezTo>
                    <a:cubicBezTo>
                      <a:pt x="78853" y="441176"/>
                      <a:pt x="73529" y="435837"/>
                      <a:pt x="73529" y="429250"/>
                    </a:cubicBezTo>
                    <a:cubicBezTo>
                      <a:pt x="73529" y="422663"/>
                      <a:pt x="78853" y="417324"/>
                      <a:pt x="85420" y="417324"/>
                    </a:cubicBezTo>
                    <a:close/>
                    <a:moveTo>
                      <a:pt x="537643" y="291506"/>
                    </a:moveTo>
                    <a:lnTo>
                      <a:pt x="555628" y="291506"/>
                    </a:lnTo>
                    <a:cubicBezTo>
                      <a:pt x="562216" y="291506"/>
                      <a:pt x="567558" y="296745"/>
                      <a:pt x="567558" y="303316"/>
                    </a:cubicBezTo>
                    <a:cubicBezTo>
                      <a:pt x="567558" y="309888"/>
                      <a:pt x="562216" y="315216"/>
                      <a:pt x="555628" y="315216"/>
                    </a:cubicBezTo>
                    <a:lnTo>
                      <a:pt x="537643" y="315216"/>
                    </a:lnTo>
                    <a:cubicBezTo>
                      <a:pt x="531055" y="315216"/>
                      <a:pt x="525713" y="309888"/>
                      <a:pt x="525713" y="303316"/>
                    </a:cubicBezTo>
                    <a:cubicBezTo>
                      <a:pt x="525713" y="296745"/>
                      <a:pt x="531055" y="291506"/>
                      <a:pt x="537643" y="291506"/>
                    </a:cubicBezTo>
                    <a:close/>
                    <a:moveTo>
                      <a:pt x="51991" y="291506"/>
                    </a:moveTo>
                    <a:lnTo>
                      <a:pt x="69946" y="291506"/>
                    </a:lnTo>
                    <a:cubicBezTo>
                      <a:pt x="76523" y="291506"/>
                      <a:pt x="81856" y="296745"/>
                      <a:pt x="81856" y="303316"/>
                    </a:cubicBezTo>
                    <a:cubicBezTo>
                      <a:pt x="81856" y="309888"/>
                      <a:pt x="76523" y="315216"/>
                      <a:pt x="69946" y="315216"/>
                    </a:cubicBezTo>
                    <a:lnTo>
                      <a:pt x="51991" y="315216"/>
                    </a:lnTo>
                    <a:cubicBezTo>
                      <a:pt x="45414" y="315216"/>
                      <a:pt x="40081" y="309888"/>
                      <a:pt x="40081" y="303316"/>
                    </a:cubicBezTo>
                    <a:cubicBezTo>
                      <a:pt x="40081" y="296745"/>
                      <a:pt x="45414" y="291506"/>
                      <a:pt x="51991" y="291506"/>
                    </a:cubicBezTo>
                    <a:close/>
                    <a:moveTo>
                      <a:pt x="412608" y="222096"/>
                    </a:moveTo>
                    <a:lnTo>
                      <a:pt x="345491" y="334245"/>
                    </a:lnTo>
                    <a:lnTo>
                      <a:pt x="412608" y="334245"/>
                    </a:lnTo>
                    <a:close/>
                    <a:moveTo>
                      <a:pt x="427651" y="167533"/>
                    </a:moveTo>
                    <a:cubicBezTo>
                      <a:pt x="432814" y="168954"/>
                      <a:pt x="436375" y="173664"/>
                      <a:pt x="436375" y="178996"/>
                    </a:cubicBezTo>
                    <a:lnTo>
                      <a:pt x="436375" y="334245"/>
                    </a:lnTo>
                    <a:lnTo>
                      <a:pt x="469399" y="334245"/>
                    </a:lnTo>
                    <a:cubicBezTo>
                      <a:pt x="475986" y="334245"/>
                      <a:pt x="481327" y="339577"/>
                      <a:pt x="481327" y="346153"/>
                    </a:cubicBezTo>
                    <a:cubicBezTo>
                      <a:pt x="481327" y="352641"/>
                      <a:pt x="475986" y="357973"/>
                      <a:pt x="469399" y="357973"/>
                    </a:cubicBezTo>
                    <a:lnTo>
                      <a:pt x="436375" y="357973"/>
                    </a:lnTo>
                    <a:lnTo>
                      <a:pt x="436375" y="427733"/>
                    </a:lnTo>
                    <a:cubicBezTo>
                      <a:pt x="436375" y="434220"/>
                      <a:pt x="431123" y="439552"/>
                      <a:pt x="424536" y="439552"/>
                    </a:cubicBezTo>
                    <a:cubicBezTo>
                      <a:pt x="417949" y="439552"/>
                      <a:pt x="412608" y="434220"/>
                      <a:pt x="412608" y="427733"/>
                    </a:cubicBezTo>
                    <a:lnTo>
                      <a:pt x="412608" y="357973"/>
                    </a:lnTo>
                    <a:lnTo>
                      <a:pt x="324573" y="357973"/>
                    </a:lnTo>
                    <a:cubicBezTo>
                      <a:pt x="320300" y="357973"/>
                      <a:pt x="316295" y="355662"/>
                      <a:pt x="314158" y="352019"/>
                    </a:cubicBezTo>
                    <a:cubicBezTo>
                      <a:pt x="312111" y="348286"/>
                      <a:pt x="312111" y="343665"/>
                      <a:pt x="314336" y="340022"/>
                    </a:cubicBezTo>
                    <a:lnTo>
                      <a:pt x="414299" y="172953"/>
                    </a:lnTo>
                    <a:cubicBezTo>
                      <a:pt x="417059" y="168332"/>
                      <a:pt x="422489" y="166111"/>
                      <a:pt x="427651" y="167533"/>
                    </a:cubicBezTo>
                    <a:close/>
                    <a:moveTo>
                      <a:pt x="216270" y="167099"/>
                    </a:moveTo>
                    <a:cubicBezTo>
                      <a:pt x="257222" y="167099"/>
                      <a:pt x="290518" y="200333"/>
                      <a:pt x="290518" y="241210"/>
                    </a:cubicBezTo>
                    <a:cubicBezTo>
                      <a:pt x="290518" y="284486"/>
                      <a:pt x="273603" y="325097"/>
                      <a:pt x="242978" y="355754"/>
                    </a:cubicBezTo>
                    <a:lnTo>
                      <a:pt x="182707" y="415825"/>
                    </a:lnTo>
                    <a:lnTo>
                      <a:pt x="278588" y="415825"/>
                    </a:lnTo>
                    <a:cubicBezTo>
                      <a:pt x="285176" y="415825"/>
                      <a:pt x="290518" y="421158"/>
                      <a:pt x="290518" y="427734"/>
                    </a:cubicBezTo>
                    <a:cubicBezTo>
                      <a:pt x="290518" y="434220"/>
                      <a:pt x="285176" y="439552"/>
                      <a:pt x="278588" y="439552"/>
                    </a:cubicBezTo>
                    <a:lnTo>
                      <a:pt x="154040" y="439552"/>
                    </a:lnTo>
                    <a:cubicBezTo>
                      <a:pt x="149232" y="439552"/>
                      <a:pt x="144870" y="436709"/>
                      <a:pt x="143001" y="432265"/>
                    </a:cubicBezTo>
                    <a:cubicBezTo>
                      <a:pt x="141131" y="427822"/>
                      <a:pt x="142199" y="422668"/>
                      <a:pt x="145582" y="419292"/>
                    </a:cubicBezTo>
                    <a:lnTo>
                      <a:pt x="226152" y="338959"/>
                    </a:lnTo>
                    <a:cubicBezTo>
                      <a:pt x="252236" y="312834"/>
                      <a:pt x="266659" y="278088"/>
                      <a:pt x="266659" y="241210"/>
                    </a:cubicBezTo>
                    <a:cubicBezTo>
                      <a:pt x="266659" y="213485"/>
                      <a:pt x="244046" y="190914"/>
                      <a:pt x="216270" y="190914"/>
                    </a:cubicBezTo>
                    <a:cubicBezTo>
                      <a:pt x="188493" y="190914"/>
                      <a:pt x="165880" y="213485"/>
                      <a:pt x="165880" y="241210"/>
                    </a:cubicBezTo>
                    <a:cubicBezTo>
                      <a:pt x="165880" y="247786"/>
                      <a:pt x="160539" y="253029"/>
                      <a:pt x="154040" y="253029"/>
                    </a:cubicBezTo>
                    <a:cubicBezTo>
                      <a:pt x="147452" y="253029"/>
                      <a:pt x="142110" y="247786"/>
                      <a:pt x="142110" y="241210"/>
                    </a:cubicBezTo>
                    <a:cubicBezTo>
                      <a:pt x="142110" y="200333"/>
                      <a:pt x="175406" y="167099"/>
                      <a:pt x="216270" y="167099"/>
                    </a:cubicBezTo>
                    <a:close/>
                    <a:moveTo>
                      <a:pt x="522185" y="165547"/>
                    </a:moveTo>
                    <a:cubicBezTo>
                      <a:pt x="528772" y="165547"/>
                      <a:pt x="534111" y="170871"/>
                      <a:pt x="534111" y="177438"/>
                    </a:cubicBezTo>
                    <a:cubicBezTo>
                      <a:pt x="534111" y="184005"/>
                      <a:pt x="528772" y="189329"/>
                      <a:pt x="522185" y="189329"/>
                    </a:cubicBezTo>
                    <a:cubicBezTo>
                      <a:pt x="515598" y="189329"/>
                      <a:pt x="510259" y="184005"/>
                      <a:pt x="510259" y="177438"/>
                    </a:cubicBezTo>
                    <a:cubicBezTo>
                      <a:pt x="510259" y="170871"/>
                      <a:pt x="515598" y="165547"/>
                      <a:pt x="522185" y="165547"/>
                    </a:cubicBezTo>
                    <a:close/>
                    <a:moveTo>
                      <a:pt x="85420" y="165547"/>
                    </a:moveTo>
                    <a:cubicBezTo>
                      <a:pt x="91987" y="165547"/>
                      <a:pt x="97311" y="170871"/>
                      <a:pt x="97311" y="177438"/>
                    </a:cubicBezTo>
                    <a:cubicBezTo>
                      <a:pt x="97311" y="184005"/>
                      <a:pt x="91987" y="189329"/>
                      <a:pt x="85420" y="189329"/>
                    </a:cubicBezTo>
                    <a:cubicBezTo>
                      <a:pt x="78853" y="189329"/>
                      <a:pt x="73529" y="184005"/>
                      <a:pt x="73529" y="177438"/>
                    </a:cubicBezTo>
                    <a:cubicBezTo>
                      <a:pt x="73529" y="170871"/>
                      <a:pt x="78853" y="165547"/>
                      <a:pt x="85420" y="165547"/>
                    </a:cubicBezTo>
                    <a:close/>
                    <a:moveTo>
                      <a:pt x="429885" y="73388"/>
                    </a:moveTo>
                    <a:cubicBezTo>
                      <a:pt x="436472" y="73388"/>
                      <a:pt x="441811" y="78712"/>
                      <a:pt x="441811" y="85279"/>
                    </a:cubicBezTo>
                    <a:cubicBezTo>
                      <a:pt x="441811" y="91846"/>
                      <a:pt x="436472" y="97170"/>
                      <a:pt x="429885" y="97170"/>
                    </a:cubicBezTo>
                    <a:cubicBezTo>
                      <a:pt x="423298" y="97170"/>
                      <a:pt x="417959" y="91846"/>
                      <a:pt x="417959" y="85279"/>
                    </a:cubicBezTo>
                    <a:cubicBezTo>
                      <a:pt x="417959" y="78712"/>
                      <a:pt x="423298" y="73388"/>
                      <a:pt x="429885" y="73388"/>
                    </a:cubicBezTo>
                    <a:close/>
                    <a:moveTo>
                      <a:pt x="177720" y="73388"/>
                    </a:moveTo>
                    <a:cubicBezTo>
                      <a:pt x="184287" y="73388"/>
                      <a:pt x="189611" y="78712"/>
                      <a:pt x="189611" y="85279"/>
                    </a:cubicBezTo>
                    <a:cubicBezTo>
                      <a:pt x="189611" y="91846"/>
                      <a:pt x="184287" y="97170"/>
                      <a:pt x="177720" y="97170"/>
                    </a:cubicBezTo>
                    <a:cubicBezTo>
                      <a:pt x="171153" y="97170"/>
                      <a:pt x="165829" y="91846"/>
                      <a:pt x="165829" y="85279"/>
                    </a:cubicBezTo>
                    <a:cubicBezTo>
                      <a:pt x="165829" y="78712"/>
                      <a:pt x="171153" y="73388"/>
                      <a:pt x="177720" y="73388"/>
                    </a:cubicBezTo>
                    <a:close/>
                    <a:moveTo>
                      <a:pt x="303775" y="42480"/>
                    </a:moveTo>
                    <a:cubicBezTo>
                      <a:pt x="310366" y="42480"/>
                      <a:pt x="315710" y="47815"/>
                      <a:pt x="315710" y="54396"/>
                    </a:cubicBezTo>
                    <a:lnTo>
                      <a:pt x="315710" y="69869"/>
                    </a:lnTo>
                    <a:cubicBezTo>
                      <a:pt x="315710" y="76449"/>
                      <a:pt x="310366" y="81785"/>
                      <a:pt x="303775" y="81785"/>
                    </a:cubicBezTo>
                    <a:cubicBezTo>
                      <a:pt x="297184" y="81785"/>
                      <a:pt x="291929" y="76449"/>
                      <a:pt x="291929" y="69869"/>
                    </a:cubicBezTo>
                    <a:lnTo>
                      <a:pt x="291929" y="54396"/>
                    </a:lnTo>
                    <a:cubicBezTo>
                      <a:pt x="291929" y="47815"/>
                      <a:pt x="297184" y="42480"/>
                      <a:pt x="303775" y="42480"/>
                    </a:cubicBezTo>
                    <a:close/>
                    <a:moveTo>
                      <a:pt x="303775" y="0"/>
                    </a:moveTo>
                    <a:cubicBezTo>
                      <a:pt x="394204" y="0"/>
                      <a:pt x="479560" y="40347"/>
                      <a:pt x="537058" y="108956"/>
                    </a:cubicBezTo>
                    <a:lnTo>
                      <a:pt x="537058" y="93048"/>
                    </a:lnTo>
                    <a:cubicBezTo>
                      <a:pt x="537058" y="86471"/>
                      <a:pt x="542309" y="81139"/>
                      <a:pt x="548895" y="81139"/>
                    </a:cubicBezTo>
                    <a:cubicBezTo>
                      <a:pt x="555482" y="81139"/>
                      <a:pt x="560822" y="86471"/>
                      <a:pt x="560822" y="93048"/>
                    </a:cubicBezTo>
                    <a:lnTo>
                      <a:pt x="560822" y="138994"/>
                    </a:lnTo>
                    <a:cubicBezTo>
                      <a:pt x="560822" y="145570"/>
                      <a:pt x="555482" y="150903"/>
                      <a:pt x="548895" y="150903"/>
                    </a:cubicBezTo>
                    <a:lnTo>
                      <a:pt x="502880" y="150903"/>
                    </a:lnTo>
                    <a:cubicBezTo>
                      <a:pt x="496293" y="150903"/>
                      <a:pt x="490953" y="145570"/>
                      <a:pt x="490953" y="138994"/>
                    </a:cubicBezTo>
                    <a:cubicBezTo>
                      <a:pt x="490953" y="132417"/>
                      <a:pt x="496293" y="127174"/>
                      <a:pt x="502880" y="127174"/>
                    </a:cubicBezTo>
                    <a:lnTo>
                      <a:pt x="521126" y="127174"/>
                    </a:lnTo>
                    <a:cubicBezTo>
                      <a:pt x="468168" y="62032"/>
                      <a:pt x="388419" y="23728"/>
                      <a:pt x="303775" y="23728"/>
                    </a:cubicBezTo>
                    <a:cubicBezTo>
                      <a:pt x="149440" y="23728"/>
                      <a:pt x="23764" y="149214"/>
                      <a:pt x="23764" y="303316"/>
                    </a:cubicBezTo>
                    <a:cubicBezTo>
                      <a:pt x="23764" y="457508"/>
                      <a:pt x="149440" y="582905"/>
                      <a:pt x="303775" y="582905"/>
                    </a:cubicBezTo>
                    <a:cubicBezTo>
                      <a:pt x="458199" y="582905"/>
                      <a:pt x="583786" y="457508"/>
                      <a:pt x="583786" y="303316"/>
                    </a:cubicBezTo>
                    <a:cubicBezTo>
                      <a:pt x="583786" y="278255"/>
                      <a:pt x="580492" y="253371"/>
                      <a:pt x="573906" y="229376"/>
                    </a:cubicBezTo>
                    <a:cubicBezTo>
                      <a:pt x="572126" y="223066"/>
                      <a:pt x="575864" y="216489"/>
                      <a:pt x="582273" y="214801"/>
                    </a:cubicBezTo>
                    <a:cubicBezTo>
                      <a:pt x="588592" y="213023"/>
                      <a:pt x="595089" y="216756"/>
                      <a:pt x="596869" y="223066"/>
                    </a:cubicBezTo>
                    <a:cubicBezTo>
                      <a:pt x="603990" y="249194"/>
                      <a:pt x="607639" y="276122"/>
                      <a:pt x="607639" y="303316"/>
                    </a:cubicBezTo>
                    <a:cubicBezTo>
                      <a:pt x="607639" y="470572"/>
                      <a:pt x="471283" y="606722"/>
                      <a:pt x="303775" y="606722"/>
                    </a:cubicBezTo>
                    <a:cubicBezTo>
                      <a:pt x="136267" y="606722"/>
                      <a:pt x="0" y="470572"/>
                      <a:pt x="0" y="303316"/>
                    </a:cubicBezTo>
                    <a:cubicBezTo>
                      <a:pt x="0" y="136061"/>
                      <a:pt x="136267" y="0"/>
                      <a:pt x="303775" y="0"/>
                    </a:cubicBezTo>
                    <a:close/>
                  </a:path>
                </a:pathLst>
              </a:custGeom>
              <a:solidFill>
                <a:srgbClr val="FFFFFF"/>
              </a:solidFill>
              <a:ln w="12700" cap="flat">
                <a:noFill/>
                <a:miter lim="400000"/>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6" name="组合 15"/>
            <p:cNvGrpSpPr/>
            <p:nvPr/>
          </p:nvGrpSpPr>
          <p:grpSpPr>
            <a:xfrm>
              <a:off x="2874470" y="4509120"/>
              <a:ext cx="808632" cy="808632"/>
              <a:chOff x="3025614" y="1870779"/>
              <a:chExt cx="808632" cy="808632"/>
            </a:xfrm>
          </p:grpSpPr>
          <p:sp>
            <p:nvSpPr>
              <p:cNvPr id="37" name="iS1ide-PA_形状 6254"/>
              <p:cNvSpPr/>
              <p:nvPr/>
            </p:nvSpPr>
            <p:spPr>
              <a:xfrm>
                <a:off x="3025614" y="1870779"/>
                <a:ext cx="808632" cy="80863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63500" cap="flat">
                <a:solidFill>
                  <a:schemeClr val="tx1">
                    <a:lumMod val="50000"/>
                    <a:lumOff val="50000"/>
                  </a:schemeClr>
                </a:solidFill>
                <a:miter lim="400000"/>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8" name="iS1ide-Shape 6254"/>
              <p:cNvSpPr/>
              <p:nvPr/>
            </p:nvSpPr>
            <p:spPr>
              <a:xfrm>
                <a:off x="3163933" y="2009098"/>
                <a:ext cx="531993" cy="5319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50000"/>
                  <a:lumOff val="50000"/>
                </a:schemeClr>
              </a:solidFill>
              <a:ln w="12700" cap="flat">
                <a:noFill/>
                <a:miter lim="400000"/>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9" name="iS1ide-PA_形状 6255"/>
              <p:cNvSpPr/>
              <p:nvPr/>
            </p:nvSpPr>
            <p:spPr>
              <a:xfrm>
                <a:off x="3282109" y="2134363"/>
                <a:ext cx="305623" cy="271351"/>
              </a:xfrm>
              <a:custGeom>
                <a:avLst/>
                <a:gdLst/>
                <a:ahLst/>
                <a:cxnLst>
                  <a:cxn ang="0">
                    <a:pos x="wd2" y="hd2"/>
                  </a:cxn>
                  <a:cxn ang="5400000">
                    <a:pos x="wd2" y="hd2"/>
                  </a:cxn>
                  <a:cxn ang="10800000">
                    <a:pos x="wd2" y="hd2"/>
                  </a:cxn>
                  <a:cxn ang="16200000">
                    <a:pos x="wd2" y="hd2"/>
                  </a:cxn>
                </a:cxnLst>
                <a:rect l="0" t="0" r="r" b="b"/>
                <a:pathLst>
                  <a:path w="21600" h="21600" extrusionOk="0">
                    <a:moveTo>
                      <a:pt x="2422" y="3335"/>
                    </a:moveTo>
                    <a:cubicBezTo>
                      <a:pt x="2422" y="21145"/>
                      <a:pt x="2422" y="21145"/>
                      <a:pt x="2422" y="21145"/>
                    </a:cubicBezTo>
                    <a:cubicBezTo>
                      <a:pt x="2422" y="21373"/>
                      <a:pt x="2221" y="21600"/>
                      <a:pt x="2019" y="21600"/>
                    </a:cubicBezTo>
                    <a:cubicBezTo>
                      <a:pt x="1211" y="21600"/>
                      <a:pt x="1211" y="21600"/>
                      <a:pt x="1211" y="21600"/>
                    </a:cubicBezTo>
                    <a:cubicBezTo>
                      <a:pt x="1009" y="21600"/>
                      <a:pt x="807" y="21373"/>
                      <a:pt x="807" y="21145"/>
                    </a:cubicBezTo>
                    <a:cubicBezTo>
                      <a:pt x="807" y="3335"/>
                      <a:pt x="807" y="3335"/>
                      <a:pt x="807" y="3335"/>
                    </a:cubicBezTo>
                    <a:cubicBezTo>
                      <a:pt x="336" y="3032"/>
                      <a:pt x="0" y="2425"/>
                      <a:pt x="0" y="1743"/>
                    </a:cubicBezTo>
                    <a:cubicBezTo>
                      <a:pt x="0" y="758"/>
                      <a:pt x="740" y="0"/>
                      <a:pt x="1615" y="0"/>
                    </a:cubicBezTo>
                    <a:cubicBezTo>
                      <a:pt x="2490" y="0"/>
                      <a:pt x="3230" y="758"/>
                      <a:pt x="3230" y="1743"/>
                    </a:cubicBezTo>
                    <a:cubicBezTo>
                      <a:pt x="3230" y="2425"/>
                      <a:pt x="2893" y="3032"/>
                      <a:pt x="2422" y="3335"/>
                    </a:cubicBezTo>
                    <a:close/>
                    <a:moveTo>
                      <a:pt x="21600" y="13415"/>
                    </a:moveTo>
                    <a:cubicBezTo>
                      <a:pt x="21600" y="13718"/>
                      <a:pt x="21398" y="14021"/>
                      <a:pt x="21129" y="14173"/>
                    </a:cubicBezTo>
                    <a:cubicBezTo>
                      <a:pt x="21062" y="14248"/>
                      <a:pt x="20994" y="14248"/>
                      <a:pt x="20927" y="14324"/>
                    </a:cubicBezTo>
                    <a:cubicBezTo>
                      <a:pt x="20120" y="14779"/>
                      <a:pt x="18236" y="15992"/>
                      <a:pt x="16351" y="15992"/>
                    </a:cubicBezTo>
                    <a:cubicBezTo>
                      <a:pt x="15611" y="15992"/>
                      <a:pt x="14938" y="15764"/>
                      <a:pt x="14333" y="15461"/>
                    </a:cubicBezTo>
                    <a:cubicBezTo>
                      <a:pt x="13996" y="15234"/>
                      <a:pt x="13996" y="15234"/>
                      <a:pt x="13996" y="15234"/>
                    </a:cubicBezTo>
                    <a:cubicBezTo>
                      <a:pt x="12718" y="14552"/>
                      <a:pt x="11708" y="14021"/>
                      <a:pt x="10228" y="14021"/>
                    </a:cubicBezTo>
                    <a:cubicBezTo>
                      <a:pt x="8411" y="14021"/>
                      <a:pt x="5854" y="15082"/>
                      <a:pt x="4441" y="16067"/>
                    </a:cubicBezTo>
                    <a:cubicBezTo>
                      <a:pt x="4307" y="16143"/>
                      <a:pt x="4105" y="16143"/>
                      <a:pt x="3970" y="16143"/>
                    </a:cubicBezTo>
                    <a:cubicBezTo>
                      <a:pt x="3836" y="16143"/>
                      <a:pt x="3701" y="16143"/>
                      <a:pt x="3634" y="16067"/>
                    </a:cubicBezTo>
                    <a:cubicBezTo>
                      <a:pt x="3364" y="15916"/>
                      <a:pt x="3230" y="15613"/>
                      <a:pt x="3230" y="15234"/>
                    </a:cubicBezTo>
                    <a:cubicBezTo>
                      <a:pt x="3230" y="4851"/>
                      <a:pt x="3230" y="4851"/>
                      <a:pt x="3230" y="4851"/>
                    </a:cubicBezTo>
                    <a:cubicBezTo>
                      <a:pt x="3230" y="4547"/>
                      <a:pt x="3364" y="4244"/>
                      <a:pt x="3566" y="4093"/>
                    </a:cubicBezTo>
                    <a:cubicBezTo>
                      <a:pt x="4374" y="3562"/>
                      <a:pt x="7200" y="1743"/>
                      <a:pt x="9824" y="1743"/>
                    </a:cubicBezTo>
                    <a:cubicBezTo>
                      <a:pt x="11910" y="1743"/>
                      <a:pt x="13593" y="2653"/>
                      <a:pt x="15073" y="3411"/>
                    </a:cubicBezTo>
                    <a:cubicBezTo>
                      <a:pt x="15342" y="3638"/>
                      <a:pt x="15746" y="3714"/>
                      <a:pt x="16150" y="3714"/>
                    </a:cubicBezTo>
                    <a:cubicBezTo>
                      <a:pt x="17630" y="3714"/>
                      <a:pt x="19245" y="2653"/>
                      <a:pt x="20052" y="2122"/>
                    </a:cubicBezTo>
                    <a:cubicBezTo>
                      <a:pt x="20187" y="2046"/>
                      <a:pt x="20321" y="1895"/>
                      <a:pt x="20389" y="1895"/>
                    </a:cubicBezTo>
                    <a:cubicBezTo>
                      <a:pt x="20658" y="1743"/>
                      <a:pt x="20927" y="1743"/>
                      <a:pt x="21196" y="1895"/>
                    </a:cubicBezTo>
                    <a:cubicBezTo>
                      <a:pt x="21398" y="2046"/>
                      <a:pt x="21600" y="2349"/>
                      <a:pt x="21600" y="2653"/>
                    </a:cubicBezTo>
                    <a:lnTo>
                      <a:pt x="21600" y="13415"/>
                    </a:lnTo>
                    <a:close/>
                    <a:moveTo>
                      <a:pt x="9622" y="3562"/>
                    </a:moveTo>
                    <a:cubicBezTo>
                      <a:pt x="8007" y="3638"/>
                      <a:pt x="6191" y="4472"/>
                      <a:pt x="4778" y="5381"/>
                    </a:cubicBezTo>
                    <a:cubicBezTo>
                      <a:pt x="4778" y="8034"/>
                      <a:pt x="4778" y="8034"/>
                      <a:pt x="4778" y="8034"/>
                    </a:cubicBezTo>
                    <a:cubicBezTo>
                      <a:pt x="6258" y="7124"/>
                      <a:pt x="8075" y="6442"/>
                      <a:pt x="9622" y="6366"/>
                    </a:cubicBezTo>
                    <a:lnTo>
                      <a:pt x="9622" y="3562"/>
                    </a:lnTo>
                    <a:close/>
                    <a:moveTo>
                      <a:pt x="9622" y="9549"/>
                    </a:moveTo>
                    <a:cubicBezTo>
                      <a:pt x="8075" y="9701"/>
                      <a:pt x="6258" y="10383"/>
                      <a:pt x="4778" y="11141"/>
                    </a:cubicBezTo>
                    <a:cubicBezTo>
                      <a:pt x="4778" y="13794"/>
                      <a:pt x="4778" y="13794"/>
                      <a:pt x="4778" y="13794"/>
                    </a:cubicBezTo>
                    <a:cubicBezTo>
                      <a:pt x="6258" y="13036"/>
                      <a:pt x="8075" y="12354"/>
                      <a:pt x="9622" y="12202"/>
                    </a:cubicBezTo>
                    <a:lnTo>
                      <a:pt x="9622" y="9549"/>
                    </a:lnTo>
                    <a:close/>
                    <a:moveTo>
                      <a:pt x="19985" y="10307"/>
                    </a:moveTo>
                    <a:cubicBezTo>
                      <a:pt x="18841" y="10914"/>
                      <a:pt x="16890" y="11823"/>
                      <a:pt x="15207" y="11293"/>
                    </a:cubicBezTo>
                    <a:cubicBezTo>
                      <a:pt x="15207" y="8109"/>
                      <a:pt x="15207" y="8109"/>
                      <a:pt x="15207" y="8109"/>
                    </a:cubicBezTo>
                    <a:cubicBezTo>
                      <a:pt x="15006" y="8034"/>
                      <a:pt x="14871" y="8034"/>
                      <a:pt x="14669" y="7882"/>
                    </a:cubicBezTo>
                    <a:cubicBezTo>
                      <a:pt x="13256" y="7124"/>
                      <a:pt x="12112" y="6366"/>
                      <a:pt x="10228" y="6366"/>
                    </a:cubicBezTo>
                    <a:cubicBezTo>
                      <a:pt x="10026" y="6366"/>
                      <a:pt x="9824" y="6366"/>
                      <a:pt x="9622" y="6366"/>
                    </a:cubicBezTo>
                    <a:cubicBezTo>
                      <a:pt x="9622" y="9474"/>
                      <a:pt x="9622" y="9474"/>
                      <a:pt x="9622" y="9474"/>
                    </a:cubicBezTo>
                    <a:cubicBezTo>
                      <a:pt x="9690" y="9474"/>
                      <a:pt x="9757" y="9474"/>
                      <a:pt x="9824" y="9474"/>
                    </a:cubicBezTo>
                    <a:cubicBezTo>
                      <a:pt x="11708" y="9474"/>
                      <a:pt x="13256" y="10232"/>
                      <a:pt x="14669" y="11065"/>
                    </a:cubicBezTo>
                    <a:cubicBezTo>
                      <a:pt x="14871" y="11141"/>
                      <a:pt x="15006" y="11217"/>
                      <a:pt x="15207" y="11293"/>
                    </a:cubicBezTo>
                    <a:cubicBezTo>
                      <a:pt x="15207" y="13945"/>
                      <a:pt x="15207" y="13945"/>
                      <a:pt x="15207" y="13945"/>
                    </a:cubicBezTo>
                    <a:cubicBezTo>
                      <a:pt x="15544" y="14097"/>
                      <a:pt x="15880" y="14173"/>
                      <a:pt x="16351" y="14173"/>
                    </a:cubicBezTo>
                    <a:cubicBezTo>
                      <a:pt x="17697" y="14173"/>
                      <a:pt x="19178" y="13339"/>
                      <a:pt x="19985" y="12884"/>
                    </a:cubicBezTo>
                    <a:lnTo>
                      <a:pt x="19985" y="10307"/>
                    </a:lnTo>
                    <a:close/>
                    <a:moveTo>
                      <a:pt x="19985" y="4168"/>
                    </a:moveTo>
                    <a:cubicBezTo>
                      <a:pt x="18976" y="4775"/>
                      <a:pt x="17563" y="5457"/>
                      <a:pt x="16150" y="5457"/>
                    </a:cubicBezTo>
                    <a:cubicBezTo>
                      <a:pt x="15813" y="5457"/>
                      <a:pt x="15477" y="5457"/>
                      <a:pt x="15207" y="5381"/>
                    </a:cubicBezTo>
                    <a:cubicBezTo>
                      <a:pt x="15207" y="8109"/>
                      <a:pt x="15207" y="8109"/>
                      <a:pt x="15207" y="8109"/>
                    </a:cubicBezTo>
                    <a:cubicBezTo>
                      <a:pt x="16890" y="8640"/>
                      <a:pt x="18841" y="7579"/>
                      <a:pt x="19985" y="6897"/>
                    </a:cubicBezTo>
                    <a:lnTo>
                      <a:pt x="19985" y="4168"/>
                    </a:lnTo>
                    <a:close/>
                  </a:path>
                </a:pathLst>
              </a:custGeom>
              <a:solidFill>
                <a:srgbClr val="FFFFFF"/>
              </a:solidFill>
              <a:ln w="12700" cap="flat">
                <a:noFill/>
                <a:miter lim="400000"/>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7" name="组合 16"/>
            <p:cNvGrpSpPr/>
            <p:nvPr/>
          </p:nvGrpSpPr>
          <p:grpSpPr>
            <a:xfrm>
              <a:off x="4848041" y="3628480"/>
              <a:ext cx="808632" cy="808632"/>
              <a:chOff x="3025614" y="1870779"/>
              <a:chExt cx="808632" cy="808632"/>
            </a:xfrm>
          </p:grpSpPr>
          <p:sp>
            <p:nvSpPr>
              <p:cNvPr id="34" name="iS1ide-PA_形状 6254"/>
              <p:cNvSpPr/>
              <p:nvPr/>
            </p:nvSpPr>
            <p:spPr>
              <a:xfrm>
                <a:off x="3025614" y="1870779"/>
                <a:ext cx="808632" cy="80863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63500" cap="flat">
                <a:solidFill>
                  <a:schemeClr val="tx1">
                    <a:lumMod val="50000"/>
                    <a:lumOff val="50000"/>
                  </a:schemeClr>
                </a:solidFill>
                <a:miter lim="400000"/>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5" name="iS1ide-Shape 6254"/>
              <p:cNvSpPr/>
              <p:nvPr/>
            </p:nvSpPr>
            <p:spPr>
              <a:xfrm>
                <a:off x="3163933" y="2009098"/>
                <a:ext cx="531993" cy="5319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50000"/>
                  <a:lumOff val="50000"/>
                </a:schemeClr>
              </a:solidFill>
              <a:ln w="12700" cap="flat">
                <a:noFill/>
                <a:miter lim="400000"/>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6" name="iS1ide-PA_形状 6255"/>
              <p:cNvSpPr/>
              <p:nvPr/>
            </p:nvSpPr>
            <p:spPr>
              <a:xfrm>
                <a:off x="3282109" y="2117321"/>
                <a:ext cx="305623" cy="305434"/>
              </a:xfrm>
              <a:custGeom>
                <a:avLst/>
                <a:gdLst>
                  <a:gd name="connsiteX0" fmla="*/ 482620 w 607097"/>
                  <a:gd name="connsiteY0" fmla="*/ 381169 h 606722"/>
                  <a:gd name="connsiteX1" fmla="*/ 496768 w 607097"/>
                  <a:gd name="connsiteY1" fmla="*/ 381169 h 606722"/>
                  <a:gd name="connsiteX2" fmla="*/ 510916 w 607097"/>
                  <a:gd name="connsiteY2" fmla="*/ 395381 h 606722"/>
                  <a:gd name="connsiteX3" fmla="*/ 510916 w 607097"/>
                  <a:gd name="connsiteY3" fmla="*/ 409505 h 606722"/>
                  <a:gd name="connsiteX4" fmla="*/ 503887 w 607097"/>
                  <a:gd name="connsiteY4" fmla="*/ 412525 h 606722"/>
                  <a:gd name="connsiteX5" fmla="*/ 496768 w 607097"/>
                  <a:gd name="connsiteY5" fmla="*/ 409505 h 606722"/>
                  <a:gd name="connsiteX6" fmla="*/ 482620 w 607097"/>
                  <a:gd name="connsiteY6" fmla="*/ 395381 h 606722"/>
                  <a:gd name="connsiteX7" fmla="*/ 482620 w 607097"/>
                  <a:gd name="connsiteY7" fmla="*/ 381169 h 606722"/>
                  <a:gd name="connsiteX8" fmla="*/ 546398 w 607097"/>
                  <a:gd name="connsiteY8" fmla="*/ 242745 h 606722"/>
                  <a:gd name="connsiteX9" fmla="*/ 566606 w 607097"/>
                  <a:gd name="connsiteY9" fmla="*/ 242745 h 606722"/>
                  <a:gd name="connsiteX10" fmla="*/ 576754 w 607097"/>
                  <a:gd name="connsiteY10" fmla="*/ 252756 h 606722"/>
                  <a:gd name="connsiteX11" fmla="*/ 566606 w 607097"/>
                  <a:gd name="connsiteY11" fmla="*/ 262856 h 606722"/>
                  <a:gd name="connsiteX12" fmla="*/ 546398 w 607097"/>
                  <a:gd name="connsiteY12" fmla="*/ 262856 h 606722"/>
                  <a:gd name="connsiteX13" fmla="*/ 536249 w 607097"/>
                  <a:gd name="connsiteY13" fmla="*/ 252756 h 606722"/>
                  <a:gd name="connsiteX14" fmla="*/ 546398 w 607097"/>
                  <a:gd name="connsiteY14" fmla="*/ 242745 h 606722"/>
                  <a:gd name="connsiteX15" fmla="*/ 353968 w 607097"/>
                  <a:gd name="connsiteY15" fmla="*/ 101120 h 606722"/>
                  <a:gd name="connsiteX16" fmla="*/ 364118 w 607097"/>
                  <a:gd name="connsiteY16" fmla="*/ 111251 h 606722"/>
                  <a:gd name="connsiteX17" fmla="*/ 364118 w 607097"/>
                  <a:gd name="connsiteY17" fmla="*/ 242683 h 606722"/>
                  <a:gd name="connsiteX18" fmla="*/ 424838 w 607097"/>
                  <a:gd name="connsiteY18" fmla="*/ 242683 h 606722"/>
                  <a:gd name="connsiteX19" fmla="*/ 434988 w 607097"/>
                  <a:gd name="connsiteY19" fmla="*/ 252725 h 606722"/>
                  <a:gd name="connsiteX20" fmla="*/ 424838 w 607097"/>
                  <a:gd name="connsiteY20" fmla="*/ 262856 h 606722"/>
                  <a:gd name="connsiteX21" fmla="*/ 353968 w 607097"/>
                  <a:gd name="connsiteY21" fmla="*/ 262856 h 606722"/>
                  <a:gd name="connsiteX22" fmla="*/ 343818 w 607097"/>
                  <a:gd name="connsiteY22" fmla="*/ 252725 h 606722"/>
                  <a:gd name="connsiteX23" fmla="*/ 343818 w 607097"/>
                  <a:gd name="connsiteY23" fmla="*/ 111251 h 606722"/>
                  <a:gd name="connsiteX24" fmla="*/ 353968 w 607097"/>
                  <a:gd name="connsiteY24" fmla="*/ 101120 h 606722"/>
                  <a:gd name="connsiteX25" fmla="*/ 496768 w 607097"/>
                  <a:gd name="connsiteY25" fmla="*/ 96101 h 606722"/>
                  <a:gd name="connsiteX26" fmla="*/ 510916 w 607097"/>
                  <a:gd name="connsiteY26" fmla="*/ 96101 h 606722"/>
                  <a:gd name="connsiteX27" fmla="*/ 510916 w 607097"/>
                  <a:gd name="connsiteY27" fmla="*/ 110217 h 606722"/>
                  <a:gd name="connsiteX28" fmla="*/ 496768 w 607097"/>
                  <a:gd name="connsiteY28" fmla="*/ 124334 h 606722"/>
                  <a:gd name="connsiteX29" fmla="*/ 489650 w 607097"/>
                  <a:gd name="connsiteY29" fmla="*/ 127441 h 606722"/>
                  <a:gd name="connsiteX30" fmla="*/ 482620 w 607097"/>
                  <a:gd name="connsiteY30" fmla="*/ 124334 h 606722"/>
                  <a:gd name="connsiteX31" fmla="*/ 482620 w 607097"/>
                  <a:gd name="connsiteY31" fmla="*/ 110217 h 606722"/>
                  <a:gd name="connsiteX32" fmla="*/ 196955 w 607097"/>
                  <a:gd name="connsiteY32" fmla="*/ 96101 h 606722"/>
                  <a:gd name="connsiteX33" fmla="*/ 211110 w 607097"/>
                  <a:gd name="connsiteY33" fmla="*/ 96101 h 606722"/>
                  <a:gd name="connsiteX34" fmla="*/ 225355 w 607097"/>
                  <a:gd name="connsiteY34" fmla="*/ 110217 h 606722"/>
                  <a:gd name="connsiteX35" fmla="*/ 225355 w 607097"/>
                  <a:gd name="connsiteY35" fmla="*/ 124334 h 606722"/>
                  <a:gd name="connsiteX36" fmla="*/ 218233 w 607097"/>
                  <a:gd name="connsiteY36" fmla="*/ 127441 h 606722"/>
                  <a:gd name="connsiteX37" fmla="*/ 211110 w 607097"/>
                  <a:gd name="connsiteY37" fmla="*/ 124334 h 606722"/>
                  <a:gd name="connsiteX38" fmla="*/ 196955 w 607097"/>
                  <a:gd name="connsiteY38" fmla="*/ 110217 h 606722"/>
                  <a:gd name="connsiteX39" fmla="*/ 196955 w 607097"/>
                  <a:gd name="connsiteY39" fmla="*/ 96101 h 606722"/>
                  <a:gd name="connsiteX40" fmla="*/ 103963 w 607097"/>
                  <a:gd name="connsiteY40" fmla="*/ 81761 h 606722"/>
                  <a:gd name="connsiteX41" fmla="*/ 87598 w 607097"/>
                  <a:gd name="connsiteY41" fmla="*/ 90026 h 606722"/>
                  <a:gd name="connsiteX42" fmla="*/ 62322 w 607097"/>
                  <a:gd name="connsiteY42" fmla="*/ 115266 h 606722"/>
                  <a:gd name="connsiteX43" fmla="*/ 34998 w 607097"/>
                  <a:gd name="connsiteY43" fmla="*/ 265902 h 606722"/>
                  <a:gd name="connsiteX44" fmla="*/ 75494 w 607097"/>
                  <a:gd name="connsiteY44" fmla="*/ 322602 h 606722"/>
                  <a:gd name="connsiteX45" fmla="*/ 283044 w 607097"/>
                  <a:gd name="connsiteY45" fmla="*/ 530826 h 606722"/>
                  <a:gd name="connsiteX46" fmla="*/ 327634 w 607097"/>
                  <a:gd name="connsiteY46" fmla="*/ 565219 h 606722"/>
                  <a:gd name="connsiteX47" fmla="*/ 490684 w 607097"/>
                  <a:gd name="connsiteY47" fmla="*/ 545046 h 606722"/>
                  <a:gd name="connsiteX48" fmla="*/ 515960 w 607097"/>
                  <a:gd name="connsiteY48" fmla="*/ 519717 h 606722"/>
                  <a:gd name="connsiteX49" fmla="*/ 521033 w 607097"/>
                  <a:gd name="connsiteY49" fmla="*/ 485324 h 606722"/>
                  <a:gd name="connsiteX50" fmla="*/ 434969 w 607097"/>
                  <a:gd name="connsiteY50" fmla="*/ 411561 h 606722"/>
                  <a:gd name="connsiteX51" fmla="*/ 414321 w 607097"/>
                  <a:gd name="connsiteY51" fmla="*/ 406318 h 606722"/>
                  <a:gd name="connsiteX52" fmla="*/ 413698 w 607097"/>
                  <a:gd name="connsiteY52" fmla="*/ 406496 h 606722"/>
                  <a:gd name="connsiteX53" fmla="*/ 405599 w 607097"/>
                  <a:gd name="connsiteY53" fmla="*/ 413605 h 606722"/>
                  <a:gd name="connsiteX54" fmla="*/ 404620 w 607097"/>
                  <a:gd name="connsiteY54" fmla="*/ 414583 h 606722"/>
                  <a:gd name="connsiteX55" fmla="*/ 373202 w 607097"/>
                  <a:gd name="connsiteY55" fmla="*/ 447910 h 606722"/>
                  <a:gd name="connsiteX56" fmla="*/ 349528 w 607097"/>
                  <a:gd name="connsiteY56" fmla="*/ 459552 h 606722"/>
                  <a:gd name="connsiteX57" fmla="*/ 405599 w 607097"/>
                  <a:gd name="connsiteY57" fmla="*/ 475282 h 606722"/>
                  <a:gd name="connsiteX58" fmla="*/ 414677 w 607097"/>
                  <a:gd name="connsiteY58" fmla="*/ 486391 h 606722"/>
                  <a:gd name="connsiteX59" fmla="*/ 404620 w 607097"/>
                  <a:gd name="connsiteY59" fmla="*/ 495456 h 606722"/>
                  <a:gd name="connsiteX60" fmla="*/ 403552 w 607097"/>
                  <a:gd name="connsiteY60" fmla="*/ 495456 h 606722"/>
                  <a:gd name="connsiteX61" fmla="*/ 287138 w 607097"/>
                  <a:gd name="connsiteY61" fmla="*/ 441866 h 606722"/>
                  <a:gd name="connsiteX62" fmla="*/ 286426 w 607097"/>
                  <a:gd name="connsiteY62" fmla="*/ 441067 h 606722"/>
                  <a:gd name="connsiteX63" fmla="*/ 284112 w 607097"/>
                  <a:gd name="connsiteY63" fmla="*/ 438845 h 606722"/>
                  <a:gd name="connsiteX64" fmla="*/ 176777 w 607097"/>
                  <a:gd name="connsiteY64" fmla="*/ 331666 h 606722"/>
                  <a:gd name="connsiteX65" fmla="*/ 111895 w 607097"/>
                  <a:gd name="connsiteY65" fmla="*/ 213379 h 606722"/>
                  <a:gd name="connsiteX66" fmla="*/ 121062 w 607097"/>
                  <a:gd name="connsiteY66" fmla="*/ 202270 h 606722"/>
                  <a:gd name="connsiteX67" fmla="*/ 132188 w 607097"/>
                  <a:gd name="connsiteY67" fmla="*/ 211335 h 606722"/>
                  <a:gd name="connsiteX68" fmla="*/ 146428 w 607097"/>
                  <a:gd name="connsiteY68" fmla="*/ 259325 h 606722"/>
                  <a:gd name="connsiteX69" fmla="*/ 158532 w 607097"/>
                  <a:gd name="connsiteY69" fmla="*/ 233553 h 606722"/>
                  <a:gd name="connsiteX70" fmla="*/ 191907 w 607097"/>
                  <a:gd name="connsiteY70" fmla="*/ 202270 h 606722"/>
                  <a:gd name="connsiteX71" fmla="*/ 192975 w 607097"/>
                  <a:gd name="connsiteY71" fmla="*/ 201204 h 606722"/>
                  <a:gd name="connsiteX72" fmla="*/ 200006 w 607097"/>
                  <a:gd name="connsiteY72" fmla="*/ 193117 h 606722"/>
                  <a:gd name="connsiteX73" fmla="*/ 194933 w 607097"/>
                  <a:gd name="connsiteY73" fmla="*/ 170899 h 606722"/>
                  <a:gd name="connsiteX74" fmla="*/ 121062 w 607097"/>
                  <a:gd name="connsiteY74" fmla="*/ 84961 h 606722"/>
                  <a:gd name="connsiteX75" fmla="*/ 103963 w 607097"/>
                  <a:gd name="connsiteY75" fmla="*/ 81761 h 606722"/>
                  <a:gd name="connsiteX76" fmla="*/ 353980 w 607097"/>
                  <a:gd name="connsiteY76" fmla="*/ 30273 h 606722"/>
                  <a:gd name="connsiteX77" fmla="*/ 364141 w 607097"/>
                  <a:gd name="connsiteY77" fmla="*/ 40422 h 606722"/>
                  <a:gd name="connsiteX78" fmla="*/ 364141 w 607097"/>
                  <a:gd name="connsiteY78" fmla="*/ 60719 h 606722"/>
                  <a:gd name="connsiteX79" fmla="*/ 353980 w 607097"/>
                  <a:gd name="connsiteY79" fmla="*/ 70778 h 606722"/>
                  <a:gd name="connsiteX80" fmla="*/ 343818 w 607097"/>
                  <a:gd name="connsiteY80" fmla="*/ 60719 h 606722"/>
                  <a:gd name="connsiteX81" fmla="*/ 343818 w 607097"/>
                  <a:gd name="connsiteY81" fmla="*/ 40422 h 606722"/>
                  <a:gd name="connsiteX82" fmla="*/ 353980 w 607097"/>
                  <a:gd name="connsiteY82" fmla="*/ 30273 h 606722"/>
                  <a:gd name="connsiteX83" fmla="*/ 353978 w 607097"/>
                  <a:gd name="connsiteY83" fmla="*/ 20263 h 606722"/>
                  <a:gd name="connsiteX84" fmla="*/ 174819 w 607097"/>
                  <a:gd name="connsiteY84" fmla="*/ 104957 h 606722"/>
                  <a:gd name="connsiteX85" fmla="*/ 214246 w 607097"/>
                  <a:gd name="connsiteY85" fmla="*/ 160768 h 606722"/>
                  <a:gd name="connsiteX86" fmla="*/ 221278 w 607097"/>
                  <a:gd name="connsiteY86" fmla="*/ 198182 h 606722"/>
                  <a:gd name="connsiteX87" fmla="*/ 215938 w 607097"/>
                  <a:gd name="connsiteY87" fmla="*/ 209025 h 606722"/>
                  <a:gd name="connsiteX88" fmla="*/ 210152 w 607097"/>
                  <a:gd name="connsiteY88" fmla="*/ 215157 h 606722"/>
                  <a:gd name="connsiteX89" fmla="*/ 206147 w 607097"/>
                  <a:gd name="connsiteY89" fmla="*/ 218445 h 606722"/>
                  <a:gd name="connsiteX90" fmla="*/ 176777 w 607097"/>
                  <a:gd name="connsiteY90" fmla="*/ 244662 h 606722"/>
                  <a:gd name="connsiteX91" fmla="*/ 182829 w 607097"/>
                  <a:gd name="connsiteY91" fmla="*/ 308382 h 606722"/>
                  <a:gd name="connsiteX92" fmla="*/ 189504 w 607097"/>
                  <a:gd name="connsiteY92" fmla="*/ 315136 h 606722"/>
                  <a:gd name="connsiteX93" fmla="*/ 189949 w 607097"/>
                  <a:gd name="connsiteY93" fmla="*/ 315492 h 606722"/>
                  <a:gd name="connsiteX94" fmla="*/ 191640 w 607097"/>
                  <a:gd name="connsiteY94" fmla="*/ 317269 h 606722"/>
                  <a:gd name="connsiteX95" fmla="*/ 298263 w 607097"/>
                  <a:gd name="connsiteY95" fmla="*/ 424714 h 606722"/>
                  <a:gd name="connsiteX96" fmla="*/ 362077 w 607097"/>
                  <a:gd name="connsiteY96" fmla="*/ 430758 h 606722"/>
                  <a:gd name="connsiteX97" fmla="*/ 388422 w 607097"/>
                  <a:gd name="connsiteY97" fmla="*/ 401430 h 606722"/>
                  <a:gd name="connsiteX98" fmla="*/ 408625 w 607097"/>
                  <a:gd name="connsiteY98" fmla="*/ 386233 h 606722"/>
                  <a:gd name="connsiteX99" fmla="*/ 419661 w 607097"/>
                  <a:gd name="connsiteY99" fmla="*/ 384900 h 606722"/>
                  <a:gd name="connsiteX100" fmla="*/ 446094 w 607097"/>
                  <a:gd name="connsiteY100" fmla="*/ 392365 h 606722"/>
                  <a:gd name="connsiteX101" fmla="*/ 501987 w 607097"/>
                  <a:gd name="connsiteY101" fmla="*/ 431646 h 606722"/>
                  <a:gd name="connsiteX102" fmla="*/ 586894 w 607097"/>
                  <a:gd name="connsiteY102" fmla="*/ 252749 h 606722"/>
                  <a:gd name="connsiteX103" fmla="*/ 353978 w 607097"/>
                  <a:gd name="connsiteY103" fmla="*/ 20263 h 606722"/>
                  <a:gd name="connsiteX104" fmla="*/ 353978 w 607097"/>
                  <a:gd name="connsiteY104" fmla="*/ 0 h 606722"/>
                  <a:gd name="connsiteX105" fmla="*/ 607097 w 607097"/>
                  <a:gd name="connsiteY105" fmla="*/ 252749 h 606722"/>
                  <a:gd name="connsiteX106" fmla="*/ 517384 w 607097"/>
                  <a:gd name="connsiteY106" fmla="*/ 445421 h 606722"/>
                  <a:gd name="connsiteX107" fmla="*/ 540257 w 607097"/>
                  <a:gd name="connsiteY107" fmla="*/ 474215 h 606722"/>
                  <a:gd name="connsiteX108" fmla="*/ 531179 w 607097"/>
                  <a:gd name="connsiteY108" fmla="*/ 532870 h 606722"/>
                  <a:gd name="connsiteX109" fmla="*/ 505814 w 607097"/>
                  <a:gd name="connsiteY109" fmla="*/ 559176 h 606722"/>
                  <a:gd name="connsiteX110" fmla="*/ 401505 w 607097"/>
                  <a:gd name="connsiteY110" fmla="*/ 606722 h 606722"/>
                  <a:gd name="connsiteX111" fmla="*/ 318556 w 607097"/>
                  <a:gd name="connsiteY111" fmla="*/ 582460 h 606722"/>
                  <a:gd name="connsiteX112" fmla="*/ 268893 w 607097"/>
                  <a:gd name="connsiteY112" fmla="*/ 543979 h 606722"/>
                  <a:gd name="connsiteX113" fmla="*/ 61343 w 607097"/>
                  <a:gd name="connsiteY113" fmla="*/ 336732 h 606722"/>
                  <a:gd name="connsiteX114" fmla="*/ 16753 w 607097"/>
                  <a:gd name="connsiteY114" fmla="*/ 275056 h 606722"/>
                  <a:gd name="connsiteX115" fmla="*/ 48171 w 607097"/>
                  <a:gd name="connsiteY115" fmla="*/ 101135 h 606722"/>
                  <a:gd name="connsiteX116" fmla="*/ 73447 w 607097"/>
                  <a:gd name="connsiteY116" fmla="*/ 75807 h 606722"/>
                  <a:gd name="connsiteX117" fmla="*/ 132188 w 607097"/>
                  <a:gd name="connsiteY117" fmla="*/ 66742 h 606722"/>
                  <a:gd name="connsiteX118" fmla="*/ 160757 w 607097"/>
                  <a:gd name="connsiteY118" fmla="*/ 89315 h 606722"/>
                  <a:gd name="connsiteX119" fmla="*/ 353978 w 607097"/>
                  <a:gd name="connsiteY11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607097" h="606722">
                    <a:moveTo>
                      <a:pt x="482620" y="381169"/>
                    </a:moveTo>
                    <a:cubicBezTo>
                      <a:pt x="486624" y="377172"/>
                      <a:pt x="492675" y="377172"/>
                      <a:pt x="496768" y="381169"/>
                    </a:cubicBezTo>
                    <a:lnTo>
                      <a:pt x="510916" y="395381"/>
                    </a:lnTo>
                    <a:cubicBezTo>
                      <a:pt x="515009" y="399379"/>
                      <a:pt x="515009" y="405419"/>
                      <a:pt x="510916" y="409505"/>
                    </a:cubicBezTo>
                    <a:cubicBezTo>
                      <a:pt x="509937" y="412525"/>
                      <a:pt x="506912" y="412525"/>
                      <a:pt x="503887" y="412525"/>
                    </a:cubicBezTo>
                    <a:cubicBezTo>
                      <a:pt x="500861" y="412525"/>
                      <a:pt x="498815" y="411548"/>
                      <a:pt x="496768" y="409505"/>
                    </a:cubicBezTo>
                    <a:lnTo>
                      <a:pt x="482620" y="395381"/>
                    </a:lnTo>
                    <a:cubicBezTo>
                      <a:pt x="478527" y="391295"/>
                      <a:pt x="478527" y="385255"/>
                      <a:pt x="482620" y="381169"/>
                    </a:cubicBezTo>
                    <a:close/>
                    <a:moveTo>
                      <a:pt x="546398" y="242745"/>
                    </a:moveTo>
                    <a:lnTo>
                      <a:pt x="566606" y="242745"/>
                    </a:lnTo>
                    <a:cubicBezTo>
                      <a:pt x="572659" y="242745"/>
                      <a:pt x="576754" y="246732"/>
                      <a:pt x="576754" y="252756"/>
                    </a:cubicBezTo>
                    <a:cubicBezTo>
                      <a:pt x="576754" y="258869"/>
                      <a:pt x="572659" y="262856"/>
                      <a:pt x="566606" y="262856"/>
                    </a:cubicBezTo>
                    <a:lnTo>
                      <a:pt x="546398" y="262856"/>
                    </a:lnTo>
                    <a:cubicBezTo>
                      <a:pt x="540255" y="262856"/>
                      <a:pt x="536249" y="258869"/>
                      <a:pt x="536249" y="252756"/>
                    </a:cubicBezTo>
                    <a:cubicBezTo>
                      <a:pt x="536249" y="246732"/>
                      <a:pt x="540255" y="242745"/>
                      <a:pt x="546398" y="242745"/>
                    </a:cubicBezTo>
                    <a:close/>
                    <a:moveTo>
                      <a:pt x="353968" y="101120"/>
                    </a:moveTo>
                    <a:cubicBezTo>
                      <a:pt x="360022" y="101120"/>
                      <a:pt x="364118" y="105119"/>
                      <a:pt x="364118" y="111251"/>
                    </a:cubicBezTo>
                    <a:lnTo>
                      <a:pt x="364118" y="242683"/>
                    </a:lnTo>
                    <a:lnTo>
                      <a:pt x="424838" y="242683"/>
                    </a:lnTo>
                    <a:cubicBezTo>
                      <a:pt x="430893" y="242683"/>
                      <a:pt x="434988" y="246682"/>
                      <a:pt x="434988" y="252725"/>
                    </a:cubicBezTo>
                    <a:cubicBezTo>
                      <a:pt x="434988" y="258857"/>
                      <a:pt x="430893" y="262856"/>
                      <a:pt x="424838" y="262856"/>
                    </a:cubicBezTo>
                    <a:lnTo>
                      <a:pt x="353968" y="262856"/>
                    </a:lnTo>
                    <a:cubicBezTo>
                      <a:pt x="347825" y="262856"/>
                      <a:pt x="343818" y="258857"/>
                      <a:pt x="343818" y="252725"/>
                    </a:cubicBezTo>
                    <a:lnTo>
                      <a:pt x="343818" y="111251"/>
                    </a:lnTo>
                    <a:cubicBezTo>
                      <a:pt x="343818" y="105119"/>
                      <a:pt x="347825" y="101120"/>
                      <a:pt x="353968" y="101120"/>
                    </a:cubicBezTo>
                    <a:close/>
                    <a:moveTo>
                      <a:pt x="496768" y="96101"/>
                    </a:moveTo>
                    <a:cubicBezTo>
                      <a:pt x="500861" y="92017"/>
                      <a:pt x="506912" y="92017"/>
                      <a:pt x="510916" y="96101"/>
                    </a:cubicBezTo>
                    <a:cubicBezTo>
                      <a:pt x="515009" y="100096"/>
                      <a:pt x="515009" y="106222"/>
                      <a:pt x="510916" y="110217"/>
                    </a:cubicBezTo>
                    <a:lnTo>
                      <a:pt x="496768" y="124334"/>
                    </a:lnTo>
                    <a:cubicBezTo>
                      <a:pt x="494722" y="126376"/>
                      <a:pt x="492675" y="127441"/>
                      <a:pt x="489650" y="127441"/>
                    </a:cubicBezTo>
                    <a:cubicBezTo>
                      <a:pt x="486624" y="127441"/>
                      <a:pt x="484578" y="126376"/>
                      <a:pt x="482620" y="124334"/>
                    </a:cubicBezTo>
                    <a:cubicBezTo>
                      <a:pt x="478527" y="120338"/>
                      <a:pt x="478527" y="114301"/>
                      <a:pt x="482620" y="110217"/>
                    </a:cubicBezTo>
                    <a:close/>
                    <a:moveTo>
                      <a:pt x="196955" y="96101"/>
                    </a:moveTo>
                    <a:cubicBezTo>
                      <a:pt x="201050" y="92017"/>
                      <a:pt x="207104" y="92017"/>
                      <a:pt x="211110" y="96101"/>
                    </a:cubicBezTo>
                    <a:lnTo>
                      <a:pt x="225355" y="110217"/>
                    </a:lnTo>
                    <a:cubicBezTo>
                      <a:pt x="229361" y="114301"/>
                      <a:pt x="229361" y="120338"/>
                      <a:pt x="225355" y="124334"/>
                    </a:cubicBezTo>
                    <a:cubicBezTo>
                      <a:pt x="223307" y="126376"/>
                      <a:pt x="220280" y="127441"/>
                      <a:pt x="218233" y="127441"/>
                    </a:cubicBezTo>
                    <a:cubicBezTo>
                      <a:pt x="215206" y="127441"/>
                      <a:pt x="213158" y="126376"/>
                      <a:pt x="211110" y="124334"/>
                    </a:cubicBezTo>
                    <a:lnTo>
                      <a:pt x="196955" y="110217"/>
                    </a:lnTo>
                    <a:cubicBezTo>
                      <a:pt x="192949" y="106222"/>
                      <a:pt x="192949" y="100096"/>
                      <a:pt x="196955" y="96101"/>
                    </a:cubicBezTo>
                    <a:close/>
                    <a:moveTo>
                      <a:pt x="103963" y="81761"/>
                    </a:moveTo>
                    <a:cubicBezTo>
                      <a:pt x="98011" y="82650"/>
                      <a:pt x="92182" y="85449"/>
                      <a:pt x="87598" y="90026"/>
                    </a:cubicBezTo>
                    <a:lnTo>
                      <a:pt x="62322" y="115266"/>
                    </a:lnTo>
                    <a:cubicBezTo>
                      <a:pt x="17732" y="159790"/>
                      <a:pt x="8654" y="209291"/>
                      <a:pt x="34998" y="265902"/>
                    </a:cubicBezTo>
                    <a:cubicBezTo>
                      <a:pt x="44077" y="285187"/>
                      <a:pt x="57249" y="304383"/>
                      <a:pt x="75494" y="322602"/>
                    </a:cubicBezTo>
                    <a:lnTo>
                      <a:pt x="283044" y="530826"/>
                    </a:lnTo>
                    <a:cubicBezTo>
                      <a:pt x="297284" y="545046"/>
                      <a:pt x="312415" y="557132"/>
                      <a:pt x="327634" y="565219"/>
                    </a:cubicBezTo>
                    <a:cubicBezTo>
                      <a:pt x="389401" y="599612"/>
                      <a:pt x="443068" y="592503"/>
                      <a:pt x="490684" y="545046"/>
                    </a:cubicBezTo>
                    <a:lnTo>
                      <a:pt x="515960" y="519717"/>
                    </a:lnTo>
                    <a:cubicBezTo>
                      <a:pt x="525127" y="510653"/>
                      <a:pt x="527085" y="496433"/>
                      <a:pt x="521033" y="485324"/>
                    </a:cubicBezTo>
                    <a:cubicBezTo>
                      <a:pt x="503856" y="451998"/>
                      <a:pt x="434969" y="411561"/>
                      <a:pt x="434969" y="411561"/>
                    </a:cubicBezTo>
                    <a:cubicBezTo>
                      <a:pt x="427582" y="407829"/>
                      <a:pt x="420195" y="405874"/>
                      <a:pt x="414321" y="406318"/>
                    </a:cubicBezTo>
                    <a:cubicBezTo>
                      <a:pt x="414143" y="406318"/>
                      <a:pt x="413876" y="406407"/>
                      <a:pt x="413698" y="406496"/>
                    </a:cubicBezTo>
                    <a:cubicBezTo>
                      <a:pt x="409604" y="407473"/>
                      <a:pt x="407646" y="409517"/>
                      <a:pt x="405599" y="413605"/>
                    </a:cubicBezTo>
                    <a:lnTo>
                      <a:pt x="404620" y="414583"/>
                    </a:lnTo>
                    <a:cubicBezTo>
                      <a:pt x="397500" y="423648"/>
                      <a:pt x="380323" y="443910"/>
                      <a:pt x="373202" y="447910"/>
                    </a:cubicBezTo>
                    <a:cubicBezTo>
                      <a:pt x="365548" y="453242"/>
                      <a:pt x="357538" y="457152"/>
                      <a:pt x="349528" y="459552"/>
                    </a:cubicBezTo>
                    <a:cubicBezTo>
                      <a:pt x="365281" y="466839"/>
                      <a:pt x="384328" y="473149"/>
                      <a:pt x="405599" y="475282"/>
                    </a:cubicBezTo>
                    <a:cubicBezTo>
                      <a:pt x="410672" y="476259"/>
                      <a:pt x="414677" y="480259"/>
                      <a:pt x="414677" y="486391"/>
                    </a:cubicBezTo>
                    <a:cubicBezTo>
                      <a:pt x="413698" y="491456"/>
                      <a:pt x="409604" y="495456"/>
                      <a:pt x="404620" y="495456"/>
                    </a:cubicBezTo>
                    <a:lnTo>
                      <a:pt x="403552" y="495456"/>
                    </a:lnTo>
                    <a:cubicBezTo>
                      <a:pt x="333686" y="488346"/>
                      <a:pt x="288117" y="443910"/>
                      <a:pt x="287138" y="441866"/>
                    </a:cubicBezTo>
                    <a:cubicBezTo>
                      <a:pt x="286871" y="441600"/>
                      <a:pt x="286604" y="441333"/>
                      <a:pt x="286426" y="441067"/>
                    </a:cubicBezTo>
                    <a:cubicBezTo>
                      <a:pt x="285625" y="440356"/>
                      <a:pt x="284824" y="439645"/>
                      <a:pt x="284112" y="438845"/>
                    </a:cubicBezTo>
                    <a:lnTo>
                      <a:pt x="176777" y="331666"/>
                    </a:lnTo>
                    <a:cubicBezTo>
                      <a:pt x="174730" y="329622"/>
                      <a:pt x="119015" y="284120"/>
                      <a:pt x="111895" y="213379"/>
                    </a:cubicBezTo>
                    <a:cubicBezTo>
                      <a:pt x="110916" y="208314"/>
                      <a:pt x="115010" y="203248"/>
                      <a:pt x="121062" y="202270"/>
                    </a:cubicBezTo>
                    <a:cubicBezTo>
                      <a:pt x="127115" y="201204"/>
                      <a:pt x="131209" y="205292"/>
                      <a:pt x="132188" y="211335"/>
                    </a:cubicBezTo>
                    <a:cubicBezTo>
                      <a:pt x="133968" y="229109"/>
                      <a:pt x="139486" y="245284"/>
                      <a:pt x="146428" y="259325"/>
                    </a:cubicBezTo>
                    <a:cubicBezTo>
                      <a:pt x="148653" y="250794"/>
                      <a:pt x="152658" y="242262"/>
                      <a:pt x="158532" y="233553"/>
                    </a:cubicBezTo>
                    <a:cubicBezTo>
                      <a:pt x="162537" y="227510"/>
                      <a:pt x="183808" y="210358"/>
                      <a:pt x="191907" y="202270"/>
                    </a:cubicBezTo>
                    <a:lnTo>
                      <a:pt x="192975" y="201204"/>
                    </a:lnTo>
                    <a:cubicBezTo>
                      <a:pt x="196980" y="199160"/>
                      <a:pt x="199027" y="196138"/>
                      <a:pt x="200006" y="193117"/>
                    </a:cubicBezTo>
                    <a:cubicBezTo>
                      <a:pt x="202053" y="187073"/>
                      <a:pt x="200006" y="178986"/>
                      <a:pt x="194933" y="170899"/>
                    </a:cubicBezTo>
                    <a:cubicBezTo>
                      <a:pt x="194933" y="169832"/>
                      <a:pt x="154438" y="102113"/>
                      <a:pt x="121062" y="84961"/>
                    </a:cubicBezTo>
                    <a:cubicBezTo>
                      <a:pt x="115989" y="81895"/>
                      <a:pt x="109915" y="80873"/>
                      <a:pt x="103963" y="81761"/>
                    </a:cubicBezTo>
                    <a:close/>
                    <a:moveTo>
                      <a:pt x="353980" y="30273"/>
                    </a:moveTo>
                    <a:cubicBezTo>
                      <a:pt x="360041" y="30273"/>
                      <a:pt x="364141" y="34368"/>
                      <a:pt x="364141" y="40422"/>
                    </a:cubicBezTo>
                    <a:lnTo>
                      <a:pt x="364141" y="60719"/>
                    </a:lnTo>
                    <a:cubicBezTo>
                      <a:pt x="364141" y="66772"/>
                      <a:pt x="360041" y="70778"/>
                      <a:pt x="353980" y="70778"/>
                    </a:cubicBezTo>
                    <a:cubicBezTo>
                      <a:pt x="347829" y="70778"/>
                      <a:pt x="343818" y="66772"/>
                      <a:pt x="343818" y="60719"/>
                    </a:cubicBezTo>
                    <a:lnTo>
                      <a:pt x="343818" y="40422"/>
                    </a:lnTo>
                    <a:cubicBezTo>
                      <a:pt x="343818" y="34368"/>
                      <a:pt x="347829" y="30273"/>
                      <a:pt x="353980" y="30273"/>
                    </a:cubicBezTo>
                    <a:close/>
                    <a:moveTo>
                      <a:pt x="353978" y="20263"/>
                    </a:moveTo>
                    <a:cubicBezTo>
                      <a:pt x="284112" y="20263"/>
                      <a:pt x="219409" y="50479"/>
                      <a:pt x="174819" y="104957"/>
                    </a:cubicBezTo>
                    <a:cubicBezTo>
                      <a:pt x="196446" y="130818"/>
                      <a:pt x="212911" y="158901"/>
                      <a:pt x="214246" y="160768"/>
                    </a:cubicBezTo>
                    <a:cubicBezTo>
                      <a:pt x="221278" y="173920"/>
                      <a:pt x="224304" y="187073"/>
                      <a:pt x="221278" y="198182"/>
                    </a:cubicBezTo>
                    <a:cubicBezTo>
                      <a:pt x="220299" y="202093"/>
                      <a:pt x="218430" y="205736"/>
                      <a:pt x="215938" y="209025"/>
                    </a:cubicBezTo>
                    <a:cubicBezTo>
                      <a:pt x="214336" y="211335"/>
                      <a:pt x="212466" y="213379"/>
                      <a:pt x="210152" y="215157"/>
                    </a:cubicBezTo>
                    <a:cubicBezTo>
                      <a:pt x="208906" y="216312"/>
                      <a:pt x="207482" y="217378"/>
                      <a:pt x="206147" y="218445"/>
                    </a:cubicBezTo>
                    <a:cubicBezTo>
                      <a:pt x="193954" y="228487"/>
                      <a:pt x="179803" y="241640"/>
                      <a:pt x="176777" y="244662"/>
                    </a:cubicBezTo>
                    <a:cubicBezTo>
                      <a:pt x="160579" y="269012"/>
                      <a:pt x="162537" y="287142"/>
                      <a:pt x="182829" y="308382"/>
                    </a:cubicBezTo>
                    <a:lnTo>
                      <a:pt x="189504" y="315136"/>
                    </a:lnTo>
                    <a:cubicBezTo>
                      <a:pt x="189771" y="315403"/>
                      <a:pt x="189949" y="315492"/>
                      <a:pt x="189949" y="315492"/>
                    </a:cubicBezTo>
                    <a:cubicBezTo>
                      <a:pt x="190572" y="316025"/>
                      <a:pt x="191195" y="316647"/>
                      <a:pt x="191640" y="317269"/>
                    </a:cubicBezTo>
                    <a:lnTo>
                      <a:pt x="298263" y="424714"/>
                    </a:lnTo>
                    <a:cubicBezTo>
                      <a:pt x="318556" y="444888"/>
                      <a:pt x="337780" y="446932"/>
                      <a:pt x="362077" y="430758"/>
                    </a:cubicBezTo>
                    <a:cubicBezTo>
                      <a:pt x="365103" y="428713"/>
                      <a:pt x="378275" y="414583"/>
                      <a:pt x="388422" y="401430"/>
                    </a:cubicBezTo>
                    <a:cubicBezTo>
                      <a:pt x="393406" y="393343"/>
                      <a:pt x="400526" y="388277"/>
                      <a:pt x="408625" y="386233"/>
                    </a:cubicBezTo>
                    <a:cubicBezTo>
                      <a:pt x="412096" y="385344"/>
                      <a:pt x="415834" y="384900"/>
                      <a:pt x="419661" y="384900"/>
                    </a:cubicBezTo>
                    <a:cubicBezTo>
                      <a:pt x="428294" y="384989"/>
                      <a:pt x="437728" y="387477"/>
                      <a:pt x="446094" y="392365"/>
                    </a:cubicBezTo>
                    <a:cubicBezTo>
                      <a:pt x="447963" y="393609"/>
                      <a:pt x="476088" y="410051"/>
                      <a:pt x="501987" y="431646"/>
                    </a:cubicBezTo>
                    <a:cubicBezTo>
                      <a:pt x="556545" y="387122"/>
                      <a:pt x="586894" y="322513"/>
                      <a:pt x="586894" y="252749"/>
                    </a:cubicBezTo>
                    <a:cubicBezTo>
                      <a:pt x="586894" y="124330"/>
                      <a:pt x="482585" y="20263"/>
                      <a:pt x="353978" y="20263"/>
                    </a:cubicBezTo>
                    <a:close/>
                    <a:moveTo>
                      <a:pt x="353978" y="0"/>
                    </a:moveTo>
                    <a:cubicBezTo>
                      <a:pt x="493710" y="0"/>
                      <a:pt x="607097" y="113222"/>
                      <a:pt x="607097" y="252749"/>
                    </a:cubicBezTo>
                    <a:cubicBezTo>
                      <a:pt x="607097" y="327578"/>
                      <a:pt x="574345" y="397786"/>
                      <a:pt x="517384" y="445421"/>
                    </a:cubicBezTo>
                    <a:cubicBezTo>
                      <a:pt x="526907" y="454753"/>
                      <a:pt x="535184" y="464617"/>
                      <a:pt x="540257" y="474215"/>
                    </a:cubicBezTo>
                    <a:cubicBezTo>
                      <a:pt x="550403" y="493412"/>
                      <a:pt x="547377" y="517673"/>
                      <a:pt x="531179" y="532870"/>
                    </a:cubicBezTo>
                    <a:lnTo>
                      <a:pt x="505814" y="559176"/>
                    </a:lnTo>
                    <a:cubicBezTo>
                      <a:pt x="474486" y="590548"/>
                      <a:pt x="438974" y="606722"/>
                      <a:pt x="401505" y="606722"/>
                    </a:cubicBezTo>
                    <a:cubicBezTo>
                      <a:pt x="375249" y="606722"/>
                      <a:pt x="346858" y="598635"/>
                      <a:pt x="318556" y="582460"/>
                    </a:cubicBezTo>
                    <a:cubicBezTo>
                      <a:pt x="301289" y="573307"/>
                      <a:pt x="285091" y="560154"/>
                      <a:pt x="268893" y="543979"/>
                    </a:cubicBezTo>
                    <a:lnTo>
                      <a:pt x="61343" y="336732"/>
                    </a:lnTo>
                    <a:cubicBezTo>
                      <a:pt x="42030" y="317536"/>
                      <a:pt x="26899" y="296296"/>
                      <a:pt x="16753" y="275056"/>
                    </a:cubicBezTo>
                    <a:cubicBezTo>
                      <a:pt x="-13596" y="210358"/>
                      <a:pt x="-2471" y="151703"/>
                      <a:pt x="48171" y="101135"/>
                    </a:cubicBezTo>
                    <a:lnTo>
                      <a:pt x="73447" y="75807"/>
                    </a:lnTo>
                    <a:cubicBezTo>
                      <a:pt x="88666" y="60699"/>
                      <a:pt x="112963" y="56611"/>
                      <a:pt x="132188" y="66742"/>
                    </a:cubicBezTo>
                    <a:cubicBezTo>
                      <a:pt x="141711" y="71719"/>
                      <a:pt x="151412" y="79895"/>
                      <a:pt x="160757" y="89315"/>
                    </a:cubicBezTo>
                    <a:cubicBezTo>
                      <a:pt x="209173" y="32971"/>
                      <a:pt x="278772" y="0"/>
                      <a:pt x="353978" y="0"/>
                    </a:cubicBezTo>
                    <a:close/>
                  </a:path>
                </a:pathLst>
              </a:custGeom>
              <a:solidFill>
                <a:srgbClr val="FFFFFF"/>
              </a:solidFill>
              <a:ln w="12700" cap="flat">
                <a:noFill/>
                <a:miter lim="400000"/>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8" name="组合 17"/>
            <p:cNvGrpSpPr/>
            <p:nvPr/>
          </p:nvGrpSpPr>
          <p:grpSpPr>
            <a:xfrm>
              <a:off x="6816080" y="2764384"/>
              <a:ext cx="808632" cy="808632"/>
              <a:chOff x="3025614" y="1870779"/>
              <a:chExt cx="808632" cy="808632"/>
            </a:xfrm>
          </p:grpSpPr>
          <p:sp>
            <p:nvSpPr>
              <p:cNvPr id="31" name="iS1ide-PA_形状 6254"/>
              <p:cNvSpPr/>
              <p:nvPr/>
            </p:nvSpPr>
            <p:spPr>
              <a:xfrm>
                <a:off x="3025614" y="1870779"/>
                <a:ext cx="808632" cy="80863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63500" cap="flat">
                <a:solidFill>
                  <a:schemeClr val="tx1">
                    <a:lumMod val="50000"/>
                    <a:lumOff val="50000"/>
                  </a:schemeClr>
                </a:solidFill>
                <a:miter lim="400000"/>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2" name="iS1ide-Shape 6254"/>
              <p:cNvSpPr/>
              <p:nvPr/>
            </p:nvSpPr>
            <p:spPr>
              <a:xfrm>
                <a:off x="3163933" y="2009098"/>
                <a:ext cx="531993" cy="5319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50000"/>
                  <a:lumOff val="50000"/>
                </a:schemeClr>
              </a:solidFill>
              <a:ln w="12700" cap="flat">
                <a:noFill/>
                <a:miter lim="400000"/>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3" name="iS1ide-PA_形状 6255"/>
              <p:cNvSpPr/>
              <p:nvPr/>
            </p:nvSpPr>
            <p:spPr>
              <a:xfrm>
                <a:off x="3282109" y="2117461"/>
                <a:ext cx="305623" cy="305154"/>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 name="connsiteX57" fmla="*/ 325000 h 606722"/>
                  <a:gd name="connsiteY57" fmla="*/ 325000 h 606722"/>
                  <a:gd name="connsiteX58" fmla="*/ 325000 h 606722"/>
                  <a:gd name="connsiteY58" fmla="*/ 325000 h 606722"/>
                  <a:gd name="connsiteX59" fmla="*/ 325000 h 606722"/>
                  <a:gd name="connsiteY59" fmla="*/ 325000 h 606722"/>
                  <a:gd name="connsiteX60" fmla="*/ 325000 h 606722"/>
                  <a:gd name="connsiteY60" fmla="*/ 325000 h 606722"/>
                  <a:gd name="connsiteX61" fmla="*/ 325000 h 606722"/>
                  <a:gd name="connsiteY61" fmla="*/ 325000 h 606722"/>
                  <a:gd name="connsiteX62" fmla="*/ 325000 h 606722"/>
                  <a:gd name="connsiteY62" fmla="*/ 325000 h 606722"/>
                  <a:gd name="connsiteX63" fmla="*/ 325000 h 606722"/>
                  <a:gd name="connsiteY63" fmla="*/ 325000 h 606722"/>
                  <a:gd name="connsiteX64" fmla="*/ 325000 h 606722"/>
                  <a:gd name="connsiteY64" fmla="*/ 325000 h 606722"/>
                  <a:gd name="connsiteX65" fmla="*/ 325000 h 606722"/>
                  <a:gd name="connsiteY65" fmla="*/ 325000 h 606722"/>
                  <a:gd name="connsiteX66" fmla="*/ 325000 h 606722"/>
                  <a:gd name="connsiteY66" fmla="*/ 325000 h 606722"/>
                  <a:gd name="connsiteX67" fmla="*/ 325000 h 606722"/>
                  <a:gd name="connsiteY67"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7535" h="606604">
                    <a:moveTo>
                      <a:pt x="394900" y="353768"/>
                    </a:moveTo>
                    <a:cubicBezTo>
                      <a:pt x="400507" y="353768"/>
                      <a:pt x="405045" y="358301"/>
                      <a:pt x="405045" y="363900"/>
                    </a:cubicBezTo>
                    <a:lnTo>
                      <a:pt x="405045" y="515616"/>
                    </a:lnTo>
                    <a:cubicBezTo>
                      <a:pt x="405045" y="543435"/>
                      <a:pt x="382353" y="566099"/>
                      <a:pt x="354410" y="566099"/>
                    </a:cubicBezTo>
                    <a:lnTo>
                      <a:pt x="212649" y="566099"/>
                    </a:lnTo>
                    <a:cubicBezTo>
                      <a:pt x="207131" y="566099"/>
                      <a:pt x="202593" y="561566"/>
                      <a:pt x="202593" y="556056"/>
                    </a:cubicBezTo>
                    <a:cubicBezTo>
                      <a:pt x="202593" y="550457"/>
                      <a:pt x="207131" y="545924"/>
                      <a:pt x="212649" y="545924"/>
                    </a:cubicBezTo>
                    <a:lnTo>
                      <a:pt x="354410" y="545924"/>
                    </a:lnTo>
                    <a:cubicBezTo>
                      <a:pt x="371140" y="545924"/>
                      <a:pt x="384845" y="532325"/>
                      <a:pt x="384845" y="515616"/>
                    </a:cubicBezTo>
                    <a:lnTo>
                      <a:pt x="384845" y="363900"/>
                    </a:lnTo>
                    <a:cubicBezTo>
                      <a:pt x="384845" y="358301"/>
                      <a:pt x="389294" y="353768"/>
                      <a:pt x="394900" y="353768"/>
                    </a:cubicBezTo>
                    <a:close/>
                    <a:moveTo>
                      <a:pt x="131640" y="262739"/>
                    </a:moveTo>
                    <a:cubicBezTo>
                      <a:pt x="137236" y="262739"/>
                      <a:pt x="141766" y="267271"/>
                      <a:pt x="141766" y="272870"/>
                    </a:cubicBezTo>
                    <a:lnTo>
                      <a:pt x="141766" y="333565"/>
                    </a:lnTo>
                    <a:cubicBezTo>
                      <a:pt x="141766" y="339075"/>
                      <a:pt x="137236" y="343607"/>
                      <a:pt x="131640" y="343607"/>
                    </a:cubicBezTo>
                    <a:cubicBezTo>
                      <a:pt x="126044" y="343607"/>
                      <a:pt x="121514" y="339075"/>
                      <a:pt x="121514" y="333565"/>
                    </a:cubicBezTo>
                    <a:lnTo>
                      <a:pt x="121514" y="272870"/>
                    </a:lnTo>
                    <a:cubicBezTo>
                      <a:pt x="121514" y="267271"/>
                      <a:pt x="126044" y="262739"/>
                      <a:pt x="131640" y="262739"/>
                    </a:cubicBezTo>
                    <a:close/>
                    <a:moveTo>
                      <a:pt x="489057" y="194973"/>
                    </a:moveTo>
                    <a:cubicBezTo>
                      <a:pt x="492973" y="190974"/>
                      <a:pt x="499381" y="190974"/>
                      <a:pt x="503386" y="194973"/>
                    </a:cubicBezTo>
                    <a:lnTo>
                      <a:pt x="604576" y="296095"/>
                    </a:lnTo>
                    <a:cubicBezTo>
                      <a:pt x="605555" y="296983"/>
                      <a:pt x="606267" y="298138"/>
                      <a:pt x="606801" y="299383"/>
                    </a:cubicBezTo>
                    <a:cubicBezTo>
                      <a:pt x="607780" y="301871"/>
                      <a:pt x="607780" y="304625"/>
                      <a:pt x="606801" y="307113"/>
                    </a:cubicBezTo>
                    <a:cubicBezTo>
                      <a:pt x="606267" y="308357"/>
                      <a:pt x="605555" y="309424"/>
                      <a:pt x="604576" y="310401"/>
                    </a:cubicBezTo>
                    <a:lnTo>
                      <a:pt x="503386" y="411434"/>
                    </a:lnTo>
                    <a:cubicBezTo>
                      <a:pt x="501339" y="413478"/>
                      <a:pt x="498758" y="414455"/>
                      <a:pt x="496177" y="414455"/>
                    </a:cubicBezTo>
                    <a:cubicBezTo>
                      <a:pt x="493596" y="414455"/>
                      <a:pt x="491015" y="413478"/>
                      <a:pt x="489057" y="411434"/>
                    </a:cubicBezTo>
                    <a:cubicBezTo>
                      <a:pt x="485052" y="407524"/>
                      <a:pt x="485052" y="401126"/>
                      <a:pt x="489057" y="397217"/>
                    </a:cubicBezTo>
                    <a:lnTo>
                      <a:pt x="572982" y="313333"/>
                    </a:lnTo>
                    <a:lnTo>
                      <a:pt x="232921" y="313333"/>
                    </a:lnTo>
                    <a:cubicBezTo>
                      <a:pt x="227314" y="313333"/>
                      <a:pt x="222775" y="308802"/>
                      <a:pt x="222775" y="303203"/>
                    </a:cubicBezTo>
                    <a:cubicBezTo>
                      <a:pt x="222775" y="297605"/>
                      <a:pt x="227314" y="293074"/>
                      <a:pt x="232921" y="293074"/>
                    </a:cubicBezTo>
                    <a:lnTo>
                      <a:pt x="572982" y="293074"/>
                    </a:lnTo>
                    <a:lnTo>
                      <a:pt x="489057" y="209279"/>
                    </a:lnTo>
                    <a:cubicBezTo>
                      <a:pt x="485052" y="205281"/>
                      <a:pt x="485052" y="198883"/>
                      <a:pt x="489057" y="194973"/>
                    </a:cubicBezTo>
                    <a:close/>
                    <a:moveTo>
                      <a:pt x="211398" y="40317"/>
                    </a:moveTo>
                    <a:lnTo>
                      <a:pt x="354409" y="40317"/>
                    </a:lnTo>
                    <a:cubicBezTo>
                      <a:pt x="382353" y="40317"/>
                      <a:pt x="405046" y="62981"/>
                      <a:pt x="405046" y="90889"/>
                    </a:cubicBezTo>
                    <a:lnTo>
                      <a:pt x="405046" y="242605"/>
                    </a:lnTo>
                    <a:cubicBezTo>
                      <a:pt x="405046" y="248115"/>
                      <a:pt x="400508" y="252648"/>
                      <a:pt x="394901" y="252648"/>
                    </a:cubicBezTo>
                    <a:cubicBezTo>
                      <a:pt x="389295" y="252648"/>
                      <a:pt x="384845" y="248115"/>
                      <a:pt x="384845" y="242605"/>
                    </a:cubicBezTo>
                    <a:lnTo>
                      <a:pt x="384845" y="90889"/>
                    </a:lnTo>
                    <a:cubicBezTo>
                      <a:pt x="384845" y="74180"/>
                      <a:pt x="371140" y="60581"/>
                      <a:pt x="354409" y="60581"/>
                    </a:cubicBezTo>
                    <a:lnTo>
                      <a:pt x="211398" y="60581"/>
                    </a:lnTo>
                    <a:cubicBezTo>
                      <a:pt x="205791" y="60581"/>
                      <a:pt x="201253" y="56048"/>
                      <a:pt x="201253" y="50449"/>
                    </a:cubicBezTo>
                    <a:cubicBezTo>
                      <a:pt x="201253" y="44850"/>
                      <a:pt x="205791" y="40317"/>
                      <a:pt x="211398" y="40317"/>
                    </a:cubicBezTo>
                    <a:close/>
                    <a:moveTo>
                      <a:pt x="147115" y="20146"/>
                    </a:moveTo>
                    <a:cubicBezTo>
                      <a:pt x="144890" y="20146"/>
                      <a:pt x="142576" y="20590"/>
                      <a:pt x="140084" y="21568"/>
                    </a:cubicBezTo>
                    <a:lnTo>
                      <a:pt x="44232" y="59782"/>
                    </a:lnTo>
                    <a:cubicBezTo>
                      <a:pt x="24919" y="66981"/>
                      <a:pt x="20292" y="73024"/>
                      <a:pt x="20292" y="90887"/>
                    </a:cubicBezTo>
                    <a:lnTo>
                      <a:pt x="20292" y="515689"/>
                    </a:lnTo>
                    <a:cubicBezTo>
                      <a:pt x="20292" y="533464"/>
                      <a:pt x="24919" y="539596"/>
                      <a:pt x="44054" y="546616"/>
                    </a:cubicBezTo>
                    <a:lnTo>
                      <a:pt x="140262" y="585098"/>
                    </a:lnTo>
                    <a:cubicBezTo>
                      <a:pt x="142576" y="585897"/>
                      <a:pt x="144890" y="586431"/>
                      <a:pt x="147115" y="586431"/>
                    </a:cubicBezTo>
                    <a:cubicBezTo>
                      <a:pt x="156015" y="586431"/>
                      <a:pt x="161978" y="578254"/>
                      <a:pt x="161978" y="566257"/>
                    </a:cubicBezTo>
                    <a:lnTo>
                      <a:pt x="161978" y="40319"/>
                    </a:lnTo>
                    <a:cubicBezTo>
                      <a:pt x="161978" y="28233"/>
                      <a:pt x="156015" y="20146"/>
                      <a:pt x="147115" y="20146"/>
                    </a:cubicBezTo>
                    <a:close/>
                    <a:moveTo>
                      <a:pt x="151669" y="315"/>
                    </a:moveTo>
                    <a:cubicBezTo>
                      <a:pt x="169354" y="2727"/>
                      <a:pt x="182270" y="18724"/>
                      <a:pt x="182270" y="40319"/>
                    </a:cubicBezTo>
                    <a:lnTo>
                      <a:pt x="182270" y="566257"/>
                    </a:lnTo>
                    <a:cubicBezTo>
                      <a:pt x="182270" y="589630"/>
                      <a:pt x="167496" y="606604"/>
                      <a:pt x="147115" y="606604"/>
                    </a:cubicBezTo>
                    <a:cubicBezTo>
                      <a:pt x="142487" y="606604"/>
                      <a:pt x="137681" y="605716"/>
                      <a:pt x="132964" y="603938"/>
                    </a:cubicBezTo>
                    <a:lnTo>
                      <a:pt x="36756" y="565457"/>
                    </a:lnTo>
                    <a:cubicBezTo>
                      <a:pt x="10057" y="555592"/>
                      <a:pt x="0" y="542084"/>
                      <a:pt x="0" y="515689"/>
                    </a:cubicBezTo>
                    <a:lnTo>
                      <a:pt x="0" y="90887"/>
                    </a:lnTo>
                    <a:cubicBezTo>
                      <a:pt x="0" y="64492"/>
                      <a:pt x="10057" y="50895"/>
                      <a:pt x="37023" y="40942"/>
                    </a:cubicBezTo>
                    <a:lnTo>
                      <a:pt x="132697" y="2727"/>
                    </a:lnTo>
                    <a:cubicBezTo>
                      <a:pt x="139350" y="217"/>
                      <a:pt x="145774" y="-489"/>
                      <a:pt x="151669" y="315"/>
                    </a:cubicBezTo>
                    <a:close/>
                  </a:path>
                </a:pathLst>
              </a:custGeom>
              <a:solidFill>
                <a:srgbClr val="FFFFFF"/>
              </a:solidFill>
              <a:ln w="12700" cap="flat">
                <a:noFill/>
                <a:miter lim="400000"/>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9" name="组合 18"/>
            <p:cNvGrpSpPr/>
            <p:nvPr/>
          </p:nvGrpSpPr>
          <p:grpSpPr>
            <a:xfrm>
              <a:off x="2170126" y="3322937"/>
              <a:ext cx="2164253" cy="939018"/>
              <a:chOff x="9137748" y="2135183"/>
              <a:chExt cx="2164253" cy="939018"/>
            </a:xfrm>
          </p:grpSpPr>
          <p:sp>
            <p:nvSpPr>
              <p:cNvPr id="29" name="iS1ide-Rectangle 30">
                <a:extLst/>
              </p:cNvPr>
              <p:cNvSpPr>
                <a:spLocks/>
              </p:cNvSpPr>
              <p:nvPr/>
            </p:nvSpPr>
            <p:spPr bwMode="auto">
              <a:xfrm>
                <a:off x="9137748" y="2516802"/>
                <a:ext cx="2164253" cy="55739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90000" anchor="t" anchorCtr="0">
                <a:noAutofit/>
              </a:bodyPr>
              <a:lstStyle/>
              <a:p>
                <a:pPr algn="ctr" eaLnBrk="1" hangingPunct="1">
                  <a:lnSpc>
                    <a:spcPct val="120000"/>
                  </a:lnSpc>
                  <a:spcBef>
                    <a:spcPct val="0"/>
                  </a:spcBef>
                  <a:buFontTx/>
                  <a:buNone/>
                </a:pP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r>
                  <a:rPr lang="en-US" altLang="zh-CN"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0" name="iS1ide-TextBox 31">
                <a:extLst/>
              </p:cNvPr>
              <p:cNvSpPr txBox="1">
                <a:spLocks/>
              </p:cNvSpPr>
              <p:nvPr/>
            </p:nvSpPr>
            <p:spPr bwMode="auto">
              <a:xfrm>
                <a:off x="9137748" y="2135183"/>
                <a:ext cx="2164253" cy="35113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lIns="90000">
                <a:noAutofit/>
              </a:bodyPr>
              <a:lstStyle/>
              <a:p>
                <a:pPr algn="ctr" eaLnBrk="1" hangingPunct="1">
                  <a:spcBef>
                    <a:spcPct val="0"/>
                  </a:spcBef>
                  <a:buFontTx/>
                  <a:buNone/>
                </a:pPr>
                <a:r>
                  <a:rPr lang="zh-CN" altLang="en-US" sz="2000" b="1"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0" name="组合 19"/>
            <p:cNvGrpSpPr/>
            <p:nvPr/>
          </p:nvGrpSpPr>
          <p:grpSpPr>
            <a:xfrm>
              <a:off x="4170229" y="4497286"/>
              <a:ext cx="2164253" cy="939018"/>
              <a:chOff x="9137748" y="2135183"/>
              <a:chExt cx="2164253" cy="939018"/>
            </a:xfrm>
          </p:grpSpPr>
          <p:sp>
            <p:nvSpPr>
              <p:cNvPr id="27" name="iS1ide-Rectangle 30">
                <a:extLst/>
              </p:cNvPr>
              <p:cNvSpPr>
                <a:spLocks/>
              </p:cNvSpPr>
              <p:nvPr/>
            </p:nvSpPr>
            <p:spPr bwMode="auto">
              <a:xfrm>
                <a:off x="9137748" y="2516802"/>
                <a:ext cx="2164253" cy="55739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90000" anchor="t" anchorCtr="0">
                <a:noAutofit/>
              </a:bodyPr>
              <a:lstStyle/>
              <a:p>
                <a:pPr algn="ctr" eaLnBrk="1" hangingPunct="1">
                  <a:lnSpc>
                    <a:spcPct val="120000"/>
                  </a:lnSpc>
                  <a:spcBef>
                    <a:spcPct val="0"/>
                  </a:spcBef>
                  <a:buFontTx/>
                  <a:buNone/>
                </a:pP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r>
                  <a:rPr lang="en-US" altLang="zh-CN"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8" name="iS1ide-TextBox 31">
                <a:extLst/>
              </p:cNvPr>
              <p:cNvSpPr txBox="1">
                <a:spLocks/>
              </p:cNvSpPr>
              <p:nvPr/>
            </p:nvSpPr>
            <p:spPr bwMode="auto">
              <a:xfrm>
                <a:off x="9137748" y="2135183"/>
                <a:ext cx="2164253" cy="35113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lIns="90000">
                <a:noAutofit/>
              </a:bodyPr>
              <a:lstStyle/>
              <a:p>
                <a:pPr algn="ctr" eaLnBrk="1" hangingPunct="1">
                  <a:spcBef>
                    <a:spcPct val="0"/>
                  </a:spcBef>
                  <a:buFontTx/>
                  <a:buNone/>
                </a:pPr>
                <a:r>
                  <a:rPr lang="zh-CN" altLang="en-US" sz="2000" b="1"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1" name="组合 20"/>
            <p:cNvGrpSpPr/>
            <p:nvPr/>
          </p:nvGrpSpPr>
          <p:grpSpPr>
            <a:xfrm>
              <a:off x="6138268" y="1568517"/>
              <a:ext cx="2164253" cy="939018"/>
              <a:chOff x="9137748" y="2135183"/>
              <a:chExt cx="2164253" cy="939018"/>
            </a:xfrm>
          </p:grpSpPr>
          <p:sp>
            <p:nvSpPr>
              <p:cNvPr id="25" name="iS1ide-Rectangle 30">
                <a:extLst/>
              </p:cNvPr>
              <p:cNvSpPr>
                <a:spLocks/>
              </p:cNvSpPr>
              <p:nvPr/>
            </p:nvSpPr>
            <p:spPr bwMode="auto">
              <a:xfrm>
                <a:off x="9137748" y="2516802"/>
                <a:ext cx="2164253" cy="55739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90000" anchor="t" anchorCtr="0">
                <a:noAutofit/>
              </a:bodyPr>
              <a:lstStyle/>
              <a:p>
                <a:pPr algn="ctr" eaLnBrk="1" hangingPunct="1">
                  <a:lnSpc>
                    <a:spcPct val="120000"/>
                  </a:lnSpc>
                  <a:spcBef>
                    <a:spcPct val="0"/>
                  </a:spcBef>
                  <a:buFontTx/>
                  <a:buNone/>
                </a:pP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r>
                  <a:rPr lang="en-US" altLang="zh-CN"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6" name="iS1ide-TextBox 31">
                <a:extLst/>
              </p:cNvPr>
              <p:cNvSpPr txBox="1">
                <a:spLocks/>
              </p:cNvSpPr>
              <p:nvPr/>
            </p:nvSpPr>
            <p:spPr bwMode="auto">
              <a:xfrm>
                <a:off x="9137748" y="2135183"/>
                <a:ext cx="2164253" cy="35113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lIns="90000">
                <a:noAutofit/>
              </a:bodyPr>
              <a:lstStyle/>
              <a:p>
                <a:pPr algn="ctr" eaLnBrk="1" hangingPunct="1">
                  <a:spcBef>
                    <a:spcPct val="0"/>
                  </a:spcBef>
                  <a:buFontTx/>
                  <a:buNone/>
                </a:pPr>
                <a:r>
                  <a:rPr lang="zh-CN" altLang="en-US" sz="2000" b="1"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2" name="组合 21"/>
            <p:cNvGrpSpPr/>
            <p:nvPr/>
          </p:nvGrpSpPr>
          <p:grpSpPr>
            <a:xfrm>
              <a:off x="8182224" y="2917329"/>
              <a:ext cx="2164253" cy="939018"/>
              <a:chOff x="9137748" y="2135183"/>
              <a:chExt cx="2164253" cy="939018"/>
            </a:xfrm>
          </p:grpSpPr>
          <p:sp>
            <p:nvSpPr>
              <p:cNvPr id="23" name="iS1ide-Rectangle 30">
                <a:extLst/>
              </p:cNvPr>
              <p:cNvSpPr>
                <a:spLocks/>
              </p:cNvSpPr>
              <p:nvPr/>
            </p:nvSpPr>
            <p:spPr bwMode="auto">
              <a:xfrm>
                <a:off x="9137748" y="2516802"/>
                <a:ext cx="2164253" cy="55739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90000" anchor="t" anchorCtr="0">
                <a:noAutofit/>
              </a:bodyPr>
              <a:lstStyle/>
              <a:p>
                <a:pPr algn="ctr" eaLnBrk="1" hangingPunct="1">
                  <a:lnSpc>
                    <a:spcPct val="120000"/>
                  </a:lnSpc>
                  <a:spcBef>
                    <a:spcPct val="0"/>
                  </a:spcBef>
                  <a:buFontTx/>
                  <a:buNone/>
                </a:pP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r>
                  <a:rPr lang="en-US" altLang="zh-CN"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iS1ide-TextBox 31">
                <a:extLst/>
              </p:cNvPr>
              <p:cNvSpPr txBox="1">
                <a:spLocks/>
              </p:cNvSpPr>
              <p:nvPr/>
            </p:nvSpPr>
            <p:spPr bwMode="auto">
              <a:xfrm>
                <a:off x="9137748" y="2135183"/>
                <a:ext cx="2164253" cy="35113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lIns="90000">
                <a:noAutofit/>
              </a:bodyPr>
              <a:lstStyle/>
              <a:p>
                <a:pPr algn="ctr" eaLnBrk="1" hangingPunct="1">
                  <a:spcBef>
                    <a:spcPct val="0"/>
                  </a:spcBef>
                  <a:buFontTx/>
                  <a:buNone/>
                </a:pPr>
                <a:r>
                  <a:rPr lang="zh-CN" altLang="en-US" sz="2000" b="1" smtClean="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spTree>
    <p:extLst>
      <p:ext uri="{BB962C8B-B14F-4D97-AF65-F5344CB8AC3E}">
        <p14:creationId xmlns:p14="http://schemas.microsoft.com/office/powerpoint/2010/main" val="6392048"/>
      </p:ext>
    </p:extLst>
  </p:cSld>
  <p:clrMapOvr>
    <a:masterClrMapping/>
  </p:clrMapOvr>
  <p:transition spd="slow" advTm="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BFBFB"/>
        </a:solidFill>
        <a:effectLst/>
      </p:bgPr>
    </p:bg>
    <p:spTree>
      <p:nvGrpSpPr>
        <p:cNvPr id="1" name=""/>
        <p:cNvGrpSpPr/>
        <p:nvPr/>
      </p:nvGrpSpPr>
      <p:grpSpPr>
        <a:xfrm>
          <a:off x="0" y="0"/>
          <a:ext cx="0" cy="0"/>
          <a:chOff x="0" y="0"/>
          <a:chExt cx="0" cy="0"/>
        </a:xfrm>
      </p:grpSpPr>
      <p:grpSp>
        <p:nvGrpSpPr>
          <p:cNvPr id="12" name="组合 11"/>
          <p:cNvGrpSpPr/>
          <p:nvPr/>
        </p:nvGrpSpPr>
        <p:grpSpPr>
          <a:xfrm>
            <a:off x="-2081671" y="0"/>
            <a:ext cx="15045831" cy="6873240"/>
            <a:chOff x="-2081671" y="0"/>
            <a:chExt cx="15045831" cy="6873240"/>
          </a:xfrm>
        </p:grpSpPr>
        <p:pic>
          <p:nvPicPr>
            <p:cNvPr id="6" name="图片 5"/>
            <p:cNvPicPr>
              <a:picLocks noChangeAspect="1"/>
            </p:cNvPicPr>
            <p:nvPr/>
          </p:nvPicPr>
          <p:blipFill rotWithShape="1">
            <a:blip r:embed="rId5">
              <a:extLst>
                <a:ext uri="{28A0092B-C50C-407E-A947-70E740481C1C}">
                  <a14:useLocalDpi xmlns:a14="http://schemas.microsoft.com/office/drawing/2010/main" val="0"/>
                </a:ext>
              </a:extLst>
            </a:blip>
            <a:srcRect r="74164"/>
            <a:stretch/>
          </p:blipFill>
          <p:spPr>
            <a:xfrm flipH="1">
              <a:off x="9310675" y="0"/>
              <a:ext cx="3653485" cy="6847840"/>
            </a:xfrm>
            <a:prstGeom prst="rect">
              <a:avLst/>
            </a:prstGeom>
          </p:spPr>
        </p:pic>
        <p:pic>
          <p:nvPicPr>
            <p:cNvPr id="7" name="图片 6"/>
            <p:cNvPicPr>
              <a:picLocks noChangeAspect="1"/>
            </p:cNvPicPr>
            <p:nvPr/>
          </p:nvPicPr>
          <p:blipFill rotWithShape="1">
            <a:blip r:embed="rId5">
              <a:extLst>
                <a:ext uri="{28A0092B-C50C-407E-A947-70E740481C1C}">
                  <a14:useLocalDpi xmlns:a14="http://schemas.microsoft.com/office/drawing/2010/main" val="0"/>
                </a:ext>
              </a:extLst>
            </a:blip>
            <a:srcRect l="66138" t="34074" r="-279"/>
            <a:stretch/>
          </p:blipFill>
          <p:spPr>
            <a:xfrm flipH="1">
              <a:off x="-2081671" y="2352040"/>
              <a:ext cx="4835029" cy="4521200"/>
            </a:xfrm>
            <a:prstGeom prst="rect">
              <a:avLst/>
            </a:prstGeom>
          </p:spPr>
        </p:pic>
        <p:grpSp>
          <p:nvGrpSpPr>
            <p:cNvPr id="8" name="组合 7"/>
            <p:cNvGrpSpPr/>
            <p:nvPr/>
          </p:nvGrpSpPr>
          <p:grpSpPr>
            <a:xfrm>
              <a:off x="308755" y="213360"/>
              <a:ext cx="574475" cy="496450"/>
              <a:chOff x="3631075" y="2611342"/>
              <a:chExt cx="668272" cy="577508"/>
            </a:xfrm>
          </p:grpSpPr>
          <p:sp>
            <p:nvSpPr>
              <p:cNvPr id="9" name="MH_Number_1">
                <a:hlinkClick r:id="rId6" action="ppaction://hlinksldjump"/>
              </p:cNvPr>
              <p:cNvSpPr/>
              <p:nvPr>
                <p:custDataLst>
                  <p:tags r:id="rId1"/>
                </p:custDataLst>
              </p:nvPr>
            </p:nvSpPr>
            <p:spPr>
              <a:xfrm rot="19752126">
                <a:off x="3631075" y="2633676"/>
                <a:ext cx="651438" cy="555174"/>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MH_Number_1">
                <a:hlinkClick r:id="rId6" action="ppaction://hlinksldjump"/>
              </p:cNvPr>
              <p:cNvSpPr/>
              <p:nvPr>
                <p:custDataLst>
                  <p:tags r:id="rId2"/>
                </p:custDataLst>
              </p:nvPr>
            </p:nvSpPr>
            <p:spPr>
              <a:xfrm rot="19752126">
                <a:off x="3761903" y="2611342"/>
                <a:ext cx="537444" cy="458025"/>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fontScale="92500" lnSpcReduction="20000"/>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1" name="文本框 10"/>
            <p:cNvSpPr txBox="1"/>
            <p:nvPr/>
          </p:nvSpPr>
          <p:spPr>
            <a:xfrm>
              <a:off x="1300480" y="209574"/>
              <a:ext cx="2621280" cy="523220"/>
            </a:xfrm>
            <a:prstGeom prst="rect">
              <a:avLst/>
            </a:prstGeom>
            <a:noFill/>
          </p:spPr>
          <p:txBody>
            <a:bodyPr wrap="square" rtlCol="0">
              <a:spAutoFit/>
            </a:bodyPr>
            <a:lstStyle/>
            <a:p>
              <a:r>
                <a:rPr lang="zh-CN" altLang="en-US" sz="2800" spc="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教育经历</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30" name="组合 29"/>
          <p:cNvGrpSpPr/>
          <p:nvPr/>
        </p:nvGrpSpPr>
        <p:grpSpPr>
          <a:xfrm>
            <a:off x="1957387" y="1412240"/>
            <a:ext cx="7786054" cy="4051320"/>
            <a:chOff x="1937067" y="1717040"/>
            <a:chExt cx="7786054" cy="4051320"/>
          </a:xfrm>
        </p:grpSpPr>
        <p:sp>
          <p:nvSpPr>
            <p:cNvPr id="31" name="矩形 30"/>
            <p:cNvSpPr/>
            <p:nvPr/>
          </p:nvSpPr>
          <p:spPr>
            <a:xfrm>
              <a:off x="1937067" y="2352040"/>
              <a:ext cx="7786054" cy="3416320"/>
            </a:xfrm>
            <a:prstGeom prst="rect">
              <a:avLst/>
            </a:prstGeom>
          </p:spPr>
          <p:txBody>
            <a:bodyPr wrap="square">
              <a:spAutoFit/>
            </a:bodyPr>
            <a:lstStyle/>
            <a:p>
              <a:pPr algn="ctr">
                <a:lnSpc>
                  <a:spcPct val="200000"/>
                </a:lnSpc>
                <a:defRPr/>
              </a:pPr>
              <a:r>
                <a:rPr lang="en-US" altLang="zh-CN" kern="100" dirty="0">
                  <a:latin typeface="Auraka方黑檀" panose="02020700000000000000" pitchFamily="18" charset="-128"/>
                  <a:ea typeface="Auraka方黑檀" panose="02020700000000000000" pitchFamily="18" charset="-128"/>
                  <a:cs typeface="Times New Roman" panose="02020603050405020304" pitchFamily="18" charset="0"/>
                </a:rPr>
                <a:t> </a:t>
              </a:r>
              <a:r>
                <a:rPr lang="zh-CN" altLang="en-US"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a:t>
              </a:r>
              <a:r>
                <a:rPr lang="zh-CN" altLang="en-US"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文本。</a:t>
              </a:r>
              <a:r>
                <a:rPr lang="zh-CN" altLang="en-US"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a:t>
              </a:r>
              <a:r>
                <a:rPr lang="zh-CN" altLang="en-US"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文本</a:t>
              </a:r>
              <a:r>
                <a:rPr lang="zh-CN" altLang="en-US"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r>
                <a:rPr lang="en-US" altLang="zh-CN"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 </a:t>
              </a:r>
              <a:r>
                <a:rPr lang="zh-CN" altLang="en-US"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a:t>
              </a:r>
              <a:r>
                <a:rPr lang="zh-CN" altLang="en-US"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此处更换文本，点击此处更换</a:t>
              </a:r>
              <a:r>
                <a:rPr lang="zh-CN" altLang="en-US"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文本</a:t>
              </a:r>
              <a:r>
                <a:rPr lang="zh-CN" altLang="en-US"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a:t>
              </a:r>
              <a:r>
                <a:rPr lang="zh-CN" altLang="en-US"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文本。</a:t>
              </a:r>
              <a:r>
                <a:rPr lang="zh-CN" altLang="en-US"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r>
                <a:rPr lang="en-US" altLang="zh-CN"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 </a:t>
              </a:r>
              <a:r>
                <a:rPr lang="zh-CN" altLang="en-US"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a:t>
              </a:r>
              <a:r>
                <a:rPr lang="zh-CN" altLang="en-US"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r>
                <a:rPr lang="en-US" altLang="zh-CN"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 </a:t>
              </a:r>
              <a:r>
                <a:rPr lang="zh-CN" altLang="en-US"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a:t>
              </a:r>
              <a:r>
                <a:rPr lang="zh-CN" altLang="en-US"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a:t>
              </a:r>
              <a:r>
                <a:rPr lang="zh-CN" altLang="en-US"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文本。</a:t>
              </a:r>
              <a:r>
                <a:rPr lang="zh-CN" altLang="en-US"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r>
                <a:rPr lang="en-US" altLang="zh-CN"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 </a:t>
              </a:r>
              <a:r>
                <a:rPr lang="zh-CN" altLang="en-US"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a:t>
              </a:r>
              <a:r>
                <a:rPr lang="zh-CN" altLang="en-US"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r>
                <a:rPr lang="en-US" altLang="zh-CN"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 </a:t>
              </a:r>
            </a:p>
          </p:txBody>
        </p:sp>
        <p:sp>
          <p:nvSpPr>
            <p:cNvPr id="32" name="文本框 31"/>
            <p:cNvSpPr txBox="1"/>
            <p:nvPr/>
          </p:nvSpPr>
          <p:spPr>
            <a:xfrm>
              <a:off x="4560094" y="1717040"/>
              <a:ext cx="2540000" cy="461665"/>
            </a:xfrm>
            <a:prstGeom prst="rect">
              <a:avLst/>
            </a:prstGeom>
            <a:noFill/>
          </p:spPr>
          <p:txBody>
            <a:bodyPr wrap="square" rtlCol="0">
              <a:spAutoFit/>
            </a:bodyPr>
            <a:lstStyle/>
            <a:p>
              <a:pPr algn="ctr"/>
              <a:r>
                <a:rPr lang="zh-CN" altLang="en-US" sz="2400" b="1" dirty="0" smtClean="0">
                  <a:latin typeface="锐字工房云字库细圆GBK" panose="02010604000000000000" pitchFamily="2" charset="-122"/>
                  <a:ea typeface="锐字工房云字库细圆GBK" panose="02010604000000000000" pitchFamily="2" charset="-122"/>
                </a:rPr>
                <a:t>点击输入标题</a:t>
              </a:r>
              <a:endParaRPr lang="zh-CN" altLang="en-US" sz="2400" b="1" dirty="0">
                <a:latin typeface="锐字工房云字库细圆GBK" panose="02010604000000000000" pitchFamily="2" charset="-122"/>
                <a:ea typeface="锐字工房云字库细圆GBK" panose="02010604000000000000" pitchFamily="2" charset="-122"/>
              </a:endParaRPr>
            </a:p>
          </p:txBody>
        </p:sp>
      </p:grpSp>
    </p:spTree>
    <p:extLst>
      <p:ext uri="{BB962C8B-B14F-4D97-AF65-F5344CB8AC3E}">
        <p14:creationId xmlns:p14="http://schemas.microsoft.com/office/powerpoint/2010/main" val="3642138288"/>
      </p:ext>
    </p:extLst>
  </p:cSld>
  <p:clrMapOvr>
    <a:masterClrMapping/>
  </p:clrMapOvr>
  <p:transition spd="slow" advTm="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1250"/>
                                        <p:tgtEl>
                                          <p:spTgt spid="30"/>
                                        </p:tgtEl>
                                      </p:cBhvr>
                                    </p:animEffect>
                                    <p:anim calcmode="lin" valueType="num">
                                      <p:cBhvr>
                                        <p:cTn id="12" dur="1250" fill="hold"/>
                                        <p:tgtEl>
                                          <p:spTgt spid="30"/>
                                        </p:tgtEl>
                                        <p:attrNameLst>
                                          <p:attrName>ppt_x</p:attrName>
                                        </p:attrNameLst>
                                      </p:cBhvr>
                                      <p:tavLst>
                                        <p:tav tm="0">
                                          <p:val>
                                            <p:strVal val="#ppt_x"/>
                                          </p:val>
                                        </p:tav>
                                        <p:tav tm="100000">
                                          <p:val>
                                            <p:strVal val="#ppt_x"/>
                                          </p:val>
                                        </p:tav>
                                      </p:tavLst>
                                    </p:anim>
                                    <p:anim calcmode="lin" valueType="num">
                                      <p:cBhvr>
                                        <p:cTn id="13" dur="125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BFBFB"/>
        </a:solidFill>
        <a:effectLst/>
      </p:bgPr>
    </p:bg>
    <p:spTree>
      <p:nvGrpSpPr>
        <p:cNvPr id="1" name=""/>
        <p:cNvGrpSpPr/>
        <p:nvPr/>
      </p:nvGrpSpPr>
      <p:grpSpPr>
        <a:xfrm>
          <a:off x="0" y="0"/>
          <a:ext cx="0" cy="0"/>
          <a:chOff x="0" y="0"/>
          <a:chExt cx="0" cy="0"/>
        </a:xfrm>
      </p:grpSpPr>
      <p:grpSp>
        <p:nvGrpSpPr>
          <p:cNvPr id="12" name="组合 11"/>
          <p:cNvGrpSpPr/>
          <p:nvPr/>
        </p:nvGrpSpPr>
        <p:grpSpPr>
          <a:xfrm>
            <a:off x="-2081671" y="0"/>
            <a:ext cx="15045831" cy="6873240"/>
            <a:chOff x="-2081671" y="0"/>
            <a:chExt cx="15045831" cy="6873240"/>
          </a:xfrm>
        </p:grpSpPr>
        <p:pic>
          <p:nvPicPr>
            <p:cNvPr id="6" name="图片 5"/>
            <p:cNvPicPr>
              <a:picLocks noChangeAspect="1"/>
            </p:cNvPicPr>
            <p:nvPr/>
          </p:nvPicPr>
          <p:blipFill rotWithShape="1">
            <a:blip r:embed="rId5">
              <a:extLst>
                <a:ext uri="{28A0092B-C50C-407E-A947-70E740481C1C}">
                  <a14:useLocalDpi xmlns:a14="http://schemas.microsoft.com/office/drawing/2010/main" val="0"/>
                </a:ext>
              </a:extLst>
            </a:blip>
            <a:srcRect r="74164"/>
            <a:stretch/>
          </p:blipFill>
          <p:spPr>
            <a:xfrm flipH="1">
              <a:off x="9310675" y="0"/>
              <a:ext cx="3653485" cy="6847840"/>
            </a:xfrm>
            <a:prstGeom prst="rect">
              <a:avLst/>
            </a:prstGeom>
          </p:spPr>
        </p:pic>
        <p:pic>
          <p:nvPicPr>
            <p:cNvPr id="7" name="图片 6"/>
            <p:cNvPicPr>
              <a:picLocks noChangeAspect="1"/>
            </p:cNvPicPr>
            <p:nvPr/>
          </p:nvPicPr>
          <p:blipFill rotWithShape="1">
            <a:blip r:embed="rId5">
              <a:extLst>
                <a:ext uri="{28A0092B-C50C-407E-A947-70E740481C1C}">
                  <a14:useLocalDpi xmlns:a14="http://schemas.microsoft.com/office/drawing/2010/main" val="0"/>
                </a:ext>
              </a:extLst>
            </a:blip>
            <a:srcRect l="66138" t="34074" r="-279"/>
            <a:stretch/>
          </p:blipFill>
          <p:spPr>
            <a:xfrm flipH="1">
              <a:off x="-2081671" y="2352040"/>
              <a:ext cx="4835029" cy="4521200"/>
            </a:xfrm>
            <a:prstGeom prst="rect">
              <a:avLst/>
            </a:prstGeom>
          </p:spPr>
        </p:pic>
        <p:grpSp>
          <p:nvGrpSpPr>
            <p:cNvPr id="8" name="组合 7"/>
            <p:cNvGrpSpPr/>
            <p:nvPr/>
          </p:nvGrpSpPr>
          <p:grpSpPr>
            <a:xfrm>
              <a:off x="308755" y="213360"/>
              <a:ext cx="574475" cy="496450"/>
              <a:chOff x="3631075" y="2611342"/>
              <a:chExt cx="668272" cy="577508"/>
            </a:xfrm>
          </p:grpSpPr>
          <p:sp>
            <p:nvSpPr>
              <p:cNvPr id="9" name="MH_Number_1">
                <a:hlinkClick r:id="rId6" action="ppaction://hlinksldjump"/>
              </p:cNvPr>
              <p:cNvSpPr/>
              <p:nvPr>
                <p:custDataLst>
                  <p:tags r:id="rId1"/>
                </p:custDataLst>
              </p:nvPr>
            </p:nvSpPr>
            <p:spPr>
              <a:xfrm rot="19752126">
                <a:off x="3631075" y="2633676"/>
                <a:ext cx="651438" cy="555174"/>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MH_Number_1">
                <a:hlinkClick r:id="rId6" action="ppaction://hlinksldjump"/>
              </p:cNvPr>
              <p:cNvSpPr/>
              <p:nvPr>
                <p:custDataLst>
                  <p:tags r:id="rId2"/>
                </p:custDataLst>
              </p:nvPr>
            </p:nvSpPr>
            <p:spPr>
              <a:xfrm rot="19752126">
                <a:off x="3761903" y="2611342"/>
                <a:ext cx="537444" cy="458025"/>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fontScale="92500" lnSpcReduction="20000"/>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1" name="文本框 10"/>
            <p:cNvSpPr txBox="1"/>
            <p:nvPr/>
          </p:nvSpPr>
          <p:spPr>
            <a:xfrm>
              <a:off x="1300480" y="209574"/>
              <a:ext cx="2621280" cy="523220"/>
            </a:xfrm>
            <a:prstGeom prst="rect">
              <a:avLst/>
            </a:prstGeom>
            <a:noFill/>
          </p:spPr>
          <p:txBody>
            <a:bodyPr wrap="square" rtlCol="0">
              <a:spAutoFit/>
            </a:bodyPr>
            <a:lstStyle/>
            <a:p>
              <a:r>
                <a:rPr lang="zh-CN" altLang="en-US" sz="2800" spc="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教育经历</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3" name="116abc49-97e3-41fe-8fb1-8d48097aad81"/>
          <p:cNvGrpSpPr>
            <a:grpSpLocks noChangeAspect="1"/>
          </p:cNvGrpSpPr>
          <p:nvPr/>
        </p:nvGrpSpPr>
        <p:grpSpPr>
          <a:xfrm>
            <a:off x="1662549" y="1896956"/>
            <a:ext cx="8876144" cy="3524988"/>
            <a:chOff x="836972" y="1660456"/>
            <a:chExt cx="10518054" cy="4177036"/>
          </a:xfrm>
        </p:grpSpPr>
        <p:sp>
          <p:nvSpPr>
            <p:cNvPr id="14" name="îṥļîḑé-星形: 七角 27"/>
            <p:cNvSpPr/>
            <p:nvPr/>
          </p:nvSpPr>
          <p:spPr>
            <a:xfrm>
              <a:off x="1315617" y="2897155"/>
              <a:ext cx="1063690" cy="1063690"/>
            </a:xfrm>
            <a:prstGeom prst="star7">
              <a:avLst>
                <a:gd name="adj" fmla="val 40882"/>
                <a:gd name="hf" fmla="val 102572"/>
                <a:gd name="vf" fmla="val 105210"/>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15" name="îṥļîḑé-星形: 七角 28"/>
            <p:cNvSpPr/>
            <p:nvPr/>
          </p:nvSpPr>
          <p:spPr>
            <a:xfrm>
              <a:off x="4147976" y="2897155"/>
              <a:ext cx="1063690" cy="1063690"/>
            </a:xfrm>
            <a:prstGeom prst="star7">
              <a:avLst>
                <a:gd name="adj" fmla="val 40882"/>
                <a:gd name="hf" fmla="val 102572"/>
                <a:gd name="vf" fmla="val 105210"/>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16" name="îṥļîḑé-星形: 七角 29"/>
            <p:cNvSpPr/>
            <p:nvPr/>
          </p:nvSpPr>
          <p:spPr>
            <a:xfrm>
              <a:off x="6980335" y="2897155"/>
              <a:ext cx="1063690" cy="1063690"/>
            </a:xfrm>
            <a:prstGeom prst="star7">
              <a:avLst>
                <a:gd name="adj" fmla="val 40882"/>
                <a:gd name="hf" fmla="val 102572"/>
                <a:gd name="vf" fmla="val 105210"/>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17" name="îṥļîḑé-星形: 七角 30"/>
            <p:cNvSpPr/>
            <p:nvPr/>
          </p:nvSpPr>
          <p:spPr>
            <a:xfrm>
              <a:off x="9812693" y="2897155"/>
              <a:ext cx="1063690" cy="1063690"/>
            </a:xfrm>
            <a:prstGeom prst="star7">
              <a:avLst>
                <a:gd name="adj" fmla="val 40882"/>
                <a:gd name="hf" fmla="val 102572"/>
                <a:gd name="vf" fmla="val 105210"/>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18" name="îṥļîḑé-Right Bracket 11"/>
            <p:cNvSpPr/>
            <p:nvPr/>
          </p:nvSpPr>
          <p:spPr>
            <a:xfrm rot="16200000">
              <a:off x="5756651" y="-1653670"/>
              <a:ext cx="664962" cy="8483340"/>
            </a:xfrm>
            <a:prstGeom prst="rightBracket">
              <a:avLst>
                <a:gd name="adj" fmla="val 125234"/>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19" name="îṥļîḑé-Right Bracket 12"/>
            <p:cNvSpPr/>
            <p:nvPr/>
          </p:nvSpPr>
          <p:spPr>
            <a:xfrm rot="16200000">
              <a:off x="5764141" y="1170680"/>
              <a:ext cx="664962" cy="2834640"/>
            </a:xfrm>
            <a:prstGeom prst="rightBracket">
              <a:avLst>
                <a:gd name="adj" fmla="val 125234"/>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0" name="îṥļîḑé-任意多边形: 形状 33"/>
            <p:cNvSpPr>
              <a:spLocks/>
            </p:cNvSpPr>
            <p:nvPr/>
          </p:nvSpPr>
          <p:spPr bwMode="auto">
            <a:xfrm>
              <a:off x="1551676" y="3179040"/>
              <a:ext cx="591569" cy="499918"/>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a:extLst/>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1" name="îṥļîḑé-任意多边形: 形状 34"/>
            <p:cNvSpPr>
              <a:spLocks/>
            </p:cNvSpPr>
            <p:nvPr/>
          </p:nvSpPr>
          <p:spPr bwMode="auto">
            <a:xfrm>
              <a:off x="10029201" y="3162515"/>
              <a:ext cx="630674" cy="532965"/>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a:extLst/>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2" name="îṥļîḑé-任意多边形: 形状 35"/>
            <p:cNvSpPr>
              <a:spLocks noChangeAspect="1"/>
            </p:cNvSpPr>
            <p:nvPr/>
          </p:nvSpPr>
          <p:spPr bwMode="auto">
            <a:xfrm>
              <a:off x="4369908" y="3179203"/>
              <a:ext cx="618788" cy="522920"/>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a:extLst/>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3" name="îṥļîḑé-任意多边形: 形状 36"/>
            <p:cNvSpPr>
              <a:spLocks/>
            </p:cNvSpPr>
            <p:nvPr/>
          </p:nvSpPr>
          <p:spPr bwMode="auto">
            <a:xfrm>
              <a:off x="7254965" y="3204204"/>
              <a:ext cx="532014" cy="449590"/>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a:extLst/>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grpSp>
          <p:nvGrpSpPr>
            <p:cNvPr id="24" name="组合 23"/>
            <p:cNvGrpSpPr/>
            <p:nvPr/>
          </p:nvGrpSpPr>
          <p:grpSpPr>
            <a:xfrm>
              <a:off x="836972" y="4305525"/>
              <a:ext cx="2020976" cy="1531967"/>
              <a:chOff x="5122025" y="581759"/>
              <a:chExt cx="2020976" cy="1531967"/>
            </a:xfrm>
          </p:grpSpPr>
          <p:sp>
            <p:nvSpPr>
              <p:cNvPr id="35" name="îṥļîḑé-文本框 48"/>
              <p:cNvSpPr txBox="1"/>
              <p:nvPr/>
            </p:nvSpPr>
            <p:spPr>
              <a:xfrm>
                <a:off x="5122026" y="1487079"/>
                <a:ext cx="2020975" cy="626647"/>
              </a:xfrm>
              <a:prstGeom prst="rect">
                <a:avLst/>
              </a:prstGeom>
              <a:noFill/>
            </p:spPr>
            <p:txBody>
              <a:bodyPr wrap="square" lIns="0" tIns="0" rIns="0" bIns="0" anchor="ctr" anchorCtr="1">
                <a:noAutofit/>
              </a:bodyPr>
              <a:lstStyle/>
              <a:p>
                <a:pPr algn="ctr">
                  <a:lnSpc>
                    <a:spcPct val="120000"/>
                  </a:lnSpc>
                  <a:spcBef>
                    <a:spcPct val="0"/>
                  </a:spcBef>
                </a:pPr>
                <a:r>
                  <a:rPr lang="zh-CN" altLang="en-US" sz="1400" dirty="0" smtClean="0">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endParaRPr lang="zh-CN" altLang="en-US" sz="1400" dirty="0">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36" name="îṥļîḑé-Rectangle 29"/>
              <p:cNvSpPr/>
              <p:nvPr/>
            </p:nvSpPr>
            <p:spPr>
              <a:xfrm>
                <a:off x="5122025" y="581759"/>
                <a:ext cx="2020976" cy="325410"/>
              </a:xfrm>
              <a:prstGeom prst="rect">
                <a:avLst/>
              </a:prstGeom>
            </p:spPr>
            <p:txBody>
              <a:bodyPr wrap="none" lIns="0" tIns="0" rIns="0" bIns="0" anchor="ctr" anchorCtr="1">
                <a:noAutofit/>
              </a:bodyPr>
              <a:lstStyle/>
              <a:p>
                <a:pPr lvl="0" algn="ctr" defTabSz="914378">
                  <a:spcBef>
                    <a:spcPct val="0"/>
                  </a:spcBef>
                  <a:defRPr/>
                </a:pPr>
                <a:r>
                  <a:rPr lang="zh-CN" altLang="en-US" sz="2000" b="1" dirty="0">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标题文本预设</a:t>
                </a:r>
              </a:p>
            </p:txBody>
          </p:sp>
        </p:grpSp>
        <p:grpSp>
          <p:nvGrpSpPr>
            <p:cNvPr id="25" name="组合 24"/>
            <p:cNvGrpSpPr/>
            <p:nvPr/>
          </p:nvGrpSpPr>
          <p:grpSpPr>
            <a:xfrm>
              <a:off x="3668814" y="4305525"/>
              <a:ext cx="2020976" cy="1531967"/>
              <a:chOff x="5122025" y="581759"/>
              <a:chExt cx="2020976" cy="1531967"/>
            </a:xfrm>
          </p:grpSpPr>
          <p:sp>
            <p:nvSpPr>
              <p:cNvPr id="33" name="îṥļîḑé-文本框 46"/>
              <p:cNvSpPr txBox="1"/>
              <p:nvPr/>
            </p:nvSpPr>
            <p:spPr>
              <a:xfrm>
                <a:off x="5122026" y="1487079"/>
                <a:ext cx="2020975" cy="626647"/>
              </a:xfrm>
              <a:prstGeom prst="rect">
                <a:avLst/>
              </a:prstGeom>
              <a:noFill/>
            </p:spPr>
            <p:txBody>
              <a:bodyPr wrap="square" lIns="0" tIns="0" rIns="0" bIns="0" anchor="ctr" anchorCtr="1">
                <a:noAutofit/>
              </a:bodyPr>
              <a:lstStyle/>
              <a:p>
                <a:pPr algn="ctr">
                  <a:lnSpc>
                    <a:spcPct val="120000"/>
                  </a:lnSpc>
                  <a:spcBef>
                    <a:spcPct val="0"/>
                  </a:spcBef>
                </a:pPr>
                <a:r>
                  <a:rPr lang="zh-CN" altLang="en-US" sz="1400" dirty="0" smtClean="0">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endParaRPr lang="zh-CN" altLang="en-US" sz="1400" dirty="0">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34" name="îṥļîḑé-Rectangle 27"/>
              <p:cNvSpPr/>
              <p:nvPr/>
            </p:nvSpPr>
            <p:spPr>
              <a:xfrm>
                <a:off x="5122025" y="581759"/>
                <a:ext cx="2020976" cy="325410"/>
              </a:xfrm>
              <a:prstGeom prst="rect">
                <a:avLst/>
              </a:prstGeom>
            </p:spPr>
            <p:txBody>
              <a:bodyPr wrap="none" lIns="0" tIns="0" rIns="0" bIns="0" anchor="ctr" anchorCtr="1">
                <a:noAutofit/>
              </a:bodyPr>
              <a:lstStyle/>
              <a:p>
                <a:pPr lvl="0" algn="ctr" defTabSz="914378">
                  <a:spcBef>
                    <a:spcPct val="0"/>
                  </a:spcBef>
                  <a:defRPr/>
                </a:pPr>
                <a:r>
                  <a:rPr lang="zh-CN" altLang="en-US" sz="2000" b="1">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标题文本预设</a:t>
                </a:r>
              </a:p>
            </p:txBody>
          </p:sp>
        </p:grpSp>
        <p:grpSp>
          <p:nvGrpSpPr>
            <p:cNvPr id="26" name="组合 25"/>
            <p:cNvGrpSpPr/>
            <p:nvPr/>
          </p:nvGrpSpPr>
          <p:grpSpPr>
            <a:xfrm>
              <a:off x="6510484" y="4305525"/>
              <a:ext cx="2020976" cy="1531967"/>
              <a:chOff x="5122025" y="581759"/>
              <a:chExt cx="2020976" cy="1531967"/>
            </a:xfrm>
          </p:grpSpPr>
          <p:sp>
            <p:nvSpPr>
              <p:cNvPr id="31" name="îṥļîḑé-文本框 44"/>
              <p:cNvSpPr txBox="1"/>
              <p:nvPr/>
            </p:nvSpPr>
            <p:spPr>
              <a:xfrm>
                <a:off x="5122026" y="1487079"/>
                <a:ext cx="2020975" cy="626647"/>
              </a:xfrm>
              <a:prstGeom prst="rect">
                <a:avLst/>
              </a:prstGeom>
              <a:noFill/>
            </p:spPr>
            <p:txBody>
              <a:bodyPr wrap="square" lIns="0" tIns="0" rIns="0" bIns="0" anchor="ctr" anchorCtr="1">
                <a:noAutofit/>
              </a:bodyPr>
              <a:lstStyle/>
              <a:p>
                <a:pPr algn="ctr">
                  <a:lnSpc>
                    <a:spcPct val="120000"/>
                  </a:lnSpc>
                  <a:spcBef>
                    <a:spcPct val="0"/>
                  </a:spcBef>
                </a:pPr>
                <a:r>
                  <a:rPr lang="zh-CN" altLang="en-US" sz="1400" dirty="0" smtClean="0">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endParaRPr lang="zh-CN" altLang="en-US" sz="1400" dirty="0">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32" name="îṥļîḑé-Rectangle 25"/>
              <p:cNvSpPr/>
              <p:nvPr/>
            </p:nvSpPr>
            <p:spPr>
              <a:xfrm>
                <a:off x="5122025" y="581759"/>
                <a:ext cx="2020976" cy="325410"/>
              </a:xfrm>
              <a:prstGeom prst="rect">
                <a:avLst/>
              </a:prstGeom>
            </p:spPr>
            <p:txBody>
              <a:bodyPr wrap="none" lIns="0" tIns="0" rIns="0" bIns="0" anchor="ctr" anchorCtr="1">
                <a:noAutofit/>
              </a:bodyPr>
              <a:lstStyle/>
              <a:p>
                <a:pPr lvl="0" algn="ctr" defTabSz="914378">
                  <a:spcBef>
                    <a:spcPct val="0"/>
                  </a:spcBef>
                  <a:defRPr/>
                </a:pPr>
                <a:r>
                  <a:rPr lang="zh-CN" altLang="en-US" sz="2000" b="1">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标题文本预设</a:t>
                </a:r>
              </a:p>
            </p:txBody>
          </p:sp>
        </p:grpSp>
        <p:grpSp>
          <p:nvGrpSpPr>
            <p:cNvPr id="27" name="组合 26"/>
            <p:cNvGrpSpPr/>
            <p:nvPr/>
          </p:nvGrpSpPr>
          <p:grpSpPr>
            <a:xfrm>
              <a:off x="9334050" y="4305525"/>
              <a:ext cx="2020976" cy="1531966"/>
              <a:chOff x="5122025" y="581759"/>
              <a:chExt cx="2020976" cy="1531966"/>
            </a:xfrm>
          </p:grpSpPr>
          <p:sp>
            <p:nvSpPr>
              <p:cNvPr id="29" name="îṥļîḑé-文本框 42"/>
              <p:cNvSpPr txBox="1"/>
              <p:nvPr/>
            </p:nvSpPr>
            <p:spPr>
              <a:xfrm>
                <a:off x="5122026" y="1487080"/>
                <a:ext cx="2020975" cy="626645"/>
              </a:xfrm>
              <a:prstGeom prst="rect">
                <a:avLst/>
              </a:prstGeom>
              <a:noFill/>
            </p:spPr>
            <p:txBody>
              <a:bodyPr wrap="square" lIns="0" tIns="0" rIns="0" bIns="0" anchor="ctr" anchorCtr="1">
                <a:noAutofit/>
              </a:bodyPr>
              <a:lstStyle/>
              <a:p>
                <a:pPr algn="ctr">
                  <a:lnSpc>
                    <a:spcPct val="120000"/>
                  </a:lnSpc>
                  <a:spcBef>
                    <a:spcPct val="0"/>
                  </a:spcBef>
                </a:pPr>
                <a:r>
                  <a:rPr lang="zh-CN" altLang="en-US" sz="1400" dirty="0" smtClean="0">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endParaRPr lang="zh-CN" altLang="en-US" sz="1400" dirty="0">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30" name="îṥļîḑé-Rectangle 23"/>
              <p:cNvSpPr/>
              <p:nvPr/>
            </p:nvSpPr>
            <p:spPr>
              <a:xfrm>
                <a:off x="5122025" y="581759"/>
                <a:ext cx="2020976" cy="325410"/>
              </a:xfrm>
              <a:prstGeom prst="rect">
                <a:avLst/>
              </a:prstGeom>
            </p:spPr>
            <p:txBody>
              <a:bodyPr wrap="none" lIns="0" tIns="0" rIns="0" bIns="0" anchor="ctr" anchorCtr="1">
                <a:noAutofit/>
              </a:bodyPr>
              <a:lstStyle/>
              <a:p>
                <a:pPr lvl="0" algn="ctr" defTabSz="914378">
                  <a:spcBef>
                    <a:spcPct val="0"/>
                  </a:spcBef>
                  <a:defRPr/>
                </a:pPr>
                <a:r>
                  <a:rPr lang="zh-CN" altLang="en-US" sz="2000" b="1" dirty="0">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标题文本预设</a:t>
                </a:r>
              </a:p>
            </p:txBody>
          </p:sp>
        </p:grpSp>
        <p:sp>
          <p:nvSpPr>
            <p:cNvPr id="28" name="îṥļîḑé-矩形: 圆角 41"/>
            <p:cNvSpPr/>
            <p:nvPr/>
          </p:nvSpPr>
          <p:spPr>
            <a:xfrm>
              <a:off x="4691485" y="1660456"/>
              <a:ext cx="2814216" cy="858416"/>
            </a:xfrm>
            <a:prstGeom prst="roundRect">
              <a:avLst>
                <a:gd name="adj" fmla="val 24861"/>
              </a:avLst>
            </a:prstGeom>
            <a:solidFill>
              <a:schemeClr val="tx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lvl="0" algn="ctr" defTabSz="914378">
                <a:spcBef>
                  <a:spcPct val="0"/>
                </a:spcBef>
                <a:defRPr/>
              </a:pPr>
              <a:r>
                <a:rPr lang="zh-CN" altLang="en-US" sz="2400" b="1" dirty="0">
                  <a:solidFill>
                    <a:schemeClr val="bg1"/>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标题文本预设</a:t>
              </a:r>
            </a:p>
          </p:txBody>
        </p:sp>
      </p:grpSp>
    </p:spTree>
    <p:extLst>
      <p:ext uri="{BB962C8B-B14F-4D97-AF65-F5344CB8AC3E}">
        <p14:creationId xmlns:p14="http://schemas.microsoft.com/office/powerpoint/2010/main" val="1749343016"/>
      </p:ext>
    </p:extLst>
  </p:cSld>
  <p:clrMapOvr>
    <a:masterClrMapping/>
  </p:clrMapOvr>
  <p:transition spd="slow" advTm="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par>
                          <p:cTn id="8" fill="hold">
                            <p:stCondLst>
                              <p:cond delay="1000"/>
                            </p:stCondLst>
                            <p:childTnLst>
                              <p:par>
                                <p:cTn id="9" presetID="22" presetClass="entr" presetSubtype="1"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up)">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BFBFB"/>
        </a:solidFill>
        <a:effectLst/>
      </p:bgPr>
    </p:bg>
    <p:spTree>
      <p:nvGrpSpPr>
        <p:cNvPr id="1" name=""/>
        <p:cNvGrpSpPr/>
        <p:nvPr/>
      </p:nvGrpSpPr>
      <p:grpSpPr>
        <a:xfrm>
          <a:off x="0" y="0"/>
          <a:ext cx="0" cy="0"/>
          <a:chOff x="0" y="0"/>
          <a:chExt cx="0" cy="0"/>
        </a:xfrm>
      </p:grpSpPr>
      <p:sp>
        <p:nvSpPr>
          <p:cNvPr id="2" name="MH_Title"/>
          <p:cNvSpPr/>
          <p:nvPr>
            <p:custDataLst>
              <p:tags r:id="rId1"/>
            </p:custDataLst>
          </p:nvPr>
        </p:nvSpPr>
        <p:spPr>
          <a:xfrm>
            <a:off x="4707738" y="2265617"/>
            <a:ext cx="7484262" cy="737389"/>
          </a:xfrm>
          <a:custGeom>
            <a:avLst/>
            <a:gdLst>
              <a:gd name="connsiteX0" fmla="*/ 0 w 5609212"/>
              <a:gd name="connsiteY0" fmla="*/ 0 h 504056"/>
              <a:gd name="connsiteX1" fmla="*/ 5609212 w 5609212"/>
              <a:gd name="connsiteY1" fmla="*/ 0 h 504056"/>
              <a:gd name="connsiteX2" fmla="*/ 5609212 w 5609212"/>
              <a:gd name="connsiteY2" fmla="*/ 504056 h 504056"/>
              <a:gd name="connsiteX3" fmla="*/ 0 w 5609212"/>
              <a:gd name="connsiteY3" fmla="*/ 504056 h 504056"/>
              <a:gd name="connsiteX4" fmla="*/ 0 w 5609212"/>
              <a:gd name="connsiteY4" fmla="*/ 0 h 504056"/>
              <a:gd name="connsiteX0" fmla="*/ 0 w 5609212"/>
              <a:gd name="connsiteY0" fmla="*/ 0 h 504056"/>
              <a:gd name="connsiteX1" fmla="*/ 5609212 w 5609212"/>
              <a:gd name="connsiteY1" fmla="*/ 0 h 504056"/>
              <a:gd name="connsiteX2" fmla="*/ 5609212 w 5609212"/>
              <a:gd name="connsiteY2" fmla="*/ 504056 h 504056"/>
              <a:gd name="connsiteX3" fmla="*/ 128954 w 5609212"/>
              <a:gd name="connsiteY3" fmla="*/ 504056 h 504056"/>
              <a:gd name="connsiteX4" fmla="*/ 0 w 5609212"/>
              <a:gd name="connsiteY4" fmla="*/ 0 h 504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212" h="504056">
                <a:moveTo>
                  <a:pt x="0" y="0"/>
                </a:moveTo>
                <a:lnTo>
                  <a:pt x="5609212" y="0"/>
                </a:lnTo>
                <a:lnTo>
                  <a:pt x="5609212" y="504056"/>
                </a:lnTo>
                <a:lnTo>
                  <a:pt x="128954" y="504056"/>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36000" numCol="1" spcCol="0" rtlCol="0" fromWordArt="0" anchor="ctr" anchorCtr="0" forceAA="0" compatLnSpc="1">
            <a:prstTxWarp prst="textNoShape">
              <a:avLst/>
            </a:prstTxWarp>
            <a:normAutofit/>
          </a:bodyPr>
          <a:lstStyle/>
          <a:p>
            <a:pPr algn="ctr"/>
            <a:r>
              <a:rPr lang="zh-CN" altLang="en-US" sz="4000" b="1" spc="600" dirty="0" smtClean="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荣誉奖励</a:t>
            </a:r>
            <a:endParaRPr lang="zh-CN" altLang="en-US" sz="4000" b="1" spc="600"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 name="PA_MH_Others_1"/>
          <p:cNvSpPr txBox="1"/>
          <p:nvPr>
            <p:custDataLst>
              <p:tags r:id="rId2"/>
            </p:custDataLst>
          </p:nvPr>
        </p:nvSpPr>
        <p:spPr>
          <a:xfrm>
            <a:off x="4635538" y="1513297"/>
            <a:ext cx="2324157" cy="773189"/>
          </a:xfrm>
          <a:prstGeom prst="rect">
            <a:avLst/>
          </a:prstGeom>
          <a:noFill/>
        </p:spPr>
        <p:txBody>
          <a:bodyPr wrap="square" rtlCol="0">
            <a:normAutofit/>
          </a:bodyPr>
          <a:lstStyle/>
          <a:p>
            <a:pPr algn="r"/>
            <a:r>
              <a:rPr lang="en-US" altLang="zh-CN" sz="3200" b="1" dirty="0">
                <a:solidFill>
                  <a:schemeClr val="accent1">
                    <a:lumMod val="40000"/>
                    <a:lumOff val="6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Chapter</a:t>
            </a:r>
            <a:endParaRPr lang="zh-CN" altLang="en-US" sz="3200" b="1" dirty="0">
              <a:solidFill>
                <a:schemeClr val="accent1">
                  <a:lumMod val="40000"/>
                  <a:lumOff val="6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 name="PA_MH_Number"/>
          <p:cNvSpPr txBox="1"/>
          <p:nvPr>
            <p:custDataLst>
              <p:tags r:id="rId3"/>
            </p:custDataLst>
          </p:nvPr>
        </p:nvSpPr>
        <p:spPr>
          <a:xfrm>
            <a:off x="6959694" y="1453513"/>
            <a:ext cx="1574705" cy="773189"/>
          </a:xfrm>
          <a:prstGeom prst="rect">
            <a:avLst/>
          </a:prstGeom>
          <a:noFill/>
        </p:spPr>
        <p:txBody>
          <a:bodyPr wrap="square" rtlCol="0">
            <a:noAutofit/>
          </a:bodyPr>
          <a:lstStyle/>
          <a:p>
            <a:r>
              <a:rPr lang="en-US" altLang="zh-CN" sz="4000" b="1" dirty="0">
                <a:solidFill>
                  <a:schemeClr val="accent1">
                    <a:lumMod val="40000"/>
                    <a:lumOff val="6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3</a:t>
            </a:r>
            <a:endParaRPr lang="zh-CN" altLang="en-US" sz="4000" b="1" dirty="0">
              <a:solidFill>
                <a:schemeClr val="accent1">
                  <a:lumMod val="40000"/>
                  <a:lumOff val="6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组合 7"/>
          <p:cNvGrpSpPr/>
          <p:nvPr/>
        </p:nvGrpSpPr>
        <p:grpSpPr>
          <a:xfrm>
            <a:off x="0" y="-24906"/>
            <a:ext cx="4210571" cy="6903226"/>
            <a:chOff x="0" y="-24906"/>
            <a:chExt cx="4210571" cy="6903226"/>
          </a:xfrm>
        </p:grpSpPr>
        <p:pic>
          <p:nvPicPr>
            <p:cNvPr id="6" name="图片 5"/>
            <p:cNvPicPr>
              <a:picLocks noChangeAspect="1"/>
            </p:cNvPicPr>
            <p:nvPr/>
          </p:nvPicPr>
          <p:blipFill rotWithShape="1">
            <a:blip r:embed="rId7">
              <a:extLst>
                <a:ext uri="{28A0092B-C50C-407E-A947-70E740481C1C}">
                  <a14:useLocalDpi xmlns:a14="http://schemas.microsoft.com/office/drawing/2010/main" val="0"/>
                </a:ext>
              </a:extLst>
            </a:blip>
            <a:srcRect r="74770"/>
            <a:stretch/>
          </p:blipFill>
          <p:spPr>
            <a:xfrm>
              <a:off x="0" y="-24906"/>
              <a:ext cx="3596640" cy="6903226"/>
            </a:xfrm>
            <a:prstGeom prst="rect">
              <a:avLst/>
            </a:prstGeom>
          </p:spPr>
        </p:pic>
        <p:pic>
          <p:nvPicPr>
            <p:cNvPr id="7" name="图片 6">
              <a:extLst>
                <a:ext uri="{FF2B5EF4-FFF2-40B4-BE49-F238E27FC236}">
                  <a16:creationId xmlns:a16="http://schemas.microsoft.com/office/drawing/2014/main" xmlns="" id="{B79A36E5-85D5-4764-8B01-0EC53D9274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4767" t="24467"/>
            <a:stretch/>
          </p:blipFill>
          <p:spPr>
            <a:xfrm flipH="1">
              <a:off x="1798320" y="2688244"/>
              <a:ext cx="2412251" cy="4190076"/>
            </a:xfrm>
            <a:prstGeom prst="rect">
              <a:avLst/>
            </a:prstGeom>
          </p:spPr>
        </p:pic>
      </p:grpSp>
      <p:pic>
        <p:nvPicPr>
          <p:cNvPr id="9" name="图片 8"/>
          <p:cNvPicPr>
            <a:picLocks noChangeAspect="1"/>
          </p:cNvPicPr>
          <p:nvPr/>
        </p:nvPicPr>
        <p:blipFill rotWithShape="1">
          <a:blip r:embed="rId7">
            <a:extLst>
              <a:ext uri="{28A0092B-C50C-407E-A947-70E740481C1C}">
                <a14:useLocalDpi xmlns:a14="http://schemas.microsoft.com/office/drawing/2010/main" val="0"/>
              </a:ext>
            </a:extLst>
          </a:blip>
          <a:srcRect l="44725" t="31862"/>
          <a:stretch/>
        </p:blipFill>
        <p:spPr>
          <a:xfrm>
            <a:off x="7894320" y="4277714"/>
            <a:ext cx="4297680" cy="2565552"/>
          </a:xfrm>
          <a:prstGeom prst="rect">
            <a:avLst/>
          </a:prstGeom>
        </p:spPr>
      </p:pic>
      <p:sp>
        <p:nvSpPr>
          <p:cNvPr id="10" name="MH_Title"/>
          <p:cNvSpPr txBox="1">
            <a:spLocks noChangeArrowheads="1"/>
          </p:cNvSpPr>
          <p:nvPr>
            <p:custDataLst>
              <p:tags r:id="rId4"/>
            </p:custDataLst>
          </p:nvPr>
        </p:nvSpPr>
        <p:spPr bwMode="auto">
          <a:xfrm>
            <a:off x="6232952" y="3440885"/>
            <a:ext cx="4433833" cy="161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pPr algn="ctr">
              <a:lnSpc>
                <a:spcPct val="150000"/>
              </a:lnSpc>
            </a:pPr>
            <a:r>
              <a:rPr lang="zh-CN" altLang="en-US"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此处更换</a:t>
            </a:r>
            <a:r>
              <a:rPr lang="zh-CN" altLang="en-US"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点击此处更换文本点击此处更换文本点击此处更换文本点击此处更换文本</a:t>
            </a:r>
          </a:p>
        </p:txBody>
      </p:sp>
    </p:spTree>
    <p:extLst>
      <p:ext uri="{BB962C8B-B14F-4D97-AF65-F5344CB8AC3E}">
        <p14:creationId xmlns:p14="http://schemas.microsoft.com/office/powerpoint/2010/main" val="1554553804"/>
      </p:ext>
    </p:extLst>
  </p:cSld>
  <p:clrMapOvr>
    <a:masterClrMapping/>
  </p:clrMapOvr>
  <mc:AlternateContent xmlns:mc="http://schemas.openxmlformats.org/markup-compatibility/2006" xmlns:p14="http://schemas.microsoft.com/office/powerpoint/2010/main">
    <mc:Choice Requires="p14">
      <p:transition spd="slow" p14:dur="1500" advTm="2000">
        <p:split orient="vert"/>
      </p:transition>
    </mc:Choice>
    <mc:Fallback xmlns="">
      <p:transition spd="slow" advTm="2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by="(-#ppt_w*2)" calcmode="lin" valueType="num">
                                      <p:cBhvr rctx="PPT">
                                        <p:cTn id="13" dur="500" autoRev="1" fill="hold">
                                          <p:stCondLst>
                                            <p:cond delay="0"/>
                                          </p:stCondLst>
                                        </p:cTn>
                                        <p:tgtEl>
                                          <p:spTgt spid="4"/>
                                        </p:tgtEl>
                                        <p:attrNameLst>
                                          <p:attrName>ppt_w</p:attrName>
                                        </p:attrNameLst>
                                      </p:cBhvr>
                                    </p:anim>
                                    <p:anim by="(#ppt_w*0.50)" calcmode="lin" valueType="num">
                                      <p:cBhvr>
                                        <p:cTn id="14" dur="500" decel="50000" autoRev="1" fill="hold">
                                          <p:stCondLst>
                                            <p:cond delay="0"/>
                                          </p:stCondLst>
                                        </p:cTn>
                                        <p:tgtEl>
                                          <p:spTgt spid="4"/>
                                        </p:tgtEl>
                                        <p:attrNameLst>
                                          <p:attrName>ppt_x</p:attrName>
                                        </p:attrNameLst>
                                      </p:cBhvr>
                                    </p:anim>
                                    <p:anim from="(-#ppt_h/2)" to="(#ppt_y)" calcmode="lin" valueType="num">
                                      <p:cBhvr>
                                        <p:cTn id="15" dur="1000" fill="hold">
                                          <p:stCondLst>
                                            <p:cond delay="0"/>
                                          </p:stCondLst>
                                        </p:cTn>
                                        <p:tgtEl>
                                          <p:spTgt spid="4"/>
                                        </p:tgtEl>
                                        <p:attrNameLst>
                                          <p:attrName>ppt_y</p:attrName>
                                        </p:attrNameLst>
                                      </p:cBhvr>
                                    </p:anim>
                                    <p:animRot by="21600000">
                                      <p:cBhvr>
                                        <p:cTn id="16" dur="1000" fill="hold">
                                          <p:stCondLst>
                                            <p:cond delay="0"/>
                                          </p:stCondLst>
                                        </p:cTn>
                                        <p:tgtEl>
                                          <p:spTgt spid="4"/>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22" presetClass="entr" presetSubtype="2"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right)">
                                      <p:cBhvr>
                                        <p:cTn id="21" dur="500"/>
                                        <p:tgtEl>
                                          <p:spTgt spid="2"/>
                                        </p:tgtEl>
                                      </p:cBhvr>
                                    </p:animEffect>
                                  </p:childTnLst>
                                </p:cTn>
                              </p:par>
                            </p:childTnLst>
                          </p:cTn>
                        </p:par>
                        <p:par>
                          <p:cTn id="22" fill="hold">
                            <p:stCondLst>
                              <p:cond delay="500"/>
                            </p:stCondLst>
                            <p:childTnLst>
                              <p:par>
                                <p:cTn id="23" presetID="22" presetClass="entr" presetSubtype="8"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1000"/>
                                        <p:tgtEl>
                                          <p:spTgt spid="10"/>
                                        </p:tgtEl>
                                      </p:cBhvr>
                                    </p:animEffect>
                                    <p:anim calcmode="lin" valueType="num">
                                      <p:cBhvr>
                                        <p:cTn id="31" dur="1000" fill="hold"/>
                                        <p:tgtEl>
                                          <p:spTgt spid="10"/>
                                        </p:tgtEl>
                                        <p:attrNameLst>
                                          <p:attrName>ppt_x</p:attrName>
                                        </p:attrNameLst>
                                      </p:cBhvr>
                                      <p:tavLst>
                                        <p:tav tm="0">
                                          <p:val>
                                            <p:strVal val="#ppt_x"/>
                                          </p:val>
                                        </p:tav>
                                        <p:tav tm="100000">
                                          <p:val>
                                            <p:strVal val="#ppt_x"/>
                                          </p:val>
                                        </p:tav>
                                      </p:tavLst>
                                    </p:anim>
                                    <p:anim calcmode="lin" valueType="num">
                                      <p:cBhvr>
                                        <p:cTn id="32" dur="1000" fill="hold"/>
                                        <p:tgtEl>
                                          <p:spTgt spid="10"/>
                                        </p:tgtEl>
                                        <p:attrNameLst>
                                          <p:attrName>ppt_y</p:attrName>
                                        </p:attrNameLst>
                                      </p:cBhvr>
                                      <p:tavLst>
                                        <p:tav tm="0">
                                          <p:val>
                                            <p:strVal val="#ppt_y+.1"/>
                                          </p:val>
                                        </p:tav>
                                        <p:tav tm="100000">
                                          <p:val>
                                            <p:strVal val="#ppt_y"/>
                                          </p:val>
                                        </p:tav>
                                      </p:tavLst>
                                    </p:anim>
                                  </p:childTnLst>
                                </p:cTn>
                              </p:par>
                            </p:childTnLst>
                          </p:cTn>
                        </p:par>
                        <p:par>
                          <p:cTn id="33" fill="hold">
                            <p:stCondLst>
                              <p:cond delay="1000"/>
                            </p:stCondLst>
                            <p:childTnLst>
                              <p:par>
                                <p:cTn id="34" presetID="22" presetClass="entr" presetSubtype="2"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right)">
                                      <p:cBhvr>
                                        <p:cTn id="3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BFBFB"/>
        </a:solidFill>
        <a:effectLst/>
      </p:bgPr>
    </p:bg>
    <p:spTree>
      <p:nvGrpSpPr>
        <p:cNvPr id="1" name=""/>
        <p:cNvGrpSpPr/>
        <p:nvPr/>
      </p:nvGrpSpPr>
      <p:grpSpPr>
        <a:xfrm>
          <a:off x="0" y="0"/>
          <a:ext cx="0" cy="0"/>
          <a:chOff x="0" y="0"/>
          <a:chExt cx="0" cy="0"/>
        </a:xfrm>
      </p:grpSpPr>
      <p:grpSp>
        <p:nvGrpSpPr>
          <p:cNvPr id="12" name="组合 11"/>
          <p:cNvGrpSpPr/>
          <p:nvPr/>
        </p:nvGrpSpPr>
        <p:grpSpPr>
          <a:xfrm>
            <a:off x="-2081671" y="0"/>
            <a:ext cx="15045831" cy="6873240"/>
            <a:chOff x="-2081671" y="0"/>
            <a:chExt cx="15045831" cy="6873240"/>
          </a:xfrm>
        </p:grpSpPr>
        <p:pic>
          <p:nvPicPr>
            <p:cNvPr id="6" name="图片 5"/>
            <p:cNvPicPr>
              <a:picLocks noChangeAspect="1"/>
            </p:cNvPicPr>
            <p:nvPr/>
          </p:nvPicPr>
          <p:blipFill rotWithShape="1">
            <a:blip r:embed="rId13">
              <a:extLst>
                <a:ext uri="{28A0092B-C50C-407E-A947-70E740481C1C}">
                  <a14:useLocalDpi xmlns:a14="http://schemas.microsoft.com/office/drawing/2010/main" val="0"/>
                </a:ext>
              </a:extLst>
            </a:blip>
            <a:srcRect r="74164"/>
            <a:stretch/>
          </p:blipFill>
          <p:spPr>
            <a:xfrm flipH="1">
              <a:off x="9310675" y="0"/>
              <a:ext cx="3653485" cy="6847840"/>
            </a:xfrm>
            <a:prstGeom prst="rect">
              <a:avLst/>
            </a:prstGeom>
          </p:spPr>
        </p:pic>
        <p:pic>
          <p:nvPicPr>
            <p:cNvPr id="7" name="图片 6"/>
            <p:cNvPicPr>
              <a:picLocks noChangeAspect="1"/>
            </p:cNvPicPr>
            <p:nvPr/>
          </p:nvPicPr>
          <p:blipFill rotWithShape="1">
            <a:blip r:embed="rId13">
              <a:extLst>
                <a:ext uri="{28A0092B-C50C-407E-A947-70E740481C1C}">
                  <a14:useLocalDpi xmlns:a14="http://schemas.microsoft.com/office/drawing/2010/main" val="0"/>
                </a:ext>
              </a:extLst>
            </a:blip>
            <a:srcRect l="66138" t="34074" r="-279"/>
            <a:stretch/>
          </p:blipFill>
          <p:spPr>
            <a:xfrm flipH="1">
              <a:off x="-2081671" y="2352040"/>
              <a:ext cx="4835029" cy="4521200"/>
            </a:xfrm>
            <a:prstGeom prst="rect">
              <a:avLst/>
            </a:prstGeom>
          </p:spPr>
        </p:pic>
        <p:grpSp>
          <p:nvGrpSpPr>
            <p:cNvPr id="8" name="组合 7"/>
            <p:cNvGrpSpPr/>
            <p:nvPr/>
          </p:nvGrpSpPr>
          <p:grpSpPr>
            <a:xfrm>
              <a:off x="308755" y="213360"/>
              <a:ext cx="574475" cy="496450"/>
              <a:chOff x="3631075" y="2611342"/>
              <a:chExt cx="668272" cy="577508"/>
            </a:xfrm>
          </p:grpSpPr>
          <p:sp>
            <p:nvSpPr>
              <p:cNvPr id="9" name="MH_Number_1">
                <a:hlinkClick r:id="rId14" action="ppaction://hlinksldjump"/>
              </p:cNvPr>
              <p:cNvSpPr/>
              <p:nvPr>
                <p:custDataLst>
                  <p:tags r:id="rId9"/>
                </p:custDataLst>
              </p:nvPr>
            </p:nvSpPr>
            <p:spPr>
              <a:xfrm rot="19752126">
                <a:off x="3631075" y="2633676"/>
                <a:ext cx="651438" cy="555174"/>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MH_Number_1">
                <a:hlinkClick r:id="rId14" action="ppaction://hlinksldjump"/>
              </p:cNvPr>
              <p:cNvSpPr/>
              <p:nvPr>
                <p:custDataLst>
                  <p:tags r:id="rId10"/>
                </p:custDataLst>
              </p:nvPr>
            </p:nvSpPr>
            <p:spPr>
              <a:xfrm rot="19752126">
                <a:off x="3761903" y="2611342"/>
                <a:ext cx="537444" cy="458025"/>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fontScale="92500" lnSpcReduction="20000"/>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1" name="文本框 10"/>
            <p:cNvSpPr txBox="1"/>
            <p:nvPr/>
          </p:nvSpPr>
          <p:spPr>
            <a:xfrm>
              <a:off x="1300480" y="209574"/>
              <a:ext cx="2621280" cy="523220"/>
            </a:xfrm>
            <a:prstGeom prst="rect">
              <a:avLst/>
            </a:prstGeom>
            <a:noFill/>
          </p:spPr>
          <p:txBody>
            <a:bodyPr wrap="square" rtlCol="0">
              <a:spAutoFit/>
            </a:bodyPr>
            <a:lstStyle/>
            <a:p>
              <a:r>
                <a:rPr lang="zh-CN" altLang="en-US" sz="2800" spc="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荣誉奖励</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 name="组合 1"/>
          <p:cNvGrpSpPr/>
          <p:nvPr/>
        </p:nvGrpSpPr>
        <p:grpSpPr>
          <a:xfrm>
            <a:off x="2051051" y="2046289"/>
            <a:ext cx="8067673" cy="3572192"/>
            <a:chOff x="2051051" y="2046289"/>
            <a:chExt cx="8067673" cy="3572192"/>
          </a:xfrm>
        </p:grpSpPr>
        <p:grpSp>
          <p:nvGrpSpPr>
            <p:cNvPr id="13" name="组合 12"/>
            <p:cNvGrpSpPr/>
            <p:nvPr/>
          </p:nvGrpSpPr>
          <p:grpSpPr>
            <a:xfrm>
              <a:off x="2174876" y="2046289"/>
              <a:ext cx="1685925" cy="1978025"/>
              <a:chOff x="2174876" y="2046289"/>
              <a:chExt cx="1685925" cy="1978025"/>
            </a:xfrm>
          </p:grpSpPr>
          <p:sp>
            <p:nvSpPr>
              <p:cNvPr id="14" name="MH_SubTitle_1"/>
              <p:cNvSpPr/>
              <p:nvPr>
                <p:custDataLst>
                  <p:tags r:id="rId7"/>
                </p:custDataLst>
              </p:nvPr>
            </p:nvSpPr>
            <p:spPr>
              <a:xfrm>
                <a:off x="2311401" y="2170113"/>
                <a:ext cx="1412875" cy="141446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zh-CN" altLang="en-US" sz="2400" dirty="0" smtClean="0">
                    <a:solidFill>
                      <a:srgbClr val="FFFFF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标题</a:t>
                </a:r>
                <a:endParaRPr lang="zh-CN" altLang="en-US" sz="2400" dirty="0">
                  <a:solidFill>
                    <a:srgbClr val="FFFFF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15" name="MH_Other_1"/>
              <p:cNvSpPr/>
              <p:nvPr>
                <p:custDataLst>
                  <p:tags r:id="rId8"/>
                </p:custDataLst>
              </p:nvPr>
            </p:nvSpPr>
            <p:spPr>
              <a:xfrm>
                <a:off x="2174876" y="2046289"/>
                <a:ext cx="1685925" cy="1978025"/>
              </a:xfrm>
              <a:custGeom>
                <a:avLst/>
                <a:gdLst>
                  <a:gd name="connsiteX0" fmla="*/ 1505188 w 1685110"/>
                  <a:gd name="connsiteY0" fmla="*/ 1871330 h 1976954"/>
                  <a:gd name="connsiteX1" fmla="*/ 1558001 w 1685110"/>
                  <a:gd name="connsiteY1" fmla="*/ 1924142 h 1976954"/>
                  <a:gd name="connsiteX2" fmla="*/ 1505188 w 1685110"/>
                  <a:gd name="connsiteY2" fmla="*/ 1976954 h 1976954"/>
                  <a:gd name="connsiteX3" fmla="*/ 1452376 w 1685110"/>
                  <a:gd name="connsiteY3" fmla="*/ 1924142 h 1976954"/>
                  <a:gd name="connsiteX4" fmla="*/ 1505188 w 1685110"/>
                  <a:gd name="connsiteY4" fmla="*/ 1871330 h 1976954"/>
                  <a:gd name="connsiteX5" fmla="*/ 179922 w 1685110"/>
                  <a:gd name="connsiteY5" fmla="*/ 1871330 h 1976954"/>
                  <a:gd name="connsiteX6" fmla="*/ 232734 w 1685110"/>
                  <a:gd name="connsiteY6" fmla="*/ 1924142 h 1976954"/>
                  <a:gd name="connsiteX7" fmla="*/ 179922 w 1685110"/>
                  <a:gd name="connsiteY7" fmla="*/ 1976954 h 1976954"/>
                  <a:gd name="connsiteX8" fmla="*/ 127109 w 1685110"/>
                  <a:gd name="connsiteY8" fmla="*/ 1924142 h 1976954"/>
                  <a:gd name="connsiteX9" fmla="*/ 179922 w 1685110"/>
                  <a:gd name="connsiteY9" fmla="*/ 1871330 h 1976954"/>
                  <a:gd name="connsiteX10" fmla="*/ 851064 w 1685110"/>
                  <a:gd name="connsiteY10" fmla="*/ 0 h 1976954"/>
                  <a:gd name="connsiteX11" fmla="*/ 1685110 w 1685110"/>
                  <a:gd name="connsiteY11" fmla="*/ 834045 h 1976954"/>
                  <a:gd name="connsiteX12" fmla="*/ 1317387 w 1685110"/>
                  <a:gd name="connsiteY12" fmla="*/ 1525648 h 1976954"/>
                  <a:gd name="connsiteX13" fmla="*/ 1204499 w 1685110"/>
                  <a:gd name="connsiteY13" fmla="*/ 1586922 h 1976954"/>
                  <a:gd name="connsiteX14" fmla="*/ 1205188 w 1685110"/>
                  <a:gd name="connsiteY14" fmla="*/ 1587411 h 1976954"/>
                  <a:gd name="connsiteX15" fmla="*/ 1096842 w 1685110"/>
                  <a:gd name="connsiteY15" fmla="*/ 1920952 h 1976954"/>
                  <a:gd name="connsiteX16" fmla="*/ 1437117 w 1685110"/>
                  <a:gd name="connsiteY16" fmla="*/ 1940344 h 1976954"/>
                  <a:gd name="connsiteX17" fmla="*/ 1439652 w 1685110"/>
                  <a:gd name="connsiteY17" fmla="*/ 1959201 h 1976954"/>
                  <a:gd name="connsiteX18" fmla="*/ 1078909 w 1685110"/>
                  <a:gd name="connsiteY18" fmla="*/ 1931784 h 1976954"/>
                  <a:gd name="connsiteX19" fmla="*/ 1188163 w 1685110"/>
                  <a:gd name="connsiteY19" fmla="*/ 1575316 h 1976954"/>
                  <a:gd name="connsiteX20" fmla="*/ 1189182 w 1685110"/>
                  <a:gd name="connsiteY20" fmla="*/ 1576040 h 1976954"/>
                  <a:gd name="connsiteX21" fmla="*/ 1307912 w 1685110"/>
                  <a:gd name="connsiteY21" fmla="*/ 1511596 h 1976954"/>
                  <a:gd name="connsiteX22" fmla="*/ 1668162 w 1685110"/>
                  <a:gd name="connsiteY22" fmla="*/ 834045 h 1976954"/>
                  <a:gd name="connsiteX23" fmla="*/ 851064 w 1685110"/>
                  <a:gd name="connsiteY23" fmla="*/ 16948 h 1976954"/>
                  <a:gd name="connsiteX24" fmla="*/ 842681 w 1685110"/>
                  <a:gd name="connsiteY24" fmla="*/ 17793 h 1976954"/>
                  <a:gd name="connsiteX25" fmla="*/ 842681 w 1685110"/>
                  <a:gd name="connsiteY25" fmla="*/ 845 h 1976954"/>
                  <a:gd name="connsiteX26" fmla="*/ 834046 w 1685110"/>
                  <a:gd name="connsiteY26" fmla="*/ 0 h 1976954"/>
                  <a:gd name="connsiteX27" fmla="*/ 842429 w 1685110"/>
                  <a:gd name="connsiteY27" fmla="*/ 845 h 1976954"/>
                  <a:gd name="connsiteX28" fmla="*/ 842429 w 1685110"/>
                  <a:gd name="connsiteY28" fmla="*/ 17793 h 1976954"/>
                  <a:gd name="connsiteX29" fmla="*/ 834046 w 1685110"/>
                  <a:gd name="connsiteY29" fmla="*/ 16948 h 1976954"/>
                  <a:gd name="connsiteX30" fmla="*/ 16948 w 1685110"/>
                  <a:gd name="connsiteY30" fmla="*/ 834045 h 1976954"/>
                  <a:gd name="connsiteX31" fmla="*/ 377198 w 1685110"/>
                  <a:gd name="connsiteY31" fmla="*/ 1511596 h 1976954"/>
                  <a:gd name="connsiteX32" fmla="*/ 495928 w 1685110"/>
                  <a:gd name="connsiteY32" fmla="*/ 1576040 h 1976954"/>
                  <a:gd name="connsiteX33" fmla="*/ 496947 w 1685110"/>
                  <a:gd name="connsiteY33" fmla="*/ 1575316 h 1976954"/>
                  <a:gd name="connsiteX34" fmla="*/ 606201 w 1685110"/>
                  <a:gd name="connsiteY34" fmla="*/ 1931784 h 1976954"/>
                  <a:gd name="connsiteX35" fmla="*/ 245458 w 1685110"/>
                  <a:gd name="connsiteY35" fmla="*/ 1959201 h 1976954"/>
                  <a:gd name="connsiteX36" fmla="*/ 247993 w 1685110"/>
                  <a:gd name="connsiteY36" fmla="*/ 1940344 h 1976954"/>
                  <a:gd name="connsiteX37" fmla="*/ 588268 w 1685110"/>
                  <a:gd name="connsiteY37" fmla="*/ 1920952 h 1976954"/>
                  <a:gd name="connsiteX38" fmla="*/ 479922 w 1685110"/>
                  <a:gd name="connsiteY38" fmla="*/ 1587411 h 1976954"/>
                  <a:gd name="connsiteX39" fmla="*/ 480611 w 1685110"/>
                  <a:gd name="connsiteY39" fmla="*/ 1586922 h 1976954"/>
                  <a:gd name="connsiteX40" fmla="*/ 367723 w 1685110"/>
                  <a:gd name="connsiteY40" fmla="*/ 1525648 h 1976954"/>
                  <a:gd name="connsiteX41" fmla="*/ 0 w 1685110"/>
                  <a:gd name="connsiteY41" fmla="*/ 834045 h 1976954"/>
                  <a:gd name="connsiteX42" fmla="*/ 834046 w 1685110"/>
                  <a:gd name="connsiteY42" fmla="*/ 0 h 19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85110" h="1976954">
                    <a:moveTo>
                      <a:pt x="1505188" y="1871330"/>
                    </a:moveTo>
                    <a:cubicBezTo>
                      <a:pt x="1534356" y="1871330"/>
                      <a:pt x="1558001" y="1894974"/>
                      <a:pt x="1558001" y="1924142"/>
                    </a:cubicBezTo>
                    <a:cubicBezTo>
                      <a:pt x="1558001" y="1953309"/>
                      <a:pt x="1534356" y="1976954"/>
                      <a:pt x="1505188" y="1976954"/>
                    </a:cubicBezTo>
                    <a:cubicBezTo>
                      <a:pt x="1476021" y="1976954"/>
                      <a:pt x="1452376" y="1953309"/>
                      <a:pt x="1452376" y="1924142"/>
                    </a:cubicBezTo>
                    <a:cubicBezTo>
                      <a:pt x="1452376" y="1894974"/>
                      <a:pt x="1476021" y="1871330"/>
                      <a:pt x="1505188" y="1871330"/>
                    </a:cubicBezTo>
                    <a:close/>
                    <a:moveTo>
                      <a:pt x="179922" y="1871330"/>
                    </a:moveTo>
                    <a:cubicBezTo>
                      <a:pt x="209089" y="1871330"/>
                      <a:pt x="232734" y="1894974"/>
                      <a:pt x="232734" y="1924142"/>
                    </a:cubicBezTo>
                    <a:cubicBezTo>
                      <a:pt x="232734" y="1953309"/>
                      <a:pt x="209089" y="1976954"/>
                      <a:pt x="179922" y="1976954"/>
                    </a:cubicBezTo>
                    <a:cubicBezTo>
                      <a:pt x="150754" y="1976954"/>
                      <a:pt x="127109" y="1953309"/>
                      <a:pt x="127109" y="1924142"/>
                    </a:cubicBezTo>
                    <a:cubicBezTo>
                      <a:pt x="127109" y="1894974"/>
                      <a:pt x="150754" y="1871330"/>
                      <a:pt x="179922" y="1871330"/>
                    </a:cubicBezTo>
                    <a:close/>
                    <a:moveTo>
                      <a:pt x="851064" y="0"/>
                    </a:moveTo>
                    <a:cubicBezTo>
                      <a:pt x="1311695" y="0"/>
                      <a:pt x="1685110" y="373414"/>
                      <a:pt x="1685110" y="834045"/>
                    </a:cubicBezTo>
                    <a:cubicBezTo>
                      <a:pt x="1685110" y="1121940"/>
                      <a:pt x="1539245" y="1375765"/>
                      <a:pt x="1317387" y="1525648"/>
                    </a:cubicBezTo>
                    <a:lnTo>
                      <a:pt x="1204499" y="1586922"/>
                    </a:lnTo>
                    <a:lnTo>
                      <a:pt x="1205188" y="1587411"/>
                    </a:lnTo>
                    <a:cubicBezTo>
                      <a:pt x="1003994" y="1690931"/>
                      <a:pt x="953417" y="1846629"/>
                      <a:pt x="1096842" y="1920952"/>
                    </a:cubicBezTo>
                    <a:cubicBezTo>
                      <a:pt x="1177477" y="1962738"/>
                      <a:pt x="1305257" y="1970020"/>
                      <a:pt x="1437117" y="1940344"/>
                    </a:cubicBezTo>
                    <a:lnTo>
                      <a:pt x="1439652" y="1959201"/>
                    </a:lnTo>
                    <a:cubicBezTo>
                      <a:pt x="1299336" y="1990374"/>
                      <a:pt x="1163385" y="1980041"/>
                      <a:pt x="1078909" y="1931784"/>
                    </a:cubicBezTo>
                    <a:cubicBezTo>
                      <a:pt x="934232" y="1849137"/>
                      <a:pt x="984601" y="1684798"/>
                      <a:pt x="1188163" y="1575316"/>
                    </a:cubicBezTo>
                    <a:lnTo>
                      <a:pt x="1189182" y="1576040"/>
                    </a:lnTo>
                    <a:lnTo>
                      <a:pt x="1307912" y="1511596"/>
                    </a:lnTo>
                    <a:cubicBezTo>
                      <a:pt x="1525261" y="1364757"/>
                      <a:pt x="1668162" y="1116089"/>
                      <a:pt x="1668162" y="834045"/>
                    </a:cubicBezTo>
                    <a:cubicBezTo>
                      <a:pt x="1668162" y="382774"/>
                      <a:pt x="1302335" y="16948"/>
                      <a:pt x="851064" y="16948"/>
                    </a:cubicBezTo>
                    <a:lnTo>
                      <a:pt x="842681" y="17793"/>
                    </a:lnTo>
                    <a:lnTo>
                      <a:pt x="842681" y="845"/>
                    </a:lnTo>
                    <a:close/>
                    <a:moveTo>
                      <a:pt x="834046" y="0"/>
                    </a:moveTo>
                    <a:lnTo>
                      <a:pt x="842429" y="845"/>
                    </a:lnTo>
                    <a:lnTo>
                      <a:pt x="842429" y="17793"/>
                    </a:lnTo>
                    <a:lnTo>
                      <a:pt x="834046" y="16948"/>
                    </a:lnTo>
                    <a:cubicBezTo>
                      <a:pt x="382775" y="16948"/>
                      <a:pt x="16948" y="382774"/>
                      <a:pt x="16948" y="834045"/>
                    </a:cubicBezTo>
                    <a:cubicBezTo>
                      <a:pt x="16948" y="1116089"/>
                      <a:pt x="159849" y="1364757"/>
                      <a:pt x="377198" y="1511596"/>
                    </a:cubicBezTo>
                    <a:lnTo>
                      <a:pt x="495928" y="1576040"/>
                    </a:lnTo>
                    <a:lnTo>
                      <a:pt x="496947" y="1575316"/>
                    </a:lnTo>
                    <a:cubicBezTo>
                      <a:pt x="700509" y="1684798"/>
                      <a:pt x="750878" y="1849137"/>
                      <a:pt x="606201" y="1931784"/>
                    </a:cubicBezTo>
                    <a:cubicBezTo>
                      <a:pt x="521725" y="1980041"/>
                      <a:pt x="385774" y="1990374"/>
                      <a:pt x="245458" y="1959201"/>
                    </a:cubicBezTo>
                    <a:lnTo>
                      <a:pt x="247993" y="1940344"/>
                    </a:lnTo>
                    <a:cubicBezTo>
                      <a:pt x="379853" y="1970020"/>
                      <a:pt x="507633" y="1962738"/>
                      <a:pt x="588268" y="1920952"/>
                    </a:cubicBezTo>
                    <a:cubicBezTo>
                      <a:pt x="731693" y="1846629"/>
                      <a:pt x="681116" y="1690931"/>
                      <a:pt x="479922" y="1587411"/>
                    </a:cubicBezTo>
                    <a:lnTo>
                      <a:pt x="480611" y="1586922"/>
                    </a:lnTo>
                    <a:lnTo>
                      <a:pt x="367723" y="1525648"/>
                    </a:lnTo>
                    <a:cubicBezTo>
                      <a:pt x="145865" y="1375765"/>
                      <a:pt x="0" y="1121940"/>
                      <a:pt x="0" y="834045"/>
                    </a:cubicBezTo>
                    <a:cubicBezTo>
                      <a:pt x="0" y="373414"/>
                      <a:pt x="373415" y="0"/>
                      <a:pt x="834046"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a:defRPr/>
                </a:pPr>
                <a:r>
                  <a:rPr lang="en-US" altLang="zh-CN" sz="2400" dirty="0">
                    <a:solidFill>
                      <a:schemeClr val="tx1"/>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A</a:t>
                </a:r>
                <a:endParaRPr lang="zh-CN" altLang="en-US" sz="2400" dirty="0">
                  <a:solidFill>
                    <a:schemeClr val="tx1"/>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grpSp>
        <p:grpSp>
          <p:nvGrpSpPr>
            <p:cNvPr id="16" name="组合 15"/>
            <p:cNvGrpSpPr/>
            <p:nvPr/>
          </p:nvGrpSpPr>
          <p:grpSpPr>
            <a:xfrm>
              <a:off x="4219576" y="2046289"/>
              <a:ext cx="1685925" cy="1978025"/>
              <a:chOff x="4219576" y="2046289"/>
              <a:chExt cx="1685925" cy="1978025"/>
            </a:xfrm>
          </p:grpSpPr>
          <p:sp>
            <p:nvSpPr>
              <p:cNvPr id="17" name="MH_SubTitle_2"/>
              <p:cNvSpPr/>
              <p:nvPr>
                <p:custDataLst>
                  <p:tags r:id="rId5"/>
                </p:custDataLst>
              </p:nvPr>
            </p:nvSpPr>
            <p:spPr>
              <a:xfrm>
                <a:off x="4356101" y="2170113"/>
                <a:ext cx="1412875" cy="141446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zh-CN" altLang="en-US" sz="2400" dirty="0" smtClean="0">
                    <a:solidFill>
                      <a:srgbClr val="FFFFF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标题</a:t>
                </a:r>
                <a:endParaRPr lang="zh-CN" altLang="en-US" sz="2400" dirty="0">
                  <a:solidFill>
                    <a:srgbClr val="FFFFF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18" name="MH_Other_2"/>
              <p:cNvSpPr/>
              <p:nvPr>
                <p:custDataLst>
                  <p:tags r:id="rId6"/>
                </p:custDataLst>
              </p:nvPr>
            </p:nvSpPr>
            <p:spPr>
              <a:xfrm>
                <a:off x="4219576" y="2046289"/>
                <a:ext cx="1685925" cy="1978025"/>
              </a:xfrm>
              <a:custGeom>
                <a:avLst/>
                <a:gdLst>
                  <a:gd name="connsiteX0" fmla="*/ 1505188 w 1685110"/>
                  <a:gd name="connsiteY0" fmla="*/ 1871330 h 1976954"/>
                  <a:gd name="connsiteX1" fmla="*/ 1558001 w 1685110"/>
                  <a:gd name="connsiteY1" fmla="*/ 1924142 h 1976954"/>
                  <a:gd name="connsiteX2" fmla="*/ 1505188 w 1685110"/>
                  <a:gd name="connsiteY2" fmla="*/ 1976954 h 1976954"/>
                  <a:gd name="connsiteX3" fmla="*/ 1452376 w 1685110"/>
                  <a:gd name="connsiteY3" fmla="*/ 1924142 h 1976954"/>
                  <a:gd name="connsiteX4" fmla="*/ 1505188 w 1685110"/>
                  <a:gd name="connsiteY4" fmla="*/ 1871330 h 1976954"/>
                  <a:gd name="connsiteX5" fmla="*/ 179922 w 1685110"/>
                  <a:gd name="connsiteY5" fmla="*/ 1871330 h 1976954"/>
                  <a:gd name="connsiteX6" fmla="*/ 232734 w 1685110"/>
                  <a:gd name="connsiteY6" fmla="*/ 1924142 h 1976954"/>
                  <a:gd name="connsiteX7" fmla="*/ 179922 w 1685110"/>
                  <a:gd name="connsiteY7" fmla="*/ 1976954 h 1976954"/>
                  <a:gd name="connsiteX8" fmla="*/ 127109 w 1685110"/>
                  <a:gd name="connsiteY8" fmla="*/ 1924142 h 1976954"/>
                  <a:gd name="connsiteX9" fmla="*/ 179922 w 1685110"/>
                  <a:gd name="connsiteY9" fmla="*/ 1871330 h 1976954"/>
                  <a:gd name="connsiteX10" fmla="*/ 851064 w 1685110"/>
                  <a:gd name="connsiteY10" fmla="*/ 0 h 1976954"/>
                  <a:gd name="connsiteX11" fmla="*/ 1685110 w 1685110"/>
                  <a:gd name="connsiteY11" fmla="*/ 834045 h 1976954"/>
                  <a:gd name="connsiteX12" fmla="*/ 1317387 w 1685110"/>
                  <a:gd name="connsiteY12" fmla="*/ 1525648 h 1976954"/>
                  <a:gd name="connsiteX13" fmla="*/ 1204499 w 1685110"/>
                  <a:gd name="connsiteY13" fmla="*/ 1586922 h 1976954"/>
                  <a:gd name="connsiteX14" fmla="*/ 1205188 w 1685110"/>
                  <a:gd name="connsiteY14" fmla="*/ 1587411 h 1976954"/>
                  <a:gd name="connsiteX15" fmla="*/ 1096842 w 1685110"/>
                  <a:gd name="connsiteY15" fmla="*/ 1920952 h 1976954"/>
                  <a:gd name="connsiteX16" fmla="*/ 1437117 w 1685110"/>
                  <a:gd name="connsiteY16" fmla="*/ 1940344 h 1976954"/>
                  <a:gd name="connsiteX17" fmla="*/ 1439652 w 1685110"/>
                  <a:gd name="connsiteY17" fmla="*/ 1959201 h 1976954"/>
                  <a:gd name="connsiteX18" fmla="*/ 1078909 w 1685110"/>
                  <a:gd name="connsiteY18" fmla="*/ 1931784 h 1976954"/>
                  <a:gd name="connsiteX19" fmla="*/ 1188163 w 1685110"/>
                  <a:gd name="connsiteY19" fmla="*/ 1575316 h 1976954"/>
                  <a:gd name="connsiteX20" fmla="*/ 1189182 w 1685110"/>
                  <a:gd name="connsiteY20" fmla="*/ 1576040 h 1976954"/>
                  <a:gd name="connsiteX21" fmla="*/ 1307912 w 1685110"/>
                  <a:gd name="connsiteY21" fmla="*/ 1511596 h 1976954"/>
                  <a:gd name="connsiteX22" fmla="*/ 1668162 w 1685110"/>
                  <a:gd name="connsiteY22" fmla="*/ 834045 h 1976954"/>
                  <a:gd name="connsiteX23" fmla="*/ 851064 w 1685110"/>
                  <a:gd name="connsiteY23" fmla="*/ 16948 h 1976954"/>
                  <a:gd name="connsiteX24" fmla="*/ 842681 w 1685110"/>
                  <a:gd name="connsiteY24" fmla="*/ 17793 h 1976954"/>
                  <a:gd name="connsiteX25" fmla="*/ 842681 w 1685110"/>
                  <a:gd name="connsiteY25" fmla="*/ 845 h 1976954"/>
                  <a:gd name="connsiteX26" fmla="*/ 834046 w 1685110"/>
                  <a:gd name="connsiteY26" fmla="*/ 0 h 1976954"/>
                  <a:gd name="connsiteX27" fmla="*/ 842429 w 1685110"/>
                  <a:gd name="connsiteY27" fmla="*/ 845 h 1976954"/>
                  <a:gd name="connsiteX28" fmla="*/ 842429 w 1685110"/>
                  <a:gd name="connsiteY28" fmla="*/ 17793 h 1976954"/>
                  <a:gd name="connsiteX29" fmla="*/ 834046 w 1685110"/>
                  <a:gd name="connsiteY29" fmla="*/ 16948 h 1976954"/>
                  <a:gd name="connsiteX30" fmla="*/ 16948 w 1685110"/>
                  <a:gd name="connsiteY30" fmla="*/ 834045 h 1976954"/>
                  <a:gd name="connsiteX31" fmla="*/ 377198 w 1685110"/>
                  <a:gd name="connsiteY31" fmla="*/ 1511596 h 1976954"/>
                  <a:gd name="connsiteX32" fmla="*/ 495928 w 1685110"/>
                  <a:gd name="connsiteY32" fmla="*/ 1576040 h 1976954"/>
                  <a:gd name="connsiteX33" fmla="*/ 496947 w 1685110"/>
                  <a:gd name="connsiteY33" fmla="*/ 1575316 h 1976954"/>
                  <a:gd name="connsiteX34" fmla="*/ 606201 w 1685110"/>
                  <a:gd name="connsiteY34" fmla="*/ 1931784 h 1976954"/>
                  <a:gd name="connsiteX35" fmla="*/ 245458 w 1685110"/>
                  <a:gd name="connsiteY35" fmla="*/ 1959201 h 1976954"/>
                  <a:gd name="connsiteX36" fmla="*/ 247993 w 1685110"/>
                  <a:gd name="connsiteY36" fmla="*/ 1940344 h 1976954"/>
                  <a:gd name="connsiteX37" fmla="*/ 588268 w 1685110"/>
                  <a:gd name="connsiteY37" fmla="*/ 1920952 h 1976954"/>
                  <a:gd name="connsiteX38" fmla="*/ 479922 w 1685110"/>
                  <a:gd name="connsiteY38" fmla="*/ 1587411 h 1976954"/>
                  <a:gd name="connsiteX39" fmla="*/ 480611 w 1685110"/>
                  <a:gd name="connsiteY39" fmla="*/ 1586922 h 1976954"/>
                  <a:gd name="connsiteX40" fmla="*/ 367723 w 1685110"/>
                  <a:gd name="connsiteY40" fmla="*/ 1525648 h 1976954"/>
                  <a:gd name="connsiteX41" fmla="*/ 0 w 1685110"/>
                  <a:gd name="connsiteY41" fmla="*/ 834045 h 1976954"/>
                  <a:gd name="connsiteX42" fmla="*/ 834046 w 1685110"/>
                  <a:gd name="connsiteY42" fmla="*/ 0 h 19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85110" h="1976954">
                    <a:moveTo>
                      <a:pt x="1505188" y="1871330"/>
                    </a:moveTo>
                    <a:cubicBezTo>
                      <a:pt x="1534356" y="1871330"/>
                      <a:pt x="1558001" y="1894974"/>
                      <a:pt x="1558001" y="1924142"/>
                    </a:cubicBezTo>
                    <a:cubicBezTo>
                      <a:pt x="1558001" y="1953309"/>
                      <a:pt x="1534356" y="1976954"/>
                      <a:pt x="1505188" y="1976954"/>
                    </a:cubicBezTo>
                    <a:cubicBezTo>
                      <a:pt x="1476021" y="1976954"/>
                      <a:pt x="1452376" y="1953309"/>
                      <a:pt x="1452376" y="1924142"/>
                    </a:cubicBezTo>
                    <a:cubicBezTo>
                      <a:pt x="1452376" y="1894974"/>
                      <a:pt x="1476021" y="1871330"/>
                      <a:pt x="1505188" y="1871330"/>
                    </a:cubicBezTo>
                    <a:close/>
                    <a:moveTo>
                      <a:pt x="179922" y="1871330"/>
                    </a:moveTo>
                    <a:cubicBezTo>
                      <a:pt x="209089" y="1871330"/>
                      <a:pt x="232734" y="1894974"/>
                      <a:pt x="232734" y="1924142"/>
                    </a:cubicBezTo>
                    <a:cubicBezTo>
                      <a:pt x="232734" y="1953309"/>
                      <a:pt x="209089" y="1976954"/>
                      <a:pt x="179922" y="1976954"/>
                    </a:cubicBezTo>
                    <a:cubicBezTo>
                      <a:pt x="150754" y="1976954"/>
                      <a:pt x="127109" y="1953309"/>
                      <a:pt x="127109" y="1924142"/>
                    </a:cubicBezTo>
                    <a:cubicBezTo>
                      <a:pt x="127109" y="1894974"/>
                      <a:pt x="150754" y="1871330"/>
                      <a:pt x="179922" y="1871330"/>
                    </a:cubicBezTo>
                    <a:close/>
                    <a:moveTo>
                      <a:pt x="851064" y="0"/>
                    </a:moveTo>
                    <a:cubicBezTo>
                      <a:pt x="1311695" y="0"/>
                      <a:pt x="1685110" y="373414"/>
                      <a:pt x="1685110" y="834045"/>
                    </a:cubicBezTo>
                    <a:cubicBezTo>
                      <a:pt x="1685110" y="1121940"/>
                      <a:pt x="1539245" y="1375765"/>
                      <a:pt x="1317387" y="1525648"/>
                    </a:cubicBezTo>
                    <a:lnTo>
                      <a:pt x="1204499" y="1586922"/>
                    </a:lnTo>
                    <a:lnTo>
                      <a:pt x="1205188" y="1587411"/>
                    </a:lnTo>
                    <a:cubicBezTo>
                      <a:pt x="1003994" y="1690931"/>
                      <a:pt x="953417" y="1846629"/>
                      <a:pt x="1096842" y="1920952"/>
                    </a:cubicBezTo>
                    <a:cubicBezTo>
                      <a:pt x="1177477" y="1962738"/>
                      <a:pt x="1305257" y="1970020"/>
                      <a:pt x="1437117" y="1940344"/>
                    </a:cubicBezTo>
                    <a:lnTo>
                      <a:pt x="1439652" y="1959201"/>
                    </a:lnTo>
                    <a:cubicBezTo>
                      <a:pt x="1299336" y="1990374"/>
                      <a:pt x="1163385" y="1980041"/>
                      <a:pt x="1078909" y="1931784"/>
                    </a:cubicBezTo>
                    <a:cubicBezTo>
                      <a:pt x="934232" y="1849137"/>
                      <a:pt x="984601" y="1684798"/>
                      <a:pt x="1188163" y="1575316"/>
                    </a:cubicBezTo>
                    <a:lnTo>
                      <a:pt x="1189182" y="1576040"/>
                    </a:lnTo>
                    <a:lnTo>
                      <a:pt x="1307912" y="1511596"/>
                    </a:lnTo>
                    <a:cubicBezTo>
                      <a:pt x="1525261" y="1364757"/>
                      <a:pt x="1668162" y="1116089"/>
                      <a:pt x="1668162" y="834045"/>
                    </a:cubicBezTo>
                    <a:cubicBezTo>
                      <a:pt x="1668162" y="382774"/>
                      <a:pt x="1302335" y="16948"/>
                      <a:pt x="851064" y="16948"/>
                    </a:cubicBezTo>
                    <a:lnTo>
                      <a:pt x="842681" y="17793"/>
                    </a:lnTo>
                    <a:lnTo>
                      <a:pt x="842681" y="845"/>
                    </a:lnTo>
                    <a:close/>
                    <a:moveTo>
                      <a:pt x="834046" y="0"/>
                    </a:moveTo>
                    <a:lnTo>
                      <a:pt x="842429" y="845"/>
                    </a:lnTo>
                    <a:lnTo>
                      <a:pt x="842429" y="17793"/>
                    </a:lnTo>
                    <a:lnTo>
                      <a:pt x="834046" y="16948"/>
                    </a:lnTo>
                    <a:cubicBezTo>
                      <a:pt x="382775" y="16948"/>
                      <a:pt x="16948" y="382774"/>
                      <a:pt x="16948" y="834045"/>
                    </a:cubicBezTo>
                    <a:cubicBezTo>
                      <a:pt x="16948" y="1116089"/>
                      <a:pt x="159849" y="1364757"/>
                      <a:pt x="377198" y="1511596"/>
                    </a:cubicBezTo>
                    <a:lnTo>
                      <a:pt x="495928" y="1576040"/>
                    </a:lnTo>
                    <a:lnTo>
                      <a:pt x="496947" y="1575316"/>
                    </a:lnTo>
                    <a:cubicBezTo>
                      <a:pt x="700509" y="1684798"/>
                      <a:pt x="750878" y="1849137"/>
                      <a:pt x="606201" y="1931784"/>
                    </a:cubicBezTo>
                    <a:cubicBezTo>
                      <a:pt x="521725" y="1980041"/>
                      <a:pt x="385774" y="1990374"/>
                      <a:pt x="245458" y="1959201"/>
                    </a:cubicBezTo>
                    <a:lnTo>
                      <a:pt x="247993" y="1940344"/>
                    </a:lnTo>
                    <a:cubicBezTo>
                      <a:pt x="379853" y="1970020"/>
                      <a:pt x="507633" y="1962738"/>
                      <a:pt x="588268" y="1920952"/>
                    </a:cubicBezTo>
                    <a:cubicBezTo>
                      <a:pt x="731693" y="1846629"/>
                      <a:pt x="681116" y="1690931"/>
                      <a:pt x="479922" y="1587411"/>
                    </a:cubicBezTo>
                    <a:lnTo>
                      <a:pt x="480611" y="1586922"/>
                    </a:lnTo>
                    <a:lnTo>
                      <a:pt x="367723" y="1525648"/>
                    </a:lnTo>
                    <a:cubicBezTo>
                      <a:pt x="145865" y="1375765"/>
                      <a:pt x="0" y="1121940"/>
                      <a:pt x="0" y="834045"/>
                    </a:cubicBezTo>
                    <a:cubicBezTo>
                      <a:pt x="0" y="373414"/>
                      <a:pt x="373415" y="0"/>
                      <a:pt x="834046"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a:defRPr/>
                </a:pPr>
                <a:r>
                  <a:rPr lang="en-US" altLang="zh-CN" sz="2400" dirty="0">
                    <a:solidFill>
                      <a:schemeClr val="tx1"/>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B</a:t>
                </a:r>
                <a:endParaRPr lang="zh-CN" altLang="en-US" sz="2400" dirty="0">
                  <a:solidFill>
                    <a:schemeClr val="tx1"/>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grpSp>
        <p:grpSp>
          <p:nvGrpSpPr>
            <p:cNvPr id="19" name="组合 18"/>
            <p:cNvGrpSpPr/>
            <p:nvPr/>
          </p:nvGrpSpPr>
          <p:grpSpPr>
            <a:xfrm>
              <a:off x="6264276" y="2046289"/>
              <a:ext cx="1685925" cy="1978025"/>
              <a:chOff x="6264276" y="2046289"/>
              <a:chExt cx="1685925" cy="1978025"/>
            </a:xfrm>
          </p:grpSpPr>
          <p:sp>
            <p:nvSpPr>
              <p:cNvPr id="20" name="MH_SubTitle_3"/>
              <p:cNvSpPr/>
              <p:nvPr>
                <p:custDataLst>
                  <p:tags r:id="rId3"/>
                </p:custDataLst>
              </p:nvPr>
            </p:nvSpPr>
            <p:spPr>
              <a:xfrm>
                <a:off x="6400801" y="2170113"/>
                <a:ext cx="1412875" cy="14144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zh-CN" altLang="en-US" sz="2400" dirty="0" smtClean="0">
                    <a:solidFill>
                      <a:srgbClr val="FFFFF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标题</a:t>
                </a:r>
                <a:endParaRPr lang="zh-CN" altLang="en-US" sz="2400" dirty="0">
                  <a:solidFill>
                    <a:srgbClr val="FFFFF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1" name="MH_Other_3"/>
              <p:cNvSpPr/>
              <p:nvPr>
                <p:custDataLst>
                  <p:tags r:id="rId4"/>
                </p:custDataLst>
              </p:nvPr>
            </p:nvSpPr>
            <p:spPr>
              <a:xfrm>
                <a:off x="6264276" y="2046289"/>
                <a:ext cx="1685925" cy="1978025"/>
              </a:xfrm>
              <a:custGeom>
                <a:avLst/>
                <a:gdLst>
                  <a:gd name="connsiteX0" fmla="*/ 1505188 w 1685110"/>
                  <a:gd name="connsiteY0" fmla="*/ 1871330 h 1976954"/>
                  <a:gd name="connsiteX1" fmla="*/ 1558001 w 1685110"/>
                  <a:gd name="connsiteY1" fmla="*/ 1924142 h 1976954"/>
                  <a:gd name="connsiteX2" fmla="*/ 1505188 w 1685110"/>
                  <a:gd name="connsiteY2" fmla="*/ 1976954 h 1976954"/>
                  <a:gd name="connsiteX3" fmla="*/ 1452376 w 1685110"/>
                  <a:gd name="connsiteY3" fmla="*/ 1924142 h 1976954"/>
                  <a:gd name="connsiteX4" fmla="*/ 1505188 w 1685110"/>
                  <a:gd name="connsiteY4" fmla="*/ 1871330 h 1976954"/>
                  <a:gd name="connsiteX5" fmla="*/ 179922 w 1685110"/>
                  <a:gd name="connsiteY5" fmla="*/ 1871330 h 1976954"/>
                  <a:gd name="connsiteX6" fmla="*/ 232734 w 1685110"/>
                  <a:gd name="connsiteY6" fmla="*/ 1924142 h 1976954"/>
                  <a:gd name="connsiteX7" fmla="*/ 179922 w 1685110"/>
                  <a:gd name="connsiteY7" fmla="*/ 1976954 h 1976954"/>
                  <a:gd name="connsiteX8" fmla="*/ 127109 w 1685110"/>
                  <a:gd name="connsiteY8" fmla="*/ 1924142 h 1976954"/>
                  <a:gd name="connsiteX9" fmla="*/ 179922 w 1685110"/>
                  <a:gd name="connsiteY9" fmla="*/ 1871330 h 1976954"/>
                  <a:gd name="connsiteX10" fmla="*/ 851064 w 1685110"/>
                  <a:gd name="connsiteY10" fmla="*/ 0 h 1976954"/>
                  <a:gd name="connsiteX11" fmla="*/ 1685110 w 1685110"/>
                  <a:gd name="connsiteY11" fmla="*/ 834045 h 1976954"/>
                  <a:gd name="connsiteX12" fmla="*/ 1317387 w 1685110"/>
                  <a:gd name="connsiteY12" fmla="*/ 1525648 h 1976954"/>
                  <a:gd name="connsiteX13" fmla="*/ 1204499 w 1685110"/>
                  <a:gd name="connsiteY13" fmla="*/ 1586922 h 1976954"/>
                  <a:gd name="connsiteX14" fmla="*/ 1205188 w 1685110"/>
                  <a:gd name="connsiteY14" fmla="*/ 1587411 h 1976954"/>
                  <a:gd name="connsiteX15" fmla="*/ 1096842 w 1685110"/>
                  <a:gd name="connsiteY15" fmla="*/ 1920952 h 1976954"/>
                  <a:gd name="connsiteX16" fmla="*/ 1437117 w 1685110"/>
                  <a:gd name="connsiteY16" fmla="*/ 1940344 h 1976954"/>
                  <a:gd name="connsiteX17" fmla="*/ 1439652 w 1685110"/>
                  <a:gd name="connsiteY17" fmla="*/ 1959201 h 1976954"/>
                  <a:gd name="connsiteX18" fmla="*/ 1078909 w 1685110"/>
                  <a:gd name="connsiteY18" fmla="*/ 1931784 h 1976954"/>
                  <a:gd name="connsiteX19" fmla="*/ 1188163 w 1685110"/>
                  <a:gd name="connsiteY19" fmla="*/ 1575316 h 1976954"/>
                  <a:gd name="connsiteX20" fmla="*/ 1189182 w 1685110"/>
                  <a:gd name="connsiteY20" fmla="*/ 1576040 h 1976954"/>
                  <a:gd name="connsiteX21" fmla="*/ 1307912 w 1685110"/>
                  <a:gd name="connsiteY21" fmla="*/ 1511596 h 1976954"/>
                  <a:gd name="connsiteX22" fmla="*/ 1668162 w 1685110"/>
                  <a:gd name="connsiteY22" fmla="*/ 834045 h 1976954"/>
                  <a:gd name="connsiteX23" fmla="*/ 851064 w 1685110"/>
                  <a:gd name="connsiteY23" fmla="*/ 16948 h 1976954"/>
                  <a:gd name="connsiteX24" fmla="*/ 842681 w 1685110"/>
                  <a:gd name="connsiteY24" fmla="*/ 17793 h 1976954"/>
                  <a:gd name="connsiteX25" fmla="*/ 842681 w 1685110"/>
                  <a:gd name="connsiteY25" fmla="*/ 845 h 1976954"/>
                  <a:gd name="connsiteX26" fmla="*/ 834046 w 1685110"/>
                  <a:gd name="connsiteY26" fmla="*/ 0 h 1976954"/>
                  <a:gd name="connsiteX27" fmla="*/ 842429 w 1685110"/>
                  <a:gd name="connsiteY27" fmla="*/ 845 h 1976954"/>
                  <a:gd name="connsiteX28" fmla="*/ 842429 w 1685110"/>
                  <a:gd name="connsiteY28" fmla="*/ 17793 h 1976954"/>
                  <a:gd name="connsiteX29" fmla="*/ 834046 w 1685110"/>
                  <a:gd name="connsiteY29" fmla="*/ 16948 h 1976954"/>
                  <a:gd name="connsiteX30" fmla="*/ 16948 w 1685110"/>
                  <a:gd name="connsiteY30" fmla="*/ 834045 h 1976954"/>
                  <a:gd name="connsiteX31" fmla="*/ 377198 w 1685110"/>
                  <a:gd name="connsiteY31" fmla="*/ 1511596 h 1976954"/>
                  <a:gd name="connsiteX32" fmla="*/ 495928 w 1685110"/>
                  <a:gd name="connsiteY32" fmla="*/ 1576040 h 1976954"/>
                  <a:gd name="connsiteX33" fmla="*/ 496947 w 1685110"/>
                  <a:gd name="connsiteY33" fmla="*/ 1575316 h 1976954"/>
                  <a:gd name="connsiteX34" fmla="*/ 606201 w 1685110"/>
                  <a:gd name="connsiteY34" fmla="*/ 1931784 h 1976954"/>
                  <a:gd name="connsiteX35" fmla="*/ 245458 w 1685110"/>
                  <a:gd name="connsiteY35" fmla="*/ 1959201 h 1976954"/>
                  <a:gd name="connsiteX36" fmla="*/ 247993 w 1685110"/>
                  <a:gd name="connsiteY36" fmla="*/ 1940344 h 1976954"/>
                  <a:gd name="connsiteX37" fmla="*/ 588268 w 1685110"/>
                  <a:gd name="connsiteY37" fmla="*/ 1920952 h 1976954"/>
                  <a:gd name="connsiteX38" fmla="*/ 479922 w 1685110"/>
                  <a:gd name="connsiteY38" fmla="*/ 1587411 h 1976954"/>
                  <a:gd name="connsiteX39" fmla="*/ 480611 w 1685110"/>
                  <a:gd name="connsiteY39" fmla="*/ 1586922 h 1976954"/>
                  <a:gd name="connsiteX40" fmla="*/ 367723 w 1685110"/>
                  <a:gd name="connsiteY40" fmla="*/ 1525648 h 1976954"/>
                  <a:gd name="connsiteX41" fmla="*/ 0 w 1685110"/>
                  <a:gd name="connsiteY41" fmla="*/ 834045 h 1976954"/>
                  <a:gd name="connsiteX42" fmla="*/ 834046 w 1685110"/>
                  <a:gd name="connsiteY42" fmla="*/ 0 h 19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85110" h="1976954">
                    <a:moveTo>
                      <a:pt x="1505188" y="1871330"/>
                    </a:moveTo>
                    <a:cubicBezTo>
                      <a:pt x="1534356" y="1871330"/>
                      <a:pt x="1558001" y="1894974"/>
                      <a:pt x="1558001" y="1924142"/>
                    </a:cubicBezTo>
                    <a:cubicBezTo>
                      <a:pt x="1558001" y="1953309"/>
                      <a:pt x="1534356" y="1976954"/>
                      <a:pt x="1505188" y="1976954"/>
                    </a:cubicBezTo>
                    <a:cubicBezTo>
                      <a:pt x="1476021" y="1976954"/>
                      <a:pt x="1452376" y="1953309"/>
                      <a:pt x="1452376" y="1924142"/>
                    </a:cubicBezTo>
                    <a:cubicBezTo>
                      <a:pt x="1452376" y="1894974"/>
                      <a:pt x="1476021" y="1871330"/>
                      <a:pt x="1505188" y="1871330"/>
                    </a:cubicBezTo>
                    <a:close/>
                    <a:moveTo>
                      <a:pt x="179922" y="1871330"/>
                    </a:moveTo>
                    <a:cubicBezTo>
                      <a:pt x="209089" y="1871330"/>
                      <a:pt x="232734" y="1894974"/>
                      <a:pt x="232734" y="1924142"/>
                    </a:cubicBezTo>
                    <a:cubicBezTo>
                      <a:pt x="232734" y="1953309"/>
                      <a:pt x="209089" y="1976954"/>
                      <a:pt x="179922" y="1976954"/>
                    </a:cubicBezTo>
                    <a:cubicBezTo>
                      <a:pt x="150754" y="1976954"/>
                      <a:pt x="127109" y="1953309"/>
                      <a:pt x="127109" y="1924142"/>
                    </a:cubicBezTo>
                    <a:cubicBezTo>
                      <a:pt x="127109" y="1894974"/>
                      <a:pt x="150754" y="1871330"/>
                      <a:pt x="179922" y="1871330"/>
                    </a:cubicBezTo>
                    <a:close/>
                    <a:moveTo>
                      <a:pt x="851064" y="0"/>
                    </a:moveTo>
                    <a:cubicBezTo>
                      <a:pt x="1311695" y="0"/>
                      <a:pt x="1685110" y="373414"/>
                      <a:pt x="1685110" y="834045"/>
                    </a:cubicBezTo>
                    <a:cubicBezTo>
                      <a:pt x="1685110" y="1121940"/>
                      <a:pt x="1539245" y="1375765"/>
                      <a:pt x="1317387" y="1525648"/>
                    </a:cubicBezTo>
                    <a:lnTo>
                      <a:pt x="1204499" y="1586922"/>
                    </a:lnTo>
                    <a:lnTo>
                      <a:pt x="1205188" y="1587411"/>
                    </a:lnTo>
                    <a:cubicBezTo>
                      <a:pt x="1003994" y="1690931"/>
                      <a:pt x="953417" y="1846629"/>
                      <a:pt x="1096842" y="1920952"/>
                    </a:cubicBezTo>
                    <a:cubicBezTo>
                      <a:pt x="1177477" y="1962738"/>
                      <a:pt x="1305257" y="1970020"/>
                      <a:pt x="1437117" y="1940344"/>
                    </a:cubicBezTo>
                    <a:lnTo>
                      <a:pt x="1439652" y="1959201"/>
                    </a:lnTo>
                    <a:cubicBezTo>
                      <a:pt x="1299336" y="1990374"/>
                      <a:pt x="1163385" y="1980041"/>
                      <a:pt x="1078909" y="1931784"/>
                    </a:cubicBezTo>
                    <a:cubicBezTo>
                      <a:pt x="934232" y="1849137"/>
                      <a:pt x="984601" y="1684798"/>
                      <a:pt x="1188163" y="1575316"/>
                    </a:cubicBezTo>
                    <a:lnTo>
                      <a:pt x="1189182" y="1576040"/>
                    </a:lnTo>
                    <a:lnTo>
                      <a:pt x="1307912" y="1511596"/>
                    </a:lnTo>
                    <a:cubicBezTo>
                      <a:pt x="1525261" y="1364757"/>
                      <a:pt x="1668162" y="1116089"/>
                      <a:pt x="1668162" y="834045"/>
                    </a:cubicBezTo>
                    <a:cubicBezTo>
                      <a:pt x="1668162" y="382774"/>
                      <a:pt x="1302335" y="16948"/>
                      <a:pt x="851064" y="16948"/>
                    </a:cubicBezTo>
                    <a:lnTo>
                      <a:pt x="842681" y="17793"/>
                    </a:lnTo>
                    <a:lnTo>
                      <a:pt x="842681" y="845"/>
                    </a:lnTo>
                    <a:close/>
                    <a:moveTo>
                      <a:pt x="834046" y="0"/>
                    </a:moveTo>
                    <a:lnTo>
                      <a:pt x="842429" y="845"/>
                    </a:lnTo>
                    <a:lnTo>
                      <a:pt x="842429" y="17793"/>
                    </a:lnTo>
                    <a:lnTo>
                      <a:pt x="834046" y="16948"/>
                    </a:lnTo>
                    <a:cubicBezTo>
                      <a:pt x="382775" y="16948"/>
                      <a:pt x="16948" y="382774"/>
                      <a:pt x="16948" y="834045"/>
                    </a:cubicBezTo>
                    <a:cubicBezTo>
                      <a:pt x="16948" y="1116089"/>
                      <a:pt x="159849" y="1364757"/>
                      <a:pt x="377198" y="1511596"/>
                    </a:cubicBezTo>
                    <a:lnTo>
                      <a:pt x="495928" y="1576040"/>
                    </a:lnTo>
                    <a:lnTo>
                      <a:pt x="496947" y="1575316"/>
                    </a:lnTo>
                    <a:cubicBezTo>
                      <a:pt x="700509" y="1684798"/>
                      <a:pt x="750878" y="1849137"/>
                      <a:pt x="606201" y="1931784"/>
                    </a:cubicBezTo>
                    <a:cubicBezTo>
                      <a:pt x="521725" y="1980041"/>
                      <a:pt x="385774" y="1990374"/>
                      <a:pt x="245458" y="1959201"/>
                    </a:cubicBezTo>
                    <a:lnTo>
                      <a:pt x="247993" y="1940344"/>
                    </a:lnTo>
                    <a:cubicBezTo>
                      <a:pt x="379853" y="1970020"/>
                      <a:pt x="507633" y="1962738"/>
                      <a:pt x="588268" y="1920952"/>
                    </a:cubicBezTo>
                    <a:cubicBezTo>
                      <a:pt x="731693" y="1846629"/>
                      <a:pt x="681116" y="1690931"/>
                      <a:pt x="479922" y="1587411"/>
                    </a:cubicBezTo>
                    <a:lnTo>
                      <a:pt x="480611" y="1586922"/>
                    </a:lnTo>
                    <a:lnTo>
                      <a:pt x="367723" y="1525648"/>
                    </a:lnTo>
                    <a:cubicBezTo>
                      <a:pt x="145865" y="1375765"/>
                      <a:pt x="0" y="1121940"/>
                      <a:pt x="0" y="834045"/>
                    </a:cubicBezTo>
                    <a:cubicBezTo>
                      <a:pt x="0" y="373414"/>
                      <a:pt x="373415" y="0"/>
                      <a:pt x="834046"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a:defRPr/>
                </a:pPr>
                <a:r>
                  <a:rPr lang="en-US" altLang="zh-CN" sz="2400" dirty="0">
                    <a:solidFill>
                      <a:schemeClr val="tx1"/>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C</a:t>
                </a:r>
                <a:endParaRPr lang="zh-CN" altLang="en-US" sz="2400" dirty="0">
                  <a:solidFill>
                    <a:schemeClr val="tx1"/>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grpSp>
        <p:grpSp>
          <p:nvGrpSpPr>
            <p:cNvPr id="22" name="组合 21"/>
            <p:cNvGrpSpPr/>
            <p:nvPr/>
          </p:nvGrpSpPr>
          <p:grpSpPr>
            <a:xfrm>
              <a:off x="8308975" y="2046289"/>
              <a:ext cx="1684338" cy="1978025"/>
              <a:chOff x="8308975" y="2046289"/>
              <a:chExt cx="1684338" cy="1978025"/>
            </a:xfrm>
          </p:grpSpPr>
          <p:sp>
            <p:nvSpPr>
              <p:cNvPr id="23" name="MH_SubTitle_4"/>
              <p:cNvSpPr/>
              <p:nvPr>
                <p:custDataLst>
                  <p:tags r:id="rId1"/>
                </p:custDataLst>
              </p:nvPr>
            </p:nvSpPr>
            <p:spPr>
              <a:xfrm>
                <a:off x="8443913" y="2170113"/>
                <a:ext cx="1414462" cy="141446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zh-CN" altLang="en-US" sz="2400" dirty="0" smtClean="0">
                    <a:solidFill>
                      <a:srgbClr val="FFFFF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标题</a:t>
                </a:r>
                <a:endParaRPr lang="zh-CN" altLang="en-US" sz="2400" dirty="0">
                  <a:solidFill>
                    <a:srgbClr val="FFFFF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4" name="MH_Other_4"/>
              <p:cNvSpPr/>
              <p:nvPr>
                <p:custDataLst>
                  <p:tags r:id="rId2"/>
                </p:custDataLst>
              </p:nvPr>
            </p:nvSpPr>
            <p:spPr>
              <a:xfrm>
                <a:off x="8308975" y="2046289"/>
                <a:ext cx="1684338" cy="1978025"/>
              </a:xfrm>
              <a:custGeom>
                <a:avLst/>
                <a:gdLst>
                  <a:gd name="connsiteX0" fmla="*/ 1505188 w 1685110"/>
                  <a:gd name="connsiteY0" fmla="*/ 1871330 h 1976954"/>
                  <a:gd name="connsiteX1" fmla="*/ 1558001 w 1685110"/>
                  <a:gd name="connsiteY1" fmla="*/ 1924142 h 1976954"/>
                  <a:gd name="connsiteX2" fmla="*/ 1505188 w 1685110"/>
                  <a:gd name="connsiteY2" fmla="*/ 1976954 h 1976954"/>
                  <a:gd name="connsiteX3" fmla="*/ 1452376 w 1685110"/>
                  <a:gd name="connsiteY3" fmla="*/ 1924142 h 1976954"/>
                  <a:gd name="connsiteX4" fmla="*/ 1505188 w 1685110"/>
                  <a:gd name="connsiteY4" fmla="*/ 1871330 h 1976954"/>
                  <a:gd name="connsiteX5" fmla="*/ 179922 w 1685110"/>
                  <a:gd name="connsiteY5" fmla="*/ 1871330 h 1976954"/>
                  <a:gd name="connsiteX6" fmla="*/ 232734 w 1685110"/>
                  <a:gd name="connsiteY6" fmla="*/ 1924142 h 1976954"/>
                  <a:gd name="connsiteX7" fmla="*/ 179922 w 1685110"/>
                  <a:gd name="connsiteY7" fmla="*/ 1976954 h 1976954"/>
                  <a:gd name="connsiteX8" fmla="*/ 127109 w 1685110"/>
                  <a:gd name="connsiteY8" fmla="*/ 1924142 h 1976954"/>
                  <a:gd name="connsiteX9" fmla="*/ 179922 w 1685110"/>
                  <a:gd name="connsiteY9" fmla="*/ 1871330 h 1976954"/>
                  <a:gd name="connsiteX10" fmla="*/ 851064 w 1685110"/>
                  <a:gd name="connsiteY10" fmla="*/ 0 h 1976954"/>
                  <a:gd name="connsiteX11" fmla="*/ 1685110 w 1685110"/>
                  <a:gd name="connsiteY11" fmla="*/ 834045 h 1976954"/>
                  <a:gd name="connsiteX12" fmla="*/ 1317387 w 1685110"/>
                  <a:gd name="connsiteY12" fmla="*/ 1525648 h 1976954"/>
                  <a:gd name="connsiteX13" fmla="*/ 1204499 w 1685110"/>
                  <a:gd name="connsiteY13" fmla="*/ 1586922 h 1976954"/>
                  <a:gd name="connsiteX14" fmla="*/ 1205188 w 1685110"/>
                  <a:gd name="connsiteY14" fmla="*/ 1587411 h 1976954"/>
                  <a:gd name="connsiteX15" fmla="*/ 1096842 w 1685110"/>
                  <a:gd name="connsiteY15" fmla="*/ 1920952 h 1976954"/>
                  <a:gd name="connsiteX16" fmla="*/ 1437117 w 1685110"/>
                  <a:gd name="connsiteY16" fmla="*/ 1940344 h 1976954"/>
                  <a:gd name="connsiteX17" fmla="*/ 1439652 w 1685110"/>
                  <a:gd name="connsiteY17" fmla="*/ 1959201 h 1976954"/>
                  <a:gd name="connsiteX18" fmla="*/ 1078909 w 1685110"/>
                  <a:gd name="connsiteY18" fmla="*/ 1931784 h 1976954"/>
                  <a:gd name="connsiteX19" fmla="*/ 1188163 w 1685110"/>
                  <a:gd name="connsiteY19" fmla="*/ 1575316 h 1976954"/>
                  <a:gd name="connsiteX20" fmla="*/ 1189182 w 1685110"/>
                  <a:gd name="connsiteY20" fmla="*/ 1576040 h 1976954"/>
                  <a:gd name="connsiteX21" fmla="*/ 1307912 w 1685110"/>
                  <a:gd name="connsiteY21" fmla="*/ 1511596 h 1976954"/>
                  <a:gd name="connsiteX22" fmla="*/ 1668162 w 1685110"/>
                  <a:gd name="connsiteY22" fmla="*/ 834045 h 1976954"/>
                  <a:gd name="connsiteX23" fmla="*/ 851064 w 1685110"/>
                  <a:gd name="connsiteY23" fmla="*/ 16948 h 1976954"/>
                  <a:gd name="connsiteX24" fmla="*/ 842681 w 1685110"/>
                  <a:gd name="connsiteY24" fmla="*/ 17793 h 1976954"/>
                  <a:gd name="connsiteX25" fmla="*/ 842681 w 1685110"/>
                  <a:gd name="connsiteY25" fmla="*/ 845 h 1976954"/>
                  <a:gd name="connsiteX26" fmla="*/ 834046 w 1685110"/>
                  <a:gd name="connsiteY26" fmla="*/ 0 h 1976954"/>
                  <a:gd name="connsiteX27" fmla="*/ 842429 w 1685110"/>
                  <a:gd name="connsiteY27" fmla="*/ 845 h 1976954"/>
                  <a:gd name="connsiteX28" fmla="*/ 842429 w 1685110"/>
                  <a:gd name="connsiteY28" fmla="*/ 17793 h 1976954"/>
                  <a:gd name="connsiteX29" fmla="*/ 834046 w 1685110"/>
                  <a:gd name="connsiteY29" fmla="*/ 16948 h 1976954"/>
                  <a:gd name="connsiteX30" fmla="*/ 16948 w 1685110"/>
                  <a:gd name="connsiteY30" fmla="*/ 834045 h 1976954"/>
                  <a:gd name="connsiteX31" fmla="*/ 377198 w 1685110"/>
                  <a:gd name="connsiteY31" fmla="*/ 1511596 h 1976954"/>
                  <a:gd name="connsiteX32" fmla="*/ 495928 w 1685110"/>
                  <a:gd name="connsiteY32" fmla="*/ 1576040 h 1976954"/>
                  <a:gd name="connsiteX33" fmla="*/ 496947 w 1685110"/>
                  <a:gd name="connsiteY33" fmla="*/ 1575316 h 1976954"/>
                  <a:gd name="connsiteX34" fmla="*/ 606201 w 1685110"/>
                  <a:gd name="connsiteY34" fmla="*/ 1931784 h 1976954"/>
                  <a:gd name="connsiteX35" fmla="*/ 245458 w 1685110"/>
                  <a:gd name="connsiteY35" fmla="*/ 1959201 h 1976954"/>
                  <a:gd name="connsiteX36" fmla="*/ 247993 w 1685110"/>
                  <a:gd name="connsiteY36" fmla="*/ 1940344 h 1976954"/>
                  <a:gd name="connsiteX37" fmla="*/ 588268 w 1685110"/>
                  <a:gd name="connsiteY37" fmla="*/ 1920952 h 1976954"/>
                  <a:gd name="connsiteX38" fmla="*/ 479922 w 1685110"/>
                  <a:gd name="connsiteY38" fmla="*/ 1587411 h 1976954"/>
                  <a:gd name="connsiteX39" fmla="*/ 480611 w 1685110"/>
                  <a:gd name="connsiteY39" fmla="*/ 1586922 h 1976954"/>
                  <a:gd name="connsiteX40" fmla="*/ 367723 w 1685110"/>
                  <a:gd name="connsiteY40" fmla="*/ 1525648 h 1976954"/>
                  <a:gd name="connsiteX41" fmla="*/ 0 w 1685110"/>
                  <a:gd name="connsiteY41" fmla="*/ 834045 h 1976954"/>
                  <a:gd name="connsiteX42" fmla="*/ 834046 w 1685110"/>
                  <a:gd name="connsiteY42" fmla="*/ 0 h 19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85110" h="1976954">
                    <a:moveTo>
                      <a:pt x="1505188" y="1871330"/>
                    </a:moveTo>
                    <a:cubicBezTo>
                      <a:pt x="1534356" y="1871330"/>
                      <a:pt x="1558001" y="1894974"/>
                      <a:pt x="1558001" y="1924142"/>
                    </a:cubicBezTo>
                    <a:cubicBezTo>
                      <a:pt x="1558001" y="1953309"/>
                      <a:pt x="1534356" y="1976954"/>
                      <a:pt x="1505188" y="1976954"/>
                    </a:cubicBezTo>
                    <a:cubicBezTo>
                      <a:pt x="1476021" y="1976954"/>
                      <a:pt x="1452376" y="1953309"/>
                      <a:pt x="1452376" y="1924142"/>
                    </a:cubicBezTo>
                    <a:cubicBezTo>
                      <a:pt x="1452376" y="1894974"/>
                      <a:pt x="1476021" y="1871330"/>
                      <a:pt x="1505188" y="1871330"/>
                    </a:cubicBezTo>
                    <a:close/>
                    <a:moveTo>
                      <a:pt x="179922" y="1871330"/>
                    </a:moveTo>
                    <a:cubicBezTo>
                      <a:pt x="209089" y="1871330"/>
                      <a:pt x="232734" y="1894974"/>
                      <a:pt x="232734" y="1924142"/>
                    </a:cubicBezTo>
                    <a:cubicBezTo>
                      <a:pt x="232734" y="1953309"/>
                      <a:pt x="209089" y="1976954"/>
                      <a:pt x="179922" y="1976954"/>
                    </a:cubicBezTo>
                    <a:cubicBezTo>
                      <a:pt x="150754" y="1976954"/>
                      <a:pt x="127109" y="1953309"/>
                      <a:pt x="127109" y="1924142"/>
                    </a:cubicBezTo>
                    <a:cubicBezTo>
                      <a:pt x="127109" y="1894974"/>
                      <a:pt x="150754" y="1871330"/>
                      <a:pt x="179922" y="1871330"/>
                    </a:cubicBezTo>
                    <a:close/>
                    <a:moveTo>
                      <a:pt x="851064" y="0"/>
                    </a:moveTo>
                    <a:cubicBezTo>
                      <a:pt x="1311695" y="0"/>
                      <a:pt x="1685110" y="373414"/>
                      <a:pt x="1685110" y="834045"/>
                    </a:cubicBezTo>
                    <a:cubicBezTo>
                      <a:pt x="1685110" y="1121940"/>
                      <a:pt x="1539245" y="1375765"/>
                      <a:pt x="1317387" y="1525648"/>
                    </a:cubicBezTo>
                    <a:lnTo>
                      <a:pt x="1204499" y="1586922"/>
                    </a:lnTo>
                    <a:lnTo>
                      <a:pt x="1205188" y="1587411"/>
                    </a:lnTo>
                    <a:cubicBezTo>
                      <a:pt x="1003994" y="1690931"/>
                      <a:pt x="953417" y="1846629"/>
                      <a:pt x="1096842" y="1920952"/>
                    </a:cubicBezTo>
                    <a:cubicBezTo>
                      <a:pt x="1177477" y="1962738"/>
                      <a:pt x="1305257" y="1970020"/>
                      <a:pt x="1437117" y="1940344"/>
                    </a:cubicBezTo>
                    <a:lnTo>
                      <a:pt x="1439652" y="1959201"/>
                    </a:lnTo>
                    <a:cubicBezTo>
                      <a:pt x="1299336" y="1990374"/>
                      <a:pt x="1163385" y="1980041"/>
                      <a:pt x="1078909" y="1931784"/>
                    </a:cubicBezTo>
                    <a:cubicBezTo>
                      <a:pt x="934232" y="1849137"/>
                      <a:pt x="984601" y="1684798"/>
                      <a:pt x="1188163" y="1575316"/>
                    </a:cubicBezTo>
                    <a:lnTo>
                      <a:pt x="1189182" y="1576040"/>
                    </a:lnTo>
                    <a:lnTo>
                      <a:pt x="1307912" y="1511596"/>
                    </a:lnTo>
                    <a:cubicBezTo>
                      <a:pt x="1525261" y="1364757"/>
                      <a:pt x="1668162" y="1116089"/>
                      <a:pt x="1668162" y="834045"/>
                    </a:cubicBezTo>
                    <a:cubicBezTo>
                      <a:pt x="1668162" y="382774"/>
                      <a:pt x="1302335" y="16948"/>
                      <a:pt x="851064" y="16948"/>
                    </a:cubicBezTo>
                    <a:lnTo>
                      <a:pt x="842681" y="17793"/>
                    </a:lnTo>
                    <a:lnTo>
                      <a:pt x="842681" y="845"/>
                    </a:lnTo>
                    <a:close/>
                    <a:moveTo>
                      <a:pt x="834046" y="0"/>
                    </a:moveTo>
                    <a:lnTo>
                      <a:pt x="842429" y="845"/>
                    </a:lnTo>
                    <a:lnTo>
                      <a:pt x="842429" y="17793"/>
                    </a:lnTo>
                    <a:lnTo>
                      <a:pt x="834046" y="16948"/>
                    </a:lnTo>
                    <a:cubicBezTo>
                      <a:pt x="382775" y="16948"/>
                      <a:pt x="16948" y="382774"/>
                      <a:pt x="16948" y="834045"/>
                    </a:cubicBezTo>
                    <a:cubicBezTo>
                      <a:pt x="16948" y="1116089"/>
                      <a:pt x="159849" y="1364757"/>
                      <a:pt x="377198" y="1511596"/>
                    </a:cubicBezTo>
                    <a:lnTo>
                      <a:pt x="495928" y="1576040"/>
                    </a:lnTo>
                    <a:lnTo>
                      <a:pt x="496947" y="1575316"/>
                    </a:lnTo>
                    <a:cubicBezTo>
                      <a:pt x="700509" y="1684798"/>
                      <a:pt x="750878" y="1849137"/>
                      <a:pt x="606201" y="1931784"/>
                    </a:cubicBezTo>
                    <a:cubicBezTo>
                      <a:pt x="521725" y="1980041"/>
                      <a:pt x="385774" y="1990374"/>
                      <a:pt x="245458" y="1959201"/>
                    </a:cubicBezTo>
                    <a:lnTo>
                      <a:pt x="247993" y="1940344"/>
                    </a:lnTo>
                    <a:cubicBezTo>
                      <a:pt x="379853" y="1970020"/>
                      <a:pt x="507633" y="1962738"/>
                      <a:pt x="588268" y="1920952"/>
                    </a:cubicBezTo>
                    <a:cubicBezTo>
                      <a:pt x="731693" y="1846629"/>
                      <a:pt x="681116" y="1690931"/>
                      <a:pt x="479922" y="1587411"/>
                    </a:cubicBezTo>
                    <a:lnTo>
                      <a:pt x="480611" y="1586922"/>
                    </a:lnTo>
                    <a:lnTo>
                      <a:pt x="367723" y="1525648"/>
                    </a:lnTo>
                    <a:cubicBezTo>
                      <a:pt x="145865" y="1375765"/>
                      <a:pt x="0" y="1121940"/>
                      <a:pt x="0" y="834045"/>
                    </a:cubicBezTo>
                    <a:cubicBezTo>
                      <a:pt x="0" y="373414"/>
                      <a:pt x="373415" y="0"/>
                      <a:pt x="834046"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a:defRPr/>
                </a:pPr>
                <a:r>
                  <a:rPr lang="en-US" altLang="zh-CN" sz="2400" dirty="0">
                    <a:solidFill>
                      <a:schemeClr val="tx1"/>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D</a:t>
                </a:r>
                <a:endParaRPr lang="zh-CN" altLang="en-US" sz="2400" dirty="0">
                  <a:solidFill>
                    <a:schemeClr val="tx1"/>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grpSp>
        <p:sp>
          <p:nvSpPr>
            <p:cNvPr id="25" name="Rectangle 42"/>
            <p:cNvSpPr/>
            <p:nvPr/>
          </p:nvSpPr>
          <p:spPr>
            <a:xfrm>
              <a:off x="2051051" y="4442533"/>
              <a:ext cx="1933573" cy="1175948"/>
            </a:xfrm>
            <a:prstGeom prst="rect">
              <a:avLst/>
            </a:prstGeom>
            <a:noFill/>
            <a:ln w="12700" cap="flat" cmpd="sng" algn="ctr">
              <a:noFill/>
              <a:prstDash val="solid"/>
            </a:ln>
            <a:effectLst/>
          </p:spPr>
          <p:txBody>
            <a:bodyPr lIns="91440" tIns="0" rIns="91440" bIns="0" rtlCol="0" anchor="t"/>
            <a:lstStyle/>
            <a:p>
              <a:pPr algn="ctr">
                <a:defRPr/>
              </a:pPr>
              <a:r>
                <a:rPr lang="zh-CN" altLang="en-US" sz="1400"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endParaRPr lang="en-US" sz="1400"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6" name="Rectangle 42"/>
            <p:cNvSpPr/>
            <p:nvPr/>
          </p:nvSpPr>
          <p:spPr>
            <a:xfrm>
              <a:off x="4095751" y="4442532"/>
              <a:ext cx="1933573" cy="1175948"/>
            </a:xfrm>
            <a:prstGeom prst="rect">
              <a:avLst/>
            </a:prstGeom>
            <a:noFill/>
            <a:ln w="12700" cap="flat" cmpd="sng" algn="ctr">
              <a:noFill/>
              <a:prstDash val="solid"/>
            </a:ln>
            <a:effectLst/>
          </p:spPr>
          <p:txBody>
            <a:bodyPr lIns="91440" tIns="0" rIns="91440" bIns="0" rtlCol="0" anchor="t"/>
            <a:lstStyle/>
            <a:p>
              <a:pPr algn="ctr">
                <a:defRPr/>
              </a:pPr>
              <a:r>
                <a:rPr lang="zh-CN" altLang="en-US" sz="1400"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endParaRPr lang="en-US" sz="1400"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7" name="Rectangle 42"/>
            <p:cNvSpPr/>
            <p:nvPr/>
          </p:nvSpPr>
          <p:spPr>
            <a:xfrm>
              <a:off x="6140451" y="4442531"/>
              <a:ext cx="1933573" cy="1175948"/>
            </a:xfrm>
            <a:prstGeom prst="rect">
              <a:avLst/>
            </a:prstGeom>
            <a:noFill/>
            <a:ln w="12700" cap="flat" cmpd="sng" algn="ctr">
              <a:noFill/>
              <a:prstDash val="solid"/>
            </a:ln>
            <a:effectLst/>
          </p:spPr>
          <p:txBody>
            <a:bodyPr lIns="91440" tIns="0" rIns="91440" bIns="0" rtlCol="0" anchor="t"/>
            <a:lstStyle/>
            <a:p>
              <a:pPr algn="ctr">
                <a:defRPr/>
              </a:pPr>
              <a:r>
                <a:rPr lang="zh-CN" altLang="en-US" sz="1400"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endParaRPr lang="en-US" sz="1400"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8" name="Rectangle 42"/>
            <p:cNvSpPr/>
            <p:nvPr/>
          </p:nvSpPr>
          <p:spPr>
            <a:xfrm>
              <a:off x="8185151" y="4442530"/>
              <a:ext cx="1933573" cy="1175948"/>
            </a:xfrm>
            <a:prstGeom prst="rect">
              <a:avLst/>
            </a:prstGeom>
            <a:noFill/>
            <a:ln w="12700" cap="flat" cmpd="sng" algn="ctr">
              <a:noFill/>
              <a:prstDash val="solid"/>
            </a:ln>
            <a:effectLst/>
          </p:spPr>
          <p:txBody>
            <a:bodyPr lIns="91440" tIns="0" rIns="91440" bIns="0" rtlCol="0" anchor="t"/>
            <a:lstStyle/>
            <a:p>
              <a:pPr algn="ctr">
                <a:defRPr/>
              </a:pPr>
              <a:r>
                <a:rPr lang="zh-CN" altLang="en-US" sz="1400"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endParaRPr lang="en-US" sz="1400"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grpSp>
    </p:spTree>
    <p:extLst>
      <p:ext uri="{BB962C8B-B14F-4D97-AF65-F5344CB8AC3E}">
        <p14:creationId xmlns:p14="http://schemas.microsoft.com/office/powerpoint/2010/main" val="4189022538"/>
      </p:ext>
    </p:extLst>
  </p:cSld>
  <p:clrMapOvr>
    <a:masterClrMapping/>
  </p:clrMapOvr>
  <mc:AlternateContent xmlns:mc="http://schemas.openxmlformats.org/markup-compatibility/2006" xmlns:p14="http://schemas.microsoft.com/office/powerpoint/2010/main">
    <mc:Choice Requires="p14">
      <p:transition spd="slow" p14:dur="1500" advTm="2000">
        <p:split orient="vert"/>
      </p:transition>
    </mc:Choice>
    <mc:Fallback xmlns="">
      <p:transition spd="slow" advTm="2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BFBFB"/>
        </a:solidFill>
        <a:effectLst/>
      </p:bgPr>
    </p:bg>
    <p:spTree>
      <p:nvGrpSpPr>
        <p:cNvPr id="1" name=""/>
        <p:cNvGrpSpPr/>
        <p:nvPr/>
      </p:nvGrpSpPr>
      <p:grpSpPr>
        <a:xfrm>
          <a:off x="0" y="0"/>
          <a:ext cx="0" cy="0"/>
          <a:chOff x="0" y="0"/>
          <a:chExt cx="0" cy="0"/>
        </a:xfrm>
      </p:grpSpPr>
      <p:grpSp>
        <p:nvGrpSpPr>
          <p:cNvPr id="12" name="组合 11"/>
          <p:cNvGrpSpPr/>
          <p:nvPr/>
        </p:nvGrpSpPr>
        <p:grpSpPr>
          <a:xfrm>
            <a:off x="-2081671" y="0"/>
            <a:ext cx="15045831" cy="6873240"/>
            <a:chOff x="-2081671" y="0"/>
            <a:chExt cx="15045831" cy="6873240"/>
          </a:xfrm>
        </p:grpSpPr>
        <p:pic>
          <p:nvPicPr>
            <p:cNvPr id="6" name="图片 5"/>
            <p:cNvPicPr>
              <a:picLocks noChangeAspect="1"/>
            </p:cNvPicPr>
            <p:nvPr/>
          </p:nvPicPr>
          <p:blipFill rotWithShape="1">
            <a:blip r:embed="rId5">
              <a:extLst>
                <a:ext uri="{28A0092B-C50C-407E-A947-70E740481C1C}">
                  <a14:useLocalDpi xmlns:a14="http://schemas.microsoft.com/office/drawing/2010/main" val="0"/>
                </a:ext>
              </a:extLst>
            </a:blip>
            <a:srcRect r="74164"/>
            <a:stretch/>
          </p:blipFill>
          <p:spPr>
            <a:xfrm flipH="1">
              <a:off x="9310675" y="0"/>
              <a:ext cx="3653485" cy="6847840"/>
            </a:xfrm>
            <a:prstGeom prst="rect">
              <a:avLst/>
            </a:prstGeom>
          </p:spPr>
        </p:pic>
        <p:pic>
          <p:nvPicPr>
            <p:cNvPr id="7" name="图片 6"/>
            <p:cNvPicPr>
              <a:picLocks noChangeAspect="1"/>
            </p:cNvPicPr>
            <p:nvPr/>
          </p:nvPicPr>
          <p:blipFill rotWithShape="1">
            <a:blip r:embed="rId5">
              <a:extLst>
                <a:ext uri="{28A0092B-C50C-407E-A947-70E740481C1C}">
                  <a14:useLocalDpi xmlns:a14="http://schemas.microsoft.com/office/drawing/2010/main" val="0"/>
                </a:ext>
              </a:extLst>
            </a:blip>
            <a:srcRect l="66138" t="34074" r="-279"/>
            <a:stretch/>
          </p:blipFill>
          <p:spPr>
            <a:xfrm flipH="1">
              <a:off x="-2081671" y="2352040"/>
              <a:ext cx="4835029" cy="4521200"/>
            </a:xfrm>
            <a:prstGeom prst="rect">
              <a:avLst/>
            </a:prstGeom>
          </p:spPr>
        </p:pic>
        <p:grpSp>
          <p:nvGrpSpPr>
            <p:cNvPr id="8" name="组合 7"/>
            <p:cNvGrpSpPr/>
            <p:nvPr/>
          </p:nvGrpSpPr>
          <p:grpSpPr>
            <a:xfrm>
              <a:off x="308755" y="213360"/>
              <a:ext cx="574475" cy="496450"/>
              <a:chOff x="3631075" y="2611342"/>
              <a:chExt cx="668272" cy="577508"/>
            </a:xfrm>
          </p:grpSpPr>
          <p:sp>
            <p:nvSpPr>
              <p:cNvPr id="9" name="MH_Number_1">
                <a:hlinkClick r:id="rId6" action="ppaction://hlinksldjump"/>
              </p:cNvPr>
              <p:cNvSpPr/>
              <p:nvPr>
                <p:custDataLst>
                  <p:tags r:id="rId1"/>
                </p:custDataLst>
              </p:nvPr>
            </p:nvSpPr>
            <p:spPr>
              <a:xfrm rot="19752126">
                <a:off x="3631075" y="2633676"/>
                <a:ext cx="651438" cy="555174"/>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MH_Number_1">
                <a:hlinkClick r:id="rId6" action="ppaction://hlinksldjump"/>
              </p:cNvPr>
              <p:cNvSpPr/>
              <p:nvPr>
                <p:custDataLst>
                  <p:tags r:id="rId2"/>
                </p:custDataLst>
              </p:nvPr>
            </p:nvSpPr>
            <p:spPr>
              <a:xfrm rot="19752126">
                <a:off x="3761903" y="2611342"/>
                <a:ext cx="537444" cy="458025"/>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fontScale="92500" lnSpcReduction="20000"/>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1" name="文本框 10"/>
            <p:cNvSpPr txBox="1"/>
            <p:nvPr/>
          </p:nvSpPr>
          <p:spPr>
            <a:xfrm>
              <a:off x="1300480" y="209574"/>
              <a:ext cx="2621280" cy="523220"/>
            </a:xfrm>
            <a:prstGeom prst="rect">
              <a:avLst/>
            </a:prstGeom>
            <a:noFill/>
          </p:spPr>
          <p:txBody>
            <a:bodyPr wrap="square" rtlCol="0">
              <a:spAutoFit/>
            </a:bodyPr>
            <a:lstStyle/>
            <a:p>
              <a:r>
                <a:rPr lang="zh-CN" altLang="en-US" sz="2800" spc="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荣誉奖励</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3" name="0cd73c33-8e26-4498-905c-7ced81e529a5"/>
          <p:cNvGrpSpPr>
            <a:grpSpLocks noChangeAspect="1"/>
          </p:cNvGrpSpPr>
          <p:nvPr/>
        </p:nvGrpSpPr>
        <p:grpSpPr>
          <a:xfrm>
            <a:off x="1938478" y="2124014"/>
            <a:ext cx="8318705" cy="2775527"/>
            <a:chOff x="1552108" y="1997442"/>
            <a:chExt cx="9008388" cy="3005639"/>
          </a:xfrm>
        </p:grpSpPr>
        <p:sp>
          <p:nvSpPr>
            <p:cNvPr id="14" name="ïšḻïďê-Partial Circle 3"/>
            <p:cNvSpPr/>
            <p:nvPr/>
          </p:nvSpPr>
          <p:spPr>
            <a:xfrm>
              <a:off x="4455465" y="1997442"/>
              <a:ext cx="3065544" cy="2892489"/>
            </a:xfrm>
            <a:prstGeom prst="pie">
              <a:avLst>
                <a:gd name="adj1" fmla="val 10800000"/>
                <a:gd name="adj2" fmla="val 162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5" name="ïšḻïďê-Teardrop 4"/>
            <p:cNvSpPr/>
            <p:nvPr/>
          </p:nvSpPr>
          <p:spPr>
            <a:xfrm rot="16200000" flipH="1">
              <a:off x="6089422" y="2009337"/>
              <a:ext cx="1435100" cy="1428070"/>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6" name="ïšḻïďê-Partial Circle 5"/>
            <p:cNvSpPr/>
            <p:nvPr/>
          </p:nvSpPr>
          <p:spPr>
            <a:xfrm flipH="1" flipV="1">
              <a:off x="4555975" y="2110592"/>
              <a:ext cx="3065544" cy="2892489"/>
            </a:xfrm>
            <a:prstGeom prst="pie">
              <a:avLst>
                <a:gd name="adj1" fmla="val 10800000"/>
                <a:gd name="adj2" fmla="val 1620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7" name="ïšḻïďê-Teardrop 6"/>
            <p:cNvSpPr/>
            <p:nvPr/>
          </p:nvSpPr>
          <p:spPr>
            <a:xfrm rot="16200000" flipV="1">
              <a:off x="4552460" y="3563117"/>
              <a:ext cx="1435100" cy="142807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nvGrpSpPr>
            <p:cNvPr id="18" name="Group 9"/>
            <p:cNvGrpSpPr/>
            <p:nvPr/>
          </p:nvGrpSpPr>
          <p:grpSpPr>
            <a:xfrm>
              <a:off x="8086415" y="3876866"/>
              <a:ext cx="2474081" cy="866137"/>
              <a:chOff x="8086415" y="3876866"/>
              <a:chExt cx="2474081" cy="866137"/>
            </a:xfrm>
          </p:grpSpPr>
          <p:sp>
            <p:nvSpPr>
              <p:cNvPr id="32" name="ïšḻïďê-TextBox 33"/>
              <p:cNvSpPr txBox="1">
                <a:spLocks/>
              </p:cNvSpPr>
              <p:nvPr/>
            </p:nvSpPr>
            <p:spPr bwMode="auto">
              <a:xfrm>
                <a:off x="8086415" y="3876866"/>
                <a:ext cx="1258976" cy="309958"/>
              </a:xfrm>
              <a:prstGeom prst="rect">
                <a:avLst/>
              </a:prstGeom>
              <a:noFill/>
              <a:extLst/>
            </p:spPr>
            <p:txBody>
              <a:bodyPr wrap="none" lIns="90000" tIns="46800" rIns="90000" bIns="46800">
                <a:noAutofit/>
              </a:bodyPr>
              <a:lstStyle/>
              <a:p>
                <a:pPr algn="l" latinLnBrk="0"/>
                <a:r>
                  <a:rPr lang="zh-CN" altLang="en-US" sz="2000">
                    <a:solidFill>
                      <a:schemeClr val="accent4"/>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p>
            </p:txBody>
          </p:sp>
          <p:sp>
            <p:nvSpPr>
              <p:cNvPr id="33" name="ïšḻïďê-TextBox 34"/>
              <p:cNvSpPr txBox="1">
                <a:spLocks/>
              </p:cNvSpPr>
              <p:nvPr/>
            </p:nvSpPr>
            <p:spPr bwMode="auto">
              <a:xfrm>
                <a:off x="8086415" y="4186824"/>
                <a:ext cx="2474081" cy="556179"/>
              </a:xfrm>
              <a:prstGeom prst="rect">
                <a:avLst/>
              </a:prstGeom>
              <a:noFill/>
              <a:extLst/>
            </p:spPr>
            <p:txBody>
              <a:bodyPr wrap="square" lIns="90000" tIns="46800" rIns="90000" bIns="46800">
                <a:noAutofit/>
              </a:bodyPr>
              <a:lstStyle>
                <a:defPPr>
                  <a:defRPr lang="zh-CN"/>
                </a:defPPr>
                <a:lvl1pPr>
                  <a:lnSpc>
                    <a:spcPct val="120000"/>
                  </a:lnSpc>
                  <a:defRPr sz="1400" b="0">
                    <a:effectLst/>
                    <a:cs typeface="+mn-ea"/>
                  </a:defRPr>
                </a:lvl1pPr>
              </a:lstStyle>
              <a:p>
                <a:r>
                  <a:rPr lang="zh-CN" altLang="en-US" dirty="0">
                    <a:latin typeface="锐字工房云字库细圆GBK" panose="02010604000000000000" pitchFamily="2" charset="-122"/>
                    <a:ea typeface="锐字工房云字库细圆GBK" panose="02010604000000000000" pitchFamily="2" charset="-122"/>
                    <a:sym typeface="Lucida Handwriting" panose="03010101010101010101" pitchFamily="66" charset="0"/>
                  </a:rPr>
                  <a:t>此部分内容作为文字排版占位显示</a:t>
                </a:r>
              </a:p>
            </p:txBody>
          </p:sp>
        </p:grpSp>
        <p:grpSp>
          <p:nvGrpSpPr>
            <p:cNvPr id="19" name="Group 8"/>
            <p:cNvGrpSpPr/>
            <p:nvPr/>
          </p:nvGrpSpPr>
          <p:grpSpPr>
            <a:xfrm>
              <a:off x="8086415" y="2348880"/>
              <a:ext cx="2474081" cy="866137"/>
              <a:chOff x="8086415" y="2348880"/>
              <a:chExt cx="2474081" cy="866137"/>
            </a:xfrm>
          </p:grpSpPr>
          <p:sp>
            <p:nvSpPr>
              <p:cNvPr id="30" name="ïšḻïďê-TextBox 35"/>
              <p:cNvSpPr txBox="1">
                <a:spLocks/>
              </p:cNvSpPr>
              <p:nvPr/>
            </p:nvSpPr>
            <p:spPr bwMode="auto">
              <a:xfrm>
                <a:off x="8086415" y="2348880"/>
                <a:ext cx="1258976" cy="309958"/>
              </a:xfrm>
              <a:prstGeom prst="rect">
                <a:avLst/>
              </a:prstGeom>
              <a:noFill/>
              <a:extLst/>
            </p:spPr>
            <p:txBody>
              <a:bodyPr wrap="none" lIns="90000" tIns="46800" rIns="90000" bIns="46800">
                <a:noAutofit/>
              </a:bodyPr>
              <a:lstStyle/>
              <a:p>
                <a:pPr algn="l" latinLnBrk="0"/>
                <a:r>
                  <a:rPr lang="zh-CN" altLang="en-US" sz="2000">
                    <a:solidFill>
                      <a:schemeClr val="accent3"/>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p>
            </p:txBody>
          </p:sp>
          <p:sp>
            <p:nvSpPr>
              <p:cNvPr id="31" name="ïšḻïďê-TextBox 36"/>
              <p:cNvSpPr txBox="1">
                <a:spLocks/>
              </p:cNvSpPr>
              <p:nvPr/>
            </p:nvSpPr>
            <p:spPr bwMode="auto">
              <a:xfrm>
                <a:off x="8086415" y="2658838"/>
                <a:ext cx="2474081" cy="556179"/>
              </a:xfrm>
              <a:prstGeom prst="rect">
                <a:avLst/>
              </a:prstGeom>
              <a:noFill/>
              <a:extLst/>
            </p:spPr>
            <p:txBody>
              <a:bodyPr wrap="square" lIns="90000" tIns="46800" rIns="90000" bIns="46800">
                <a:noAutofit/>
              </a:bodyPr>
              <a:lstStyle/>
              <a:p>
                <a:pPr algn="l" latinLnBrk="0">
                  <a:lnSpc>
                    <a:spcPct val="120000"/>
                  </a:lnSpc>
                </a:pPr>
                <a:r>
                  <a:rPr lang="zh-CN" altLang="en-US" sz="1400" b="0" dirty="0">
                    <a:solidFill>
                      <a:schemeClr val="tx1"/>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此部分内容作为文字排版占位</a:t>
                </a:r>
                <a:r>
                  <a:rPr lang="zh-CN" altLang="en-US" sz="1400" b="0" dirty="0" smtClean="0">
                    <a:solidFill>
                      <a:schemeClr val="tx1"/>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显示</a:t>
                </a:r>
                <a:endParaRPr lang="zh-CN" altLang="en-US" sz="1400" b="0" dirty="0">
                  <a:solidFill>
                    <a:schemeClr val="tx1"/>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grpSp>
          <p:nvGrpSpPr>
            <p:cNvPr id="20" name="Group 7"/>
            <p:cNvGrpSpPr/>
            <p:nvPr/>
          </p:nvGrpSpPr>
          <p:grpSpPr>
            <a:xfrm>
              <a:off x="1552108" y="3876866"/>
              <a:ext cx="2474081" cy="866137"/>
              <a:chOff x="1552108" y="3876866"/>
              <a:chExt cx="2474081" cy="866137"/>
            </a:xfrm>
          </p:grpSpPr>
          <p:sp>
            <p:nvSpPr>
              <p:cNvPr id="28" name="ïšḻïďê-TextBox 37"/>
              <p:cNvSpPr txBox="1">
                <a:spLocks/>
              </p:cNvSpPr>
              <p:nvPr/>
            </p:nvSpPr>
            <p:spPr bwMode="auto">
              <a:xfrm>
                <a:off x="2767213" y="3876866"/>
                <a:ext cx="1258976" cy="309958"/>
              </a:xfrm>
              <a:prstGeom prst="rect">
                <a:avLst/>
              </a:prstGeom>
              <a:noFill/>
              <a:extLst/>
            </p:spPr>
            <p:txBody>
              <a:bodyPr wrap="none" lIns="90000" tIns="46800" rIns="90000" bIns="46800">
                <a:noAutofit/>
              </a:bodyPr>
              <a:lstStyle/>
              <a:p>
                <a:pPr algn="r" latinLnBrk="0"/>
                <a:r>
                  <a:rPr lang="zh-CN" altLang="en-US" sz="2000">
                    <a:solidFill>
                      <a:schemeClr val="accent1"/>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p>
            </p:txBody>
          </p:sp>
          <p:sp>
            <p:nvSpPr>
              <p:cNvPr id="29" name="ïšḻïďê-TextBox 38"/>
              <p:cNvSpPr txBox="1">
                <a:spLocks/>
              </p:cNvSpPr>
              <p:nvPr/>
            </p:nvSpPr>
            <p:spPr bwMode="auto">
              <a:xfrm>
                <a:off x="1552108" y="4186824"/>
                <a:ext cx="2474081" cy="556179"/>
              </a:xfrm>
              <a:prstGeom prst="rect">
                <a:avLst/>
              </a:prstGeom>
              <a:noFill/>
              <a:extLst/>
            </p:spPr>
            <p:txBody>
              <a:bodyPr wrap="square" lIns="90000" tIns="46800" rIns="90000" bIns="46800">
                <a:noAutofit/>
              </a:bodyPr>
              <a:lstStyle/>
              <a:p>
                <a:pPr algn="r" latinLnBrk="0">
                  <a:lnSpc>
                    <a:spcPct val="120000"/>
                  </a:lnSpc>
                </a:pPr>
                <a:r>
                  <a:rPr lang="zh-CN" altLang="en-US" sz="1400" b="0" dirty="0">
                    <a:solidFill>
                      <a:schemeClr val="tx1"/>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此部分内容作为文字排版占位</a:t>
                </a:r>
                <a:r>
                  <a:rPr lang="zh-CN" altLang="en-US" sz="1400" b="0" dirty="0" smtClean="0">
                    <a:solidFill>
                      <a:schemeClr val="tx1"/>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显示</a:t>
                </a:r>
                <a:endParaRPr lang="zh-CN" altLang="en-US" sz="1400" b="0" dirty="0">
                  <a:solidFill>
                    <a:schemeClr val="tx1"/>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grpSp>
          <p:nvGrpSpPr>
            <p:cNvPr id="21" name="Group 2"/>
            <p:cNvGrpSpPr/>
            <p:nvPr/>
          </p:nvGrpSpPr>
          <p:grpSpPr>
            <a:xfrm>
              <a:off x="1552108" y="2348880"/>
              <a:ext cx="2474081" cy="866137"/>
              <a:chOff x="1552108" y="2348880"/>
              <a:chExt cx="2474081" cy="866137"/>
            </a:xfrm>
          </p:grpSpPr>
          <p:sp>
            <p:nvSpPr>
              <p:cNvPr id="26" name="ïšḻïďê-TextBox 39"/>
              <p:cNvSpPr txBox="1">
                <a:spLocks/>
              </p:cNvSpPr>
              <p:nvPr/>
            </p:nvSpPr>
            <p:spPr bwMode="auto">
              <a:xfrm>
                <a:off x="2767213" y="2348880"/>
                <a:ext cx="1258976" cy="309958"/>
              </a:xfrm>
              <a:prstGeom prst="rect">
                <a:avLst/>
              </a:prstGeom>
              <a:noFill/>
              <a:extLst/>
            </p:spPr>
            <p:txBody>
              <a:bodyPr wrap="none" lIns="90000" tIns="46800" rIns="90000" bIns="46800">
                <a:noAutofit/>
              </a:bodyPr>
              <a:lstStyle/>
              <a:p>
                <a:pPr algn="r" latinLnBrk="0"/>
                <a:r>
                  <a:rPr lang="zh-CN" altLang="en-US" sz="2000" dirty="0">
                    <a:solidFill>
                      <a:schemeClr val="accent2"/>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p>
            </p:txBody>
          </p:sp>
          <p:sp>
            <p:nvSpPr>
              <p:cNvPr id="27" name="ïšḻïďê-TextBox 40"/>
              <p:cNvSpPr txBox="1">
                <a:spLocks/>
              </p:cNvSpPr>
              <p:nvPr/>
            </p:nvSpPr>
            <p:spPr bwMode="auto">
              <a:xfrm>
                <a:off x="1552108" y="2658838"/>
                <a:ext cx="2474081" cy="556179"/>
              </a:xfrm>
              <a:prstGeom prst="rect">
                <a:avLst/>
              </a:prstGeom>
              <a:noFill/>
              <a:extLst/>
            </p:spPr>
            <p:txBody>
              <a:bodyPr wrap="square" lIns="90000" tIns="46800" rIns="90000" bIns="46800">
                <a:noAutofit/>
              </a:bodyPr>
              <a:lstStyle/>
              <a:p>
                <a:pPr algn="r" latinLnBrk="0">
                  <a:lnSpc>
                    <a:spcPct val="120000"/>
                  </a:lnSpc>
                </a:pPr>
                <a:r>
                  <a:rPr lang="zh-CN" altLang="en-US" sz="1400" b="0" dirty="0">
                    <a:solidFill>
                      <a:schemeClr val="tx1"/>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此部分内容作为文字排版占位</a:t>
                </a:r>
                <a:r>
                  <a:rPr lang="zh-CN" altLang="en-US" sz="1400" b="0" dirty="0" smtClean="0">
                    <a:solidFill>
                      <a:schemeClr val="tx1"/>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显示</a:t>
                </a:r>
                <a:endParaRPr lang="zh-CN" altLang="en-US" sz="1400" b="0" dirty="0">
                  <a:solidFill>
                    <a:schemeClr val="tx1"/>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sp>
          <p:nvSpPr>
            <p:cNvPr id="22" name="ïšḻïďê-Freeform: Shape 43"/>
            <p:cNvSpPr>
              <a:spLocks/>
            </p:cNvSpPr>
            <p:nvPr/>
          </p:nvSpPr>
          <p:spPr bwMode="auto">
            <a:xfrm>
              <a:off x="6479500" y="3862387"/>
              <a:ext cx="568804" cy="5688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solidFill>
              <a:schemeClr val="bg1"/>
            </a:solidFill>
            <a:ln>
              <a:noFill/>
            </a:ln>
            <a:extLst/>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23" name="ïšḻïďê-Freeform: Shape 44"/>
            <p:cNvSpPr>
              <a:spLocks/>
            </p:cNvSpPr>
            <p:nvPr/>
          </p:nvSpPr>
          <p:spPr bwMode="auto">
            <a:xfrm>
              <a:off x="4998898" y="3862387"/>
              <a:ext cx="568804" cy="5688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a:extLst/>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24" name="ïšḻïďê-Freeform: Shape 45"/>
            <p:cNvSpPr>
              <a:spLocks/>
            </p:cNvSpPr>
            <p:nvPr/>
          </p:nvSpPr>
          <p:spPr bwMode="auto">
            <a:xfrm>
              <a:off x="5017616" y="2554646"/>
              <a:ext cx="568804" cy="568804"/>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a:extLst/>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25" name="ïšḻïďê-Freeform: Shape 46"/>
            <p:cNvSpPr>
              <a:spLocks/>
            </p:cNvSpPr>
            <p:nvPr/>
          </p:nvSpPr>
          <p:spPr bwMode="auto">
            <a:xfrm>
              <a:off x="6472112" y="2554646"/>
              <a:ext cx="568804" cy="568804"/>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a:extLst/>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spTree>
    <p:extLst>
      <p:ext uri="{BB962C8B-B14F-4D97-AF65-F5344CB8AC3E}">
        <p14:creationId xmlns:p14="http://schemas.microsoft.com/office/powerpoint/2010/main" val="4192653147"/>
      </p:ext>
    </p:extLst>
  </p:cSld>
  <p:clrMapOvr>
    <a:masterClrMapping/>
  </p:clrMapOvr>
  <mc:AlternateContent xmlns:mc="http://schemas.openxmlformats.org/markup-compatibility/2006" xmlns:p14="http://schemas.microsoft.com/office/powerpoint/2010/main">
    <mc:Choice Requires="p14">
      <p:transition spd="slow" p14:dur="1500" advTm="2000">
        <p:split orient="vert"/>
      </p:transition>
    </mc:Choice>
    <mc:Fallback xmlns="">
      <p:transition spd="slow" advTm="2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par>
                          <p:cTn id="8" fill="hold">
                            <p:stCondLst>
                              <p:cond delay="1000"/>
                            </p:stCondLst>
                            <p:childTnLst>
                              <p:par>
                                <p:cTn id="9" presetID="16" presetClass="entr" presetSubtype="21"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arn(inVertical)">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BFBFB"/>
        </a:solidFill>
        <a:effectLst/>
      </p:bgPr>
    </p:bg>
    <p:spTree>
      <p:nvGrpSpPr>
        <p:cNvPr id="1" name=""/>
        <p:cNvGrpSpPr/>
        <p:nvPr/>
      </p:nvGrpSpPr>
      <p:grpSpPr>
        <a:xfrm>
          <a:off x="0" y="0"/>
          <a:ext cx="0" cy="0"/>
          <a:chOff x="0" y="0"/>
          <a:chExt cx="0" cy="0"/>
        </a:xfrm>
      </p:grpSpPr>
      <p:grpSp>
        <p:nvGrpSpPr>
          <p:cNvPr id="12" name="组合 11"/>
          <p:cNvGrpSpPr/>
          <p:nvPr/>
        </p:nvGrpSpPr>
        <p:grpSpPr>
          <a:xfrm>
            <a:off x="-2081671" y="0"/>
            <a:ext cx="15045831" cy="6873240"/>
            <a:chOff x="-2081671" y="0"/>
            <a:chExt cx="15045831" cy="6873240"/>
          </a:xfrm>
        </p:grpSpPr>
        <p:pic>
          <p:nvPicPr>
            <p:cNvPr id="6" name="图片 5"/>
            <p:cNvPicPr>
              <a:picLocks noChangeAspect="1"/>
            </p:cNvPicPr>
            <p:nvPr/>
          </p:nvPicPr>
          <p:blipFill rotWithShape="1">
            <a:blip r:embed="rId5">
              <a:extLst>
                <a:ext uri="{28A0092B-C50C-407E-A947-70E740481C1C}">
                  <a14:useLocalDpi xmlns:a14="http://schemas.microsoft.com/office/drawing/2010/main" val="0"/>
                </a:ext>
              </a:extLst>
            </a:blip>
            <a:srcRect r="74164"/>
            <a:stretch/>
          </p:blipFill>
          <p:spPr>
            <a:xfrm flipH="1">
              <a:off x="9310675" y="0"/>
              <a:ext cx="3653485" cy="6847840"/>
            </a:xfrm>
            <a:prstGeom prst="rect">
              <a:avLst/>
            </a:prstGeom>
          </p:spPr>
        </p:pic>
        <p:pic>
          <p:nvPicPr>
            <p:cNvPr id="7" name="图片 6"/>
            <p:cNvPicPr>
              <a:picLocks noChangeAspect="1"/>
            </p:cNvPicPr>
            <p:nvPr/>
          </p:nvPicPr>
          <p:blipFill rotWithShape="1">
            <a:blip r:embed="rId5">
              <a:extLst>
                <a:ext uri="{28A0092B-C50C-407E-A947-70E740481C1C}">
                  <a14:useLocalDpi xmlns:a14="http://schemas.microsoft.com/office/drawing/2010/main" val="0"/>
                </a:ext>
              </a:extLst>
            </a:blip>
            <a:srcRect l="66138" t="34074" r="-279"/>
            <a:stretch/>
          </p:blipFill>
          <p:spPr>
            <a:xfrm flipH="1">
              <a:off x="-2081671" y="2352040"/>
              <a:ext cx="4835029" cy="4521200"/>
            </a:xfrm>
            <a:prstGeom prst="rect">
              <a:avLst/>
            </a:prstGeom>
          </p:spPr>
        </p:pic>
        <p:grpSp>
          <p:nvGrpSpPr>
            <p:cNvPr id="8" name="组合 7"/>
            <p:cNvGrpSpPr/>
            <p:nvPr/>
          </p:nvGrpSpPr>
          <p:grpSpPr>
            <a:xfrm>
              <a:off x="308755" y="213360"/>
              <a:ext cx="574475" cy="496450"/>
              <a:chOff x="3631075" y="2611342"/>
              <a:chExt cx="668272" cy="577508"/>
            </a:xfrm>
          </p:grpSpPr>
          <p:sp>
            <p:nvSpPr>
              <p:cNvPr id="9" name="MH_Number_1">
                <a:hlinkClick r:id="rId6" action="ppaction://hlinksldjump"/>
              </p:cNvPr>
              <p:cNvSpPr/>
              <p:nvPr>
                <p:custDataLst>
                  <p:tags r:id="rId1"/>
                </p:custDataLst>
              </p:nvPr>
            </p:nvSpPr>
            <p:spPr>
              <a:xfrm rot="19752126">
                <a:off x="3631075" y="2633676"/>
                <a:ext cx="651438" cy="555174"/>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MH_Number_1">
                <a:hlinkClick r:id="rId6" action="ppaction://hlinksldjump"/>
              </p:cNvPr>
              <p:cNvSpPr/>
              <p:nvPr>
                <p:custDataLst>
                  <p:tags r:id="rId2"/>
                </p:custDataLst>
              </p:nvPr>
            </p:nvSpPr>
            <p:spPr>
              <a:xfrm rot="19752126">
                <a:off x="3761903" y="2611342"/>
                <a:ext cx="537444" cy="458025"/>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fontScale="92500" lnSpcReduction="20000"/>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1" name="文本框 10"/>
            <p:cNvSpPr txBox="1"/>
            <p:nvPr/>
          </p:nvSpPr>
          <p:spPr>
            <a:xfrm>
              <a:off x="1300480" y="209574"/>
              <a:ext cx="2621280" cy="523220"/>
            </a:xfrm>
            <a:prstGeom prst="rect">
              <a:avLst/>
            </a:prstGeom>
            <a:noFill/>
          </p:spPr>
          <p:txBody>
            <a:bodyPr wrap="square" rtlCol="0">
              <a:spAutoFit/>
            </a:bodyPr>
            <a:lstStyle/>
            <a:p>
              <a:r>
                <a:rPr lang="zh-CN" altLang="en-US" sz="2800" spc="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荣誉奖励</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3" name="组合 12"/>
          <p:cNvGrpSpPr/>
          <p:nvPr/>
        </p:nvGrpSpPr>
        <p:grpSpPr>
          <a:xfrm>
            <a:off x="1957387" y="1412240"/>
            <a:ext cx="7786054" cy="4051320"/>
            <a:chOff x="1937067" y="1717040"/>
            <a:chExt cx="7786054" cy="4051320"/>
          </a:xfrm>
        </p:grpSpPr>
        <p:sp>
          <p:nvSpPr>
            <p:cNvPr id="14" name="矩形 13"/>
            <p:cNvSpPr/>
            <p:nvPr/>
          </p:nvSpPr>
          <p:spPr>
            <a:xfrm>
              <a:off x="1937067" y="2352040"/>
              <a:ext cx="7786054" cy="3416320"/>
            </a:xfrm>
            <a:prstGeom prst="rect">
              <a:avLst/>
            </a:prstGeom>
          </p:spPr>
          <p:txBody>
            <a:bodyPr wrap="square">
              <a:spAutoFit/>
            </a:bodyPr>
            <a:lstStyle/>
            <a:p>
              <a:pPr algn="ctr">
                <a:lnSpc>
                  <a:spcPct val="200000"/>
                </a:lnSpc>
                <a:defRPr/>
              </a:pPr>
              <a:r>
                <a:rPr lang="en-US" altLang="zh-CN" kern="100" dirty="0">
                  <a:latin typeface="Auraka方黑檀" panose="02020700000000000000" pitchFamily="18" charset="-128"/>
                  <a:ea typeface="Auraka方黑檀" panose="02020700000000000000" pitchFamily="18" charset="-128"/>
                  <a:cs typeface="Times New Roman" panose="02020603050405020304" pitchFamily="18" charset="0"/>
                </a:rPr>
                <a:t> </a:t>
              </a:r>
              <a:r>
                <a:rPr lang="zh-CN" altLang="en-US"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a:t>
              </a:r>
              <a:r>
                <a:rPr lang="zh-CN" altLang="en-US"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文本。</a:t>
              </a:r>
              <a:r>
                <a:rPr lang="zh-CN" altLang="en-US"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a:t>
              </a:r>
              <a:r>
                <a:rPr lang="zh-CN" altLang="en-US"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文本</a:t>
              </a:r>
              <a:r>
                <a:rPr lang="zh-CN" altLang="en-US"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r>
                <a:rPr lang="en-US" altLang="zh-CN"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 </a:t>
              </a:r>
              <a:r>
                <a:rPr lang="zh-CN" altLang="en-US"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a:t>
              </a:r>
              <a:r>
                <a:rPr lang="zh-CN" altLang="en-US"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此处更换文本，点击此处更换</a:t>
              </a:r>
              <a:r>
                <a:rPr lang="zh-CN" altLang="en-US"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文本</a:t>
              </a:r>
              <a:r>
                <a:rPr lang="zh-CN" altLang="en-US"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a:t>
              </a:r>
              <a:r>
                <a:rPr lang="zh-CN" altLang="en-US"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文本。</a:t>
              </a:r>
              <a:r>
                <a:rPr lang="zh-CN" altLang="en-US"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r>
                <a:rPr lang="en-US" altLang="zh-CN"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 </a:t>
              </a:r>
              <a:r>
                <a:rPr lang="zh-CN" altLang="en-US"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a:t>
              </a:r>
              <a:r>
                <a:rPr lang="zh-CN" altLang="en-US"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r>
                <a:rPr lang="en-US" altLang="zh-CN"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 </a:t>
              </a:r>
              <a:r>
                <a:rPr lang="zh-CN" altLang="en-US"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a:t>
              </a:r>
              <a:r>
                <a:rPr lang="zh-CN" altLang="en-US"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a:t>
              </a:r>
              <a:r>
                <a:rPr lang="zh-CN" altLang="en-US"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文本。</a:t>
              </a:r>
              <a:r>
                <a:rPr lang="zh-CN" altLang="en-US"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r>
                <a:rPr lang="en-US" altLang="zh-CN"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 </a:t>
              </a:r>
              <a:r>
                <a:rPr lang="zh-CN" altLang="en-US"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a:t>
              </a:r>
              <a:r>
                <a:rPr lang="zh-CN" altLang="en-US"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r>
                <a:rPr lang="en-US" altLang="zh-CN"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 </a:t>
              </a:r>
            </a:p>
          </p:txBody>
        </p:sp>
        <p:sp>
          <p:nvSpPr>
            <p:cNvPr id="15" name="文本框 14"/>
            <p:cNvSpPr txBox="1"/>
            <p:nvPr/>
          </p:nvSpPr>
          <p:spPr>
            <a:xfrm>
              <a:off x="4560094" y="1717040"/>
              <a:ext cx="2540000" cy="461665"/>
            </a:xfrm>
            <a:prstGeom prst="rect">
              <a:avLst/>
            </a:prstGeom>
            <a:noFill/>
          </p:spPr>
          <p:txBody>
            <a:bodyPr wrap="square" rtlCol="0">
              <a:spAutoFit/>
            </a:bodyPr>
            <a:lstStyle/>
            <a:p>
              <a:pPr algn="ctr"/>
              <a:r>
                <a:rPr lang="zh-CN" altLang="en-US" sz="2400" b="1" dirty="0" smtClean="0">
                  <a:latin typeface="锐字工房云字库细圆GBK" panose="02010604000000000000" pitchFamily="2" charset="-122"/>
                  <a:ea typeface="锐字工房云字库细圆GBK" panose="02010604000000000000" pitchFamily="2" charset="-122"/>
                </a:rPr>
                <a:t>点击输入标题</a:t>
              </a:r>
              <a:endParaRPr lang="zh-CN" altLang="en-US" sz="2400" b="1" dirty="0">
                <a:latin typeface="锐字工房云字库细圆GBK" panose="02010604000000000000" pitchFamily="2" charset="-122"/>
                <a:ea typeface="锐字工房云字库细圆GBK" panose="02010604000000000000" pitchFamily="2" charset="-122"/>
              </a:endParaRPr>
            </a:p>
          </p:txBody>
        </p:sp>
      </p:grpSp>
    </p:spTree>
    <p:extLst>
      <p:ext uri="{BB962C8B-B14F-4D97-AF65-F5344CB8AC3E}">
        <p14:creationId xmlns:p14="http://schemas.microsoft.com/office/powerpoint/2010/main" val="1299702003"/>
      </p:ext>
    </p:extLst>
  </p:cSld>
  <p:clrMapOvr>
    <a:masterClrMapping/>
  </p:clrMapOvr>
  <mc:AlternateContent xmlns:mc="http://schemas.openxmlformats.org/markup-compatibility/2006" xmlns:p14="http://schemas.microsoft.com/office/powerpoint/2010/main">
    <mc:Choice Requires="p14">
      <p:transition spd="slow" p14:dur="1500" advTm="2000">
        <p:split orient="vert"/>
      </p:transition>
    </mc:Choice>
    <mc:Fallback xmlns="">
      <p:transition spd="slow" advTm="2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par>
                          <p:cTn id="8" fill="hold">
                            <p:stCondLst>
                              <p:cond delay="1000"/>
                            </p:stCondLst>
                            <p:childTnLst>
                              <p:par>
                                <p:cTn id="9" presetID="16" presetClass="entr" presetSubtype="21"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arn(inVertical)">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BFBFB"/>
        </a:solidFill>
        <a:effectLst/>
      </p:bgPr>
    </p:bg>
    <p:spTree>
      <p:nvGrpSpPr>
        <p:cNvPr id="1" name=""/>
        <p:cNvGrpSpPr/>
        <p:nvPr/>
      </p:nvGrpSpPr>
      <p:grpSpPr>
        <a:xfrm>
          <a:off x="0" y="0"/>
          <a:ext cx="0" cy="0"/>
          <a:chOff x="0" y="0"/>
          <a:chExt cx="0" cy="0"/>
        </a:xfrm>
      </p:grpSpPr>
      <p:grpSp>
        <p:nvGrpSpPr>
          <p:cNvPr id="12" name="组合 11"/>
          <p:cNvGrpSpPr/>
          <p:nvPr/>
        </p:nvGrpSpPr>
        <p:grpSpPr>
          <a:xfrm>
            <a:off x="-2081671" y="0"/>
            <a:ext cx="15045831" cy="6873240"/>
            <a:chOff x="-2081671" y="0"/>
            <a:chExt cx="15045831" cy="6873240"/>
          </a:xfrm>
        </p:grpSpPr>
        <p:pic>
          <p:nvPicPr>
            <p:cNvPr id="6" name="图片 5"/>
            <p:cNvPicPr>
              <a:picLocks noChangeAspect="1"/>
            </p:cNvPicPr>
            <p:nvPr/>
          </p:nvPicPr>
          <p:blipFill rotWithShape="1">
            <a:blip r:embed="rId5">
              <a:extLst>
                <a:ext uri="{28A0092B-C50C-407E-A947-70E740481C1C}">
                  <a14:useLocalDpi xmlns:a14="http://schemas.microsoft.com/office/drawing/2010/main" val="0"/>
                </a:ext>
              </a:extLst>
            </a:blip>
            <a:srcRect r="74164"/>
            <a:stretch/>
          </p:blipFill>
          <p:spPr>
            <a:xfrm flipH="1">
              <a:off x="9310675" y="0"/>
              <a:ext cx="3653485" cy="6847840"/>
            </a:xfrm>
            <a:prstGeom prst="rect">
              <a:avLst/>
            </a:prstGeom>
          </p:spPr>
        </p:pic>
        <p:pic>
          <p:nvPicPr>
            <p:cNvPr id="7" name="图片 6"/>
            <p:cNvPicPr>
              <a:picLocks noChangeAspect="1"/>
            </p:cNvPicPr>
            <p:nvPr/>
          </p:nvPicPr>
          <p:blipFill rotWithShape="1">
            <a:blip r:embed="rId5">
              <a:extLst>
                <a:ext uri="{28A0092B-C50C-407E-A947-70E740481C1C}">
                  <a14:useLocalDpi xmlns:a14="http://schemas.microsoft.com/office/drawing/2010/main" val="0"/>
                </a:ext>
              </a:extLst>
            </a:blip>
            <a:srcRect l="66138" t="34074" r="-279"/>
            <a:stretch/>
          </p:blipFill>
          <p:spPr>
            <a:xfrm flipH="1">
              <a:off x="-2081671" y="2352040"/>
              <a:ext cx="4835029" cy="4521200"/>
            </a:xfrm>
            <a:prstGeom prst="rect">
              <a:avLst/>
            </a:prstGeom>
          </p:spPr>
        </p:pic>
        <p:grpSp>
          <p:nvGrpSpPr>
            <p:cNvPr id="8" name="组合 7"/>
            <p:cNvGrpSpPr/>
            <p:nvPr/>
          </p:nvGrpSpPr>
          <p:grpSpPr>
            <a:xfrm>
              <a:off x="308755" y="213360"/>
              <a:ext cx="574475" cy="496450"/>
              <a:chOff x="3631075" y="2611342"/>
              <a:chExt cx="668272" cy="577508"/>
            </a:xfrm>
          </p:grpSpPr>
          <p:sp>
            <p:nvSpPr>
              <p:cNvPr id="9" name="MH_Number_1">
                <a:hlinkClick r:id="rId6" action="ppaction://hlinksldjump"/>
              </p:cNvPr>
              <p:cNvSpPr/>
              <p:nvPr>
                <p:custDataLst>
                  <p:tags r:id="rId1"/>
                </p:custDataLst>
              </p:nvPr>
            </p:nvSpPr>
            <p:spPr>
              <a:xfrm rot="19752126">
                <a:off x="3631075" y="2633676"/>
                <a:ext cx="651438" cy="555174"/>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MH_Number_1">
                <a:hlinkClick r:id="rId6" action="ppaction://hlinksldjump"/>
              </p:cNvPr>
              <p:cNvSpPr/>
              <p:nvPr>
                <p:custDataLst>
                  <p:tags r:id="rId2"/>
                </p:custDataLst>
              </p:nvPr>
            </p:nvSpPr>
            <p:spPr>
              <a:xfrm rot="19752126">
                <a:off x="3761903" y="2611342"/>
                <a:ext cx="537444" cy="458025"/>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fontScale="92500" lnSpcReduction="20000"/>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1" name="文本框 10"/>
            <p:cNvSpPr txBox="1"/>
            <p:nvPr/>
          </p:nvSpPr>
          <p:spPr>
            <a:xfrm>
              <a:off x="1300480" y="209574"/>
              <a:ext cx="2621280" cy="523220"/>
            </a:xfrm>
            <a:prstGeom prst="rect">
              <a:avLst/>
            </a:prstGeom>
            <a:noFill/>
          </p:spPr>
          <p:txBody>
            <a:bodyPr wrap="square" rtlCol="0">
              <a:spAutoFit/>
            </a:bodyPr>
            <a:lstStyle/>
            <a:p>
              <a:r>
                <a:rPr lang="zh-CN" altLang="en-US" sz="2800" spc="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荣誉奖励</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3" name="06f78988-2226-4fd2-a204-160a7a83b013"/>
          <p:cNvGrpSpPr>
            <a:grpSpLocks noChangeAspect="1"/>
          </p:cNvGrpSpPr>
          <p:nvPr/>
        </p:nvGrpSpPr>
        <p:grpSpPr>
          <a:xfrm>
            <a:off x="2092479" y="1966789"/>
            <a:ext cx="8016722" cy="3603092"/>
            <a:chOff x="474165" y="1159898"/>
            <a:chExt cx="11418479" cy="5132002"/>
          </a:xfrm>
        </p:grpSpPr>
        <p:sp>
          <p:nvSpPr>
            <p:cNvPr id="14" name="îŝḷîḓé-Freeform: Shape 24"/>
            <p:cNvSpPr>
              <a:spLocks/>
            </p:cNvSpPr>
            <p:nvPr/>
          </p:nvSpPr>
          <p:spPr bwMode="auto">
            <a:xfrm>
              <a:off x="3816566" y="3640833"/>
              <a:ext cx="577881" cy="375268"/>
            </a:xfrm>
            <a:custGeom>
              <a:avLst/>
              <a:gdLst/>
              <a:ahLst/>
              <a:cxnLst>
                <a:cxn ang="0">
                  <a:pos x="27" y="64"/>
                </a:cxn>
                <a:cxn ang="0">
                  <a:pos x="121" y="1"/>
                </a:cxn>
                <a:cxn ang="0">
                  <a:pos x="120" y="0"/>
                </a:cxn>
                <a:cxn ang="0">
                  <a:pos x="17" y="70"/>
                </a:cxn>
                <a:cxn ang="0">
                  <a:pos x="0" y="87"/>
                </a:cxn>
                <a:cxn ang="0">
                  <a:pos x="1" y="88"/>
                </a:cxn>
                <a:cxn ang="0">
                  <a:pos x="27" y="64"/>
                </a:cxn>
              </a:cxnLst>
              <a:rect l="0" t="0" r="r" b="b"/>
              <a:pathLst>
                <a:path w="121" h="88">
                  <a:moveTo>
                    <a:pt x="27" y="64"/>
                  </a:moveTo>
                  <a:cubicBezTo>
                    <a:pt x="49" y="44"/>
                    <a:pt x="83" y="31"/>
                    <a:pt x="121" y="1"/>
                  </a:cubicBezTo>
                  <a:cubicBezTo>
                    <a:pt x="120" y="0"/>
                    <a:pt x="120" y="0"/>
                    <a:pt x="120" y="0"/>
                  </a:cubicBezTo>
                  <a:cubicBezTo>
                    <a:pt x="76" y="34"/>
                    <a:pt x="41" y="45"/>
                    <a:pt x="17" y="70"/>
                  </a:cubicBezTo>
                  <a:cubicBezTo>
                    <a:pt x="10" y="76"/>
                    <a:pt x="5" y="82"/>
                    <a:pt x="0" y="87"/>
                  </a:cubicBezTo>
                  <a:cubicBezTo>
                    <a:pt x="1" y="88"/>
                    <a:pt x="1" y="88"/>
                    <a:pt x="1" y="88"/>
                  </a:cubicBezTo>
                  <a:cubicBezTo>
                    <a:pt x="8" y="81"/>
                    <a:pt x="16" y="73"/>
                    <a:pt x="27" y="64"/>
                  </a:cubicBezTo>
                  <a:close/>
                </a:path>
              </a:pathLst>
            </a:custGeom>
            <a:solidFill>
              <a:srgbClr val="010101"/>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nvGrpSpPr>
            <p:cNvPr id="15" name="Group 25"/>
            <p:cNvGrpSpPr/>
            <p:nvPr/>
          </p:nvGrpSpPr>
          <p:grpSpPr>
            <a:xfrm>
              <a:off x="3709550" y="2476739"/>
              <a:ext cx="886082" cy="1267486"/>
              <a:chOff x="3640900" y="2047391"/>
              <a:chExt cx="571075" cy="913168"/>
            </a:xfrm>
          </p:grpSpPr>
          <p:sp>
            <p:nvSpPr>
              <p:cNvPr id="114" name="îŝḷîḓé-Freeform: Shape 30"/>
              <p:cNvSpPr>
                <a:spLocks/>
              </p:cNvSpPr>
              <p:nvPr/>
            </p:nvSpPr>
            <p:spPr bwMode="auto">
              <a:xfrm>
                <a:off x="3642825" y="2058426"/>
                <a:ext cx="567226" cy="902133"/>
              </a:xfrm>
              <a:custGeom>
                <a:avLst/>
                <a:gdLst/>
                <a:ahLst/>
                <a:cxnLst>
                  <a:cxn ang="0">
                    <a:pos x="186" y="72"/>
                  </a:cxn>
                  <a:cxn ang="0">
                    <a:pos x="185" y="71"/>
                  </a:cxn>
                  <a:cxn ang="0">
                    <a:pos x="185" y="71"/>
                  </a:cxn>
                  <a:cxn ang="0">
                    <a:pos x="177" y="65"/>
                  </a:cxn>
                  <a:cxn ang="0">
                    <a:pos x="147" y="41"/>
                  </a:cxn>
                  <a:cxn ang="0">
                    <a:pos x="132" y="28"/>
                  </a:cxn>
                  <a:cxn ang="0">
                    <a:pos x="101" y="3"/>
                  </a:cxn>
                  <a:cxn ang="0">
                    <a:pos x="85" y="3"/>
                  </a:cxn>
                  <a:cxn ang="0">
                    <a:pos x="54" y="28"/>
                  </a:cxn>
                  <a:cxn ang="0">
                    <a:pos x="39" y="41"/>
                  </a:cxn>
                  <a:cxn ang="0">
                    <a:pos x="9" y="65"/>
                  </a:cxn>
                  <a:cxn ang="0">
                    <a:pos x="1" y="71"/>
                  </a:cxn>
                  <a:cxn ang="0">
                    <a:pos x="1" y="71"/>
                  </a:cxn>
                  <a:cxn ang="0">
                    <a:pos x="0" y="72"/>
                  </a:cxn>
                  <a:cxn ang="0">
                    <a:pos x="0" y="72"/>
                  </a:cxn>
                  <a:cxn ang="0">
                    <a:pos x="1" y="82"/>
                  </a:cxn>
                  <a:cxn ang="0">
                    <a:pos x="1" y="283"/>
                  </a:cxn>
                  <a:cxn ang="0">
                    <a:pos x="10" y="291"/>
                  </a:cxn>
                  <a:cxn ang="0">
                    <a:pos x="176" y="291"/>
                  </a:cxn>
                  <a:cxn ang="0">
                    <a:pos x="185" y="283"/>
                  </a:cxn>
                  <a:cxn ang="0">
                    <a:pos x="185" y="82"/>
                  </a:cxn>
                  <a:cxn ang="0">
                    <a:pos x="186" y="72"/>
                  </a:cxn>
                  <a:cxn ang="0">
                    <a:pos x="186" y="72"/>
                  </a:cxn>
                  <a:cxn ang="0">
                    <a:pos x="142" y="278"/>
                  </a:cxn>
                  <a:cxn ang="0">
                    <a:pos x="123" y="259"/>
                  </a:cxn>
                  <a:cxn ang="0">
                    <a:pos x="142" y="240"/>
                  </a:cxn>
                  <a:cxn ang="0">
                    <a:pos x="162" y="259"/>
                  </a:cxn>
                  <a:cxn ang="0">
                    <a:pos x="142" y="278"/>
                  </a:cxn>
                </a:cxnLst>
                <a:rect l="0" t="0" r="r" b="b"/>
                <a:pathLst>
                  <a:path w="186" h="292">
                    <a:moveTo>
                      <a:pt x="186" y="72"/>
                    </a:moveTo>
                    <a:cubicBezTo>
                      <a:pt x="186" y="71"/>
                      <a:pt x="185" y="71"/>
                      <a:pt x="185" y="71"/>
                    </a:cubicBezTo>
                    <a:cubicBezTo>
                      <a:pt x="185" y="71"/>
                      <a:pt x="185" y="71"/>
                      <a:pt x="185" y="71"/>
                    </a:cubicBezTo>
                    <a:cubicBezTo>
                      <a:pt x="185" y="71"/>
                      <a:pt x="182" y="68"/>
                      <a:pt x="177" y="65"/>
                    </a:cubicBezTo>
                    <a:cubicBezTo>
                      <a:pt x="147" y="41"/>
                      <a:pt x="147" y="41"/>
                      <a:pt x="147" y="41"/>
                    </a:cubicBezTo>
                    <a:cubicBezTo>
                      <a:pt x="143" y="37"/>
                      <a:pt x="136" y="32"/>
                      <a:pt x="132" y="28"/>
                    </a:cubicBezTo>
                    <a:cubicBezTo>
                      <a:pt x="101" y="3"/>
                      <a:pt x="101" y="3"/>
                      <a:pt x="101" y="3"/>
                    </a:cubicBezTo>
                    <a:cubicBezTo>
                      <a:pt x="96" y="0"/>
                      <a:pt x="90" y="0"/>
                      <a:pt x="85" y="3"/>
                    </a:cubicBezTo>
                    <a:cubicBezTo>
                      <a:pt x="54" y="28"/>
                      <a:pt x="54" y="28"/>
                      <a:pt x="54" y="28"/>
                    </a:cubicBezTo>
                    <a:cubicBezTo>
                      <a:pt x="50" y="32"/>
                      <a:pt x="43" y="37"/>
                      <a:pt x="39" y="41"/>
                    </a:cubicBezTo>
                    <a:cubicBezTo>
                      <a:pt x="9" y="65"/>
                      <a:pt x="9" y="65"/>
                      <a:pt x="9" y="65"/>
                    </a:cubicBezTo>
                    <a:cubicBezTo>
                      <a:pt x="4" y="68"/>
                      <a:pt x="1" y="71"/>
                      <a:pt x="1" y="71"/>
                    </a:cubicBezTo>
                    <a:cubicBezTo>
                      <a:pt x="1" y="71"/>
                      <a:pt x="1" y="71"/>
                      <a:pt x="1" y="71"/>
                    </a:cubicBezTo>
                    <a:cubicBezTo>
                      <a:pt x="1" y="71"/>
                      <a:pt x="0" y="71"/>
                      <a:pt x="0" y="72"/>
                    </a:cubicBezTo>
                    <a:cubicBezTo>
                      <a:pt x="0" y="72"/>
                      <a:pt x="0" y="72"/>
                      <a:pt x="0" y="72"/>
                    </a:cubicBezTo>
                    <a:cubicBezTo>
                      <a:pt x="0" y="72"/>
                      <a:pt x="1" y="76"/>
                      <a:pt x="1" y="82"/>
                    </a:cubicBezTo>
                    <a:cubicBezTo>
                      <a:pt x="1" y="283"/>
                      <a:pt x="1" y="283"/>
                      <a:pt x="1" y="283"/>
                    </a:cubicBezTo>
                    <a:cubicBezTo>
                      <a:pt x="1" y="288"/>
                      <a:pt x="5" y="292"/>
                      <a:pt x="10" y="291"/>
                    </a:cubicBezTo>
                    <a:cubicBezTo>
                      <a:pt x="176" y="291"/>
                      <a:pt x="176" y="291"/>
                      <a:pt x="176" y="291"/>
                    </a:cubicBezTo>
                    <a:cubicBezTo>
                      <a:pt x="181" y="292"/>
                      <a:pt x="185" y="288"/>
                      <a:pt x="185" y="283"/>
                    </a:cubicBezTo>
                    <a:cubicBezTo>
                      <a:pt x="185" y="82"/>
                      <a:pt x="185" y="82"/>
                      <a:pt x="185" y="82"/>
                    </a:cubicBezTo>
                    <a:cubicBezTo>
                      <a:pt x="185" y="76"/>
                      <a:pt x="186" y="72"/>
                      <a:pt x="186" y="72"/>
                    </a:cubicBezTo>
                    <a:cubicBezTo>
                      <a:pt x="186" y="72"/>
                      <a:pt x="186" y="72"/>
                      <a:pt x="186" y="72"/>
                    </a:cubicBezTo>
                    <a:close/>
                    <a:moveTo>
                      <a:pt x="142" y="278"/>
                    </a:moveTo>
                    <a:cubicBezTo>
                      <a:pt x="132" y="278"/>
                      <a:pt x="123" y="270"/>
                      <a:pt x="123" y="259"/>
                    </a:cubicBezTo>
                    <a:cubicBezTo>
                      <a:pt x="123" y="248"/>
                      <a:pt x="132" y="240"/>
                      <a:pt x="142" y="240"/>
                    </a:cubicBezTo>
                    <a:cubicBezTo>
                      <a:pt x="153" y="240"/>
                      <a:pt x="162" y="248"/>
                      <a:pt x="162" y="259"/>
                    </a:cubicBezTo>
                    <a:cubicBezTo>
                      <a:pt x="162" y="270"/>
                      <a:pt x="153" y="278"/>
                      <a:pt x="142" y="278"/>
                    </a:cubicBezTo>
                    <a:close/>
                  </a:path>
                </a:pathLst>
              </a:custGeom>
              <a:solidFill>
                <a:schemeClr val="accent2">
                  <a:lumMod val="50000"/>
                </a:schemeClr>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15" name="îŝḷîḓé-Freeform: Shape 31"/>
              <p:cNvSpPr>
                <a:spLocks/>
              </p:cNvSpPr>
              <p:nvPr/>
            </p:nvSpPr>
            <p:spPr bwMode="auto">
              <a:xfrm>
                <a:off x="3640900" y="2047391"/>
                <a:ext cx="571075" cy="902133"/>
              </a:xfrm>
              <a:custGeom>
                <a:avLst/>
                <a:gdLst/>
                <a:ahLst/>
                <a:cxnLst>
                  <a:cxn ang="0">
                    <a:pos x="186" y="72"/>
                  </a:cxn>
                  <a:cxn ang="0">
                    <a:pos x="185" y="71"/>
                  </a:cxn>
                  <a:cxn ang="0">
                    <a:pos x="185" y="71"/>
                  </a:cxn>
                  <a:cxn ang="0">
                    <a:pos x="177" y="65"/>
                  </a:cxn>
                  <a:cxn ang="0">
                    <a:pos x="147" y="41"/>
                  </a:cxn>
                  <a:cxn ang="0">
                    <a:pos x="132" y="28"/>
                  </a:cxn>
                  <a:cxn ang="0">
                    <a:pos x="101" y="3"/>
                  </a:cxn>
                  <a:cxn ang="0">
                    <a:pos x="85" y="3"/>
                  </a:cxn>
                  <a:cxn ang="0">
                    <a:pos x="54" y="28"/>
                  </a:cxn>
                  <a:cxn ang="0">
                    <a:pos x="39" y="41"/>
                  </a:cxn>
                  <a:cxn ang="0">
                    <a:pos x="9" y="65"/>
                  </a:cxn>
                  <a:cxn ang="0">
                    <a:pos x="1" y="71"/>
                  </a:cxn>
                  <a:cxn ang="0">
                    <a:pos x="1" y="71"/>
                  </a:cxn>
                  <a:cxn ang="0">
                    <a:pos x="0" y="72"/>
                  </a:cxn>
                  <a:cxn ang="0">
                    <a:pos x="0" y="72"/>
                  </a:cxn>
                  <a:cxn ang="0">
                    <a:pos x="1" y="82"/>
                  </a:cxn>
                  <a:cxn ang="0">
                    <a:pos x="1" y="283"/>
                  </a:cxn>
                  <a:cxn ang="0">
                    <a:pos x="10" y="293"/>
                  </a:cxn>
                  <a:cxn ang="0">
                    <a:pos x="176" y="293"/>
                  </a:cxn>
                  <a:cxn ang="0">
                    <a:pos x="185" y="283"/>
                  </a:cxn>
                  <a:cxn ang="0">
                    <a:pos x="185" y="82"/>
                  </a:cxn>
                  <a:cxn ang="0">
                    <a:pos x="186" y="72"/>
                  </a:cxn>
                  <a:cxn ang="0">
                    <a:pos x="186" y="72"/>
                  </a:cxn>
                  <a:cxn ang="0">
                    <a:pos x="142" y="279"/>
                  </a:cxn>
                  <a:cxn ang="0">
                    <a:pos x="123" y="259"/>
                  </a:cxn>
                  <a:cxn ang="0">
                    <a:pos x="142" y="240"/>
                  </a:cxn>
                  <a:cxn ang="0">
                    <a:pos x="162" y="259"/>
                  </a:cxn>
                  <a:cxn ang="0">
                    <a:pos x="142" y="279"/>
                  </a:cxn>
                </a:cxnLst>
                <a:rect l="0" t="0" r="r" b="b"/>
                <a:pathLst>
                  <a:path w="186" h="293">
                    <a:moveTo>
                      <a:pt x="186" y="72"/>
                    </a:moveTo>
                    <a:cubicBezTo>
                      <a:pt x="186" y="72"/>
                      <a:pt x="185" y="71"/>
                      <a:pt x="185" y="71"/>
                    </a:cubicBezTo>
                    <a:cubicBezTo>
                      <a:pt x="185" y="71"/>
                      <a:pt x="185" y="71"/>
                      <a:pt x="185" y="71"/>
                    </a:cubicBezTo>
                    <a:cubicBezTo>
                      <a:pt x="185" y="71"/>
                      <a:pt x="182" y="68"/>
                      <a:pt x="177" y="65"/>
                    </a:cubicBezTo>
                    <a:cubicBezTo>
                      <a:pt x="147" y="41"/>
                      <a:pt x="147" y="41"/>
                      <a:pt x="147" y="41"/>
                    </a:cubicBezTo>
                    <a:cubicBezTo>
                      <a:pt x="143" y="37"/>
                      <a:pt x="136" y="32"/>
                      <a:pt x="132" y="28"/>
                    </a:cubicBezTo>
                    <a:cubicBezTo>
                      <a:pt x="101" y="3"/>
                      <a:pt x="101" y="3"/>
                      <a:pt x="101" y="3"/>
                    </a:cubicBezTo>
                    <a:cubicBezTo>
                      <a:pt x="96" y="0"/>
                      <a:pt x="90" y="0"/>
                      <a:pt x="85" y="3"/>
                    </a:cubicBezTo>
                    <a:cubicBezTo>
                      <a:pt x="54" y="28"/>
                      <a:pt x="54" y="28"/>
                      <a:pt x="54" y="28"/>
                    </a:cubicBezTo>
                    <a:cubicBezTo>
                      <a:pt x="50" y="32"/>
                      <a:pt x="43" y="37"/>
                      <a:pt x="39" y="41"/>
                    </a:cubicBezTo>
                    <a:cubicBezTo>
                      <a:pt x="9" y="65"/>
                      <a:pt x="9" y="65"/>
                      <a:pt x="9" y="65"/>
                    </a:cubicBezTo>
                    <a:cubicBezTo>
                      <a:pt x="4" y="68"/>
                      <a:pt x="1" y="71"/>
                      <a:pt x="1" y="71"/>
                    </a:cubicBezTo>
                    <a:cubicBezTo>
                      <a:pt x="1" y="71"/>
                      <a:pt x="1" y="71"/>
                      <a:pt x="1" y="71"/>
                    </a:cubicBezTo>
                    <a:cubicBezTo>
                      <a:pt x="1" y="71"/>
                      <a:pt x="0" y="72"/>
                      <a:pt x="0" y="72"/>
                    </a:cubicBezTo>
                    <a:cubicBezTo>
                      <a:pt x="0" y="72"/>
                      <a:pt x="0" y="72"/>
                      <a:pt x="0" y="72"/>
                    </a:cubicBezTo>
                    <a:cubicBezTo>
                      <a:pt x="0" y="72"/>
                      <a:pt x="1" y="76"/>
                      <a:pt x="1" y="82"/>
                    </a:cubicBezTo>
                    <a:cubicBezTo>
                      <a:pt x="1" y="283"/>
                      <a:pt x="1" y="283"/>
                      <a:pt x="1" y="283"/>
                    </a:cubicBezTo>
                    <a:cubicBezTo>
                      <a:pt x="1" y="288"/>
                      <a:pt x="5" y="293"/>
                      <a:pt x="10" y="293"/>
                    </a:cubicBezTo>
                    <a:cubicBezTo>
                      <a:pt x="176" y="293"/>
                      <a:pt x="176" y="293"/>
                      <a:pt x="176" y="293"/>
                    </a:cubicBezTo>
                    <a:cubicBezTo>
                      <a:pt x="181" y="293"/>
                      <a:pt x="185" y="288"/>
                      <a:pt x="185" y="283"/>
                    </a:cubicBezTo>
                    <a:cubicBezTo>
                      <a:pt x="185" y="82"/>
                      <a:pt x="185" y="82"/>
                      <a:pt x="185" y="82"/>
                    </a:cubicBezTo>
                    <a:cubicBezTo>
                      <a:pt x="185" y="76"/>
                      <a:pt x="186" y="72"/>
                      <a:pt x="186" y="72"/>
                    </a:cubicBezTo>
                    <a:cubicBezTo>
                      <a:pt x="186" y="72"/>
                      <a:pt x="186" y="72"/>
                      <a:pt x="186" y="72"/>
                    </a:cubicBezTo>
                    <a:close/>
                    <a:moveTo>
                      <a:pt x="142" y="279"/>
                    </a:moveTo>
                    <a:cubicBezTo>
                      <a:pt x="132" y="279"/>
                      <a:pt x="123" y="270"/>
                      <a:pt x="123" y="259"/>
                    </a:cubicBezTo>
                    <a:cubicBezTo>
                      <a:pt x="123" y="248"/>
                      <a:pt x="132" y="240"/>
                      <a:pt x="142" y="240"/>
                    </a:cubicBezTo>
                    <a:cubicBezTo>
                      <a:pt x="153" y="240"/>
                      <a:pt x="162" y="248"/>
                      <a:pt x="162" y="259"/>
                    </a:cubicBezTo>
                    <a:cubicBezTo>
                      <a:pt x="162" y="270"/>
                      <a:pt x="153" y="279"/>
                      <a:pt x="142" y="279"/>
                    </a:cubicBezTo>
                    <a:close/>
                  </a:path>
                </a:pathLst>
              </a:custGeom>
              <a:solidFill>
                <a:schemeClr val="accent2"/>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grpSp>
          <p:nvGrpSpPr>
            <p:cNvPr id="16" name="Group 32"/>
            <p:cNvGrpSpPr/>
            <p:nvPr/>
          </p:nvGrpSpPr>
          <p:grpSpPr>
            <a:xfrm>
              <a:off x="2519560" y="3648498"/>
              <a:ext cx="1887747" cy="1424487"/>
              <a:chOff x="2873949" y="2891588"/>
              <a:chExt cx="1216638" cy="1026279"/>
            </a:xfrm>
          </p:grpSpPr>
          <p:sp>
            <p:nvSpPr>
              <p:cNvPr id="107" name="îŝḷîḓé-Freeform: Shape 33"/>
              <p:cNvSpPr>
                <a:spLocks/>
              </p:cNvSpPr>
              <p:nvPr/>
            </p:nvSpPr>
            <p:spPr bwMode="auto">
              <a:xfrm>
                <a:off x="3693318" y="3145399"/>
                <a:ext cx="46901" cy="60694"/>
              </a:xfrm>
              <a:custGeom>
                <a:avLst/>
                <a:gdLst/>
                <a:ahLst/>
                <a:cxnLst>
                  <a:cxn ang="0">
                    <a:pos x="0" y="3"/>
                  </a:cxn>
                  <a:cxn ang="0">
                    <a:pos x="13" y="6"/>
                  </a:cxn>
                  <a:cxn ang="0">
                    <a:pos x="13" y="6"/>
                  </a:cxn>
                  <a:cxn ang="0">
                    <a:pos x="14" y="20"/>
                  </a:cxn>
                  <a:cxn ang="0">
                    <a:pos x="14" y="20"/>
                  </a:cxn>
                  <a:cxn ang="0">
                    <a:pos x="12" y="19"/>
                  </a:cxn>
                  <a:cxn ang="0">
                    <a:pos x="12" y="7"/>
                  </a:cxn>
                  <a:cxn ang="0">
                    <a:pos x="12" y="7"/>
                  </a:cxn>
                  <a:cxn ang="0">
                    <a:pos x="0" y="5"/>
                  </a:cxn>
                  <a:cxn ang="0">
                    <a:pos x="0" y="5"/>
                  </a:cxn>
                  <a:cxn ang="0">
                    <a:pos x="0" y="5"/>
                  </a:cxn>
                  <a:cxn ang="0">
                    <a:pos x="0" y="3"/>
                  </a:cxn>
                </a:cxnLst>
                <a:rect l="0" t="0" r="r" b="b"/>
                <a:pathLst>
                  <a:path w="16" h="20">
                    <a:moveTo>
                      <a:pt x="0" y="3"/>
                    </a:moveTo>
                    <a:cubicBezTo>
                      <a:pt x="4" y="0"/>
                      <a:pt x="10" y="1"/>
                      <a:pt x="13" y="6"/>
                    </a:cubicBezTo>
                    <a:cubicBezTo>
                      <a:pt x="13" y="6"/>
                      <a:pt x="13" y="6"/>
                      <a:pt x="13" y="6"/>
                    </a:cubicBezTo>
                    <a:cubicBezTo>
                      <a:pt x="16" y="9"/>
                      <a:pt x="16" y="14"/>
                      <a:pt x="14" y="20"/>
                    </a:cubicBezTo>
                    <a:cubicBezTo>
                      <a:pt x="14" y="20"/>
                      <a:pt x="14" y="20"/>
                      <a:pt x="14" y="20"/>
                    </a:cubicBezTo>
                    <a:cubicBezTo>
                      <a:pt x="12" y="19"/>
                      <a:pt x="12" y="19"/>
                      <a:pt x="12" y="19"/>
                    </a:cubicBezTo>
                    <a:cubicBezTo>
                      <a:pt x="14" y="13"/>
                      <a:pt x="13" y="9"/>
                      <a:pt x="12" y="7"/>
                    </a:cubicBezTo>
                    <a:cubicBezTo>
                      <a:pt x="12" y="7"/>
                      <a:pt x="12" y="7"/>
                      <a:pt x="12" y="7"/>
                    </a:cubicBezTo>
                    <a:cubicBezTo>
                      <a:pt x="9" y="3"/>
                      <a:pt x="4" y="2"/>
                      <a:pt x="0" y="5"/>
                    </a:cubicBezTo>
                    <a:cubicBezTo>
                      <a:pt x="0" y="5"/>
                      <a:pt x="0" y="5"/>
                      <a:pt x="0" y="5"/>
                    </a:cubicBezTo>
                    <a:cubicBezTo>
                      <a:pt x="0" y="5"/>
                      <a:pt x="0" y="5"/>
                      <a:pt x="0" y="5"/>
                    </a:cubicBezTo>
                    <a:cubicBezTo>
                      <a:pt x="0" y="3"/>
                      <a:pt x="0" y="3"/>
                      <a:pt x="0" y="3"/>
                    </a:cubicBezTo>
                    <a:close/>
                  </a:path>
                </a:pathLst>
              </a:custGeom>
              <a:solidFill>
                <a:srgbClr val="010101"/>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08" name="îŝḷîḓé-Freeform: Shape 34"/>
              <p:cNvSpPr>
                <a:spLocks/>
              </p:cNvSpPr>
              <p:nvPr/>
            </p:nvSpPr>
            <p:spPr bwMode="auto">
              <a:xfrm>
                <a:off x="2873949" y="3059875"/>
                <a:ext cx="957310" cy="857992"/>
              </a:xfrm>
              <a:custGeom>
                <a:avLst/>
                <a:gdLst/>
                <a:ahLst/>
                <a:cxnLst>
                  <a:cxn ang="0">
                    <a:pos x="226" y="7"/>
                  </a:cxn>
                  <a:cxn ang="0">
                    <a:pos x="10" y="176"/>
                  </a:cxn>
                  <a:cxn ang="0">
                    <a:pos x="7" y="204"/>
                  </a:cxn>
                  <a:cxn ang="0">
                    <a:pos x="57" y="268"/>
                  </a:cxn>
                  <a:cxn ang="0">
                    <a:pos x="85" y="271"/>
                  </a:cxn>
                  <a:cxn ang="0">
                    <a:pos x="301" y="102"/>
                  </a:cxn>
                  <a:cxn ang="0">
                    <a:pos x="304" y="74"/>
                  </a:cxn>
                  <a:cxn ang="0">
                    <a:pos x="254" y="10"/>
                  </a:cxn>
                  <a:cxn ang="0">
                    <a:pos x="226" y="7"/>
                  </a:cxn>
                  <a:cxn ang="0">
                    <a:pos x="267" y="74"/>
                  </a:cxn>
                  <a:cxn ang="0">
                    <a:pos x="242" y="71"/>
                  </a:cxn>
                  <a:cxn ang="0">
                    <a:pos x="245" y="46"/>
                  </a:cxn>
                  <a:cxn ang="0">
                    <a:pos x="270" y="49"/>
                  </a:cxn>
                  <a:cxn ang="0">
                    <a:pos x="267" y="74"/>
                  </a:cxn>
                </a:cxnLst>
                <a:rect l="0" t="0" r="r" b="b"/>
                <a:pathLst>
                  <a:path w="311" h="278">
                    <a:moveTo>
                      <a:pt x="226" y="7"/>
                    </a:moveTo>
                    <a:cubicBezTo>
                      <a:pt x="10" y="176"/>
                      <a:pt x="10" y="176"/>
                      <a:pt x="10" y="176"/>
                    </a:cubicBezTo>
                    <a:cubicBezTo>
                      <a:pt x="2" y="183"/>
                      <a:pt x="0" y="195"/>
                      <a:pt x="7" y="204"/>
                    </a:cubicBezTo>
                    <a:cubicBezTo>
                      <a:pt x="57" y="268"/>
                      <a:pt x="57" y="268"/>
                      <a:pt x="57" y="268"/>
                    </a:cubicBezTo>
                    <a:cubicBezTo>
                      <a:pt x="64" y="276"/>
                      <a:pt x="76" y="278"/>
                      <a:pt x="85" y="271"/>
                    </a:cubicBezTo>
                    <a:cubicBezTo>
                      <a:pt x="301" y="102"/>
                      <a:pt x="301" y="102"/>
                      <a:pt x="301" y="102"/>
                    </a:cubicBezTo>
                    <a:cubicBezTo>
                      <a:pt x="309" y="95"/>
                      <a:pt x="311" y="82"/>
                      <a:pt x="304" y="74"/>
                    </a:cubicBezTo>
                    <a:cubicBezTo>
                      <a:pt x="254" y="10"/>
                      <a:pt x="254" y="10"/>
                      <a:pt x="254" y="10"/>
                    </a:cubicBezTo>
                    <a:cubicBezTo>
                      <a:pt x="247" y="1"/>
                      <a:pt x="235" y="0"/>
                      <a:pt x="226" y="7"/>
                    </a:cubicBezTo>
                    <a:close/>
                    <a:moveTo>
                      <a:pt x="267" y="74"/>
                    </a:moveTo>
                    <a:cubicBezTo>
                      <a:pt x="260" y="80"/>
                      <a:pt x="248" y="78"/>
                      <a:pt x="242" y="71"/>
                    </a:cubicBezTo>
                    <a:cubicBezTo>
                      <a:pt x="236" y="63"/>
                      <a:pt x="238" y="52"/>
                      <a:pt x="245" y="46"/>
                    </a:cubicBezTo>
                    <a:cubicBezTo>
                      <a:pt x="253" y="39"/>
                      <a:pt x="264" y="41"/>
                      <a:pt x="270" y="49"/>
                    </a:cubicBezTo>
                    <a:cubicBezTo>
                      <a:pt x="277" y="56"/>
                      <a:pt x="275" y="68"/>
                      <a:pt x="267" y="74"/>
                    </a:cubicBezTo>
                    <a:close/>
                  </a:path>
                </a:pathLst>
              </a:custGeom>
              <a:solidFill>
                <a:schemeClr val="accent2"/>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09" name="iS1ide-Freeform: Shape 35"/>
              <p:cNvSpPr>
                <a:spLocks/>
              </p:cNvSpPr>
              <p:nvPr/>
            </p:nvSpPr>
            <p:spPr bwMode="auto">
              <a:xfrm>
                <a:off x="3616071" y="3197815"/>
                <a:ext cx="93800" cy="93800"/>
              </a:xfrm>
              <a:custGeom>
                <a:avLst/>
                <a:gdLst/>
                <a:ahLst/>
                <a:cxnLst>
                  <a:cxn ang="0">
                    <a:pos x="7" y="5"/>
                  </a:cxn>
                  <a:cxn ang="0">
                    <a:pos x="5" y="24"/>
                  </a:cxn>
                  <a:cxn ang="0">
                    <a:pos x="24" y="26"/>
                  </a:cxn>
                  <a:cxn ang="0">
                    <a:pos x="26" y="7"/>
                  </a:cxn>
                  <a:cxn ang="0">
                    <a:pos x="7" y="5"/>
                  </a:cxn>
                  <a:cxn ang="0">
                    <a:pos x="22" y="24"/>
                  </a:cxn>
                  <a:cxn ang="0">
                    <a:pos x="7" y="22"/>
                  </a:cxn>
                  <a:cxn ang="0">
                    <a:pos x="9" y="7"/>
                  </a:cxn>
                  <a:cxn ang="0">
                    <a:pos x="24" y="9"/>
                  </a:cxn>
                  <a:cxn ang="0">
                    <a:pos x="22" y="24"/>
                  </a:cxn>
                </a:cxnLst>
                <a:rect l="0" t="0" r="r" b="b"/>
                <a:pathLst>
                  <a:path w="31" h="31">
                    <a:moveTo>
                      <a:pt x="7" y="5"/>
                    </a:moveTo>
                    <a:cubicBezTo>
                      <a:pt x="1" y="10"/>
                      <a:pt x="0" y="18"/>
                      <a:pt x="5" y="24"/>
                    </a:cubicBezTo>
                    <a:cubicBezTo>
                      <a:pt x="9" y="30"/>
                      <a:pt x="18" y="31"/>
                      <a:pt x="24" y="26"/>
                    </a:cubicBezTo>
                    <a:cubicBezTo>
                      <a:pt x="30" y="22"/>
                      <a:pt x="31" y="13"/>
                      <a:pt x="26" y="7"/>
                    </a:cubicBezTo>
                    <a:cubicBezTo>
                      <a:pt x="21" y="1"/>
                      <a:pt x="13" y="0"/>
                      <a:pt x="7" y="5"/>
                    </a:cubicBezTo>
                    <a:close/>
                    <a:moveTo>
                      <a:pt x="22" y="24"/>
                    </a:moveTo>
                    <a:cubicBezTo>
                      <a:pt x="17" y="27"/>
                      <a:pt x="11" y="27"/>
                      <a:pt x="7" y="22"/>
                    </a:cubicBezTo>
                    <a:cubicBezTo>
                      <a:pt x="4" y="18"/>
                      <a:pt x="4" y="11"/>
                      <a:pt x="9" y="7"/>
                    </a:cubicBezTo>
                    <a:cubicBezTo>
                      <a:pt x="13" y="4"/>
                      <a:pt x="20" y="5"/>
                      <a:pt x="24" y="9"/>
                    </a:cubicBezTo>
                    <a:cubicBezTo>
                      <a:pt x="27" y="14"/>
                      <a:pt x="26" y="20"/>
                      <a:pt x="22" y="24"/>
                    </a:cubicBezTo>
                    <a:close/>
                  </a:path>
                </a:pathLst>
              </a:custGeom>
              <a:solidFill>
                <a:schemeClr val="bg1">
                  <a:lumMod val="50000"/>
                </a:schemeClr>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10" name="iS1ide-Freeform: Shape 36"/>
              <p:cNvSpPr>
                <a:spLocks/>
              </p:cNvSpPr>
              <p:nvPr/>
            </p:nvSpPr>
            <p:spPr bwMode="auto">
              <a:xfrm>
                <a:off x="3599518" y="3181263"/>
                <a:ext cx="126905" cy="126905"/>
              </a:xfrm>
              <a:custGeom>
                <a:avLst/>
                <a:gdLst/>
                <a:ahLst/>
                <a:cxnLst>
                  <a:cxn ang="0">
                    <a:pos x="9" y="7"/>
                  </a:cxn>
                  <a:cxn ang="0">
                    <a:pos x="6" y="32"/>
                  </a:cxn>
                  <a:cxn ang="0">
                    <a:pos x="31" y="35"/>
                  </a:cxn>
                  <a:cxn ang="0">
                    <a:pos x="34" y="10"/>
                  </a:cxn>
                  <a:cxn ang="0">
                    <a:pos x="9" y="7"/>
                  </a:cxn>
                  <a:cxn ang="0">
                    <a:pos x="29" y="31"/>
                  </a:cxn>
                  <a:cxn ang="0">
                    <a:pos x="10" y="29"/>
                  </a:cxn>
                  <a:cxn ang="0">
                    <a:pos x="12" y="10"/>
                  </a:cxn>
                  <a:cxn ang="0">
                    <a:pos x="31" y="12"/>
                  </a:cxn>
                  <a:cxn ang="0">
                    <a:pos x="29" y="31"/>
                  </a:cxn>
                </a:cxnLst>
                <a:rect l="0" t="0" r="r" b="b"/>
                <a:pathLst>
                  <a:path w="41" h="41">
                    <a:moveTo>
                      <a:pt x="9" y="7"/>
                    </a:moveTo>
                    <a:cubicBezTo>
                      <a:pt x="2" y="13"/>
                      <a:pt x="0" y="24"/>
                      <a:pt x="6" y="32"/>
                    </a:cubicBezTo>
                    <a:cubicBezTo>
                      <a:pt x="12" y="39"/>
                      <a:pt x="24" y="41"/>
                      <a:pt x="31" y="35"/>
                    </a:cubicBezTo>
                    <a:cubicBezTo>
                      <a:pt x="39" y="29"/>
                      <a:pt x="41" y="17"/>
                      <a:pt x="34" y="10"/>
                    </a:cubicBezTo>
                    <a:cubicBezTo>
                      <a:pt x="28" y="2"/>
                      <a:pt x="17" y="0"/>
                      <a:pt x="9" y="7"/>
                    </a:cubicBezTo>
                    <a:close/>
                    <a:moveTo>
                      <a:pt x="29" y="31"/>
                    </a:moveTo>
                    <a:cubicBezTo>
                      <a:pt x="23" y="36"/>
                      <a:pt x="14" y="35"/>
                      <a:pt x="10" y="29"/>
                    </a:cubicBezTo>
                    <a:cubicBezTo>
                      <a:pt x="5" y="23"/>
                      <a:pt x="6" y="15"/>
                      <a:pt x="12" y="10"/>
                    </a:cubicBezTo>
                    <a:cubicBezTo>
                      <a:pt x="18" y="5"/>
                      <a:pt x="26" y="6"/>
                      <a:pt x="31" y="12"/>
                    </a:cubicBezTo>
                    <a:cubicBezTo>
                      <a:pt x="36" y="18"/>
                      <a:pt x="35" y="27"/>
                      <a:pt x="29" y="31"/>
                    </a:cubicBezTo>
                    <a:close/>
                  </a:path>
                </a:pathLst>
              </a:custGeom>
              <a:solidFill>
                <a:schemeClr val="accent2">
                  <a:lumMod val="50000"/>
                </a:schemeClr>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11" name="iS1ide-Freeform: Shape 37"/>
              <p:cNvSpPr>
                <a:spLocks/>
              </p:cNvSpPr>
              <p:nvPr/>
            </p:nvSpPr>
            <p:spPr bwMode="auto">
              <a:xfrm>
                <a:off x="3679523" y="2891588"/>
                <a:ext cx="411064" cy="361406"/>
              </a:xfrm>
              <a:custGeom>
                <a:avLst/>
                <a:gdLst/>
                <a:ahLst/>
                <a:cxnLst>
                  <a:cxn ang="0">
                    <a:pos x="3" y="105"/>
                  </a:cxn>
                  <a:cxn ang="0">
                    <a:pos x="3" y="105"/>
                  </a:cxn>
                  <a:cxn ang="0">
                    <a:pos x="16" y="91"/>
                  </a:cxn>
                  <a:cxn ang="0">
                    <a:pos x="16" y="91"/>
                  </a:cxn>
                  <a:cxn ang="0">
                    <a:pos x="107" y="33"/>
                  </a:cxn>
                  <a:cxn ang="0">
                    <a:pos x="107" y="33"/>
                  </a:cxn>
                  <a:cxn ang="0">
                    <a:pos x="129" y="0"/>
                  </a:cxn>
                  <a:cxn ang="0">
                    <a:pos x="129" y="0"/>
                  </a:cxn>
                  <a:cxn ang="0">
                    <a:pos x="131" y="0"/>
                  </a:cxn>
                  <a:cxn ang="0">
                    <a:pos x="108" y="34"/>
                  </a:cxn>
                  <a:cxn ang="0">
                    <a:pos x="108" y="34"/>
                  </a:cxn>
                  <a:cxn ang="0">
                    <a:pos x="17" y="93"/>
                  </a:cxn>
                  <a:cxn ang="0">
                    <a:pos x="17" y="93"/>
                  </a:cxn>
                  <a:cxn ang="0">
                    <a:pos x="5" y="106"/>
                  </a:cxn>
                  <a:cxn ang="0">
                    <a:pos x="5" y="106"/>
                  </a:cxn>
                  <a:cxn ang="0">
                    <a:pos x="5" y="114"/>
                  </a:cxn>
                  <a:cxn ang="0">
                    <a:pos x="5" y="117"/>
                  </a:cxn>
                  <a:cxn ang="0">
                    <a:pos x="3" y="105"/>
                  </a:cxn>
                </a:cxnLst>
                <a:rect l="0" t="0" r="r" b="b"/>
                <a:pathLst>
                  <a:path w="133" h="117">
                    <a:moveTo>
                      <a:pt x="3" y="105"/>
                    </a:moveTo>
                    <a:cubicBezTo>
                      <a:pt x="3" y="105"/>
                      <a:pt x="3" y="105"/>
                      <a:pt x="3" y="105"/>
                    </a:cubicBezTo>
                    <a:cubicBezTo>
                      <a:pt x="5" y="100"/>
                      <a:pt x="10" y="96"/>
                      <a:pt x="16" y="91"/>
                    </a:cubicBezTo>
                    <a:cubicBezTo>
                      <a:pt x="16" y="91"/>
                      <a:pt x="16" y="91"/>
                      <a:pt x="16" y="91"/>
                    </a:cubicBezTo>
                    <a:cubicBezTo>
                      <a:pt x="38" y="73"/>
                      <a:pt x="81" y="53"/>
                      <a:pt x="107" y="33"/>
                    </a:cubicBezTo>
                    <a:cubicBezTo>
                      <a:pt x="107" y="33"/>
                      <a:pt x="107" y="33"/>
                      <a:pt x="107" y="33"/>
                    </a:cubicBezTo>
                    <a:cubicBezTo>
                      <a:pt x="122" y="22"/>
                      <a:pt x="131" y="10"/>
                      <a:pt x="129" y="0"/>
                    </a:cubicBezTo>
                    <a:cubicBezTo>
                      <a:pt x="129" y="0"/>
                      <a:pt x="129" y="0"/>
                      <a:pt x="129" y="0"/>
                    </a:cubicBezTo>
                    <a:cubicBezTo>
                      <a:pt x="131" y="0"/>
                      <a:pt x="131" y="0"/>
                      <a:pt x="131" y="0"/>
                    </a:cubicBezTo>
                    <a:cubicBezTo>
                      <a:pt x="133" y="11"/>
                      <a:pt x="123" y="23"/>
                      <a:pt x="108" y="34"/>
                    </a:cubicBezTo>
                    <a:cubicBezTo>
                      <a:pt x="108" y="34"/>
                      <a:pt x="108" y="34"/>
                      <a:pt x="108" y="34"/>
                    </a:cubicBezTo>
                    <a:cubicBezTo>
                      <a:pt x="82" y="55"/>
                      <a:pt x="39" y="75"/>
                      <a:pt x="17" y="93"/>
                    </a:cubicBezTo>
                    <a:cubicBezTo>
                      <a:pt x="17" y="93"/>
                      <a:pt x="17" y="93"/>
                      <a:pt x="17" y="93"/>
                    </a:cubicBezTo>
                    <a:cubicBezTo>
                      <a:pt x="11" y="97"/>
                      <a:pt x="7" y="102"/>
                      <a:pt x="5" y="106"/>
                    </a:cubicBezTo>
                    <a:cubicBezTo>
                      <a:pt x="5" y="106"/>
                      <a:pt x="5" y="106"/>
                      <a:pt x="5" y="106"/>
                    </a:cubicBezTo>
                    <a:cubicBezTo>
                      <a:pt x="3" y="110"/>
                      <a:pt x="4" y="111"/>
                      <a:pt x="5" y="114"/>
                    </a:cubicBezTo>
                    <a:cubicBezTo>
                      <a:pt x="5" y="117"/>
                      <a:pt x="5" y="117"/>
                      <a:pt x="5" y="117"/>
                    </a:cubicBezTo>
                    <a:cubicBezTo>
                      <a:pt x="5" y="117"/>
                      <a:pt x="0" y="109"/>
                      <a:pt x="3" y="105"/>
                    </a:cubicBezTo>
                    <a:close/>
                  </a:path>
                </a:pathLst>
              </a:custGeom>
              <a:solidFill>
                <a:srgbClr val="010101"/>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12" name="iS1ide-Freeform: Shape 38"/>
              <p:cNvSpPr>
                <a:spLocks/>
              </p:cNvSpPr>
              <p:nvPr/>
            </p:nvSpPr>
            <p:spPr bwMode="auto">
              <a:xfrm>
                <a:off x="3679523" y="3153674"/>
                <a:ext cx="33106" cy="35865"/>
              </a:xfrm>
              <a:custGeom>
                <a:avLst/>
                <a:gdLst/>
                <a:ahLst/>
                <a:cxnLst>
                  <a:cxn ang="0">
                    <a:pos x="0" y="11"/>
                  </a:cxn>
                  <a:cxn ang="0">
                    <a:pos x="2" y="12"/>
                  </a:cxn>
                  <a:cxn ang="0">
                    <a:pos x="11" y="1"/>
                  </a:cxn>
                  <a:cxn ang="0">
                    <a:pos x="10" y="0"/>
                  </a:cxn>
                  <a:cxn ang="0">
                    <a:pos x="2" y="9"/>
                  </a:cxn>
                  <a:cxn ang="0">
                    <a:pos x="0" y="11"/>
                  </a:cxn>
                </a:cxnLst>
                <a:rect l="0" t="0" r="r" b="b"/>
                <a:pathLst>
                  <a:path w="11" h="12">
                    <a:moveTo>
                      <a:pt x="0" y="11"/>
                    </a:moveTo>
                    <a:cubicBezTo>
                      <a:pt x="1" y="11"/>
                      <a:pt x="1" y="11"/>
                      <a:pt x="2" y="12"/>
                    </a:cubicBezTo>
                    <a:cubicBezTo>
                      <a:pt x="4" y="9"/>
                      <a:pt x="7" y="5"/>
                      <a:pt x="11" y="1"/>
                    </a:cubicBezTo>
                    <a:cubicBezTo>
                      <a:pt x="10" y="0"/>
                      <a:pt x="10" y="0"/>
                      <a:pt x="10" y="0"/>
                    </a:cubicBezTo>
                    <a:cubicBezTo>
                      <a:pt x="7" y="3"/>
                      <a:pt x="4" y="6"/>
                      <a:pt x="2" y="9"/>
                    </a:cubicBezTo>
                    <a:cubicBezTo>
                      <a:pt x="1" y="10"/>
                      <a:pt x="1" y="10"/>
                      <a:pt x="0" y="11"/>
                    </a:cubicBezTo>
                    <a:close/>
                  </a:path>
                </a:pathLst>
              </a:custGeom>
              <a:solidFill>
                <a:srgbClr val="010101"/>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13" name="iS1ide-Freeform: Shape 39"/>
              <p:cNvSpPr>
                <a:spLocks/>
              </p:cNvSpPr>
              <p:nvPr/>
            </p:nvSpPr>
            <p:spPr bwMode="auto">
              <a:xfrm>
                <a:off x="3662970" y="3186780"/>
                <a:ext cx="22071" cy="38623"/>
              </a:xfrm>
              <a:custGeom>
                <a:avLst/>
                <a:gdLst/>
                <a:ahLst/>
                <a:cxnLst>
                  <a:cxn ang="0">
                    <a:pos x="1" y="6"/>
                  </a:cxn>
                  <a:cxn ang="0">
                    <a:pos x="5" y="10"/>
                  </a:cxn>
                  <a:cxn ang="0">
                    <a:pos x="4" y="9"/>
                  </a:cxn>
                  <a:cxn ang="0">
                    <a:pos x="3" y="7"/>
                  </a:cxn>
                  <a:cxn ang="0">
                    <a:pos x="7" y="1"/>
                  </a:cxn>
                  <a:cxn ang="0">
                    <a:pos x="5" y="0"/>
                  </a:cxn>
                  <a:cxn ang="0">
                    <a:pos x="1" y="6"/>
                  </a:cxn>
                </a:cxnLst>
                <a:rect l="0" t="0" r="r" b="b"/>
                <a:pathLst>
                  <a:path w="7" h="12">
                    <a:moveTo>
                      <a:pt x="1" y="6"/>
                    </a:moveTo>
                    <a:cubicBezTo>
                      <a:pt x="0" y="8"/>
                      <a:pt x="1" y="12"/>
                      <a:pt x="5" y="10"/>
                    </a:cubicBezTo>
                    <a:cubicBezTo>
                      <a:pt x="4" y="9"/>
                      <a:pt x="4" y="9"/>
                      <a:pt x="4" y="9"/>
                    </a:cubicBezTo>
                    <a:cubicBezTo>
                      <a:pt x="3" y="9"/>
                      <a:pt x="2" y="9"/>
                      <a:pt x="3" y="7"/>
                    </a:cubicBezTo>
                    <a:cubicBezTo>
                      <a:pt x="4" y="5"/>
                      <a:pt x="5" y="3"/>
                      <a:pt x="7" y="1"/>
                    </a:cubicBezTo>
                    <a:cubicBezTo>
                      <a:pt x="6" y="0"/>
                      <a:pt x="6" y="0"/>
                      <a:pt x="5" y="0"/>
                    </a:cubicBezTo>
                    <a:cubicBezTo>
                      <a:pt x="3" y="2"/>
                      <a:pt x="2" y="4"/>
                      <a:pt x="1" y="6"/>
                    </a:cubicBezTo>
                    <a:close/>
                  </a:path>
                </a:pathLst>
              </a:custGeom>
              <a:solidFill>
                <a:srgbClr val="010101"/>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sp>
          <p:nvSpPr>
            <p:cNvPr id="17" name="iS1ide-Freeform: Shape 40"/>
            <p:cNvSpPr>
              <a:spLocks/>
            </p:cNvSpPr>
            <p:nvPr/>
          </p:nvSpPr>
          <p:spPr bwMode="auto">
            <a:xfrm>
              <a:off x="5549784" y="3614028"/>
              <a:ext cx="577881" cy="375268"/>
            </a:xfrm>
            <a:custGeom>
              <a:avLst/>
              <a:gdLst/>
              <a:ahLst/>
              <a:cxnLst>
                <a:cxn ang="0">
                  <a:pos x="27" y="64"/>
                </a:cxn>
                <a:cxn ang="0">
                  <a:pos x="121" y="2"/>
                </a:cxn>
                <a:cxn ang="0">
                  <a:pos x="120" y="0"/>
                </a:cxn>
                <a:cxn ang="0">
                  <a:pos x="17" y="71"/>
                </a:cxn>
                <a:cxn ang="0">
                  <a:pos x="0" y="87"/>
                </a:cxn>
                <a:cxn ang="0">
                  <a:pos x="2" y="88"/>
                </a:cxn>
                <a:cxn ang="0">
                  <a:pos x="27" y="64"/>
                </a:cxn>
              </a:cxnLst>
              <a:rect l="0" t="0" r="r" b="b"/>
              <a:pathLst>
                <a:path w="121" h="88">
                  <a:moveTo>
                    <a:pt x="27" y="64"/>
                  </a:moveTo>
                  <a:cubicBezTo>
                    <a:pt x="50" y="44"/>
                    <a:pt x="83" y="31"/>
                    <a:pt x="121" y="2"/>
                  </a:cubicBezTo>
                  <a:cubicBezTo>
                    <a:pt x="120" y="0"/>
                    <a:pt x="120" y="0"/>
                    <a:pt x="120" y="0"/>
                  </a:cubicBezTo>
                  <a:cubicBezTo>
                    <a:pt x="77" y="34"/>
                    <a:pt x="42" y="45"/>
                    <a:pt x="17" y="71"/>
                  </a:cubicBezTo>
                  <a:cubicBezTo>
                    <a:pt x="10" y="77"/>
                    <a:pt x="5" y="82"/>
                    <a:pt x="0" y="87"/>
                  </a:cubicBezTo>
                  <a:cubicBezTo>
                    <a:pt x="2" y="88"/>
                    <a:pt x="2" y="88"/>
                    <a:pt x="2" y="88"/>
                  </a:cubicBezTo>
                  <a:cubicBezTo>
                    <a:pt x="8" y="81"/>
                    <a:pt x="17" y="73"/>
                    <a:pt x="27" y="64"/>
                  </a:cubicBezTo>
                  <a:close/>
                </a:path>
              </a:pathLst>
            </a:custGeom>
            <a:solidFill>
              <a:srgbClr val="010101"/>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nvGrpSpPr>
            <p:cNvPr id="18" name="Group 41"/>
            <p:cNvGrpSpPr/>
            <p:nvPr/>
          </p:nvGrpSpPr>
          <p:grpSpPr>
            <a:xfrm>
              <a:off x="5425646" y="2852005"/>
              <a:ext cx="890362" cy="892217"/>
              <a:chOff x="4336121" y="2317754"/>
              <a:chExt cx="573833" cy="642803"/>
            </a:xfrm>
          </p:grpSpPr>
          <p:sp>
            <p:nvSpPr>
              <p:cNvPr id="105" name="iS1ide-Freeform: Shape 42"/>
              <p:cNvSpPr>
                <a:spLocks/>
              </p:cNvSpPr>
              <p:nvPr/>
            </p:nvSpPr>
            <p:spPr bwMode="auto">
              <a:xfrm>
                <a:off x="4338320" y="2326030"/>
                <a:ext cx="569436" cy="634527"/>
              </a:xfrm>
              <a:custGeom>
                <a:avLst/>
                <a:gdLst/>
                <a:ahLst/>
                <a:cxnLst>
                  <a:cxn ang="0">
                    <a:pos x="186" y="72"/>
                  </a:cxn>
                  <a:cxn ang="0">
                    <a:pos x="186" y="72"/>
                  </a:cxn>
                  <a:cxn ang="0">
                    <a:pos x="185" y="72"/>
                  </a:cxn>
                  <a:cxn ang="0">
                    <a:pos x="178" y="66"/>
                  </a:cxn>
                  <a:cxn ang="0">
                    <a:pos x="147" y="41"/>
                  </a:cxn>
                  <a:cxn ang="0">
                    <a:pos x="132" y="29"/>
                  </a:cxn>
                  <a:cxn ang="0">
                    <a:pos x="101" y="4"/>
                  </a:cxn>
                  <a:cxn ang="0">
                    <a:pos x="85" y="4"/>
                  </a:cxn>
                  <a:cxn ang="0">
                    <a:pos x="54" y="29"/>
                  </a:cxn>
                  <a:cxn ang="0">
                    <a:pos x="39" y="41"/>
                  </a:cxn>
                  <a:cxn ang="0">
                    <a:pos x="9" y="66"/>
                  </a:cxn>
                  <a:cxn ang="0">
                    <a:pos x="1" y="72"/>
                  </a:cxn>
                  <a:cxn ang="0">
                    <a:pos x="1" y="72"/>
                  </a:cxn>
                  <a:cxn ang="0">
                    <a:pos x="0" y="72"/>
                  </a:cxn>
                  <a:cxn ang="0">
                    <a:pos x="0" y="73"/>
                  </a:cxn>
                  <a:cxn ang="0">
                    <a:pos x="1" y="82"/>
                  </a:cxn>
                  <a:cxn ang="0">
                    <a:pos x="1" y="196"/>
                  </a:cxn>
                  <a:cxn ang="0">
                    <a:pos x="10" y="204"/>
                  </a:cxn>
                  <a:cxn ang="0">
                    <a:pos x="176" y="204"/>
                  </a:cxn>
                  <a:cxn ang="0">
                    <a:pos x="186" y="196"/>
                  </a:cxn>
                  <a:cxn ang="0">
                    <a:pos x="186" y="82"/>
                  </a:cxn>
                  <a:cxn ang="0">
                    <a:pos x="186" y="73"/>
                  </a:cxn>
                  <a:cxn ang="0">
                    <a:pos x="186" y="72"/>
                  </a:cxn>
                  <a:cxn ang="0">
                    <a:pos x="142" y="191"/>
                  </a:cxn>
                  <a:cxn ang="0">
                    <a:pos x="123" y="172"/>
                  </a:cxn>
                  <a:cxn ang="0">
                    <a:pos x="142" y="153"/>
                  </a:cxn>
                  <a:cxn ang="0">
                    <a:pos x="162" y="172"/>
                  </a:cxn>
                  <a:cxn ang="0">
                    <a:pos x="142" y="191"/>
                  </a:cxn>
                </a:cxnLst>
                <a:rect l="0" t="0" r="r" b="b"/>
                <a:pathLst>
                  <a:path w="186" h="205">
                    <a:moveTo>
                      <a:pt x="186" y="72"/>
                    </a:moveTo>
                    <a:cubicBezTo>
                      <a:pt x="186" y="72"/>
                      <a:pt x="186" y="72"/>
                      <a:pt x="186" y="72"/>
                    </a:cubicBezTo>
                    <a:cubicBezTo>
                      <a:pt x="186" y="72"/>
                      <a:pt x="185" y="72"/>
                      <a:pt x="185" y="72"/>
                    </a:cubicBezTo>
                    <a:cubicBezTo>
                      <a:pt x="185" y="72"/>
                      <a:pt x="182" y="69"/>
                      <a:pt x="178" y="66"/>
                    </a:cubicBezTo>
                    <a:cubicBezTo>
                      <a:pt x="147" y="41"/>
                      <a:pt x="147" y="41"/>
                      <a:pt x="147" y="41"/>
                    </a:cubicBezTo>
                    <a:cubicBezTo>
                      <a:pt x="143" y="38"/>
                      <a:pt x="136" y="32"/>
                      <a:pt x="132" y="29"/>
                    </a:cubicBezTo>
                    <a:cubicBezTo>
                      <a:pt x="101" y="4"/>
                      <a:pt x="101" y="4"/>
                      <a:pt x="101" y="4"/>
                    </a:cubicBezTo>
                    <a:cubicBezTo>
                      <a:pt x="97" y="0"/>
                      <a:pt x="90" y="0"/>
                      <a:pt x="85" y="4"/>
                    </a:cubicBezTo>
                    <a:cubicBezTo>
                      <a:pt x="54" y="29"/>
                      <a:pt x="54" y="29"/>
                      <a:pt x="54" y="29"/>
                    </a:cubicBezTo>
                    <a:cubicBezTo>
                      <a:pt x="50" y="32"/>
                      <a:pt x="43" y="38"/>
                      <a:pt x="39" y="41"/>
                    </a:cubicBezTo>
                    <a:cubicBezTo>
                      <a:pt x="9" y="66"/>
                      <a:pt x="9" y="66"/>
                      <a:pt x="9" y="66"/>
                    </a:cubicBezTo>
                    <a:cubicBezTo>
                      <a:pt x="4" y="69"/>
                      <a:pt x="1" y="72"/>
                      <a:pt x="1" y="72"/>
                    </a:cubicBezTo>
                    <a:cubicBezTo>
                      <a:pt x="1" y="72"/>
                      <a:pt x="1" y="72"/>
                      <a:pt x="1" y="72"/>
                    </a:cubicBezTo>
                    <a:cubicBezTo>
                      <a:pt x="1" y="72"/>
                      <a:pt x="1" y="72"/>
                      <a:pt x="0" y="72"/>
                    </a:cubicBezTo>
                    <a:cubicBezTo>
                      <a:pt x="0" y="73"/>
                      <a:pt x="0" y="73"/>
                      <a:pt x="0" y="73"/>
                    </a:cubicBezTo>
                    <a:cubicBezTo>
                      <a:pt x="1" y="73"/>
                      <a:pt x="1" y="77"/>
                      <a:pt x="1" y="82"/>
                    </a:cubicBezTo>
                    <a:cubicBezTo>
                      <a:pt x="1" y="196"/>
                      <a:pt x="1" y="196"/>
                      <a:pt x="1" y="196"/>
                    </a:cubicBezTo>
                    <a:cubicBezTo>
                      <a:pt x="1" y="201"/>
                      <a:pt x="5" y="205"/>
                      <a:pt x="10" y="204"/>
                    </a:cubicBezTo>
                    <a:cubicBezTo>
                      <a:pt x="176" y="204"/>
                      <a:pt x="176" y="204"/>
                      <a:pt x="176" y="204"/>
                    </a:cubicBezTo>
                    <a:cubicBezTo>
                      <a:pt x="181" y="205"/>
                      <a:pt x="186" y="201"/>
                      <a:pt x="186" y="196"/>
                    </a:cubicBezTo>
                    <a:cubicBezTo>
                      <a:pt x="186" y="82"/>
                      <a:pt x="186" y="82"/>
                      <a:pt x="186" y="82"/>
                    </a:cubicBezTo>
                    <a:cubicBezTo>
                      <a:pt x="186" y="77"/>
                      <a:pt x="186" y="73"/>
                      <a:pt x="186" y="73"/>
                    </a:cubicBezTo>
                    <a:cubicBezTo>
                      <a:pt x="186" y="73"/>
                      <a:pt x="186" y="73"/>
                      <a:pt x="186" y="72"/>
                    </a:cubicBezTo>
                    <a:close/>
                    <a:moveTo>
                      <a:pt x="142" y="191"/>
                    </a:moveTo>
                    <a:cubicBezTo>
                      <a:pt x="132" y="191"/>
                      <a:pt x="123" y="183"/>
                      <a:pt x="123" y="172"/>
                    </a:cubicBezTo>
                    <a:cubicBezTo>
                      <a:pt x="123" y="161"/>
                      <a:pt x="132" y="153"/>
                      <a:pt x="142" y="153"/>
                    </a:cubicBezTo>
                    <a:cubicBezTo>
                      <a:pt x="153" y="153"/>
                      <a:pt x="162" y="161"/>
                      <a:pt x="162" y="172"/>
                    </a:cubicBezTo>
                    <a:cubicBezTo>
                      <a:pt x="162" y="183"/>
                      <a:pt x="153" y="191"/>
                      <a:pt x="142" y="191"/>
                    </a:cubicBezTo>
                    <a:close/>
                  </a:path>
                </a:pathLst>
              </a:custGeom>
              <a:solidFill>
                <a:schemeClr val="accent3">
                  <a:lumMod val="50000"/>
                </a:schemeClr>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06" name="iS1ide-Freeform: Shape 43"/>
              <p:cNvSpPr>
                <a:spLocks/>
              </p:cNvSpPr>
              <p:nvPr/>
            </p:nvSpPr>
            <p:spPr bwMode="auto">
              <a:xfrm>
                <a:off x="4336121" y="2317754"/>
                <a:ext cx="573833" cy="631769"/>
              </a:xfrm>
              <a:custGeom>
                <a:avLst/>
                <a:gdLst/>
                <a:ahLst/>
                <a:cxnLst>
                  <a:cxn ang="0">
                    <a:pos x="186" y="71"/>
                  </a:cxn>
                  <a:cxn ang="0">
                    <a:pos x="186" y="71"/>
                  </a:cxn>
                  <a:cxn ang="0">
                    <a:pos x="185" y="71"/>
                  </a:cxn>
                  <a:cxn ang="0">
                    <a:pos x="178" y="65"/>
                  </a:cxn>
                  <a:cxn ang="0">
                    <a:pos x="147" y="40"/>
                  </a:cxn>
                  <a:cxn ang="0">
                    <a:pos x="132" y="28"/>
                  </a:cxn>
                  <a:cxn ang="0">
                    <a:pos x="101" y="3"/>
                  </a:cxn>
                  <a:cxn ang="0">
                    <a:pos x="85" y="3"/>
                  </a:cxn>
                  <a:cxn ang="0">
                    <a:pos x="54" y="28"/>
                  </a:cxn>
                  <a:cxn ang="0">
                    <a:pos x="39" y="40"/>
                  </a:cxn>
                  <a:cxn ang="0">
                    <a:pos x="9" y="65"/>
                  </a:cxn>
                  <a:cxn ang="0">
                    <a:pos x="1" y="71"/>
                  </a:cxn>
                  <a:cxn ang="0">
                    <a:pos x="1" y="71"/>
                  </a:cxn>
                  <a:cxn ang="0">
                    <a:pos x="0" y="71"/>
                  </a:cxn>
                  <a:cxn ang="0">
                    <a:pos x="0" y="72"/>
                  </a:cxn>
                  <a:cxn ang="0">
                    <a:pos x="1" y="82"/>
                  </a:cxn>
                  <a:cxn ang="0">
                    <a:pos x="1" y="195"/>
                  </a:cxn>
                  <a:cxn ang="0">
                    <a:pos x="10" y="205"/>
                  </a:cxn>
                  <a:cxn ang="0">
                    <a:pos x="176" y="205"/>
                  </a:cxn>
                  <a:cxn ang="0">
                    <a:pos x="186" y="195"/>
                  </a:cxn>
                  <a:cxn ang="0">
                    <a:pos x="186" y="82"/>
                  </a:cxn>
                  <a:cxn ang="0">
                    <a:pos x="186" y="72"/>
                  </a:cxn>
                  <a:cxn ang="0">
                    <a:pos x="186" y="71"/>
                  </a:cxn>
                  <a:cxn ang="0">
                    <a:pos x="142" y="191"/>
                  </a:cxn>
                  <a:cxn ang="0">
                    <a:pos x="123" y="171"/>
                  </a:cxn>
                  <a:cxn ang="0">
                    <a:pos x="142" y="152"/>
                  </a:cxn>
                  <a:cxn ang="0">
                    <a:pos x="162" y="171"/>
                  </a:cxn>
                  <a:cxn ang="0">
                    <a:pos x="142" y="191"/>
                  </a:cxn>
                </a:cxnLst>
                <a:rect l="0" t="0" r="r" b="b"/>
                <a:pathLst>
                  <a:path w="186" h="205">
                    <a:moveTo>
                      <a:pt x="186" y="71"/>
                    </a:moveTo>
                    <a:cubicBezTo>
                      <a:pt x="186" y="71"/>
                      <a:pt x="186" y="71"/>
                      <a:pt x="186" y="71"/>
                    </a:cubicBezTo>
                    <a:cubicBezTo>
                      <a:pt x="186" y="71"/>
                      <a:pt x="185" y="71"/>
                      <a:pt x="185" y="71"/>
                    </a:cubicBezTo>
                    <a:cubicBezTo>
                      <a:pt x="185" y="71"/>
                      <a:pt x="182" y="68"/>
                      <a:pt x="178" y="65"/>
                    </a:cubicBezTo>
                    <a:cubicBezTo>
                      <a:pt x="147" y="40"/>
                      <a:pt x="147" y="40"/>
                      <a:pt x="147" y="40"/>
                    </a:cubicBezTo>
                    <a:cubicBezTo>
                      <a:pt x="143" y="37"/>
                      <a:pt x="136" y="31"/>
                      <a:pt x="132" y="28"/>
                    </a:cubicBezTo>
                    <a:cubicBezTo>
                      <a:pt x="101" y="3"/>
                      <a:pt x="101" y="3"/>
                      <a:pt x="101" y="3"/>
                    </a:cubicBezTo>
                    <a:cubicBezTo>
                      <a:pt x="97" y="0"/>
                      <a:pt x="90" y="0"/>
                      <a:pt x="85" y="3"/>
                    </a:cubicBezTo>
                    <a:cubicBezTo>
                      <a:pt x="54" y="28"/>
                      <a:pt x="54" y="28"/>
                      <a:pt x="54" y="28"/>
                    </a:cubicBezTo>
                    <a:cubicBezTo>
                      <a:pt x="50" y="31"/>
                      <a:pt x="43" y="37"/>
                      <a:pt x="39" y="40"/>
                    </a:cubicBezTo>
                    <a:cubicBezTo>
                      <a:pt x="9" y="65"/>
                      <a:pt x="9" y="65"/>
                      <a:pt x="9" y="65"/>
                    </a:cubicBezTo>
                    <a:cubicBezTo>
                      <a:pt x="4" y="68"/>
                      <a:pt x="1" y="71"/>
                      <a:pt x="1" y="71"/>
                    </a:cubicBezTo>
                    <a:cubicBezTo>
                      <a:pt x="1" y="71"/>
                      <a:pt x="1" y="71"/>
                      <a:pt x="1" y="71"/>
                    </a:cubicBezTo>
                    <a:cubicBezTo>
                      <a:pt x="1" y="71"/>
                      <a:pt x="1" y="71"/>
                      <a:pt x="0" y="71"/>
                    </a:cubicBezTo>
                    <a:cubicBezTo>
                      <a:pt x="0" y="72"/>
                      <a:pt x="0" y="72"/>
                      <a:pt x="0" y="72"/>
                    </a:cubicBezTo>
                    <a:cubicBezTo>
                      <a:pt x="1" y="72"/>
                      <a:pt x="1" y="76"/>
                      <a:pt x="1" y="82"/>
                    </a:cubicBezTo>
                    <a:cubicBezTo>
                      <a:pt x="1" y="195"/>
                      <a:pt x="1" y="195"/>
                      <a:pt x="1" y="195"/>
                    </a:cubicBezTo>
                    <a:cubicBezTo>
                      <a:pt x="1" y="200"/>
                      <a:pt x="5" y="205"/>
                      <a:pt x="10" y="205"/>
                    </a:cubicBezTo>
                    <a:cubicBezTo>
                      <a:pt x="176" y="205"/>
                      <a:pt x="176" y="205"/>
                      <a:pt x="176" y="205"/>
                    </a:cubicBezTo>
                    <a:cubicBezTo>
                      <a:pt x="181" y="205"/>
                      <a:pt x="186" y="200"/>
                      <a:pt x="186" y="195"/>
                    </a:cubicBezTo>
                    <a:cubicBezTo>
                      <a:pt x="186" y="82"/>
                      <a:pt x="186" y="82"/>
                      <a:pt x="186" y="82"/>
                    </a:cubicBezTo>
                    <a:cubicBezTo>
                      <a:pt x="186" y="76"/>
                      <a:pt x="186" y="72"/>
                      <a:pt x="186" y="72"/>
                    </a:cubicBezTo>
                    <a:cubicBezTo>
                      <a:pt x="186" y="72"/>
                      <a:pt x="186" y="72"/>
                      <a:pt x="186" y="71"/>
                    </a:cubicBezTo>
                    <a:close/>
                    <a:moveTo>
                      <a:pt x="142" y="191"/>
                    </a:moveTo>
                    <a:cubicBezTo>
                      <a:pt x="132" y="191"/>
                      <a:pt x="123" y="182"/>
                      <a:pt x="123" y="171"/>
                    </a:cubicBezTo>
                    <a:cubicBezTo>
                      <a:pt x="123" y="160"/>
                      <a:pt x="132" y="152"/>
                      <a:pt x="142" y="152"/>
                    </a:cubicBezTo>
                    <a:cubicBezTo>
                      <a:pt x="153" y="152"/>
                      <a:pt x="162" y="160"/>
                      <a:pt x="162" y="171"/>
                    </a:cubicBezTo>
                    <a:cubicBezTo>
                      <a:pt x="162" y="182"/>
                      <a:pt x="153" y="191"/>
                      <a:pt x="142" y="191"/>
                    </a:cubicBezTo>
                    <a:close/>
                  </a:path>
                </a:pathLst>
              </a:custGeom>
              <a:solidFill>
                <a:schemeClr val="accent3"/>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grpSp>
          <p:nvGrpSpPr>
            <p:cNvPr id="19" name="Group 44"/>
            <p:cNvGrpSpPr/>
            <p:nvPr/>
          </p:nvGrpSpPr>
          <p:grpSpPr>
            <a:xfrm>
              <a:off x="4248483" y="3621695"/>
              <a:ext cx="1887740" cy="1424489"/>
              <a:chOff x="3577448" y="2872275"/>
              <a:chExt cx="1216638" cy="1026280"/>
            </a:xfrm>
          </p:grpSpPr>
          <p:sp>
            <p:nvSpPr>
              <p:cNvPr id="98" name="iS1ide-Freeform: Shape 45"/>
              <p:cNvSpPr>
                <a:spLocks/>
              </p:cNvSpPr>
              <p:nvPr/>
            </p:nvSpPr>
            <p:spPr bwMode="auto">
              <a:xfrm>
                <a:off x="4396815" y="3126086"/>
                <a:ext cx="52418" cy="60694"/>
              </a:xfrm>
              <a:custGeom>
                <a:avLst/>
                <a:gdLst/>
                <a:ahLst/>
                <a:cxnLst>
                  <a:cxn ang="0">
                    <a:pos x="0" y="3"/>
                  </a:cxn>
                  <a:cxn ang="0">
                    <a:pos x="13" y="6"/>
                  </a:cxn>
                  <a:cxn ang="0">
                    <a:pos x="13" y="6"/>
                  </a:cxn>
                  <a:cxn ang="0">
                    <a:pos x="14" y="20"/>
                  </a:cxn>
                  <a:cxn ang="0">
                    <a:pos x="14" y="20"/>
                  </a:cxn>
                  <a:cxn ang="0">
                    <a:pos x="13" y="19"/>
                  </a:cxn>
                  <a:cxn ang="0">
                    <a:pos x="12" y="7"/>
                  </a:cxn>
                  <a:cxn ang="0">
                    <a:pos x="12" y="7"/>
                  </a:cxn>
                  <a:cxn ang="0">
                    <a:pos x="1" y="5"/>
                  </a:cxn>
                  <a:cxn ang="0">
                    <a:pos x="1" y="5"/>
                  </a:cxn>
                  <a:cxn ang="0">
                    <a:pos x="1" y="5"/>
                  </a:cxn>
                  <a:cxn ang="0">
                    <a:pos x="0" y="3"/>
                  </a:cxn>
                </a:cxnLst>
                <a:rect l="0" t="0" r="r" b="b"/>
                <a:pathLst>
                  <a:path w="17" h="20">
                    <a:moveTo>
                      <a:pt x="0" y="3"/>
                    </a:moveTo>
                    <a:cubicBezTo>
                      <a:pt x="4" y="0"/>
                      <a:pt x="10" y="2"/>
                      <a:pt x="13" y="6"/>
                    </a:cubicBezTo>
                    <a:cubicBezTo>
                      <a:pt x="13" y="6"/>
                      <a:pt x="13" y="6"/>
                      <a:pt x="13" y="6"/>
                    </a:cubicBezTo>
                    <a:cubicBezTo>
                      <a:pt x="16" y="9"/>
                      <a:pt x="17" y="14"/>
                      <a:pt x="14" y="20"/>
                    </a:cubicBezTo>
                    <a:cubicBezTo>
                      <a:pt x="14" y="20"/>
                      <a:pt x="14" y="20"/>
                      <a:pt x="14" y="20"/>
                    </a:cubicBezTo>
                    <a:cubicBezTo>
                      <a:pt x="13" y="19"/>
                      <a:pt x="13" y="19"/>
                      <a:pt x="13" y="19"/>
                    </a:cubicBezTo>
                    <a:cubicBezTo>
                      <a:pt x="15" y="13"/>
                      <a:pt x="14" y="9"/>
                      <a:pt x="12" y="7"/>
                    </a:cubicBezTo>
                    <a:cubicBezTo>
                      <a:pt x="12" y="7"/>
                      <a:pt x="12" y="7"/>
                      <a:pt x="12" y="7"/>
                    </a:cubicBezTo>
                    <a:cubicBezTo>
                      <a:pt x="9" y="4"/>
                      <a:pt x="4" y="3"/>
                      <a:pt x="1" y="5"/>
                    </a:cubicBezTo>
                    <a:cubicBezTo>
                      <a:pt x="1" y="5"/>
                      <a:pt x="1" y="5"/>
                      <a:pt x="1" y="5"/>
                    </a:cubicBezTo>
                    <a:cubicBezTo>
                      <a:pt x="1" y="5"/>
                      <a:pt x="1" y="5"/>
                      <a:pt x="1" y="5"/>
                    </a:cubicBezTo>
                    <a:cubicBezTo>
                      <a:pt x="0" y="3"/>
                      <a:pt x="0" y="3"/>
                      <a:pt x="0" y="3"/>
                    </a:cubicBezTo>
                    <a:close/>
                  </a:path>
                </a:pathLst>
              </a:custGeom>
              <a:solidFill>
                <a:srgbClr val="010101"/>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99" name="iS1ide-Freeform: Shape 46"/>
              <p:cNvSpPr>
                <a:spLocks/>
              </p:cNvSpPr>
              <p:nvPr/>
            </p:nvSpPr>
            <p:spPr bwMode="auto">
              <a:xfrm>
                <a:off x="3577448" y="3043322"/>
                <a:ext cx="957310" cy="855233"/>
              </a:xfrm>
              <a:custGeom>
                <a:avLst/>
                <a:gdLst/>
                <a:ahLst/>
                <a:cxnLst>
                  <a:cxn ang="0">
                    <a:pos x="226" y="7"/>
                  </a:cxn>
                  <a:cxn ang="0">
                    <a:pos x="11" y="176"/>
                  </a:cxn>
                  <a:cxn ang="0">
                    <a:pos x="7" y="204"/>
                  </a:cxn>
                  <a:cxn ang="0">
                    <a:pos x="57" y="268"/>
                  </a:cxn>
                  <a:cxn ang="0">
                    <a:pos x="85" y="271"/>
                  </a:cxn>
                  <a:cxn ang="0">
                    <a:pos x="301" y="102"/>
                  </a:cxn>
                  <a:cxn ang="0">
                    <a:pos x="304" y="74"/>
                  </a:cxn>
                  <a:cxn ang="0">
                    <a:pos x="254" y="10"/>
                  </a:cxn>
                  <a:cxn ang="0">
                    <a:pos x="226" y="7"/>
                  </a:cxn>
                  <a:cxn ang="0">
                    <a:pos x="268" y="74"/>
                  </a:cxn>
                  <a:cxn ang="0">
                    <a:pos x="243" y="71"/>
                  </a:cxn>
                  <a:cxn ang="0">
                    <a:pos x="246" y="46"/>
                  </a:cxn>
                  <a:cxn ang="0">
                    <a:pos x="271" y="49"/>
                  </a:cxn>
                  <a:cxn ang="0">
                    <a:pos x="268" y="74"/>
                  </a:cxn>
                </a:cxnLst>
                <a:rect l="0" t="0" r="r" b="b"/>
                <a:pathLst>
                  <a:path w="311" h="278">
                    <a:moveTo>
                      <a:pt x="226" y="7"/>
                    </a:moveTo>
                    <a:cubicBezTo>
                      <a:pt x="11" y="176"/>
                      <a:pt x="11" y="176"/>
                      <a:pt x="11" y="176"/>
                    </a:cubicBezTo>
                    <a:cubicBezTo>
                      <a:pt x="2" y="183"/>
                      <a:pt x="0" y="195"/>
                      <a:pt x="7" y="204"/>
                    </a:cubicBezTo>
                    <a:cubicBezTo>
                      <a:pt x="57" y="268"/>
                      <a:pt x="57" y="268"/>
                      <a:pt x="57" y="268"/>
                    </a:cubicBezTo>
                    <a:cubicBezTo>
                      <a:pt x="64" y="277"/>
                      <a:pt x="77" y="278"/>
                      <a:pt x="85" y="271"/>
                    </a:cubicBezTo>
                    <a:cubicBezTo>
                      <a:pt x="301" y="102"/>
                      <a:pt x="301" y="102"/>
                      <a:pt x="301" y="102"/>
                    </a:cubicBezTo>
                    <a:cubicBezTo>
                      <a:pt x="310" y="95"/>
                      <a:pt x="311" y="82"/>
                      <a:pt x="304" y="74"/>
                    </a:cubicBezTo>
                    <a:cubicBezTo>
                      <a:pt x="254" y="10"/>
                      <a:pt x="254" y="10"/>
                      <a:pt x="254" y="10"/>
                    </a:cubicBezTo>
                    <a:cubicBezTo>
                      <a:pt x="248" y="1"/>
                      <a:pt x="235" y="0"/>
                      <a:pt x="226" y="7"/>
                    </a:cubicBezTo>
                    <a:close/>
                    <a:moveTo>
                      <a:pt x="268" y="74"/>
                    </a:moveTo>
                    <a:cubicBezTo>
                      <a:pt x="260" y="80"/>
                      <a:pt x="249" y="79"/>
                      <a:pt x="243" y="71"/>
                    </a:cubicBezTo>
                    <a:cubicBezTo>
                      <a:pt x="236" y="63"/>
                      <a:pt x="238" y="52"/>
                      <a:pt x="246" y="46"/>
                    </a:cubicBezTo>
                    <a:cubicBezTo>
                      <a:pt x="253" y="40"/>
                      <a:pt x="265" y="41"/>
                      <a:pt x="271" y="49"/>
                    </a:cubicBezTo>
                    <a:cubicBezTo>
                      <a:pt x="277" y="56"/>
                      <a:pt x="276" y="68"/>
                      <a:pt x="268" y="74"/>
                    </a:cubicBezTo>
                    <a:close/>
                  </a:path>
                </a:pathLst>
              </a:custGeom>
              <a:solidFill>
                <a:schemeClr val="accent3"/>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00" name="iS1ide-Freeform: Shape 47"/>
              <p:cNvSpPr>
                <a:spLocks/>
              </p:cNvSpPr>
              <p:nvPr/>
            </p:nvSpPr>
            <p:spPr bwMode="auto">
              <a:xfrm>
                <a:off x="4319568" y="3178505"/>
                <a:ext cx="96559" cy="96559"/>
              </a:xfrm>
              <a:custGeom>
                <a:avLst/>
                <a:gdLst/>
                <a:ahLst/>
                <a:cxnLst>
                  <a:cxn ang="0">
                    <a:pos x="7" y="5"/>
                  </a:cxn>
                  <a:cxn ang="0">
                    <a:pos x="5" y="24"/>
                  </a:cxn>
                  <a:cxn ang="0">
                    <a:pos x="24" y="26"/>
                  </a:cxn>
                  <a:cxn ang="0">
                    <a:pos x="26" y="7"/>
                  </a:cxn>
                  <a:cxn ang="0">
                    <a:pos x="7" y="5"/>
                  </a:cxn>
                  <a:cxn ang="0">
                    <a:pos x="22" y="24"/>
                  </a:cxn>
                  <a:cxn ang="0">
                    <a:pos x="7" y="22"/>
                  </a:cxn>
                  <a:cxn ang="0">
                    <a:pos x="9" y="7"/>
                  </a:cxn>
                  <a:cxn ang="0">
                    <a:pos x="24" y="9"/>
                  </a:cxn>
                  <a:cxn ang="0">
                    <a:pos x="22" y="24"/>
                  </a:cxn>
                </a:cxnLst>
                <a:rect l="0" t="0" r="r" b="b"/>
                <a:pathLst>
                  <a:path w="31" h="31">
                    <a:moveTo>
                      <a:pt x="7" y="5"/>
                    </a:moveTo>
                    <a:cubicBezTo>
                      <a:pt x="1" y="10"/>
                      <a:pt x="0" y="18"/>
                      <a:pt x="5" y="24"/>
                    </a:cubicBezTo>
                    <a:cubicBezTo>
                      <a:pt x="10" y="30"/>
                      <a:pt x="18" y="31"/>
                      <a:pt x="24" y="26"/>
                    </a:cubicBezTo>
                    <a:cubicBezTo>
                      <a:pt x="30" y="22"/>
                      <a:pt x="31" y="13"/>
                      <a:pt x="26" y="7"/>
                    </a:cubicBezTo>
                    <a:cubicBezTo>
                      <a:pt x="22" y="1"/>
                      <a:pt x="13" y="0"/>
                      <a:pt x="7" y="5"/>
                    </a:cubicBezTo>
                    <a:close/>
                    <a:moveTo>
                      <a:pt x="22" y="24"/>
                    </a:moveTo>
                    <a:cubicBezTo>
                      <a:pt x="18" y="28"/>
                      <a:pt x="11" y="27"/>
                      <a:pt x="7" y="22"/>
                    </a:cubicBezTo>
                    <a:cubicBezTo>
                      <a:pt x="4" y="18"/>
                      <a:pt x="5" y="11"/>
                      <a:pt x="9" y="7"/>
                    </a:cubicBezTo>
                    <a:cubicBezTo>
                      <a:pt x="14" y="4"/>
                      <a:pt x="20" y="5"/>
                      <a:pt x="24" y="9"/>
                    </a:cubicBezTo>
                    <a:cubicBezTo>
                      <a:pt x="28" y="14"/>
                      <a:pt x="27" y="20"/>
                      <a:pt x="22" y="24"/>
                    </a:cubicBezTo>
                    <a:close/>
                  </a:path>
                </a:pathLst>
              </a:custGeom>
              <a:solidFill>
                <a:schemeClr val="bg1">
                  <a:lumMod val="50000"/>
                </a:schemeClr>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01" name="iS1ide-Freeform: Shape 48"/>
              <p:cNvSpPr>
                <a:spLocks/>
              </p:cNvSpPr>
              <p:nvPr/>
            </p:nvSpPr>
            <p:spPr bwMode="auto">
              <a:xfrm>
                <a:off x="4303394" y="3164710"/>
                <a:ext cx="126905" cy="124148"/>
              </a:xfrm>
              <a:custGeom>
                <a:avLst/>
                <a:gdLst/>
                <a:ahLst/>
                <a:cxnLst>
                  <a:cxn ang="0">
                    <a:pos x="10" y="6"/>
                  </a:cxn>
                  <a:cxn ang="0">
                    <a:pos x="7" y="31"/>
                  </a:cxn>
                  <a:cxn ang="0">
                    <a:pos x="32" y="34"/>
                  </a:cxn>
                  <a:cxn ang="0">
                    <a:pos x="35" y="9"/>
                  </a:cxn>
                  <a:cxn ang="0">
                    <a:pos x="10" y="6"/>
                  </a:cxn>
                  <a:cxn ang="0">
                    <a:pos x="29" y="30"/>
                  </a:cxn>
                  <a:cxn ang="0">
                    <a:pos x="10" y="28"/>
                  </a:cxn>
                  <a:cxn ang="0">
                    <a:pos x="12" y="9"/>
                  </a:cxn>
                  <a:cxn ang="0">
                    <a:pos x="31" y="11"/>
                  </a:cxn>
                  <a:cxn ang="0">
                    <a:pos x="29" y="30"/>
                  </a:cxn>
                </a:cxnLst>
                <a:rect l="0" t="0" r="r" b="b"/>
                <a:pathLst>
                  <a:path w="41" h="40">
                    <a:moveTo>
                      <a:pt x="10" y="6"/>
                    </a:moveTo>
                    <a:cubicBezTo>
                      <a:pt x="2" y="12"/>
                      <a:pt x="0" y="23"/>
                      <a:pt x="7" y="31"/>
                    </a:cubicBezTo>
                    <a:cubicBezTo>
                      <a:pt x="13" y="39"/>
                      <a:pt x="24" y="40"/>
                      <a:pt x="32" y="34"/>
                    </a:cubicBezTo>
                    <a:cubicBezTo>
                      <a:pt x="40" y="28"/>
                      <a:pt x="41" y="16"/>
                      <a:pt x="35" y="9"/>
                    </a:cubicBezTo>
                    <a:cubicBezTo>
                      <a:pt x="29" y="1"/>
                      <a:pt x="17" y="0"/>
                      <a:pt x="10" y="6"/>
                    </a:cubicBezTo>
                    <a:close/>
                    <a:moveTo>
                      <a:pt x="29" y="30"/>
                    </a:moveTo>
                    <a:cubicBezTo>
                      <a:pt x="23" y="35"/>
                      <a:pt x="15" y="34"/>
                      <a:pt x="10" y="28"/>
                    </a:cubicBezTo>
                    <a:cubicBezTo>
                      <a:pt x="5" y="22"/>
                      <a:pt x="6" y="14"/>
                      <a:pt x="12" y="9"/>
                    </a:cubicBezTo>
                    <a:cubicBezTo>
                      <a:pt x="18" y="4"/>
                      <a:pt x="27" y="5"/>
                      <a:pt x="31" y="11"/>
                    </a:cubicBezTo>
                    <a:cubicBezTo>
                      <a:pt x="36" y="17"/>
                      <a:pt x="35" y="26"/>
                      <a:pt x="29" y="30"/>
                    </a:cubicBezTo>
                    <a:close/>
                  </a:path>
                </a:pathLst>
              </a:custGeom>
              <a:solidFill>
                <a:schemeClr val="accent3">
                  <a:lumMod val="50000"/>
                </a:schemeClr>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02" name="iS1ide-Freeform: Shape 49"/>
              <p:cNvSpPr>
                <a:spLocks/>
              </p:cNvSpPr>
              <p:nvPr/>
            </p:nvSpPr>
            <p:spPr bwMode="auto">
              <a:xfrm>
                <a:off x="4388539" y="2872275"/>
                <a:ext cx="405547" cy="361406"/>
              </a:xfrm>
              <a:custGeom>
                <a:avLst/>
                <a:gdLst/>
                <a:ahLst/>
                <a:cxnLst>
                  <a:cxn ang="0">
                    <a:pos x="2" y="105"/>
                  </a:cxn>
                  <a:cxn ang="0">
                    <a:pos x="2" y="105"/>
                  </a:cxn>
                  <a:cxn ang="0">
                    <a:pos x="15" y="91"/>
                  </a:cxn>
                  <a:cxn ang="0">
                    <a:pos x="15" y="91"/>
                  </a:cxn>
                  <a:cxn ang="0">
                    <a:pos x="106" y="33"/>
                  </a:cxn>
                  <a:cxn ang="0">
                    <a:pos x="106" y="33"/>
                  </a:cxn>
                  <a:cxn ang="0">
                    <a:pos x="128" y="0"/>
                  </a:cxn>
                  <a:cxn ang="0">
                    <a:pos x="128" y="0"/>
                  </a:cxn>
                  <a:cxn ang="0">
                    <a:pos x="130" y="0"/>
                  </a:cxn>
                  <a:cxn ang="0">
                    <a:pos x="108" y="34"/>
                  </a:cxn>
                  <a:cxn ang="0">
                    <a:pos x="108" y="34"/>
                  </a:cxn>
                  <a:cxn ang="0">
                    <a:pos x="16" y="93"/>
                  </a:cxn>
                  <a:cxn ang="0">
                    <a:pos x="16" y="93"/>
                  </a:cxn>
                  <a:cxn ang="0">
                    <a:pos x="4" y="106"/>
                  </a:cxn>
                  <a:cxn ang="0">
                    <a:pos x="4" y="106"/>
                  </a:cxn>
                  <a:cxn ang="0">
                    <a:pos x="4" y="114"/>
                  </a:cxn>
                  <a:cxn ang="0">
                    <a:pos x="4" y="117"/>
                  </a:cxn>
                  <a:cxn ang="0">
                    <a:pos x="2" y="105"/>
                  </a:cxn>
                </a:cxnLst>
                <a:rect l="0" t="0" r="r" b="b"/>
                <a:pathLst>
                  <a:path w="132" h="117">
                    <a:moveTo>
                      <a:pt x="2" y="105"/>
                    </a:moveTo>
                    <a:cubicBezTo>
                      <a:pt x="2" y="105"/>
                      <a:pt x="2" y="105"/>
                      <a:pt x="2" y="105"/>
                    </a:cubicBezTo>
                    <a:cubicBezTo>
                      <a:pt x="4" y="101"/>
                      <a:pt x="9" y="96"/>
                      <a:pt x="15" y="91"/>
                    </a:cubicBezTo>
                    <a:cubicBezTo>
                      <a:pt x="15" y="91"/>
                      <a:pt x="15" y="91"/>
                      <a:pt x="15" y="91"/>
                    </a:cubicBezTo>
                    <a:cubicBezTo>
                      <a:pt x="38" y="74"/>
                      <a:pt x="80" y="53"/>
                      <a:pt x="106" y="33"/>
                    </a:cubicBezTo>
                    <a:cubicBezTo>
                      <a:pt x="106" y="33"/>
                      <a:pt x="106" y="33"/>
                      <a:pt x="106" y="33"/>
                    </a:cubicBezTo>
                    <a:cubicBezTo>
                      <a:pt x="121" y="22"/>
                      <a:pt x="130" y="10"/>
                      <a:pt x="128" y="0"/>
                    </a:cubicBezTo>
                    <a:cubicBezTo>
                      <a:pt x="128" y="0"/>
                      <a:pt x="128" y="0"/>
                      <a:pt x="128" y="0"/>
                    </a:cubicBezTo>
                    <a:cubicBezTo>
                      <a:pt x="130" y="0"/>
                      <a:pt x="130" y="0"/>
                      <a:pt x="130" y="0"/>
                    </a:cubicBezTo>
                    <a:cubicBezTo>
                      <a:pt x="132" y="12"/>
                      <a:pt x="122" y="23"/>
                      <a:pt x="108" y="34"/>
                    </a:cubicBezTo>
                    <a:cubicBezTo>
                      <a:pt x="108" y="34"/>
                      <a:pt x="108" y="34"/>
                      <a:pt x="108" y="34"/>
                    </a:cubicBezTo>
                    <a:cubicBezTo>
                      <a:pt x="81" y="55"/>
                      <a:pt x="39" y="75"/>
                      <a:pt x="16" y="93"/>
                    </a:cubicBezTo>
                    <a:cubicBezTo>
                      <a:pt x="16" y="93"/>
                      <a:pt x="16" y="93"/>
                      <a:pt x="16" y="93"/>
                    </a:cubicBezTo>
                    <a:cubicBezTo>
                      <a:pt x="10" y="97"/>
                      <a:pt x="6" y="102"/>
                      <a:pt x="4" y="106"/>
                    </a:cubicBezTo>
                    <a:cubicBezTo>
                      <a:pt x="4" y="106"/>
                      <a:pt x="4" y="106"/>
                      <a:pt x="4" y="106"/>
                    </a:cubicBezTo>
                    <a:cubicBezTo>
                      <a:pt x="2" y="110"/>
                      <a:pt x="3" y="111"/>
                      <a:pt x="4" y="114"/>
                    </a:cubicBezTo>
                    <a:cubicBezTo>
                      <a:pt x="4" y="117"/>
                      <a:pt x="4" y="117"/>
                      <a:pt x="4" y="117"/>
                    </a:cubicBezTo>
                    <a:cubicBezTo>
                      <a:pt x="4" y="117"/>
                      <a:pt x="0" y="110"/>
                      <a:pt x="2" y="105"/>
                    </a:cubicBezTo>
                    <a:close/>
                  </a:path>
                </a:pathLst>
              </a:custGeom>
              <a:solidFill>
                <a:srgbClr val="010101"/>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03" name="iS1ide-Freeform: Shape 50"/>
              <p:cNvSpPr>
                <a:spLocks/>
              </p:cNvSpPr>
              <p:nvPr/>
            </p:nvSpPr>
            <p:spPr bwMode="auto">
              <a:xfrm>
                <a:off x="4385780" y="3134364"/>
                <a:ext cx="35865" cy="38623"/>
              </a:xfrm>
              <a:custGeom>
                <a:avLst/>
                <a:gdLst/>
                <a:ahLst/>
                <a:cxnLst>
                  <a:cxn ang="0">
                    <a:pos x="0" y="11"/>
                  </a:cxn>
                  <a:cxn ang="0">
                    <a:pos x="2" y="12"/>
                  </a:cxn>
                  <a:cxn ang="0">
                    <a:pos x="12" y="1"/>
                  </a:cxn>
                  <a:cxn ang="0">
                    <a:pos x="10" y="0"/>
                  </a:cxn>
                  <a:cxn ang="0">
                    <a:pos x="2" y="9"/>
                  </a:cxn>
                  <a:cxn ang="0">
                    <a:pos x="0" y="11"/>
                  </a:cxn>
                </a:cxnLst>
                <a:rect l="0" t="0" r="r" b="b"/>
                <a:pathLst>
                  <a:path w="12" h="12">
                    <a:moveTo>
                      <a:pt x="0" y="11"/>
                    </a:moveTo>
                    <a:cubicBezTo>
                      <a:pt x="1" y="11"/>
                      <a:pt x="2" y="11"/>
                      <a:pt x="2" y="12"/>
                    </a:cubicBezTo>
                    <a:cubicBezTo>
                      <a:pt x="5" y="9"/>
                      <a:pt x="8" y="5"/>
                      <a:pt x="12" y="1"/>
                    </a:cubicBezTo>
                    <a:cubicBezTo>
                      <a:pt x="10" y="0"/>
                      <a:pt x="10" y="0"/>
                      <a:pt x="10" y="0"/>
                    </a:cubicBezTo>
                    <a:cubicBezTo>
                      <a:pt x="7" y="3"/>
                      <a:pt x="4" y="6"/>
                      <a:pt x="2" y="9"/>
                    </a:cubicBezTo>
                    <a:cubicBezTo>
                      <a:pt x="1" y="10"/>
                      <a:pt x="1" y="10"/>
                      <a:pt x="0" y="11"/>
                    </a:cubicBezTo>
                    <a:close/>
                  </a:path>
                </a:pathLst>
              </a:custGeom>
              <a:solidFill>
                <a:srgbClr val="010101"/>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04" name="iS1ide-Freeform: Shape 67"/>
              <p:cNvSpPr>
                <a:spLocks/>
              </p:cNvSpPr>
              <p:nvPr/>
            </p:nvSpPr>
            <p:spPr bwMode="auto">
              <a:xfrm>
                <a:off x="4371986" y="3170227"/>
                <a:ext cx="19313" cy="35865"/>
              </a:xfrm>
              <a:custGeom>
                <a:avLst/>
                <a:gdLst/>
                <a:ahLst/>
                <a:cxnLst>
                  <a:cxn ang="0">
                    <a:pos x="1" y="6"/>
                  </a:cxn>
                  <a:cxn ang="0">
                    <a:pos x="4" y="10"/>
                  </a:cxn>
                  <a:cxn ang="0">
                    <a:pos x="3" y="9"/>
                  </a:cxn>
                  <a:cxn ang="0">
                    <a:pos x="2" y="7"/>
                  </a:cxn>
                  <a:cxn ang="0">
                    <a:pos x="6" y="1"/>
                  </a:cxn>
                  <a:cxn ang="0">
                    <a:pos x="4" y="0"/>
                  </a:cxn>
                  <a:cxn ang="0">
                    <a:pos x="1" y="6"/>
                  </a:cxn>
                </a:cxnLst>
                <a:rect l="0" t="0" r="r" b="b"/>
                <a:pathLst>
                  <a:path w="6" h="12">
                    <a:moveTo>
                      <a:pt x="1" y="6"/>
                    </a:moveTo>
                    <a:cubicBezTo>
                      <a:pt x="0" y="9"/>
                      <a:pt x="0" y="12"/>
                      <a:pt x="4" y="10"/>
                    </a:cubicBezTo>
                    <a:cubicBezTo>
                      <a:pt x="3" y="9"/>
                      <a:pt x="3" y="9"/>
                      <a:pt x="3" y="9"/>
                    </a:cubicBezTo>
                    <a:cubicBezTo>
                      <a:pt x="3" y="9"/>
                      <a:pt x="2" y="9"/>
                      <a:pt x="2" y="7"/>
                    </a:cubicBezTo>
                    <a:cubicBezTo>
                      <a:pt x="3" y="5"/>
                      <a:pt x="4" y="3"/>
                      <a:pt x="6" y="1"/>
                    </a:cubicBezTo>
                    <a:cubicBezTo>
                      <a:pt x="6" y="0"/>
                      <a:pt x="5" y="0"/>
                      <a:pt x="4" y="0"/>
                    </a:cubicBezTo>
                    <a:cubicBezTo>
                      <a:pt x="3" y="2"/>
                      <a:pt x="1" y="4"/>
                      <a:pt x="1" y="6"/>
                    </a:cubicBezTo>
                    <a:close/>
                  </a:path>
                </a:pathLst>
              </a:custGeom>
              <a:solidFill>
                <a:srgbClr val="010101"/>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sp>
          <p:nvSpPr>
            <p:cNvPr id="20" name="iS1ide-Freeform: Shape 68"/>
            <p:cNvSpPr>
              <a:spLocks/>
            </p:cNvSpPr>
            <p:nvPr/>
          </p:nvSpPr>
          <p:spPr bwMode="auto">
            <a:xfrm>
              <a:off x="7270160" y="3614028"/>
              <a:ext cx="577881" cy="375268"/>
            </a:xfrm>
            <a:custGeom>
              <a:avLst/>
              <a:gdLst/>
              <a:ahLst/>
              <a:cxnLst>
                <a:cxn ang="0">
                  <a:pos x="27" y="64"/>
                </a:cxn>
                <a:cxn ang="0">
                  <a:pos x="121" y="2"/>
                </a:cxn>
                <a:cxn ang="0">
                  <a:pos x="120" y="0"/>
                </a:cxn>
                <a:cxn ang="0">
                  <a:pos x="17" y="71"/>
                </a:cxn>
                <a:cxn ang="0">
                  <a:pos x="0" y="87"/>
                </a:cxn>
                <a:cxn ang="0">
                  <a:pos x="1" y="88"/>
                </a:cxn>
                <a:cxn ang="0">
                  <a:pos x="27" y="64"/>
                </a:cxn>
              </a:cxnLst>
              <a:rect l="0" t="0" r="r" b="b"/>
              <a:pathLst>
                <a:path w="121" h="88">
                  <a:moveTo>
                    <a:pt x="27" y="64"/>
                  </a:moveTo>
                  <a:cubicBezTo>
                    <a:pt x="49" y="44"/>
                    <a:pt x="83" y="31"/>
                    <a:pt x="121" y="2"/>
                  </a:cubicBezTo>
                  <a:cubicBezTo>
                    <a:pt x="120" y="0"/>
                    <a:pt x="120" y="0"/>
                    <a:pt x="120" y="0"/>
                  </a:cubicBezTo>
                  <a:cubicBezTo>
                    <a:pt x="76" y="34"/>
                    <a:pt x="41" y="45"/>
                    <a:pt x="17" y="71"/>
                  </a:cubicBezTo>
                  <a:cubicBezTo>
                    <a:pt x="10" y="77"/>
                    <a:pt x="4" y="82"/>
                    <a:pt x="0" y="87"/>
                  </a:cubicBezTo>
                  <a:cubicBezTo>
                    <a:pt x="1" y="88"/>
                    <a:pt x="1" y="88"/>
                    <a:pt x="1" y="88"/>
                  </a:cubicBezTo>
                  <a:cubicBezTo>
                    <a:pt x="8" y="81"/>
                    <a:pt x="16" y="73"/>
                    <a:pt x="27" y="64"/>
                  </a:cubicBezTo>
                  <a:close/>
                </a:path>
              </a:pathLst>
            </a:custGeom>
            <a:solidFill>
              <a:srgbClr val="010101"/>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nvGrpSpPr>
            <p:cNvPr id="21" name="Group 69"/>
            <p:cNvGrpSpPr/>
            <p:nvPr/>
          </p:nvGrpSpPr>
          <p:grpSpPr>
            <a:xfrm>
              <a:off x="7137463" y="2227836"/>
              <a:ext cx="886082" cy="1516387"/>
              <a:chOff x="4989961" y="1868067"/>
              <a:chExt cx="571075" cy="1092490"/>
            </a:xfrm>
          </p:grpSpPr>
          <p:sp>
            <p:nvSpPr>
              <p:cNvPr id="96" name="iS1ide-Freeform: Shape 70"/>
              <p:cNvSpPr>
                <a:spLocks/>
              </p:cNvSpPr>
              <p:nvPr/>
            </p:nvSpPr>
            <p:spPr bwMode="auto">
              <a:xfrm>
                <a:off x="4993160" y="1879102"/>
                <a:ext cx="564678" cy="1081455"/>
              </a:xfrm>
              <a:custGeom>
                <a:avLst/>
                <a:gdLst/>
                <a:ahLst/>
                <a:cxnLst>
                  <a:cxn ang="0">
                    <a:pos x="186" y="72"/>
                  </a:cxn>
                  <a:cxn ang="0">
                    <a:pos x="185" y="72"/>
                  </a:cxn>
                  <a:cxn ang="0">
                    <a:pos x="185" y="72"/>
                  </a:cxn>
                  <a:cxn ang="0">
                    <a:pos x="177" y="65"/>
                  </a:cxn>
                  <a:cxn ang="0">
                    <a:pos x="147" y="41"/>
                  </a:cxn>
                  <a:cxn ang="0">
                    <a:pos x="132" y="29"/>
                  </a:cxn>
                  <a:cxn ang="0">
                    <a:pos x="101" y="4"/>
                  </a:cxn>
                  <a:cxn ang="0">
                    <a:pos x="85" y="4"/>
                  </a:cxn>
                  <a:cxn ang="0">
                    <a:pos x="54" y="29"/>
                  </a:cxn>
                  <a:cxn ang="0">
                    <a:pos x="39" y="41"/>
                  </a:cxn>
                  <a:cxn ang="0">
                    <a:pos x="9" y="65"/>
                  </a:cxn>
                  <a:cxn ang="0">
                    <a:pos x="1" y="72"/>
                  </a:cxn>
                  <a:cxn ang="0">
                    <a:pos x="1" y="72"/>
                  </a:cxn>
                  <a:cxn ang="0">
                    <a:pos x="0" y="72"/>
                  </a:cxn>
                  <a:cxn ang="0">
                    <a:pos x="0" y="72"/>
                  </a:cxn>
                  <a:cxn ang="0">
                    <a:pos x="1" y="82"/>
                  </a:cxn>
                  <a:cxn ang="0">
                    <a:pos x="1" y="341"/>
                  </a:cxn>
                  <a:cxn ang="0">
                    <a:pos x="10" y="349"/>
                  </a:cxn>
                  <a:cxn ang="0">
                    <a:pos x="176" y="349"/>
                  </a:cxn>
                  <a:cxn ang="0">
                    <a:pos x="185" y="341"/>
                  </a:cxn>
                  <a:cxn ang="0">
                    <a:pos x="185" y="82"/>
                  </a:cxn>
                  <a:cxn ang="0">
                    <a:pos x="186" y="72"/>
                  </a:cxn>
                  <a:cxn ang="0">
                    <a:pos x="186" y="72"/>
                  </a:cxn>
                  <a:cxn ang="0">
                    <a:pos x="142" y="336"/>
                  </a:cxn>
                  <a:cxn ang="0">
                    <a:pos x="123" y="317"/>
                  </a:cxn>
                  <a:cxn ang="0">
                    <a:pos x="142" y="298"/>
                  </a:cxn>
                  <a:cxn ang="0">
                    <a:pos x="162" y="317"/>
                  </a:cxn>
                  <a:cxn ang="0">
                    <a:pos x="142" y="336"/>
                  </a:cxn>
                </a:cxnLst>
                <a:rect l="0" t="0" r="r" b="b"/>
                <a:pathLst>
                  <a:path w="186" h="350">
                    <a:moveTo>
                      <a:pt x="186" y="72"/>
                    </a:moveTo>
                    <a:cubicBezTo>
                      <a:pt x="186" y="72"/>
                      <a:pt x="185" y="72"/>
                      <a:pt x="185" y="72"/>
                    </a:cubicBezTo>
                    <a:cubicBezTo>
                      <a:pt x="185" y="72"/>
                      <a:pt x="185" y="72"/>
                      <a:pt x="185" y="72"/>
                    </a:cubicBezTo>
                    <a:cubicBezTo>
                      <a:pt x="185" y="72"/>
                      <a:pt x="182" y="69"/>
                      <a:pt x="177" y="65"/>
                    </a:cubicBezTo>
                    <a:cubicBezTo>
                      <a:pt x="147" y="41"/>
                      <a:pt x="147" y="41"/>
                      <a:pt x="147" y="41"/>
                    </a:cubicBezTo>
                    <a:cubicBezTo>
                      <a:pt x="143" y="38"/>
                      <a:pt x="136" y="32"/>
                      <a:pt x="132" y="29"/>
                    </a:cubicBezTo>
                    <a:cubicBezTo>
                      <a:pt x="101" y="4"/>
                      <a:pt x="101" y="4"/>
                      <a:pt x="101" y="4"/>
                    </a:cubicBezTo>
                    <a:cubicBezTo>
                      <a:pt x="96" y="0"/>
                      <a:pt x="90" y="0"/>
                      <a:pt x="85" y="4"/>
                    </a:cubicBezTo>
                    <a:cubicBezTo>
                      <a:pt x="54" y="29"/>
                      <a:pt x="54" y="29"/>
                      <a:pt x="54" y="29"/>
                    </a:cubicBezTo>
                    <a:cubicBezTo>
                      <a:pt x="50" y="32"/>
                      <a:pt x="43" y="38"/>
                      <a:pt x="39" y="41"/>
                    </a:cubicBezTo>
                    <a:cubicBezTo>
                      <a:pt x="9" y="65"/>
                      <a:pt x="9" y="65"/>
                      <a:pt x="9" y="65"/>
                    </a:cubicBezTo>
                    <a:cubicBezTo>
                      <a:pt x="4" y="69"/>
                      <a:pt x="1" y="72"/>
                      <a:pt x="1" y="72"/>
                    </a:cubicBezTo>
                    <a:cubicBezTo>
                      <a:pt x="1" y="72"/>
                      <a:pt x="1" y="72"/>
                      <a:pt x="1" y="72"/>
                    </a:cubicBezTo>
                    <a:cubicBezTo>
                      <a:pt x="1" y="72"/>
                      <a:pt x="0" y="72"/>
                      <a:pt x="0" y="72"/>
                    </a:cubicBezTo>
                    <a:cubicBezTo>
                      <a:pt x="0" y="72"/>
                      <a:pt x="0" y="72"/>
                      <a:pt x="0" y="72"/>
                    </a:cubicBezTo>
                    <a:cubicBezTo>
                      <a:pt x="0" y="72"/>
                      <a:pt x="1" y="77"/>
                      <a:pt x="1" y="82"/>
                    </a:cubicBezTo>
                    <a:cubicBezTo>
                      <a:pt x="1" y="341"/>
                      <a:pt x="1" y="341"/>
                      <a:pt x="1" y="341"/>
                    </a:cubicBezTo>
                    <a:cubicBezTo>
                      <a:pt x="1" y="346"/>
                      <a:pt x="5" y="350"/>
                      <a:pt x="10" y="349"/>
                    </a:cubicBezTo>
                    <a:cubicBezTo>
                      <a:pt x="176" y="349"/>
                      <a:pt x="176" y="349"/>
                      <a:pt x="176" y="349"/>
                    </a:cubicBezTo>
                    <a:cubicBezTo>
                      <a:pt x="181" y="350"/>
                      <a:pt x="185" y="346"/>
                      <a:pt x="185" y="341"/>
                    </a:cubicBezTo>
                    <a:cubicBezTo>
                      <a:pt x="185" y="82"/>
                      <a:pt x="185" y="82"/>
                      <a:pt x="185" y="82"/>
                    </a:cubicBezTo>
                    <a:cubicBezTo>
                      <a:pt x="185" y="77"/>
                      <a:pt x="186" y="72"/>
                      <a:pt x="186" y="72"/>
                    </a:cubicBezTo>
                    <a:cubicBezTo>
                      <a:pt x="186" y="72"/>
                      <a:pt x="186" y="72"/>
                      <a:pt x="186" y="72"/>
                    </a:cubicBezTo>
                    <a:close/>
                    <a:moveTo>
                      <a:pt x="142" y="336"/>
                    </a:moveTo>
                    <a:cubicBezTo>
                      <a:pt x="132" y="336"/>
                      <a:pt x="123" y="328"/>
                      <a:pt x="123" y="317"/>
                    </a:cubicBezTo>
                    <a:cubicBezTo>
                      <a:pt x="123" y="306"/>
                      <a:pt x="132" y="298"/>
                      <a:pt x="142" y="298"/>
                    </a:cubicBezTo>
                    <a:cubicBezTo>
                      <a:pt x="153" y="298"/>
                      <a:pt x="162" y="306"/>
                      <a:pt x="162" y="317"/>
                    </a:cubicBezTo>
                    <a:cubicBezTo>
                      <a:pt x="162" y="328"/>
                      <a:pt x="153" y="336"/>
                      <a:pt x="142" y="336"/>
                    </a:cubicBezTo>
                    <a:close/>
                  </a:path>
                </a:pathLst>
              </a:custGeom>
              <a:solidFill>
                <a:schemeClr val="accent4">
                  <a:lumMod val="50000"/>
                </a:schemeClr>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97" name="iS1ide-Freeform: Shape 71"/>
              <p:cNvSpPr>
                <a:spLocks/>
              </p:cNvSpPr>
              <p:nvPr/>
            </p:nvSpPr>
            <p:spPr bwMode="auto">
              <a:xfrm>
                <a:off x="4989961" y="1868067"/>
                <a:ext cx="571075" cy="1081455"/>
              </a:xfrm>
              <a:custGeom>
                <a:avLst/>
                <a:gdLst/>
                <a:ahLst/>
                <a:cxnLst>
                  <a:cxn ang="0">
                    <a:pos x="186" y="72"/>
                  </a:cxn>
                  <a:cxn ang="0">
                    <a:pos x="185" y="72"/>
                  </a:cxn>
                  <a:cxn ang="0">
                    <a:pos x="185" y="72"/>
                  </a:cxn>
                  <a:cxn ang="0">
                    <a:pos x="177" y="66"/>
                  </a:cxn>
                  <a:cxn ang="0">
                    <a:pos x="147" y="41"/>
                  </a:cxn>
                  <a:cxn ang="0">
                    <a:pos x="132" y="29"/>
                  </a:cxn>
                  <a:cxn ang="0">
                    <a:pos x="101" y="4"/>
                  </a:cxn>
                  <a:cxn ang="0">
                    <a:pos x="85" y="4"/>
                  </a:cxn>
                  <a:cxn ang="0">
                    <a:pos x="54" y="29"/>
                  </a:cxn>
                  <a:cxn ang="0">
                    <a:pos x="39" y="41"/>
                  </a:cxn>
                  <a:cxn ang="0">
                    <a:pos x="9" y="66"/>
                  </a:cxn>
                  <a:cxn ang="0">
                    <a:pos x="1" y="72"/>
                  </a:cxn>
                  <a:cxn ang="0">
                    <a:pos x="1" y="72"/>
                  </a:cxn>
                  <a:cxn ang="0">
                    <a:pos x="0" y="72"/>
                  </a:cxn>
                  <a:cxn ang="0">
                    <a:pos x="0" y="72"/>
                  </a:cxn>
                  <a:cxn ang="0">
                    <a:pos x="1" y="82"/>
                  </a:cxn>
                  <a:cxn ang="0">
                    <a:pos x="1" y="341"/>
                  </a:cxn>
                  <a:cxn ang="0">
                    <a:pos x="10" y="351"/>
                  </a:cxn>
                  <a:cxn ang="0">
                    <a:pos x="176" y="351"/>
                  </a:cxn>
                  <a:cxn ang="0">
                    <a:pos x="185" y="341"/>
                  </a:cxn>
                  <a:cxn ang="0">
                    <a:pos x="185" y="82"/>
                  </a:cxn>
                  <a:cxn ang="0">
                    <a:pos x="186" y="72"/>
                  </a:cxn>
                  <a:cxn ang="0">
                    <a:pos x="186" y="72"/>
                  </a:cxn>
                  <a:cxn ang="0">
                    <a:pos x="142" y="337"/>
                  </a:cxn>
                  <a:cxn ang="0">
                    <a:pos x="123" y="317"/>
                  </a:cxn>
                  <a:cxn ang="0">
                    <a:pos x="142" y="298"/>
                  </a:cxn>
                  <a:cxn ang="0">
                    <a:pos x="162" y="317"/>
                  </a:cxn>
                  <a:cxn ang="0">
                    <a:pos x="142" y="337"/>
                  </a:cxn>
                </a:cxnLst>
                <a:rect l="0" t="0" r="r" b="b"/>
                <a:pathLst>
                  <a:path w="186" h="351">
                    <a:moveTo>
                      <a:pt x="186" y="72"/>
                    </a:moveTo>
                    <a:cubicBezTo>
                      <a:pt x="186" y="72"/>
                      <a:pt x="185" y="72"/>
                      <a:pt x="185" y="72"/>
                    </a:cubicBezTo>
                    <a:cubicBezTo>
                      <a:pt x="185" y="72"/>
                      <a:pt x="185" y="72"/>
                      <a:pt x="185" y="72"/>
                    </a:cubicBezTo>
                    <a:cubicBezTo>
                      <a:pt x="185" y="72"/>
                      <a:pt x="182" y="69"/>
                      <a:pt x="177" y="66"/>
                    </a:cubicBezTo>
                    <a:cubicBezTo>
                      <a:pt x="147" y="41"/>
                      <a:pt x="147" y="41"/>
                      <a:pt x="147" y="41"/>
                    </a:cubicBezTo>
                    <a:cubicBezTo>
                      <a:pt x="143" y="38"/>
                      <a:pt x="136" y="32"/>
                      <a:pt x="132" y="29"/>
                    </a:cubicBezTo>
                    <a:cubicBezTo>
                      <a:pt x="101" y="4"/>
                      <a:pt x="101" y="4"/>
                      <a:pt x="101" y="4"/>
                    </a:cubicBezTo>
                    <a:cubicBezTo>
                      <a:pt x="96" y="0"/>
                      <a:pt x="90" y="0"/>
                      <a:pt x="85" y="4"/>
                    </a:cubicBezTo>
                    <a:cubicBezTo>
                      <a:pt x="54" y="29"/>
                      <a:pt x="54" y="29"/>
                      <a:pt x="54" y="29"/>
                    </a:cubicBezTo>
                    <a:cubicBezTo>
                      <a:pt x="50" y="32"/>
                      <a:pt x="43" y="38"/>
                      <a:pt x="39" y="41"/>
                    </a:cubicBezTo>
                    <a:cubicBezTo>
                      <a:pt x="9" y="66"/>
                      <a:pt x="9" y="66"/>
                      <a:pt x="9" y="66"/>
                    </a:cubicBezTo>
                    <a:cubicBezTo>
                      <a:pt x="4" y="69"/>
                      <a:pt x="1" y="72"/>
                      <a:pt x="1" y="72"/>
                    </a:cubicBezTo>
                    <a:cubicBezTo>
                      <a:pt x="1" y="72"/>
                      <a:pt x="1" y="72"/>
                      <a:pt x="1" y="72"/>
                    </a:cubicBezTo>
                    <a:cubicBezTo>
                      <a:pt x="1" y="72"/>
                      <a:pt x="0" y="72"/>
                      <a:pt x="0" y="72"/>
                    </a:cubicBezTo>
                    <a:cubicBezTo>
                      <a:pt x="0" y="72"/>
                      <a:pt x="0" y="72"/>
                      <a:pt x="0" y="72"/>
                    </a:cubicBezTo>
                    <a:cubicBezTo>
                      <a:pt x="0" y="72"/>
                      <a:pt x="1" y="77"/>
                      <a:pt x="1" y="82"/>
                    </a:cubicBezTo>
                    <a:cubicBezTo>
                      <a:pt x="1" y="341"/>
                      <a:pt x="1" y="341"/>
                      <a:pt x="1" y="341"/>
                    </a:cubicBezTo>
                    <a:cubicBezTo>
                      <a:pt x="1" y="346"/>
                      <a:pt x="5" y="351"/>
                      <a:pt x="10" y="351"/>
                    </a:cubicBezTo>
                    <a:cubicBezTo>
                      <a:pt x="176" y="351"/>
                      <a:pt x="176" y="351"/>
                      <a:pt x="176" y="351"/>
                    </a:cubicBezTo>
                    <a:cubicBezTo>
                      <a:pt x="181" y="351"/>
                      <a:pt x="185" y="346"/>
                      <a:pt x="185" y="341"/>
                    </a:cubicBezTo>
                    <a:cubicBezTo>
                      <a:pt x="185" y="82"/>
                      <a:pt x="185" y="82"/>
                      <a:pt x="185" y="82"/>
                    </a:cubicBezTo>
                    <a:cubicBezTo>
                      <a:pt x="185" y="77"/>
                      <a:pt x="186" y="72"/>
                      <a:pt x="186" y="72"/>
                    </a:cubicBezTo>
                    <a:cubicBezTo>
                      <a:pt x="186" y="72"/>
                      <a:pt x="186" y="72"/>
                      <a:pt x="186" y="72"/>
                    </a:cubicBezTo>
                    <a:close/>
                    <a:moveTo>
                      <a:pt x="142" y="337"/>
                    </a:moveTo>
                    <a:cubicBezTo>
                      <a:pt x="132" y="337"/>
                      <a:pt x="123" y="328"/>
                      <a:pt x="123" y="317"/>
                    </a:cubicBezTo>
                    <a:cubicBezTo>
                      <a:pt x="123" y="306"/>
                      <a:pt x="132" y="298"/>
                      <a:pt x="142" y="298"/>
                    </a:cubicBezTo>
                    <a:cubicBezTo>
                      <a:pt x="153" y="298"/>
                      <a:pt x="162" y="306"/>
                      <a:pt x="162" y="317"/>
                    </a:cubicBezTo>
                    <a:cubicBezTo>
                      <a:pt x="162" y="328"/>
                      <a:pt x="153" y="337"/>
                      <a:pt x="142" y="337"/>
                    </a:cubicBezTo>
                    <a:close/>
                  </a:path>
                </a:pathLst>
              </a:custGeom>
              <a:solidFill>
                <a:schemeClr val="accent4"/>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grpSp>
          <p:nvGrpSpPr>
            <p:cNvPr id="22" name="Group 72"/>
            <p:cNvGrpSpPr/>
            <p:nvPr/>
          </p:nvGrpSpPr>
          <p:grpSpPr>
            <a:xfrm>
              <a:off x="5968862" y="3621695"/>
              <a:ext cx="1883461" cy="1424489"/>
              <a:chOff x="4236804" y="2872275"/>
              <a:chExt cx="1213880" cy="1026280"/>
            </a:xfrm>
          </p:grpSpPr>
          <p:sp>
            <p:nvSpPr>
              <p:cNvPr id="89" name="iS1ide-Freeform: Shape 73"/>
              <p:cNvSpPr>
                <a:spLocks/>
              </p:cNvSpPr>
              <p:nvPr/>
            </p:nvSpPr>
            <p:spPr bwMode="auto">
              <a:xfrm>
                <a:off x="5053413" y="3126086"/>
                <a:ext cx="52418" cy="60694"/>
              </a:xfrm>
              <a:custGeom>
                <a:avLst/>
                <a:gdLst/>
                <a:ahLst/>
                <a:cxnLst>
                  <a:cxn ang="0">
                    <a:pos x="0" y="3"/>
                  </a:cxn>
                  <a:cxn ang="0">
                    <a:pos x="14" y="6"/>
                  </a:cxn>
                  <a:cxn ang="0">
                    <a:pos x="14" y="6"/>
                  </a:cxn>
                  <a:cxn ang="0">
                    <a:pos x="15" y="20"/>
                  </a:cxn>
                  <a:cxn ang="0">
                    <a:pos x="15" y="20"/>
                  </a:cxn>
                  <a:cxn ang="0">
                    <a:pos x="13" y="19"/>
                  </a:cxn>
                  <a:cxn ang="0">
                    <a:pos x="12" y="7"/>
                  </a:cxn>
                  <a:cxn ang="0">
                    <a:pos x="12" y="7"/>
                  </a:cxn>
                  <a:cxn ang="0">
                    <a:pos x="1" y="5"/>
                  </a:cxn>
                  <a:cxn ang="0">
                    <a:pos x="1" y="5"/>
                  </a:cxn>
                  <a:cxn ang="0">
                    <a:pos x="1" y="5"/>
                  </a:cxn>
                  <a:cxn ang="0">
                    <a:pos x="0" y="3"/>
                  </a:cxn>
                </a:cxnLst>
                <a:rect l="0" t="0" r="r" b="b"/>
                <a:pathLst>
                  <a:path w="17" h="20">
                    <a:moveTo>
                      <a:pt x="0" y="3"/>
                    </a:moveTo>
                    <a:cubicBezTo>
                      <a:pt x="5" y="0"/>
                      <a:pt x="11" y="2"/>
                      <a:pt x="14" y="6"/>
                    </a:cubicBezTo>
                    <a:cubicBezTo>
                      <a:pt x="14" y="6"/>
                      <a:pt x="14" y="6"/>
                      <a:pt x="14" y="6"/>
                    </a:cubicBezTo>
                    <a:cubicBezTo>
                      <a:pt x="17" y="9"/>
                      <a:pt x="17" y="14"/>
                      <a:pt x="15" y="20"/>
                    </a:cubicBezTo>
                    <a:cubicBezTo>
                      <a:pt x="15" y="20"/>
                      <a:pt x="15" y="20"/>
                      <a:pt x="15" y="20"/>
                    </a:cubicBezTo>
                    <a:cubicBezTo>
                      <a:pt x="13" y="19"/>
                      <a:pt x="13" y="19"/>
                      <a:pt x="13" y="19"/>
                    </a:cubicBezTo>
                    <a:cubicBezTo>
                      <a:pt x="15" y="13"/>
                      <a:pt x="14" y="9"/>
                      <a:pt x="12" y="7"/>
                    </a:cubicBezTo>
                    <a:cubicBezTo>
                      <a:pt x="12" y="7"/>
                      <a:pt x="12" y="7"/>
                      <a:pt x="12" y="7"/>
                    </a:cubicBezTo>
                    <a:cubicBezTo>
                      <a:pt x="10" y="4"/>
                      <a:pt x="5" y="3"/>
                      <a:pt x="1" y="5"/>
                    </a:cubicBezTo>
                    <a:cubicBezTo>
                      <a:pt x="1" y="5"/>
                      <a:pt x="1" y="5"/>
                      <a:pt x="1" y="5"/>
                    </a:cubicBezTo>
                    <a:cubicBezTo>
                      <a:pt x="1" y="5"/>
                      <a:pt x="1" y="5"/>
                      <a:pt x="1" y="5"/>
                    </a:cubicBezTo>
                    <a:cubicBezTo>
                      <a:pt x="0" y="3"/>
                      <a:pt x="0" y="3"/>
                      <a:pt x="0" y="3"/>
                    </a:cubicBezTo>
                    <a:close/>
                  </a:path>
                </a:pathLst>
              </a:custGeom>
              <a:solidFill>
                <a:srgbClr val="010101"/>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90" name="iS1ide-Freeform: Shape 74"/>
              <p:cNvSpPr>
                <a:spLocks/>
              </p:cNvSpPr>
              <p:nvPr/>
            </p:nvSpPr>
            <p:spPr bwMode="auto">
              <a:xfrm>
                <a:off x="4236804" y="3043322"/>
                <a:ext cx="957310" cy="855233"/>
              </a:xfrm>
              <a:custGeom>
                <a:avLst/>
                <a:gdLst/>
                <a:ahLst/>
                <a:cxnLst>
                  <a:cxn ang="0">
                    <a:pos x="226" y="7"/>
                  </a:cxn>
                  <a:cxn ang="0">
                    <a:pos x="10" y="176"/>
                  </a:cxn>
                  <a:cxn ang="0">
                    <a:pos x="7" y="204"/>
                  </a:cxn>
                  <a:cxn ang="0">
                    <a:pos x="57" y="268"/>
                  </a:cxn>
                  <a:cxn ang="0">
                    <a:pos x="85" y="271"/>
                  </a:cxn>
                  <a:cxn ang="0">
                    <a:pos x="301" y="102"/>
                  </a:cxn>
                  <a:cxn ang="0">
                    <a:pos x="304" y="74"/>
                  </a:cxn>
                  <a:cxn ang="0">
                    <a:pos x="254" y="10"/>
                  </a:cxn>
                  <a:cxn ang="0">
                    <a:pos x="226" y="7"/>
                  </a:cxn>
                  <a:cxn ang="0">
                    <a:pos x="267" y="74"/>
                  </a:cxn>
                  <a:cxn ang="0">
                    <a:pos x="242" y="71"/>
                  </a:cxn>
                  <a:cxn ang="0">
                    <a:pos x="245" y="46"/>
                  </a:cxn>
                  <a:cxn ang="0">
                    <a:pos x="270" y="49"/>
                  </a:cxn>
                  <a:cxn ang="0">
                    <a:pos x="267" y="74"/>
                  </a:cxn>
                </a:cxnLst>
                <a:rect l="0" t="0" r="r" b="b"/>
                <a:pathLst>
                  <a:path w="311" h="278">
                    <a:moveTo>
                      <a:pt x="226" y="7"/>
                    </a:moveTo>
                    <a:cubicBezTo>
                      <a:pt x="10" y="176"/>
                      <a:pt x="10" y="176"/>
                      <a:pt x="10" y="176"/>
                    </a:cubicBezTo>
                    <a:cubicBezTo>
                      <a:pt x="1" y="183"/>
                      <a:pt x="0" y="195"/>
                      <a:pt x="7" y="204"/>
                    </a:cubicBezTo>
                    <a:cubicBezTo>
                      <a:pt x="57" y="268"/>
                      <a:pt x="57" y="268"/>
                      <a:pt x="57" y="268"/>
                    </a:cubicBezTo>
                    <a:cubicBezTo>
                      <a:pt x="64" y="277"/>
                      <a:pt x="76" y="278"/>
                      <a:pt x="85" y="271"/>
                    </a:cubicBezTo>
                    <a:cubicBezTo>
                      <a:pt x="301" y="102"/>
                      <a:pt x="301" y="102"/>
                      <a:pt x="301" y="102"/>
                    </a:cubicBezTo>
                    <a:cubicBezTo>
                      <a:pt x="309" y="95"/>
                      <a:pt x="311" y="82"/>
                      <a:pt x="304" y="74"/>
                    </a:cubicBezTo>
                    <a:cubicBezTo>
                      <a:pt x="254" y="10"/>
                      <a:pt x="254" y="10"/>
                      <a:pt x="254" y="10"/>
                    </a:cubicBezTo>
                    <a:cubicBezTo>
                      <a:pt x="247" y="1"/>
                      <a:pt x="235" y="0"/>
                      <a:pt x="226" y="7"/>
                    </a:cubicBezTo>
                    <a:close/>
                    <a:moveTo>
                      <a:pt x="267" y="74"/>
                    </a:moveTo>
                    <a:cubicBezTo>
                      <a:pt x="260" y="80"/>
                      <a:pt x="248" y="79"/>
                      <a:pt x="242" y="71"/>
                    </a:cubicBezTo>
                    <a:cubicBezTo>
                      <a:pt x="236" y="63"/>
                      <a:pt x="237" y="52"/>
                      <a:pt x="245" y="46"/>
                    </a:cubicBezTo>
                    <a:cubicBezTo>
                      <a:pt x="253" y="40"/>
                      <a:pt x="264" y="41"/>
                      <a:pt x="270" y="49"/>
                    </a:cubicBezTo>
                    <a:cubicBezTo>
                      <a:pt x="276" y="56"/>
                      <a:pt x="275" y="68"/>
                      <a:pt x="267" y="74"/>
                    </a:cubicBezTo>
                    <a:close/>
                  </a:path>
                </a:pathLst>
              </a:custGeom>
              <a:solidFill>
                <a:schemeClr val="accent4"/>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91" name="iS1ide-Freeform: Shape 75"/>
              <p:cNvSpPr>
                <a:spLocks/>
              </p:cNvSpPr>
              <p:nvPr/>
            </p:nvSpPr>
            <p:spPr bwMode="auto">
              <a:xfrm>
                <a:off x="4978926" y="3178505"/>
                <a:ext cx="96559" cy="96559"/>
              </a:xfrm>
              <a:custGeom>
                <a:avLst/>
                <a:gdLst/>
                <a:ahLst/>
                <a:cxnLst>
                  <a:cxn ang="0">
                    <a:pos x="7" y="5"/>
                  </a:cxn>
                  <a:cxn ang="0">
                    <a:pos x="5" y="24"/>
                  </a:cxn>
                  <a:cxn ang="0">
                    <a:pos x="24" y="26"/>
                  </a:cxn>
                  <a:cxn ang="0">
                    <a:pos x="26" y="7"/>
                  </a:cxn>
                  <a:cxn ang="0">
                    <a:pos x="7" y="5"/>
                  </a:cxn>
                  <a:cxn ang="0">
                    <a:pos x="22" y="24"/>
                  </a:cxn>
                  <a:cxn ang="0">
                    <a:pos x="7" y="22"/>
                  </a:cxn>
                  <a:cxn ang="0">
                    <a:pos x="9" y="7"/>
                  </a:cxn>
                  <a:cxn ang="0">
                    <a:pos x="24" y="9"/>
                  </a:cxn>
                  <a:cxn ang="0">
                    <a:pos x="22" y="24"/>
                  </a:cxn>
                </a:cxnLst>
                <a:rect l="0" t="0" r="r" b="b"/>
                <a:pathLst>
                  <a:path w="31" h="31">
                    <a:moveTo>
                      <a:pt x="7" y="5"/>
                    </a:moveTo>
                    <a:cubicBezTo>
                      <a:pt x="1" y="10"/>
                      <a:pt x="0" y="18"/>
                      <a:pt x="5" y="24"/>
                    </a:cubicBezTo>
                    <a:cubicBezTo>
                      <a:pt x="9" y="30"/>
                      <a:pt x="18" y="31"/>
                      <a:pt x="24" y="26"/>
                    </a:cubicBezTo>
                    <a:cubicBezTo>
                      <a:pt x="30" y="22"/>
                      <a:pt x="31" y="13"/>
                      <a:pt x="26" y="7"/>
                    </a:cubicBezTo>
                    <a:cubicBezTo>
                      <a:pt x="21" y="1"/>
                      <a:pt x="13" y="0"/>
                      <a:pt x="7" y="5"/>
                    </a:cubicBezTo>
                    <a:close/>
                    <a:moveTo>
                      <a:pt x="22" y="24"/>
                    </a:moveTo>
                    <a:cubicBezTo>
                      <a:pt x="17" y="28"/>
                      <a:pt x="11" y="27"/>
                      <a:pt x="7" y="22"/>
                    </a:cubicBezTo>
                    <a:cubicBezTo>
                      <a:pt x="3" y="18"/>
                      <a:pt x="4" y="11"/>
                      <a:pt x="9" y="7"/>
                    </a:cubicBezTo>
                    <a:cubicBezTo>
                      <a:pt x="13" y="4"/>
                      <a:pt x="20" y="5"/>
                      <a:pt x="24" y="9"/>
                    </a:cubicBezTo>
                    <a:cubicBezTo>
                      <a:pt x="27" y="14"/>
                      <a:pt x="26" y="20"/>
                      <a:pt x="22" y="24"/>
                    </a:cubicBezTo>
                    <a:close/>
                  </a:path>
                </a:pathLst>
              </a:custGeom>
              <a:solidFill>
                <a:schemeClr val="bg1">
                  <a:lumMod val="50000"/>
                </a:schemeClr>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92" name="iS1ide-Freeform: Shape 76"/>
              <p:cNvSpPr>
                <a:spLocks/>
              </p:cNvSpPr>
              <p:nvPr/>
            </p:nvSpPr>
            <p:spPr bwMode="auto">
              <a:xfrm>
                <a:off x="4965131" y="3164710"/>
                <a:ext cx="121388" cy="124148"/>
              </a:xfrm>
              <a:custGeom>
                <a:avLst/>
                <a:gdLst/>
                <a:ahLst/>
                <a:cxnLst>
                  <a:cxn ang="0">
                    <a:pos x="9" y="6"/>
                  </a:cxn>
                  <a:cxn ang="0">
                    <a:pos x="6" y="31"/>
                  </a:cxn>
                  <a:cxn ang="0">
                    <a:pos x="31" y="34"/>
                  </a:cxn>
                  <a:cxn ang="0">
                    <a:pos x="34" y="9"/>
                  </a:cxn>
                  <a:cxn ang="0">
                    <a:pos x="9" y="6"/>
                  </a:cxn>
                  <a:cxn ang="0">
                    <a:pos x="29" y="30"/>
                  </a:cxn>
                  <a:cxn ang="0">
                    <a:pos x="10" y="28"/>
                  </a:cxn>
                  <a:cxn ang="0">
                    <a:pos x="12" y="9"/>
                  </a:cxn>
                  <a:cxn ang="0">
                    <a:pos x="31" y="11"/>
                  </a:cxn>
                  <a:cxn ang="0">
                    <a:pos x="29" y="30"/>
                  </a:cxn>
                </a:cxnLst>
                <a:rect l="0" t="0" r="r" b="b"/>
                <a:pathLst>
                  <a:path w="40" h="40">
                    <a:moveTo>
                      <a:pt x="9" y="6"/>
                    </a:moveTo>
                    <a:cubicBezTo>
                      <a:pt x="1" y="12"/>
                      <a:pt x="0" y="23"/>
                      <a:pt x="6" y="31"/>
                    </a:cubicBezTo>
                    <a:cubicBezTo>
                      <a:pt x="12" y="39"/>
                      <a:pt x="24" y="40"/>
                      <a:pt x="31" y="34"/>
                    </a:cubicBezTo>
                    <a:cubicBezTo>
                      <a:pt x="39" y="28"/>
                      <a:pt x="40" y="16"/>
                      <a:pt x="34" y="9"/>
                    </a:cubicBezTo>
                    <a:cubicBezTo>
                      <a:pt x="28" y="1"/>
                      <a:pt x="17" y="0"/>
                      <a:pt x="9" y="6"/>
                    </a:cubicBezTo>
                    <a:close/>
                    <a:moveTo>
                      <a:pt x="29" y="30"/>
                    </a:moveTo>
                    <a:cubicBezTo>
                      <a:pt x="23" y="35"/>
                      <a:pt x="14" y="34"/>
                      <a:pt x="10" y="28"/>
                    </a:cubicBezTo>
                    <a:cubicBezTo>
                      <a:pt x="5" y="22"/>
                      <a:pt x="6" y="14"/>
                      <a:pt x="12" y="9"/>
                    </a:cubicBezTo>
                    <a:cubicBezTo>
                      <a:pt x="18" y="4"/>
                      <a:pt x="26" y="5"/>
                      <a:pt x="31" y="11"/>
                    </a:cubicBezTo>
                    <a:cubicBezTo>
                      <a:pt x="36" y="17"/>
                      <a:pt x="35" y="26"/>
                      <a:pt x="29" y="30"/>
                    </a:cubicBezTo>
                    <a:close/>
                  </a:path>
                </a:pathLst>
              </a:custGeom>
              <a:solidFill>
                <a:schemeClr val="accent4">
                  <a:lumMod val="50000"/>
                </a:schemeClr>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93" name="iS1ide-Freeform: Shape 77"/>
              <p:cNvSpPr>
                <a:spLocks/>
              </p:cNvSpPr>
              <p:nvPr/>
            </p:nvSpPr>
            <p:spPr bwMode="auto">
              <a:xfrm>
                <a:off x="5045137" y="2872275"/>
                <a:ext cx="405547" cy="361406"/>
              </a:xfrm>
              <a:custGeom>
                <a:avLst/>
                <a:gdLst/>
                <a:ahLst/>
                <a:cxnLst>
                  <a:cxn ang="0">
                    <a:pos x="3" y="105"/>
                  </a:cxn>
                  <a:cxn ang="0">
                    <a:pos x="3" y="105"/>
                  </a:cxn>
                  <a:cxn ang="0">
                    <a:pos x="16" y="91"/>
                  </a:cxn>
                  <a:cxn ang="0">
                    <a:pos x="16" y="91"/>
                  </a:cxn>
                  <a:cxn ang="0">
                    <a:pos x="107" y="33"/>
                  </a:cxn>
                  <a:cxn ang="0">
                    <a:pos x="107" y="33"/>
                  </a:cxn>
                  <a:cxn ang="0">
                    <a:pos x="129" y="0"/>
                  </a:cxn>
                  <a:cxn ang="0">
                    <a:pos x="129" y="0"/>
                  </a:cxn>
                  <a:cxn ang="0">
                    <a:pos x="131" y="0"/>
                  </a:cxn>
                  <a:cxn ang="0">
                    <a:pos x="108" y="34"/>
                  </a:cxn>
                  <a:cxn ang="0">
                    <a:pos x="108" y="34"/>
                  </a:cxn>
                  <a:cxn ang="0">
                    <a:pos x="17" y="93"/>
                  </a:cxn>
                  <a:cxn ang="0">
                    <a:pos x="17" y="93"/>
                  </a:cxn>
                  <a:cxn ang="0">
                    <a:pos x="4" y="106"/>
                  </a:cxn>
                  <a:cxn ang="0">
                    <a:pos x="4" y="106"/>
                  </a:cxn>
                  <a:cxn ang="0">
                    <a:pos x="5" y="114"/>
                  </a:cxn>
                  <a:cxn ang="0">
                    <a:pos x="5" y="117"/>
                  </a:cxn>
                  <a:cxn ang="0">
                    <a:pos x="3" y="105"/>
                  </a:cxn>
                </a:cxnLst>
                <a:rect l="0" t="0" r="r" b="b"/>
                <a:pathLst>
                  <a:path w="132" h="117">
                    <a:moveTo>
                      <a:pt x="3" y="105"/>
                    </a:moveTo>
                    <a:cubicBezTo>
                      <a:pt x="3" y="105"/>
                      <a:pt x="3" y="105"/>
                      <a:pt x="3" y="105"/>
                    </a:cubicBezTo>
                    <a:cubicBezTo>
                      <a:pt x="5" y="101"/>
                      <a:pt x="10" y="96"/>
                      <a:pt x="16" y="91"/>
                    </a:cubicBezTo>
                    <a:cubicBezTo>
                      <a:pt x="16" y="91"/>
                      <a:pt x="16" y="91"/>
                      <a:pt x="16" y="91"/>
                    </a:cubicBezTo>
                    <a:cubicBezTo>
                      <a:pt x="38" y="74"/>
                      <a:pt x="81" y="53"/>
                      <a:pt x="107" y="33"/>
                    </a:cubicBezTo>
                    <a:cubicBezTo>
                      <a:pt x="107" y="33"/>
                      <a:pt x="107" y="33"/>
                      <a:pt x="107" y="33"/>
                    </a:cubicBezTo>
                    <a:cubicBezTo>
                      <a:pt x="121" y="22"/>
                      <a:pt x="130" y="10"/>
                      <a:pt x="129" y="0"/>
                    </a:cubicBezTo>
                    <a:cubicBezTo>
                      <a:pt x="129" y="0"/>
                      <a:pt x="129" y="0"/>
                      <a:pt x="129" y="0"/>
                    </a:cubicBezTo>
                    <a:cubicBezTo>
                      <a:pt x="131" y="0"/>
                      <a:pt x="131" y="0"/>
                      <a:pt x="131" y="0"/>
                    </a:cubicBezTo>
                    <a:cubicBezTo>
                      <a:pt x="132" y="12"/>
                      <a:pt x="123" y="23"/>
                      <a:pt x="108" y="34"/>
                    </a:cubicBezTo>
                    <a:cubicBezTo>
                      <a:pt x="108" y="34"/>
                      <a:pt x="108" y="34"/>
                      <a:pt x="108" y="34"/>
                    </a:cubicBezTo>
                    <a:cubicBezTo>
                      <a:pt x="82" y="55"/>
                      <a:pt x="39" y="75"/>
                      <a:pt x="17" y="93"/>
                    </a:cubicBezTo>
                    <a:cubicBezTo>
                      <a:pt x="17" y="93"/>
                      <a:pt x="17" y="93"/>
                      <a:pt x="17" y="93"/>
                    </a:cubicBezTo>
                    <a:cubicBezTo>
                      <a:pt x="11" y="97"/>
                      <a:pt x="7" y="102"/>
                      <a:pt x="4" y="106"/>
                    </a:cubicBezTo>
                    <a:cubicBezTo>
                      <a:pt x="4" y="106"/>
                      <a:pt x="4" y="106"/>
                      <a:pt x="4" y="106"/>
                    </a:cubicBezTo>
                    <a:cubicBezTo>
                      <a:pt x="3" y="110"/>
                      <a:pt x="4" y="111"/>
                      <a:pt x="5" y="114"/>
                    </a:cubicBezTo>
                    <a:cubicBezTo>
                      <a:pt x="5" y="117"/>
                      <a:pt x="5" y="117"/>
                      <a:pt x="5" y="117"/>
                    </a:cubicBezTo>
                    <a:cubicBezTo>
                      <a:pt x="5" y="117"/>
                      <a:pt x="0" y="110"/>
                      <a:pt x="3" y="105"/>
                    </a:cubicBezTo>
                    <a:close/>
                  </a:path>
                </a:pathLst>
              </a:custGeom>
              <a:solidFill>
                <a:srgbClr val="010101"/>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94" name="iS1ide-Freeform: Shape 78"/>
              <p:cNvSpPr>
                <a:spLocks/>
              </p:cNvSpPr>
              <p:nvPr/>
            </p:nvSpPr>
            <p:spPr bwMode="auto">
              <a:xfrm>
                <a:off x="5045137" y="3134364"/>
                <a:ext cx="33106" cy="38623"/>
              </a:xfrm>
              <a:custGeom>
                <a:avLst/>
                <a:gdLst/>
                <a:ahLst/>
                <a:cxnLst>
                  <a:cxn ang="0">
                    <a:pos x="0" y="11"/>
                  </a:cxn>
                  <a:cxn ang="0">
                    <a:pos x="2" y="12"/>
                  </a:cxn>
                  <a:cxn ang="0">
                    <a:pos x="11" y="1"/>
                  </a:cxn>
                  <a:cxn ang="0">
                    <a:pos x="10" y="0"/>
                  </a:cxn>
                  <a:cxn ang="0">
                    <a:pos x="2" y="9"/>
                  </a:cxn>
                  <a:cxn ang="0">
                    <a:pos x="0" y="11"/>
                  </a:cxn>
                </a:cxnLst>
                <a:rect l="0" t="0" r="r" b="b"/>
                <a:pathLst>
                  <a:path w="11" h="12">
                    <a:moveTo>
                      <a:pt x="0" y="11"/>
                    </a:moveTo>
                    <a:cubicBezTo>
                      <a:pt x="1" y="11"/>
                      <a:pt x="1" y="11"/>
                      <a:pt x="2" y="12"/>
                    </a:cubicBezTo>
                    <a:cubicBezTo>
                      <a:pt x="4" y="9"/>
                      <a:pt x="7" y="5"/>
                      <a:pt x="11" y="1"/>
                    </a:cubicBezTo>
                    <a:cubicBezTo>
                      <a:pt x="10" y="0"/>
                      <a:pt x="10" y="0"/>
                      <a:pt x="10" y="0"/>
                    </a:cubicBezTo>
                    <a:cubicBezTo>
                      <a:pt x="7" y="3"/>
                      <a:pt x="4" y="6"/>
                      <a:pt x="2" y="9"/>
                    </a:cubicBezTo>
                    <a:cubicBezTo>
                      <a:pt x="1" y="10"/>
                      <a:pt x="0" y="10"/>
                      <a:pt x="0" y="11"/>
                    </a:cubicBezTo>
                    <a:close/>
                  </a:path>
                </a:pathLst>
              </a:custGeom>
              <a:solidFill>
                <a:srgbClr val="010101"/>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95" name="iS1ide-Freeform: Shape 79"/>
              <p:cNvSpPr>
                <a:spLocks/>
              </p:cNvSpPr>
              <p:nvPr/>
            </p:nvSpPr>
            <p:spPr bwMode="auto">
              <a:xfrm>
                <a:off x="5028584" y="3170227"/>
                <a:ext cx="22071" cy="35865"/>
              </a:xfrm>
              <a:custGeom>
                <a:avLst/>
                <a:gdLst/>
                <a:ahLst/>
                <a:cxnLst>
                  <a:cxn ang="0">
                    <a:pos x="1" y="6"/>
                  </a:cxn>
                  <a:cxn ang="0">
                    <a:pos x="5" y="10"/>
                  </a:cxn>
                  <a:cxn ang="0">
                    <a:pos x="4" y="9"/>
                  </a:cxn>
                  <a:cxn ang="0">
                    <a:pos x="3" y="7"/>
                  </a:cxn>
                  <a:cxn ang="0">
                    <a:pos x="7" y="1"/>
                  </a:cxn>
                  <a:cxn ang="0">
                    <a:pos x="5" y="0"/>
                  </a:cxn>
                  <a:cxn ang="0">
                    <a:pos x="1" y="6"/>
                  </a:cxn>
                </a:cxnLst>
                <a:rect l="0" t="0" r="r" b="b"/>
                <a:pathLst>
                  <a:path w="7" h="12">
                    <a:moveTo>
                      <a:pt x="1" y="6"/>
                    </a:moveTo>
                    <a:cubicBezTo>
                      <a:pt x="0" y="9"/>
                      <a:pt x="1" y="12"/>
                      <a:pt x="5" y="10"/>
                    </a:cubicBezTo>
                    <a:cubicBezTo>
                      <a:pt x="4" y="9"/>
                      <a:pt x="4" y="9"/>
                      <a:pt x="4" y="9"/>
                    </a:cubicBezTo>
                    <a:cubicBezTo>
                      <a:pt x="3" y="9"/>
                      <a:pt x="2" y="9"/>
                      <a:pt x="3" y="7"/>
                    </a:cubicBezTo>
                    <a:cubicBezTo>
                      <a:pt x="4" y="5"/>
                      <a:pt x="5" y="3"/>
                      <a:pt x="7" y="1"/>
                    </a:cubicBezTo>
                    <a:cubicBezTo>
                      <a:pt x="6" y="0"/>
                      <a:pt x="6" y="0"/>
                      <a:pt x="5" y="0"/>
                    </a:cubicBezTo>
                    <a:cubicBezTo>
                      <a:pt x="3" y="2"/>
                      <a:pt x="2" y="4"/>
                      <a:pt x="1" y="6"/>
                    </a:cubicBezTo>
                    <a:close/>
                  </a:path>
                </a:pathLst>
              </a:custGeom>
              <a:solidFill>
                <a:srgbClr val="010101"/>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sp>
          <p:nvSpPr>
            <p:cNvPr id="23" name="iS1ide-Freeform: Shape 80"/>
            <p:cNvSpPr>
              <a:spLocks/>
            </p:cNvSpPr>
            <p:nvPr/>
          </p:nvSpPr>
          <p:spPr bwMode="auto">
            <a:xfrm>
              <a:off x="8977699" y="3606369"/>
              <a:ext cx="577881" cy="375268"/>
            </a:xfrm>
            <a:custGeom>
              <a:avLst/>
              <a:gdLst/>
              <a:ahLst/>
              <a:cxnLst>
                <a:cxn ang="0">
                  <a:pos x="27" y="64"/>
                </a:cxn>
                <a:cxn ang="0">
                  <a:pos x="121" y="2"/>
                </a:cxn>
                <a:cxn ang="0">
                  <a:pos x="120" y="0"/>
                </a:cxn>
                <a:cxn ang="0">
                  <a:pos x="17" y="71"/>
                </a:cxn>
                <a:cxn ang="0">
                  <a:pos x="0" y="87"/>
                </a:cxn>
                <a:cxn ang="0">
                  <a:pos x="1" y="88"/>
                </a:cxn>
                <a:cxn ang="0">
                  <a:pos x="27" y="64"/>
                </a:cxn>
              </a:cxnLst>
              <a:rect l="0" t="0" r="r" b="b"/>
              <a:pathLst>
                <a:path w="121" h="88">
                  <a:moveTo>
                    <a:pt x="27" y="64"/>
                  </a:moveTo>
                  <a:cubicBezTo>
                    <a:pt x="50" y="44"/>
                    <a:pt x="83" y="31"/>
                    <a:pt x="121" y="2"/>
                  </a:cubicBezTo>
                  <a:cubicBezTo>
                    <a:pt x="120" y="0"/>
                    <a:pt x="120" y="0"/>
                    <a:pt x="120" y="0"/>
                  </a:cubicBezTo>
                  <a:cubicBezTo>
                    <a:pt x="76" y="34"/>
                    <a:pt x="41" y="45"/>
                    <a:pt x="17" y="71"/>
                  </a:cubicBezTo>
                  <a:cubicBezTo>
                    <a:pt x="10" y="77"/>
                    <a:pt x="5" y="82"/>
                    <a:pt x="0" y="87"/>
                  </a:cubicBezTo>
                  <a:cubicBezTo>
                    <a:pt x="1" y="88"/>
                    <a:pt x="1" y="88"/>
                    <a:pt x="1" y="88"/>
                  </a:cubicBezTo>
                  <a:cubicBezTo>
                    <a:pt x="8" y="82"/>
                    <a:pt x="17" y="73"/>
                    <a:pt x="27" y="64"/>
                  </a:cubicBezTo>
                  <a:close/>
                </a:path>
              </a:pathLst>
            </a:custGeom>
            <a:solidFill>
              <a:srgbClr val="010101"/>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nvGrpSpPr>
            <p:cNvPr id="24" name="Group 81"/>
            <p:cNvGrpSpPr/>
            <p:nvPr/>
          </p:nvGrpSpPr>
          <p:grpSpPr>
            <a:xfrm>
              <a:off x="8857842" y="1967445"/>
              <a:ext cx="886082" cy="1776778"/>
              <a:chOff x="5704493" y="1680467"/>
              <a:chExt cx="571075" cy="1280091"/>
            </a:xfrm>
          </p:grpSpPr>
          <p:sp>
            <p:nvSpPr>
              <p:cNvPr id="87" name="iS1ide-Freeform: Shape 82"/>
              <p:cNvSpPr>
                <a:spLocks/>
              </p:cNvSpPr>
              <p:nvPr/>
            </p:nvSpPr>
            <p:spPr bwMode="auto">
              <a:xfrm>
                <a:off x="5707849" y="1691503"/>
                <a:ext cx="564364" cy="1269055"/>
              </a:xfrm>
              <a:custGeom>
                <a:avLst/>
                <a:gdLst/>
                <a:ahLst/>
                <a:cxnLst>
                  <a:cxn ang="0">
                    <a:pos x="186" y="72"/>
                  </a:cxn>
                  <a:cxn ang="0">
                    <a:pos x="185" y="71"/>
                  </a:cxn>
                  <a:cxn ang="0">
                    <a:pos x="185" y="71"/>
                  </a:cxn>
                  <a:cxn ang="0">
                    <a:pos x="177" y="65"/>
                  </a:cxn>
                  <a:cxn ang="0">
                    <a:pos x="147" y="41"/>
                  </a:cxn>
                  <a:cxn ang="0">
                    <a:pos x="132" y="28"/>
                  </a:cxn>
                  <a:cxn ang="0">
                    <a:pos x="101" y="3"/>
                  </a:cxn>
                  <a:cxn ang="0">
                    <a:pos x="85" y="3"/>
                  </a:cxn>
                  <a:cxn ang="0">
                    <a:pos x="54" y="28"/>
                  </a:cxn>
                  <a:cxn ang="0">
                    <a:pos x="39" y="41"/>
                  </a:cxn>
                  <a:cxn ang="0">
                    <a:pos x="9" y="65"/>
                  </a:cxn>
                  <a:cxn ang="0">
                    <a:pos x="1" y="71"/>
                  </a:cxn>
                  <a:cxn ang="0">
                    <a:pos x="1" y="71"/>
                  </a:cxn>
                  <a:cxn ang="0">
                    <a:pos x="0" y="72"/>
                  </a:cxn>
                  <a:cxn ang="0">
                    <a:pos x="0" y="72"/>
                  </a:cxn>
                  <a:cxn ang="0">
                    <a:pos x="1" y="82"/>
                  </a:cxn>
                  <a:cxn ang="0">
                    <a:pos x="1" y="402"/>
                  </a:cxn>
                  <a:cxn ang="0">
                    <a:pos x="10" y="410"/>
                  </a:cxn>
                  <a:cxn ang="0">
                    <a:pos x="176" y="410"/>
                  </a:cxn>
                  <a:cxn ang="0">
                    <a:pos x="185" y="402"/>
                  </a:cxn>
                  <a:cxn ang="0">
                    <a:pos x="185" y="82"/>
                  </a:cxn>
                  <a:cxn ang="0">
                    <a:pos x="186" y="72"/>
                  </a:cxn>
                  <a:cxn ang="0">
                    <a:pos x="186" y="72"/>
                  </a:cxn>
                  <a:cxn ang="0">
                    <a:pos x="142" y="397"/>
                  </a:cxn>
                  <a:cxn ang="0">
                    <a:pos x="123" y="378"/>
                  </a:cxn>
                  <a:cxn ang="0">
                    <a:pos x="142" y="359"/>
                  </a:cxn>
                  <a:cxn ang="0">
                    <a:pos x="162" y="378"/>
                  </a:cxn>
                  <a:cxn ang="0">
                    <a:pos x="142" y="397"/>
                  </a:cxn>
                </a:cxnLst>
                <a:rect l="0" t="0" r="r" b="b"/>
                <a:pathLst>
                  <a:path w="186" h="411">
                    <a:moveTo>
                      <a:pt x="186" y="72"/>
                    </a:moveTo>
                    <a:cubicBezTo>
                      <a:pt x="186" y="72"/>
                      <a:pt x="185" y="72"/>
                      <a:pt x="185" y="71"/>
                    </a:cubicBezTo>
                    <a:cubicBezTo>
                      <a:pt x="185" y="71"/>
                      <a:pt x="185" y="71"/>
                      <a:pt x="185" y="71"/>
                    </a:cubicBezTo>
                    <a:cubicBezTo>
                      <a:pt x="185" y="71"/>
                      <a:pt x="182" y="69"/>
                      <a:pt x="177" y="65"/>
                    </a:cubicBezTo>
                    <a:cubicBezTo>
                      <a:pt x="147" y="41"/>
                      <a:pt x="147" y="41"/>
                      <a:pt x="147" y="41"/>
                    </a:cubicBezTo>
                    <a:cubicBezTo>
                      <a:pt x="143" y="37"/>
                      <a:pt x="136" y="32"/>
                      <a:pt x="132" y="28"/>
                    </a:cubicBezTo>
                    <a:cubicBezTo>
                      <a:pt x="101" y="3"/>
                      <a:pt x="101" y="3"/>
                      <a:pt x="101" y="3"/>
                    </a:cubicBezTo>
                    <a:cubicBezTo>
                      <a:pt x="96" y="0"/>
                      <a:pt x="90" y="0"/>
                      <a:pt x="85" y="3"/>
                    </a:cubicBezTo>
                    <a:cubicBezTo>
                      <a:pt x="54" y="28"/>
                      <a:pt x="54" y="28"/>
                      <a:pt x="54" y="28"/>
                    </a:cubicBezTo>
                    <a:cubicBezTo>
                      <a:pt x="50" y="32"/>
                      <a:pt x="43" y="37"/>
                      <a:pt x="39" y="41"/>
                    </a:cubicBezTo>
                    <a:cubicBezTo>
                      <a:pt x="9" y="65"/>
                      <a:pt x="9" y="65"/>
                      <a:pt x="9" y="65"/>
                    </a:cubicBezTo>
                    <a:cubicBezTo>
                      <a:pt x="4" y="69"/>
                      <a:pt x="1" y="71"/>
                      <a:pt x="1" y="71"/>
                    </a:cubicBezTo>
                    <a:cubicBezTo>
                      <a:pt x="1" y="71"/>
                      <a:pt x="1" y="71"/>
                      <a:pt x="1" y="71"/>
                    </a:cubicBezTo>
                    <a:cubicBezTo>
                      <a:pt x="1" y="72"/>
                      <a:pt x="0" y="72"/>
                      <a:pt x="0" y="72"/>
                    </a:cubicBezTo>
                    <a:cubicBezTo>
                      <a:pt x="0" y="72"/>
                      <a:pt x="0" y="72"/>
                      <a:pt x="0" y="72"/>
                    </a:cubicBezTo>
                    <a:cubicBezTo>
                      <a:pt x="0" y="72"/>
                      <a:pt x="1" y="76"/>
                      <a:pt x="1" y="82"/>
                    </a:cubicBezTo>
                    <a:cubicBezTo>
                      <a:pt x="1" y="402"/>
                      <a:pt x="1" y="402"/>
                      <a:pt x="1" y="402"/>
                    </a:cubicBezTo>
                    <a:cubicBezTo>
                      <a:pt x="1" y="407"/>
                      <a:pt x="5" y="411"/>
                      <a:pt x="10" y="410"/>
                    </a:cubicBezTo>
                    <a:cubicBezTo>
                      <a:pt x="176" y="410"/>
                      <a:pt x="176" y="410"/>
                      <a:pt x="176" y="410"/>
                    </a:cubicBezTo>
                    <a:cubicBezTo>
                      <a:pt x="181" y="411"/>
                      <a:pt x="185" y="407"/>
                      <a:pt x="185" y="402"/>
                    </a:cubicBezTo>
                    <a:cubicBezTo>
                      <a:pt x="185" y="82"/>
                      <a:pt x="185" y="82"/>
                      <a:pt x="185" y="82"/>
                    </a:cubicBezTo>
                    <a:cubicBezTo>
                      <a:pt x="185" y="76"/>
                      <a:pt x="186" y="72"/>
                      <a:pt x="186" y="72"/>
                    </a:cubicBezTo>
                    <a:cubicBezTo>
                      <a:pt x="186" y="72"/>
                      <a:pt x="186" y="72"/>
                      <a:pt x="186" y="72"/>
                    </a:cubicBezTo>
                    <a:close/>
                    <a:moveTo>
                      <a:pt x="142" y="397"/>
                    </a:moveTo>
                    <a:cubicBezTo>
                      <a:pt x="132" y="397"/>
                      <a:pt x="123" y="389"/>
                      <a:pt x="123" y="378"/>
                    </a:cubicBezTo>
                    <a:cubicBezTo>
                      <a:pt x="123" y="367"/>
                      <a:pt x="132" y="359"/>
                      <a:pt x="142" y="359"/>
                    </a:cubicBezTo>
                    <a:cubicBezTo>
                      <a:pt x="153" y="359"/>
                      <a:pt x="162" y="367"/>
                      <a:pt x="162" y="378"/>
                    </a:cubicBezTo>
                    <a:cubicBezTo>
                      <a:pt x="162" y="389"/>
                      <a:pt x="153" y="397"/>
                      <a:pt x="142" y="397"/>
                    </a:cubicBezTo>
                    <a:close/>
                  </a:path>
                </a:pathLst>
              </a:custGeom>
              <a:solidFill>
                <a:schemeClr val="accent5">
                  <a:lumMod val="50000"/>
                </a:schemeClr>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88" name="iS1ide-Freeform: Shape 83"/>
              <p:cNvSpPr>
                <a:spLocks/>
              </p:cNvSpPr>
              <p:nvPr/>
            </p:nvSpPr>
            <p:spPr bwMode="auto">
              <a:xfrm>
                <a:off x="5704493" y="1680467"/>
                <a:ext cx="571075" cy="1269055"/>
              </a:xfrm>
              <a:custGeom>
                <a:avLst/>
                <a:gdLst/>
                <a:ahLst/>
                <a:cxnLst>
                  <a:cxn ang="0">
                    <a:pos x="186" y="72"/>
                  </a:cxn>
                  <a:cxn ang="0">
                    <a:pos x="185" y="72"/>
                  </a:cxn>
                  <a:cxn ang="0">
                    <a:pos x="185" y="71"/>
                  </a:cxn>
                  <a:cxn ang="0">
                    <a:pos x="177" y="65"/>
                  </a:cxn>
                  <a:cxn ang="0">
                    <a:pos x="147" y="41"/>
                  </a:cxn>
                  <a:cxn ang="0">
                    <a:pos x="132" y="29"/>
                  </a:cxn>
                  <a:cxn ang="0">
                    <a:pos x="101" y="3"/>
                  </a:cxn>
                  <a:cxn ang="0">
                    <a:pos x="85" y="3"/>
                  </a:cxn>
                  <a:cxn ang="0">
                    <a:pos x="54" y="29"/>
                  </a:cxn>
                  <a:cxn ang="0">
                    <a:pos x="39" y="41"/>
                  </a:cxn>
                  <a:cxn ang="0">
                    <a:pos x="9" y="65"/>
                  </a:cxn>
                  <a:cxn ang="0">
                    <a:pos x="1" y="71"/>
                  </a:cxn>
                  <a:cxn ang="0">
                    <a:pos x="1" y="72"/>
                  </a:cxn>
                  <a:cxn ang="0">
                    <a:pos x="0" y="72"/>
                  </a:cxn>
                  <a:cxn ang="0">
                    <a:pos x="0" y="72"/>
                  </a:cxn>
                  <a:cxn ang="0">
                    <a:pos x="1" y="82"/>
                  </a:cxn>
                  <a:cxn ang="0">
                    <a:pos x="1" y="402"/>
                  </a:cxn>
                  <a:cxn ang="0">
                    <a:pos x="10" y="412"/>
                  </a:cxn>
                  <a:cxn ang="0">
                    <a:pos x="176" y="412"/>
                  </a:cxn>
                  <a:cxn ang="0">
                    <a:pos x="185" y="402"/>
                  </a:cxn>
                  <a:cxn ang="0">
                    <a:pos x="185" y="82"/>
                  </a:cxn>
                  <a:cxn ang="0">
                    <a:pos x="186" y="72"/>
                  </a:cxn>
                  <a:cxn ang="0">
                    <a:pos x="186" y="72"/>
                  </a:cxn>
                  <a:cxn ang="0">
                    <a:pos x="142" y="398"/>
                  </a:cxn>
                  <a:cxn ang="0">
                    <a:pos x="123" y="378"/>
                  </a:cxn>
                  <a:cxn ang="0">
                    <a:pos x="142" y="359"/>
                  </a:cxn>
                  <a:cxn ang="0">
                    <a:pos x="162" y="378"/>
                  </a:cxn>
                  <a:cxn ang="0">
                    <a:pos x="142" y="398"/>
                  </a:cxn>
                </a:cxnLst>
                <a:rect l="0" t="0" r="r" b="b"/>
                <a:pathLst>
                  <a:path w="186" h="412">
                    <a:moveTo>
                      <a:pt x="186" y="72"/>
                    </a:moveTo>
                    <a:cubicBezTo>
                      <a:pt x="186" y="72"/>
                      <a:pt x="185" y="72"/>
                      <a:pt x="185" y="72"/>
                    </a:cubicBezTo>
                    <a:cubicBezTo>
                      <a:pt x="185" y="71"/>
                      <a:pt x="185" y="71"/>
                      <a:pt x="185" y="71"/>
                    </a:cubicBezTo>
                    <a:cubicBezTo>
                      <a:pt x="185" y="71"/>
                      <a:pt x="182" y="69"/>
                      <a:pt x="177" y="65"/>
                    </a:cubicBezTo>
                    <a:cubicBezTo>
                      <a:pt x="147" y="41"/>
                      <a:pt x="147" y="41"/>
                      <a:pt x="147" y="41"/>
                    </a:cubicBezTo>
                    <a:cubicBezTo>
                      <a:pt x="143" y="37"/>
                      <a:pt x="136" y="32"/>
                      <a:pt x="132" y="29"/>
                    </a:cubicBezTo>
                    <a:cubicBezTo>
                      <a:pt x="101" y="3"/>
                      <a:pt x="101" y="3"/>
                      <a:pt x="101" y="3"/>
                    </a:cubicBezTo>
                    <a:cubicBezTo>
                      <a:pt x="96" y="0"/>
                      <a:pt x="90" y="0"/>
                      <a:pt x="85" y="3"/>
                    </a:cubicBezTo>
                    <a:cubicBezTo>
                      <a:pt x="54" y="29"/>
                      <a:pt x="54" y="29"/>
                      <a:pt x="54" y="29"/>
                    </a:cubicBezTo>
                    <a:cubicBezTo>
                      <a:pt x="50" y="32"/>
                      <a:pt x="43" y="37"/>
                      <a:pt x="39" y="41"/>
                    </a:cubicBezTo>
                    <a:cubicBezTo>
                      <a:pt x="9" y="65"/>
                      <a:pt x="9" y="65"/>
                      <a:pt x="9" y="65"/>
                    </a:cubicBezTo>
                    <a:cubicBezTo>
                      <a:pt x="4" y="69"/>
                      <a:pt x="1" y="71"/>
                      <a:pt x="1" y="71"/>
                    </a:cubicBezTo>
                    <a:cubicBezTo>
                      <a:pt x="1" y="71"/>
                      <a:pt x="1" y="71"/>
                      <a:pt x="1" y="72"/>
                    </a:cubicBezTo>
                    <a:cubicBezTo>
                      <a:pt x="1" y="72"/>
                      <a:pt x="0" y="72"/>
                      <a:pt x="0" y="72"/>
                    </a:cubicBezTo>
                    <a:cubicBezTo>
                      <a:pt x="0" y="72"/>
                      <a:pt x="0" y="72"/>
                      <a:pt x="0" y="72"/>
                    </a:cubicBezTo>
                    <a:cubicBezTo>
                      <a:pt x="0" y="72"/>
                      <a:pt x="1" y="77"/>
                      <a:pt x="1" y="82"/>
                    </a:cubicBezTo>
                    <a:cubicBezTo>
                      <a:pt x="1" y="402"/>
                      <a:pt x="1" y="402"/>
                      <a:pt x="1" y="402"/>
                    </a:cubicBezTo>
                    <a:cubicBezTo>
                      <a:pt x="1" y="407"/>
                      <a:pt x="5" y="412"/>
                      <a:pt x="10" y="412"/>
                    </a:cubicBezTo>
                    <a:cubicBezTo>
                      <a:pt x="176" y="412"/>
                      <a:pt x="176" y="412"/>
                      <a:pt x="176" y="412"/>
                    </a:cubicBezTo>
                    <a:cubicBezTo>
                      <a:pt x="181" y="412"/>
                      <a:pt x="185" y="407"/>
                      <a:pt x="185" y="402"/>
                    </a:cubicBezTo>
                    <a:cubicBezTo>
                      <a:pt x="185" y="82"/>
                      <a:pt x="185" y="82"/>
                      <a:pt x="185" y="82"/>
                    </a:cubicBezTo>
                    <a:cubicBezTo>
                      <a:pt x="185" y="77"/>
                      <a:pt x="186" y="72"/>
                      <a:pt x="186" y="72"/>
                    </a:cubicBezTo>
                    <a:cubicBezTo>
                      <a:pt x="186" y="72"/>
                      <a:pt x="186" y="72"/>
                      <a:pt x="186" y="72"/>
                    </a:cubicBezTo>
                    <a:close/>
                    <a:moveTo>
                      <a:pt x="142" y="398"/>
                    </a:moveTo>
                    <a:cubicBezTo>
                      <a:pt x="132" y="398"/>
                      <a:pt x="123" y="389"/>
                      <a:pt x="123" y="378"/>
                    </a:cubicBezTo>
                    <a:cubicBezTo>
                      <a:pt x="123" y="367"/>
                      <a:pt x="132" y="359"/>
                      <a:pt x="142" y="359"/>
                    </a:cubicBezTo>
                    <a:cubicBezTo>
                      <a:pt x="153" y="359"/>
                      <a:pt x="162" y="367"/>
                      <a:pt x="162" y="378"/>
                    </a:cubicBezTo>
                    <a:cubicBezTo>
                      <a:pt x="162" y="389"/>
                      <a:pt x="153" y="398"/>
                      <a:pt x="142" y="398"/>
                    </a:cubicBezTo>
                    <a:close/>
                  </a:path>
                </a:pathLst>
              </a:custGeom>
              <a:solidFill>
                <a:schemeClr val="accent5"/>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grpSp>
          <p:nvGrpSpPr>
            <p:cNvPr id="25" name="Group 84"/>
            <p:cNvGrpSpPr/>
            <p:nvPr/>
          </p:nvGrpSpPr>
          <p:grpSpPr>
            <a:xfrm>
              <a:off x="7676398" y="3614036"/>
              <a:ext cx="1887742" cy="1424489"/>
              <a:chOff x="4943060" y="2866758"/>
              <a:chExt cx="1216639" cy="1026280"/>
            </a:xfrm>
          </p:grpSpPr>
          <p:sp>
            <p:nvSpPr>
              <p:cNvPr id="80" name="iS1ide-Freeform: Shape 85"/>
              <p:cNvSpPr>
                <a:spLocks/>
              </p:cNvSpPr>
              <p:nvPr/>
            </p:nvSpPr>
            <p:spPr bwMode="auto">
              <a:xfrm>
                <a:off x="5762429" y="3120569"/>
                <a:ext cx="52418" cy="60694"/>
              </a:xfrm>
              <a:custGeom>
                <a:avLst/>
                <a:gdLst/>
                <a:ahLst/>
                <a:cxnLst>
                  <a:cxn ang="0">
                    <a:pos x="0" y="3"/>
                  </a:cxn>
                  <a:cxn ang="0">
                    <a:pos x="13" y="6"/>
                  </a:cxn>
                  <a:cxn ang="0">
                    <a:pos x="13" y="6"/>
                  </a:cxn>
                  <a:cxn ang="0">
                    <a:pos x="14" y="20"/>
                  </a:cxn>
                  <a:cxn ang="0">
                    <a:pos x="14" y="20"/>
                  </a:cxn>
                  <a:cxn ang="0">
                    <a:pos x="12" y="19"/>
                  </a:cxn>
                  <a:cxn ang="0">
                    <a:pos x="12" y="7"/>
                  </a:cxn>
                  <a:cxn ang="0">
                    <a:pos x="12" y="7"/>
                  </a:cxn>
                  <a:cxn ang="0">
                    <a:pos x="1" y="5"/>
                  </a:cxn>
                  <a:cxn ang="0">
                    <a:pos x="1" y="5"/>
                  </a:cxn>
                  <a:cxn ang="0">
                    <a:pos x="1" y="5"/>
                  </a:cxn>
                  <a:cxn ang="0">
                    <a:pos x="0" y="3"/>
                  </a:cxn>
                </a:cxnLst>
                <a:rect l="0" t="0" r="r" b="b"/>
                <a:pathLst>
                  <a:path w="17" h="20">
                    <a:moveTo>
                      <a:pt x="0" y="3"/>
                    </a:moveTo>
                    <a:cubicBezTo>
                      <a:pt x="4" y="0"/>
                      <a:pt x="10" y="2"/>
                      <a:pt x="13" y="6"/>
                    </a:cubicBezTo>
                    <a:cubicBezTo>
                      <a:pt x="13" y="6"/>
                      <a:pt x="13" y="6"/>
                      <a:pt x="13" y="6"/>
                    </a:cubicBezTo>
                    <a:cubicBezTo>
                      <a:pt x="16" y="9"/>
                      <a:pt x="17" y="14"/>
                      <a:pt x="14" y="20"/>
                    </a:cubicBezTo>
                    <a:cubicBezTo>
                      <a:pt x="14" y="20"/>
                      <a:pt x="14" y="20"/>
                      <a:pt x="14" y="20"/>
                    </a:cubicBezTo>
                    <a:cubicBezTo>
                      <a:pt x="12" y="19"/>
                      <a:pt x="12" y="19"/>
                      <a:pt x="12" y="19"/>
                    </a:cubicBezTo>
                    <a:cubicBezTo>
                      <a:pt x="15" y="13"/>
                      <a:pt x="14" y="10"/>
                      <a:pt x="12" y="7"/>
                    </a:cubicBezTo>
                    <a:cubicBezTo>
                      <a:pt x="12" y="7"/>
                      <a:pt x="12" y="7"/>
                      <a:pt x="12" y="7"/>
                    </a:cubicBezTo>
                    <a:cubicBezTo>
                      <a:pt x="9" y="4"/>
                      <a:pt x="4" y="3"/>
                      <a:pt x="1" y="5"/>
                    </a:cubicBezTo>
                    <a:cubicBezTo>
                      <a:pt x="1" y="5"/>
                      <a:pt x="1" y="5"/>
                      <a:pt x="1" y="5"/>
                    </a:cubicBezTo>
                    <a:cubicBezTo>
                      <a:pt x="1" y="5"/>
                      <a:pt x="1" y="5"/>
                      <a:pt x="1" y="5"/>
                    </a:cubicBezTo>
                    <a:cubicBezTo>
                      <a:pt x="0" y="3"/>
                      <a:pt x="0" y="3"/>
                      <a:pt x="0" y="3"/>
                    </a:cubicBezTo>
                    <a:close/>
                  </a:path>
                </a:pathLst>
              </a:custGeom>
              <a:solidFill>
                <a:srgbClr val="010101"/>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81" name="iS1ide-Freeform: Shape 86"/>
              <p:cNvSpPr>
                <a:spLocks/>
              </p:cNvSpPr>
              <p:nvPr/>
            </p:nvSpPr>
            <p:spPr bwMode="auto">
              <a:xfrm>
                <a:off x="4943060" y="3035046"/>
                <a:ext cx="957310" cy="857992"/>
              </a:xfrm>
              <a:custGeom>
                <a:avLst/>
                <a:gdLst/>
                <a:ahLst/>
                <a:cxnLst>
                  <a:cxn ang="0">
                    <a:pos x="226" y="7"/>
                  </a:cxn>
                  <a:cxn ang="0">
                    <a:pos x="10" y="176"/>
                  </a:cxn>
                  <a:cxn ang="0">
                    <a:pos x="7" y="204"/>
                  </a:cxn>
                  <a:cxn ang="0">
                    <a:pos x="57" y="268"/>
                  </a:cxn>
                  <a:cxn ang="0">
                    <a:pos x="85" y="271"/>
                  </a:cxn>
                  <a:cxn ang="0">
                    <a:pos x="301" y="102"/>
                  </a:cxn>
                  <a:cxn ang="0">
                    <a:pos x="304" y="74"/>
                  </a:cxn>
                  <a:cxn ang="0">
                    <a:pos x="254" y="10"/>
                  </a:cxn>
                  <a:cxn ang="0">
                    <a:pos x="226" y="7"/>
                  </a:cxn>
                  <a:cxn ang="0">
                    <a:pos x="268" y="74"/>
                  </a:cxn>
                  <a:cxn ang="0">
                    <a:pos x="242" y="71"/>
                  </a:cxn>
                  <a:cxn ang="0">
                    <a:pos x="245" y="46"/>
                  </a:cxn>
                  <a:cxn ang="0">
                    <a:pos x="271" y="49"/>
                  </a:cxn>
                  <a:cxn ang="0">
                    <a:pos x="268" y="74"/>
                  </a:cxn>
                </a:cxnLst>
                <a:rect l="0" t="0" r="r" b="b"/>
                <a:pathLst>
                  <a:path w="311" h="278">
                    <a:moveTo>
                      <a:pt x="226" y="7"/>
                    </a:moveTo>
                    <a:cubicBezTo>
                      <a:pt x="10" y="176"/>
                      <a:pt x="10" y="176"/>
                      <a:pt x="10" y="176"/>
                    </a:cubicBezTo>
                    <a:cubicBezTo>
                      <a:pt x="2" y="183"/>
                      <a:pt x="0" y="195"/>
                      <a:pt x="7" y="204"/>
                    </a:cubicBezTo>
                    <a:cubicBezTo>
                      <a:pt x="57" y="268"/>
                      <a:pt x="57" y="268"/>
                      <a:pt x="57" y="268"/>
                    </a:cubicBezTo>
                    <a:cubicBezTo>
                      <a:pt x="64" y="277"/>
                      <a:pt x="77" y="278"/>
                      <a:pt x="85" y="271"/>
                    </a:cubicBezTo>
                    <a:cubicBezTo>
                      <a:pt x="301" y="102"/>
                      <a:pt x="301" y="102"/>
                      <a:pt x="301" y="102"/>
                    </a:cubicBezTo>
                    <a:cubicBezTo>
                      <a:pt x="310" y="95"/>
                      <a:pt x="311" y="83"/>
                      <a:pt x="304" y="74"/>
                    </a:cubicBezTo>
                    <a:cubicBezTo>
                      <a:pt x="254" y="10"/>
                      <a:pt x="254" y="10"/>
                      <a:pt x="254" y="10"/>
                    </a:cubicBezTo>
                    <a:cubicBezTo>
                      <a:pt x="247" y="1"/>
                      <a:pt x="235" y="0"/>
                      <a:pt x="226" y="7"/>
                    </a:cubicBezTo>
                    <a:close/>
                    <a:moveTo>
                      <a:pt x="268" y="74"/>
                    </a:moveTo>
                    <a:cubicBezTo>
                      <a:pt x="260" y="80"/>
                      <a:pt x="249" y="79"/>
                      <a:pt x="242" y="71"/>
                    </a:cubicBezTo>
                    <a:cubicBezTo>
                      <a:pt x="236" y="63"/>
                      <a:pt x="238" y="52"/>
                      <a:pt x="245" y="46"/>
                    </a:cubicBezTo>
                    <a:cubicBezTo>
                      <a:pt x="253" y="40"/>
                      <a:pt x="265" y="41"/>
                      <a:pt x="271" y="49"/>
                    </a:cubicBezTo>
                    <a:cubicBezTo>
                      <a:pt x="277" y="57"/>
                      <a:pt x="275" y="68"/>
                      <a:pt x="268" y="74"/>
                    </a:cubicBezTo>
                    <a:close/>
                  </a:path>
                </a:pathLst>
              </a:custGeom>
              <a:solidFill>
                <a:schemeClr val="accent5"/>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82" name="iS1ide-Freeform: Shape 87"/>
              <p:cNvSpPr>
                <a:spLocks/>
              </p:cNvSpPr>
              <p:nvPr/>
            </p:nvSpPr>
            <p:spPr bwMode="auto">
              <a:xfrm>
                <a:off x="5685182" y="3172987"/>
                <a:ext cx="96559" cy="93800"/>
              </a:xfrm>
              <a:custGeom>
                <a:avLst/>
                <a:gdLst/>
                <a:ahLst/>
                <a:cxnLst>
                  <a:cxn ang="0">
                    <a:pos x="7" y="5"/>
                  </a:cxn>
                  <a:cxn ang="0">
                    <a:pos x="5" y="24"/>
                  </a:cxn>
                  <a:cxn ang="0">
                    <a:pos x="24" y="27"/>
                  </a:cxn>
                  <a:cxn ang="0">
                    <a:pos x="26" y="7"/>
                  </a:cxn>
                  <a:cxn ang="0">
                    <a:pos x="7" y="5"/>
                  </a:cxn>
                  <a:cxn ang="0">
                    <a:pos x="22" y="24"/>
                  </a:cxn>
                  <a:cxn ang="0">
                    <a:pos x="7" y="22"/>
                  </a:cxn>
                  <a:cxn ang="0">
                    <a:pos x="9" y="8"/>
                  </a:cxn>
                  <a:cxn ang="0">
                    <a:pos x="24" y="9"/>
                  </a:cxn>
                  <a:cxn ang="0">
                    <a:pos x="22" y="24"/>
                  </a:cxn>
                </a:cxnLst>
                <a:rect l="0" t="0" r="r" b="b"/>
                <a:pathLst>
                  <a:path w="31" h="31">
                    <a:moveTo>
                      <a:pt x="7" y="5"/>
                    </a:moveTo>
                    <a:cubicBezTo>
                      <a:pt x="1" y="10"/>
                      <a:pt x="0" y="18"/>
                      <a:pt x="5" y="24"/>
                    </a:cubicBezTo>
                    <a:cubicBezTo>
                      <a:pt x="9" y="30"/>
                      <a:pt x="18" y="31"/>
                      <a:pt x="24" y="27"/>
                    </a:cubicBezTo>
                    <a:cubicBezTo>
                      <a:pt x="30" y="22"/>
                      <a:pt x="31" y="13"/>
                      <a:pt x="26" y="7"/>
                    </a:cubicBezTo>
                    <a:cubicBezTo>
                      <a:pt x="22" y="1"/>
                      <a:pt x="13" y="0"/>
                      <a:pt x="7" y="5"/>
                    </a:cubicBezTo>
                    <a:close/>
                    <a:moveTo>
                      <a:pt x="22" y="24"/>
                    </a:moveTo>
                    <a:cubicBezTo>
                      <a:pt x="17" y="28"/>
                      <a:pt x="11" y="27"/>
                      <a:pt x="7" y="22"/>
                    </a:cubicBezTo>
                    <a:cubicBezTo>
                      <a:pt x="4" y="18"/>
                      <a:pt x="4" y="11"/>
                      <a:pt x="9" y="8"/>
                    </a:cubicBezTo>
                    <a:cubicBezTo>
                      <a:pt x="14" y="4"/>
                      <a:pt x="20" y="5"/>
                      <a:pt x="24" y="9"/>
                    </a:cubicBezTo>
                    <a:cubicBezTo>
                      <a:pt x="27" y="14"/>
                      <a:pt x="27" y="20"/>
                      <a:pt x="22" y="24"/>
                    </a:cubicBezTo>
                    <a:close/>
                  </a:path>
                </a:pathLst>
              </a:custGeom>
              <a:solidFill>
                <a:schemeClr val="bg1">
                  <a:lumMod val="50000"/>
                </a:schemeClr>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83" name="iS1ide-Freeform: Shape 88"/>
              <p:cNvSpPr>
                <a:spLocks/>
              </p:cNvSpPr>
              <p:nvPr/>
            </p:nvSpPr>
            <p:spPr bwMode="auto">
              <a:xfrm>
                <a:off x="5668629" y="3159192"/>
                <a:ext cx="126905" cy="124148"/>
              </a:xfrm>
              <a:custGeom>
                <a:avLst/>
                <a:gdLst/>
                <a:ahLst/>
                <a:cxnLst>
                  <a:cxn ang="0">
                    <a:pos x="9" y="6"/>
                  </a:cxn>
                  <a:cxn ang="0">
                    <a:pos x="6" y="31"/>
                  </a:cxn>
                  <a:cxn ang="0">
                    <a:pos x="32" y="34"/>
                  </a:cxn>
                  <a:cxn ang="0">
                    <a:pos x="35" y="9"/>
                  </a:cxn>
                  <a:cxn ang="0">
                    <a:pos x="9" y="6"/>
                  </a:cxn>
                  <a:cxn ang="0">
                    <a:pos x="29" y="31"/>
                  </a:cxn>
                  <a:cxn ang="0">
                    <a:pos x="10" y="28"/>
                  </a:cxn>
                  <a:cxn ang="0">
                    <a:pos x="12" y="9"/>
                  </a:cxn>
                  <a:cxn ang="0">
                    <a:pos x="31" y="11"/>
                  </a:cxn>
                  <a:cxn ang="0">
                    <a:pos x="29" y="31"/>
                  </a:cxn>
                </a:cxnLst>
                <a:rect l="0" t="0" r="r" b="b"/>
                <a:pathLst>
                  <a:path w="41" h="40">
                    <a:moveTo>
                      <a:pt x="9" y="6"/>
                    </a:moveTo>
                    <a:cubicBezTo>
                      <a:pt x="2" y="12"/>
                      <a:pt x="0" y="23"/>
                      <a:pt x="6" y="31"/>
                    </a:cubicBezTo>
                    <a:cubicBezTo>
                      <a:pt x="13" y="39"/>
                      <a:pt x="24" y="40"/>
                      <a:pt x="32" y="34"/>
                    </a:cubicBezTo>
                    <a:cubicBezTo>
                      <a:pt x="39" y="28"/>
                      <a:pt x="41" y="17"/>
                      <a:pt x="35" y="9"/>
                    </a:cubicBezTo>
                    <a:cubicBezTo>
                      <a:pt x="29" y="1"/>
                      <a:pt x="17" y="0"/>
                      <a:pt x="9" y="6"/>
                    </a:cubicBezTo>
                    <a:close/>
                    <a:moveTo>
                      <a:pt x="29" y="31"/>
                    </a:moveTo>
                    <a:cubicBezTo>
                      <a:pt x="23" y="35"/>
                      <a:pt x="14" y="34"/>
                      <a:pt x="10" y="28"/>
                    </a:cubicBezTo>
                    <a:cubicBezTo>
                      <a:pt x="5" y="22"/>
                      <a:pt x="6" y="14"/>
                      <a:pt x="12" y="9"/>
                    </a:cubicBezTo>
                    <a:cubicBezTo>
                      <a:pt x="18" y="4"/>
                      <a:pt x="27" y="5"/>
                      <a:pt x="31" y="11"/>
                    </a:cubicBezTo>
                    <a:cubicBezTo>
                      <a:pt x="36" y="17"/>
                      <a:pt x="35" y="26"/>
                      <a:pt x="29" y="31"/>
                    </a:cubicBezTo>
                    <a:close/>
                  </a:path>
                </a:pathLst>
              </a:custGeom>
              <a:solidFill>
                <a:schemeClr val="accent5">
                  <a:lumMod val="50000"/>
                </a:schemeClr>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84" name="iS1ide-Freeform: Shape 89"/>
              <p:cNvSpPr>
                <a:spLocks/>
              </p:cNvSpPr>
              <p:nvPr/>
            </p:nvSpPr>
            <p:spPr bwMode="auto">
              <a:xfrm>
                <a:off x="5754152" y="2866758"/>
                <a:ext cx="405547" cy="361406"/>
              </a:xfrm>
              <a:custGeom>
                <a:avLst/>
                <a:gdLst/>
                <a:ahLst/>
                <a:cxnLst>
                  <a:cxn ang="0">
                    <a:pos x="2" y="105"/>
                  </a:cxn>
                  <a:cxn ang="0">
                    <a:pos x="2" y="105"/>
                  </a:cxn>
                  <a:cxn ang="0">
                    <a:pos x="15" y="91"/>
                  </a:cxn>
                  <a:cxn ang="0">
                    <a:pos x="15" y="91"/>
                  </a:cxn>
                  <a:cxn ang="0">
                    <a:pos x="106" y="33"/>
                  </a:cxn>
                  <a:cxn ang="0">
                    <a:pos x="106" y="33"/>
                  </a:cxn>
                  <a:cxn ang="0">
                    <a:pos x="128" y="0"/>
                  </a:cxn>
                  <a:cxn ang="0">
                    <a:pos x="128" y="0"/>
                  </a:cxn>
                  <a:cxn ang="0">
                    <a:pos x="130" y="0"/>
                  </a:cxn>
                  <a:cxn ang="0">
                    <a:pos x="108" y="34"/>
                  </a:cxn>
                  <a:cxn ang="0">
                    <a:pos x="108" y="34"/>
                  </a:cxn>
                  <a:cxn ang="0">
                    <a:pos x="16" y="93"/>
                  </a:cxn>
                  <a:cxn ang="0">
                    <a:pos x="16" y="93"/>
                  </a:cxn>
                  <a:cxn ang="0">
                    <a:pos x="4" y="106"/>
                  </a:cxn>
                  <a:cxn ang="0">
                    <a:pos x="4" y="106"/>
                  </a:cxn>
                  <a:cxn ang="0">
                    <a:pos x="4" y="114"/>
                  </a:cxn>
                  <a:cxn ang="0">
                    <a:pos x="4" y="117"/>
                  </a:cxn>
                  <a:cxn ang="0">
                    <a:pos x="2" y="105"/>
                  </a:cxn>
                </a:cxnLst>
                <a:rect l="0" t="0" r="r" b="b"/>
                <a:pathLst>
                  <a:path w="132" h="117">
                    <a:moveTo>
                      <a:pt x="2" y="105"/>
                    </a:moveTo>
                    <a:cubicBezTo>
                      <a:pt x="2" y="105"/>
                      <a:pt x="2" y="105"/>
                      <a:pt x="2" y="105"/>
                    </a:cubicBezTo>
                    <a:cubicBezTo>
                      <a:pt x="4" y="101"/>
                      <a:pt x="9" y="96"/>
                      <a:pt x="15" y="91"/>
                    </a:cubicBezTo>
                    <a:cubicBezTo>
                      <a:pt x="15" y="91"/>
                      <a:pt x="15" y="91"/>
                      <a:pt x="15" y="91"/>
                    </a:cubicBezTo>
                    <a:cubicBezTo>
                      <a:pt x="37" y="74"/>
                      <a:pt x="80" y="53"/>
                      <a:pt x="106" y="33"/>
                    </a:cubicBezTo>
                    <a:cubicBezTo>
                      <a:pt x="106" y="33"/>
                      <a:pt x="106" y="33"/>
                      <a:pt x="106" y="33"/>
                    </a:cubicBezTo>
                    <a:cubicBezTo>
                      <a:pt x="121" y="22"/>
                      <a:pt x="130" y="10"/>
                      <a:pt x="128" y="0"/>
                    </a:cubicBezTo>
                    <a:cubicBezTo>
                      <a:pt x="128" y="0"/>
                      <a:pt x="128" y="0"/>
                      <a:pt x="128" y="0"/>
                    </a:cubicBezTo>
                    <a:cubicBezTo>
                      <a:pt x="130" y="0"/>
                      <a:pt x="130" y="0"/>
                      <a:pt x="130" y="0"/>
                    </a:cubicBezTo>
                    <a:cubicBezTo>
                      <a:pt x="132" y="12"/>
                      <a:pt x="122" y="23"/>
                      <a:pt x="108" y="34"/>
                    </a:cubicBezTo>
                    <a:cubicBezTo>
                      <a:pt x="108" y="34"/>
                      <a:pt x="108" y="34"/>
                      <a:pt x="108" y="34"/>
                    </a:cubicBezTo>
                    <a:cubicBezTo>
                      <a:pt x="81" y="55"/>
                      <a:pt x="38" y="75"/>
                      <a:pt x="16" y="93"/>
                    </a:cubicBezTo>
                    <a:cubicBezTo>
                      <a:pt x="16" y="93"/>
                      <a:pt x="16" y="93"/>
                      <a:pt x="16" y="93"/>
                    </a:cubicBezTo>
                    <a:cubicBezTo>
                      <a:pt x="10" y="97"/>
                      <a:pt x="6" y="102"/>
                      <a:pt x="4" y="106"/>
                    </a:cubicBezTo>
                    <a:cubicBezTo>
                      <a:pt x="4" y="106"/>
                      <a:pt x="4" y="106"/>
                      <a:pt x="4" y="106"/>
                    </a:cubicBezTo>
                    <a:cubicBezTo>
                      <a:pt x="2" y="110"/>
                      <a:pt x="3" y="111"/>
                      <a:pt x="4" y="114"/>
                    </a:cubicBezTo>
                    <a:cubicBezTo>
                      <a:pt x="4" y="117"/>
                      <a:pt x="4" y="117"/>
                      <a:pt x="4" y="117"/>
                    </a:cubicBezTo>
                    <a:cubicBezTo>
                      <a:pt x="4" y="117"/>
                      <a:pt x="0" y="110"/>
                      <a:pt x="2" y="105"/>
                    </a:cubicBezTo>
                    <a:close/>
                  </a:path>
                </a:pathLst>
              </a:custGeom>
              <a:solidFill>
                <a:srgbClr val="010101"/>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85" name="iS1ide-Freeform: Shape 90"/>
              <p:cNvSpPr>
                <a:spLocks/>
              </p:cNvSpPr>
              <p:nvPr/>
            </p:nvSpPr>
            <p:spPr bwMode="auto">
              <a:xfrm>
                <a:off x="5748634" y="3128846"/>
                <a:ext cx="35865" cy="35865"/>
              </a:xfrm>
              <a:custGeom>
                <a:avLst/>
                <a:gdLst/>
                <a:ahLst/>
                <a:cxnLst>
                  <a:cxn ang="0">
                    <a:pos x="0" y="11"/>
                  </a:cxn>
                  <a:cxn ang="0">
                    <a:pos x="2" y="12"/>
                  </a:cxn>
                  <a:cxn ang="0">
                    <a:pos x="11" y="1"/>
                  </a:cxn>
                  <a:cxn ang="0">
                    <a:pos x="10" y="0"/>
                  </a:cxn>
                  <a:cxn ang="0">
                    <a:pos x="2" y="9"/>
                  </a:cxn>
                  <a:cxn ang="0">
                    <a:pos x="0" y="11"/>
                  </a:cxn>
                </a:cxnLst>
                <a:rect l="0" t="0" r="r" b="b"/>
                <a:pathLst>
                  <a:path w="11" h="12">
                    <a:moveTo>
                      <a:pt x="0" y="11"/>
                    </a:moveTo>
                    <a:cubicBezTo>
                      <a:pt x="1" y="11"/>
                      <a:pt x="2" y="12"/>
                      <a:pt x="2" y="12"/>
                    </a:cubicBezTo>
                    <a:cubicBezTo>
                      <a:pt x="4" y="9"/>
                      <a:pt x="8" y="5"/>
                      <a:pt x="11" y="1"/>
                    </a:cubicBezTo>
                    <a:cubicBezTo>
                      <a:pt x="10" y="0"/>
                      <a:pt x="10" y="0"/>
                      <a:pt x="10" y="0"/>
                    </a:cubicBezTo>
                    <a:cubicBezTo>
                      <a:pt x="7" y="3"/>
                      <a:pt x="4" y="6"/>
                      <a:pt x="2" y="9"/>
                    </a:cubicBezTo>
                    <a:cubicBezTo>
                      <a:pt x="1" y="10"/>
                      <a:pt x="1" y="10"/>
                      <a:pt x="0" y="11"/>
                    </a:cubicBezTo>
                    <a:close/>
                  </a:path>
                </a:pathLst>
              </a:custGeom>
              <a:solidFill>
                <a:srgbClr val="010101"/>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86" name="iS1ide-Freeform: Shape 91"/>
              <p:cNvSpPr>
                <a:spLocks/>
              </p:cNvSpPr>
              <p:nvPr/>
            </p:nvSpPr>
            <p:spPr bwMode="auto">
              <a:xfrm>
                <a:off x="5737599" y="3161952"/>
                <a:ext cx="19313" cy="38623"/>
              </a:xfrm>
              <a:custGeom>
                <a:avLst/>
                <a:gdLst/>
                <a:ahLst/>
                <a:cxnLst>
                  <a:cxn ang="0">
                    <a:pos x="0" y="6"/>
                  </a:cxn>
                  <a:cxn ang="0">
                    <a:pos x="4" y="10"/>
                  </a:cxn>
                  <a:cxn ang="0">
                    <a:pos x="3" y="9"/>
                  </a:cxn>
                  <a:cxn ang="0">
                    <a:pos x="2" y="7"/>
                  </a:cxn>
                  <a:cxn ang="0">
                    <a:pos x="6" y="1"/>
                  </a:cxn>
                  <a:cxn ang="0">
                    <a:pos x="4" y="0"/>
                  </a:cxn>
                  <a:cxn ang="0">
                    <a:pos x="0" y="6"/>
                  </a:cxn>
                </a:cxnLst>
                <a:rect l="0" t="0" r="r" b="b"/>
                <a:pathLst>
                  <a:path w="6" h="12">
                    <a:moveTo>
                      <a:pt x="0" y="6"/>
                    </a:moveTo>
                    <a:cubicBezTo>
                      <a:pt x="0" y="9"/>
                      <a:pt x="0" y="12"/>
                      <a:pt x="4" y="10"/>
                    </a:cubicBezTo>
                    <a:cubicBezTo>
                      <a:pt x="3" y="9"/>
                      <a:pt x="3" y="9"/>
                      <a:pt x="3" y="9"/>
                    </a:cubicBezTo>
                    <a:cubicBezTo>
                      <a:pt x="3" y="9"/>
                      <a:pt x="1" y="9"/>
                      <a:pt x="2" y="7"/>
                    </a:cubicBezTo>
                    <a:cubicBezTo>
                      <a:pt x="3" y="5"/>
                      <a:pt x="4" y="3"/>
                      <a:pt x="6" y="1"/>
                    </a:cubicBezTo>
                    <a:cubicBezTo>
                      <a:pt x="6" y="1"/>
                      <a:pt x="5" y="0"/>
                      <a:pt x="4" y="0"/>
                    </a:cubicBezTo>
                    <a:cubicBezTo>
                      <a:pt x="2" y="2"/>
                      <a:pt x="1" y="5"/>
                      <a:pt x="0" y="6"/>
                    </a:cubicBezTo>
                    <a:close/>
                  </a:path>
                </a:pathLst>
              </a:custGeom>
              <a:solidFill>
                <a:srgbClr val="010101"/>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sp>
          <p:nvSpPr>
            <p:cNvPr id="26" name="iS1ide-Freeform: Shape 92"/>
            <p:cNvSpPr>
              <a:spLocks/>
            </p:cNvSpPr>
            <p:nvPr/>
          </p:nvSpPr>
          <p:spPr bwMode="auto">
            <a:xfrm>
              <a:off x="10693796" y="3606369"/>
              <a:ext cx="577881" cy="375268"/>
            </a:xfrm>
            <a:custGeom>
              <a:avLst/>
              <a:gdLst/>
              <a:ahLst/>
              <a:cxnLst>
                <a:cxn ang="0">
                  <a:pos x="28" y="64"/>
                </a:cxn>
                <a:cxn ang="0">
                  <a:pos x="121" y="2"/>
                </a:cxn>
                <a:cxn ang="0">
                  <a:pos x="120" y="0"/>
                </a:cxn>
                <a:cxn ang="0">
                  <a:pos x="17" y="71"/>
                </a:cxn>
                <a:cxn ang="0">
                  <a:pos x="0" y="87"/>
                </a:cxn>
                <a:cxn ang="0">
                  <a:pos x="2" y="88"/>
                </a:cxn>
                <a:cxn ang="0">
                  <a:pos x="28" y="64"/>
                </a:cxn>
              </a:cxnLst>
              <a:rect l="0" t="0" r="r" b="b"/>
              <a:pathLst>
                <a:path w="121" h="88">
                  <a:moveTo>
                    <a:pt x="28" y="64"/>
                  </a:moveTo>
                  <a:cubicBezTo>
                    <a:pt x="50" y="44"/>
                    <a:pt x="83" y="31"/>
                    <a:pt x="121" y="2"/>
                  </a:cubicBezTo>
                  <a:cubicBezTo>
                    <a:pt x="120" y="0"/>
                    <a:pt x="120" y="0"/>
                    <a:pt x="120" y="0"/>
                  </a:cubicBezTo>
                  <a:cubicBezTo>
                    <a:pt x="77" y="34"/>
                    <a:pt x="42" y="45"/>
                    <a:pt x="17" y="71"/>
                  </a:cubicBezTo>
                  <a:cubicBezTo>
                    <a:pt x="11" y="77"/>
                    <a:pt x="5" y="82"/>
                    <a:pt x="0" y="87"/>
                  </a:cubicBezTo>
                  <a:cubicBezTo>
                    <a:pt x="2" y="88"/>
                    <a:pt x="2" y="88"/>
                    <a:pt x="2" y="88"/>
                  </a:cubicBezTo>
                  <a:cubicBezTo>
                    <a:pt x="8" y="82"/>
                    <a:pt x="17" y="73"/>
                    <a:pt x="28" y="64"/>
                  </a:cubicBezTo>
                  <a:close/>
                </a:path>
              </a:pathLst>
            </a:custGeom>
            <a:solidFill>
              <a:srgbClr val="010101"/>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nvGrpSpPr>
            <p:cNvPr id="27" name="Group 93"/>
            <p:cNvGrpSpPr/>
            <p:nvPr/>
          </p:nvGrpSpPr>
          <p:grpSpPr>
            <a:xfrm>
              <a:off x="10582501" y="2484397"/>
              <a:ext cx="890362" cy="1255475"/>
              <a:chOff x="6407992" y="2052908"/>
              <a:chExt cx="573833" cy="904515"/>
            </a:xfrm>
          </p:grpSpPr>
          <p:sp>
            <p:nvSpPr>
              <p:cNvPr id="78" name="iS1ide-Freeform: Shape 94"/>
              <p:cNvSpPr>
                <a:spLocks/>
              </p:cNvSpPr>
              <p:nvPr/>
            </p:nvSpPr>
            <p:spPr bwMode="auto">
              <a:xfrm>
                <a:off x="6410374" y="2060807"/>
                <a:ext cx="569070" cy="896616"/>
              </a:xfrm>
              <a:custGeom>
                <a:avLst/>
                <a:gdLst/>
                <a:ahLst/>
                <a:cxnLst>
                  <a:cxn ang="0">
                    <a:pos x="185" y="72"/>
                  </a:cxn>
                  <a:cxn ang="0">
                    <a:pos x="185" y="72"/>
                  </a:cxn>
                  <a:cxn ang="0">
                    <a:pos x="185" y="72"/>
                  </a:cxn>
                  <a:cxn ang="0">
                    <a:pos x="177" y="66"/>
                  </a:cxn>
                  <a:cxn ang="0">
                    <a:pos x="147" y="41"/>
                  </a:cxn>
                  <a:cxn ang="0">
                    <a:pos x="132" y="29"/>
                  </a:cxn>
                  <a:cxn ang="0">
                    <a:pos x="100" y="4"/>
                  </a:cxn>
                  <a:cxn ang="0">
                    <a:pos x="85" y="4"/>
                  </a:cxn>
                  <a:cxn ang="0">
                    <a:pos x="54" y="29"/>
                  </a:cxn>
                  <a:cxn ang="0">
                    <a:pos x="39" y="41"/>
                  </a:cxn>
                  <a:cxn ang="0">
                    <a:pos x="8" y="66"/>
                  </a:cxn>
                  <a:cxn ang="0">
                    <a:pos x="0" y="72"/>
                  </a:cxn>
                  <a:cxn ang="0">
                    <a:pos x="0" y="72"/>
                  </a:cxn>
                  <a:cxn ang="0">
                    <a:pos x="0" y="72"/>
                  </a:cxn>
                  <a:cxn ang="0">
                    <a:pos x="0" y="72"/>
                  </a:cxn>
                  <a:cxn ang="0">
                    <a:pos x="0" y="82"/>
                  </a:cxn>
                  <a:cxn ang="0">
                    <a:pos x="0" y="281"/>
                  </a:cxn>
                  <a:cxn ang="0">
                    <a:pos x="10" y="291"/>
                  </a:cxn>
                  <a:cxn ang="0">
                    <a:pos x="175" y="291"/>
                  </a:cxn>
                  <a:cxn ang="0">
                    <a:pos x="185" y="281"/>
                  </a:cxn>
                  <a:cxn ang="0">
                    <a:pos x="185" y="82"/>
                  </a:cxn>
                  <a:cxn ang="0">
                    <a:pos x="185" y="72"/>
                  </a:cxn>
                  <a:cxn ang="0">
                    <a:pos x="185" y="72"/>
                  </a:cxn>
                  <a:cxn ang="0">
                    <a:pos x="142" y="276"/>
                  </a:cxn>
                  <a:cxn ang="0">
                    <a:pos x="123" y="257"/>
                  </a:cxn>
                  <a:cxn ang="0">
                    <a:pos x="142" y="238"/>
                  </a:cxn>
                  <a:cxn ang="0">
                    <a:pos x="161" y="257"/>
                  </a:cxn>
                  <a:cxn ang="0">
                    <a:pos x="142" y="276"/>
                  </a:cxn>
                </a:cxnLst>
                <a:rect l="0" t="0" r="r" b="b"/>
                <a:pathLst>
                  <a:path w="186" h="291">
                    <a:moveTo>
                      <a:pt x="185" y="72"/>
                    </a:moveTo>
                    <a:cubicBezTo>
                      <a:pt x="185" y="72"/>
                      <a:pt x="185" y="72"/>
                      <a:pt x="185" y="72"/>
                    </a:cubicBezTo>
                    <a:cubicBezTo>
                      <a:pt x="185" y="72"/>
                      <a:pt x="185" y="72"/>
                      <a:pt x="185" y="72"/>
                    </a:cubicBezTo>
                    <a:cubicBezTo>
                      <a:pt x="185" y="72"/>
                      <a:pt x="181" y="69"/>
                      <a:pt x="177" y="66"/>
                    </a:cubicBezTo>
                    <a:cubicBezTo>
                      <a:pt x="147" y="41"/>
                      <a:pt x="147" y="41"/>
                      <a:pt x="147" y="41"/>
                    </a:cubicBezTo>
                    <a:cubicBezTo>
                      <a:pt x="143" y="38"/>
                      <a:pt x="136" y="32"/>
                      <a:pt x="132" y="29"/>
                    </a:cubicBezTo>
                    <a:cubicBezTo>
                      <a:pt x="100" y="4"/>
                      <a:pt x="100" y="4"/>
                      <a:pt x="100" y="4"/>
                    </a:cubicBezTo>
                    <a:cubicBezTo>
                      <a:pt x="96" y="0"/>
                      <a:pt x="89" y="0"/>
                      <a:pt x="85" y="4"/>
                    </a:cubicBezTo>
                    <a:cubicBezTo>
                      <a:pt x="54" y="29"/>
                      <a:pt x="54" y="29"/>
                      <a:pt x="54" y="29"/>
                    </a:cubicBezTo>
                    <a:cubicBezTo>
                      <a:pt x="50" y="32"/>
                      <a:pt x="43" y="38"/>
                      <a:pt x="39" y="41"/>
                    </a:cubicBezTo>
                    <a:cubicBezTo>
                      <a:pt x="8" y="66"/>
                      <a:pt x="8" y="66"/>
                      <a:pt x="8" y="66"/>
                    </a:cubicBezTo>
                    <a:cubicBezTo>
                      <a:pt x="4" y="69"/>
                      <a:pt x="1" y="72"/>
                      <a:pt x="0" y="72"/>
                    </a:cubicBezTo>
                    <a:cubicBezTo>
                      <a:pt x="0" y="72"/>
                      <a:pt x="0" y="72"/>
                      <a:pt x="0" y="72"/>
                    </a:cubicBezTo>
                    <a:cubicBezTo>
                      <a:pt x="0" y="72"/>
                      <a:pt x="0" y="72"/>
                      <a:pt x="0" y="72"/>
                    </a:cubicBezTo>
                    <a:cubicBezTo>
                      <a:pt x="0" y="72"/>
                      <a:pt x="0" y="72"/>
                      <a:pt x="0" y="72"/>
                    </a:cubicBezTo>
                    <a:cubicBezTo>
                      <a:pt x="0" y="72"/>
                      <a:pt x="0" y="77"/>
                      <a:pt x="0" y="82"/>
                    </a:cubicBezTo>
                    <a:cubicBezTo>
                      <a:pt x="0" y="281"/>
                      <a:pt x="0" y="281"/>
                      <a:pt x="0" y="281"/>
                    </a:cubicBezTo>
                    <a:cubicBezTo>
                      <a:pt x="0" y="286"/>
                      <a:pt x="5" y="291"/>
                      <a:pt x="10" y="291"/>
                    </a:cubicBezTo>
                    <a:cubicBezTo>
                      <a:pt x="175" y="291"/>
                      <a:pt x="175" y="291"/>
                      <a:pt x="175" y="291"/>
                    </a:cubicBezTo>
                    <a:cubicBezTo>
                      <a:pt x="181" y="291"/>
                      <a:pt x="185" y="286"/>
                      <a:pt x="185" y="281"/>
                    </a:cubicBezTo>
                    <a:cubicBezTo>
                      <a:pt x="185" y="82"/>
                      <a:pt x="185" y="82"/>
                      <a:pt x="185" y="82"/>
                    </a:cubicBezTo>
                    <a:cubicBezTo>
                      <a:pt x="185" y="77"/>
                      <a:pt x="185" y="72"/>
                      <a:pt x="185" y="72"/>
                    </a:cubicBezTo>
                    <a:cubicBezTo>
                      <a:pt x="186" y="72"/>
                      <a:pt x="186" y="72"/>
                      <a:pt x="185" y="72"/>
                    </a:cubicBezTo>
                    <a:close/>
                    <a:moveTo>
                      <a:pt x="142" y="276"/>
                    </a:moveTo>
                    <a:cubicBezTo>
                      <a:pt x="131" y="276"/>
                      <a:pt x="123" y="268"/>
                      <a:pt x="123" y="257"/>
                    </a:cubicBezTo>
                    <a:cubicBezTo>
                      <a:pt x="123" y="246"/>
                      <a:pt x="131" y="238"/>
                      <a:pt x="142" y="238"/>
                    </a:cubicBezTo>
                    <a:cubicBezTo>
                      <a:pt x="153" y="238"/>
                      <a:pt x="161" y="246"/>
                      <a:pt x="161" y="257"/>
                    </a:cubicBezTo>
                    <a:cubicBezTo>
                      <a:pt x="161" y="268"/>
                      <a:pt x="153" y="276"/>
                      <a:pt x="142" y="276"/>
                    </a:cubicBezTo>
                    <a:close/>
                  </a:path>
                </a:pathLst>
              </a:custGeom>
              <a:solidFill>
                <a:schemeClr val="accent6">
                  <a:lumMod val="50000"/>
                </a:schemeClr>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79" name="iS1ide-Freeform: Shape 95"/>
              <p:cNvSpPr>
                <a:spLocks/>
              </p:cNvSpPr>
              <p:nvPr/>
            </p:nvSpPr>
            <p:spPr bwMode="auto">
              <a:xfrm>
                <a:off x="6407992" y="2052908"/>
                <a:ext cx="573833" cy="896616"/>
              </a:xfrm>
              <a:custGeom>
                <a:avLst/>
                <a:gdLst/>
                <a:ahLst/>
                <a:cxnLst>
                  <a:cxn ang="0">
                    <a:pos x="185" y="72"/>
                  </a:cxn>
                  <a:cxn ang="0">
                    <a:pos x="185" y="72"/>
                  </a:cxn>
                  <a:cxn ang="0">
                    <a:pos x="185" y="72"/>
                  </a:cxn>
                  <a:cxn ang="0">
                    <a:pos x="177" y="66"/>
                  </a:cxn>
                  <a:cxn ang="0">
                    <a:pos x="147" y="41"/>
                  </a:cxn>
                  <a:cxn ang="0">
                    <a:pos x="132" y="29"/>
                  </a:cxn>
                  <a:cxn ang="0">
                    <a:pos x="100" y="4"/>
                  </a:cxn>
                  <a:cxn ang="0">
                    <a:pos x="85" y="4"/>
                  </a:cxn>
                  <a:cxn ang="0">
                    <a:pos x="54" y="29"/>
                  </a:cxn>
                  <a:cxn ang="0">
                    <a:pos x="39" y="41"/>
                  </a:cxn>
                  <a:cxn ang="0">
                    <a:pos x="8" y="66"/>
                  </a:cxn>
                  <a:cxn ang="0">
                    <a:pos x="0" y="72"/>
                  </a:cxn>
                  <a:cxn ang="0">
                    <a:pos x="0" y="72"/>
                  </a:cxn>
                  <a:cxn ang="0">
                    <a:pos x="0" y="72"/>
                  </a:cxn>
                  <a:cxn ang="0">
                    <a:pos x="0" y="72"/>
                  </a:cxn>
                  <a:cxn ang="0">
                    <a:pos x="0" y="82"/>
                  </a:cxn>
                  <a:cxn ang="0">
                    <a:pos x="0" y="281"/>
                  </a:cxn>
                  <a:cxn ang="0">
                    <a:pos x="10" y="291"/>
                  </a:cxn>
                  <a:cxn ang="0">
                    <a:pos x="175" y="291"/>
                  </a:cxn>
                  <a:cxn ang="0">
                    <a:pos x="185" y="281"/>
                  </a:cxn>
                  <a:cxn ang="0">
                    <a:pos x="185" y="82"/>
                  </a:cxn>
                  <a:cxn ang="0">
                    <a:pos x="185" y="72"/>
                  </a:cxn>
                  <a:cxn ang="0">
                    <a:pos x="185" y="72"/>
                  </a:cxn>
                  <a:cxn ang="0">
                    <a:pos x="142" y="277"/>
                  </a:cxn>
                  <a:cxn ang="0">
                    <a:pos x="123" y="257"/>
                  </a:cxn>
                  <a:cxn ang="0">
                    <a:pos x="142" y="238"/>
                  </a:cxn>
                  <a:cxn ang="0">
                    <a:pos x="161" y="257"/>
                  </a:cxn>
                  <a:cxn ang="0">
                    <a:pos x="142" y="277"/>
                  </a:cxn>
                </a:cxnLst>
                <a:rect l="0" t="0" r="r" b="b"/>
                <a:pathLst>
                  <a:path w="186" h="291">
                    <a:moveTo>
                      <a:pt x="185" y="72"/>
                    </a:moveTo>
                    <a:cubicBezTo>
                      <a:pt x="185" y="72"/>
                      <a:pt x="185" y="72"/>
                      <a:pt x="185" y="72"/>
                    </a:cubicBezTo>
                    <a:cubicBezTo>
                      <a:pt x="185" y="72"/>
                      <a:pt x="185" y="72"/>
                      <a:pt x="185" y="72"/>
                    </a:cubicBezTo>
                    <a:cubicBezTo>
                      <a:pt x="185" y="72"/>
                      <a:pt x="181" y="69"/>
                      <a:pt x="177" y="66"/>
                    </a:cubicBezTo>
                    <a:cubicBezTo>
                      <a:pt x="147" y="41"/>
                      <a:pt x="147" y="41"/>
                      <a:pt x="147" y="41"/>
                    </a:cubicBezTo>
                    <a:cubicBezTo>
                      <a:pt x="143" y="38"/>
                      <a:pt x="136" y="32"/>
                      <a:pt x="132" y="29"/>
                    </a:cubicBezTo>
                    <a:cubicBezTo>
                      <a:pt x="100" y="4"/>
                      <a:pt x="100" y="4"/>
                      <a:pt x="100" y="4"/>
                    </a:cubicBezTo>
                    <a:cubicBezTo>
                      <a:pt x="96" y="0"/>
                      <a:pt x="89" y="0"/>
                      <a:pt x="85" y="4"/>
                    </a:cubicBezTo>
                    <a:cubicBezTo>
                      <a:pt x="54" y="29"/>
                      <a:pt x="54" y="29"/>
                      <a:pt x="54" y="29"/>
                    </a:cubicBezTo>
                    <a:cubicBezTo>
                      <a:pt x="50" y="32"/>
                      <a:pt x="43" y="38"/>
                      <a:pt x="39" y="41"/>
                    </a:cubicBezTo>
                    <a:cubicBezTo>
                      <a:pt x="8" y="66"/>
                      <a:pt x="8" y="66"/>
                      <a:pt x="8" y="66"/>
                    </a:cubicBezTo>
                    <a:cubicBezTo>
                      <a:pt x="4" y="69"/>
                      <a:pt x="1" y="72"/>
                      <a:pt x="0" y="72"/>
                    </a:cubicBezTo>
                    <a:cubicBezTo>
                      <a:pt x="0" y="72"/>
                      <a:pt x="0" y="72"/>
                      <a:pt x="0" y="72"/>
                    </a:cubicBezTo>
                    <a:cubicBezTo>
                      <a:pt x="0" y="72"/>
                      <a:pt x="0" y="72"/>
                      <a:pt x="0" y="72"/>
                    </a:cubicBezTo>
                    <a:cubicBezTo>
                      <a:pt x="0" y="72"/>
                      <a:pt x="0" y="72"/>
                      <a:pt x="0" y="72"/>
                    </a:cubicBezTo>
                    <a:cubicBezTo>
                      <a:pt x="0" y="72"/>
                      <a:pt x="0" y="77"/>
                      <a:pt x="0" y="82"/>
                    </a:cubicBezTo>
                    <a:cubicBezTo>
                      <a:pt x="0" y="281"/>
                      <a:pt x="0" y="281"/>
                      <a:pt x="0" y="281"/>
                    </a:cubicBezTo>
                    <a:cubicBezTo>
                      <a:pt x="0" y="286"/>
                      <a:pt x="5" y="291"/>
                      <a:pt x="10" y="291"/>
                    </a:cubicBezTo>
                    <a:cubicBezTo>
                      <a:pt x="175" y="291"/>
                      <a:pt x="175" y="291"/>
                      <a:pt x="175" y="291"/>
                    </a:cubicBezTo>
                    <a:cubicBezTo>
                      <a:pt x="181" y="291"/>
                      <a:pt x="185" y="286"/>
                      <a:pt x="185" y="281"/>
                    </a:cubicBezTo>
                    <a:cubicBezTo>
                      <a:pt x="185" y="82"/>
                      <a:pt x="185" y="82"/>
                      <a:pt x="185" y="82"/>
                    </a:cubicBezTo>
                    <a:cubicBezTo>
                      <a:pt x="185" y="77"/>
                      <a:pt x="185" y="72"/>
                      <a:pt x="185" y="72"/>
                    </a:cubicBezTo>
                    <a:cubicBezTo>
                      <a:pt x="186" y="72"/>
                      <a:pt x="186" y="72"/>
                      <a:pt x="185" y="72"/>
                    </a:cubicBezTo>
                    <a:close/>
                    <a:moveTo>
                      <a:pt x="142" y="277"/>
                    </a:moveTo>
                    <a:cubicBezTo>
                      <a:pt x="131" y="277"/>
                      <a:pt x="123" y="268"/>
                      <a:pt x="123" y="257"/>
                    </a:cubicBezTo>
                    <a:cubicBezTo>
                      <a:pt x="123" y="246"/>
                      <a:pt x="131" y="238"/>
                      <a:pt x="142" y="238"/>
                    </a:cubicBezTo>
                    <a:cubicBezTo>
                      <a:pt x="153" y="238"/>
                      <a:pt x="161" y="246"/>
                      <a:pt x="161" y="257"/>
                    </a:cubicBezTo>
                    <a:cubicBezTo>
                      <a:pt x="161" y="268"/>
                      <a:pt x="153" y="277"/>
                      <a:pt x="142" y="277"/>
                    </a:cubicBezTo>
                    <a:close/>
                  </a:path>
                </a:pathLst>
              </a:custGeom>
              <a:solidFill>
                <a:schemeClr val="accent6"/>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grpSp>
          <p:nvGrpSpPr>
            <p:cNvPr id="28" name="Group 96"/>
            <p:cNvGrpSpPr/>
            <p:nvPr/>
          </p:nvGrpSpPr>
          <p:grpSpPr>
            <a:xfrm>
              <a:off x="9396738" y="3614014"/>
              <a:ext cx="1883454" cy="1424478"/>
              <a:chOff x="5643881" y="2866774"/>
              <a:chExt cx="1213898" cy="1026284"/>
            </a:xfrm>
          </p:grpSpPr>
          <p:sp>
            <p:nvSpPr>
              <p:cNvPr id="71" name="iS1ide-Freeform: Shape 97"/>
              <p:cNvSpPr>
                <a:spLocks/>
              </p:cNvSpPr>
              <p:nvPr/>
            </p:nvSpPr>
            <p:spPr bwMode="auto">
              <a:xfrm>
                <a:off x="6460502" y="3120585"/>
                <a:ext cx="52419" cy="60694"/>
              </a:xfrm>
              <a:custGeom>
                <a:avLst/>
                <a:gdLst/>
                <a:ahLst/>
                <a:cxnLst>
                  <a:cxn ang="0">
                    <a:pos x="0" y="3"/>
                  </a:cxn>
                  <a:cxn ang="0">
                    <a:pos x="14" y="6"/>
                  </a:cxn>
                  <a:cxn ang="0">
                    <a:pos x="14" y="6"/>
                  </a:cxn>
                  <a:cxn ang="0">
                    <a:pos x="15" y="20"/>
                  </a:cxn>
                  <a:cxn ang="0">
                    <a:pos x="15" y="20"/>
                  </a:cxn>
                  <a:cxn ang="0">
                    <a:pos x="13" y="19"/>
                  </a:cxn>
                  <a:cxn ang="0">
                    <a:pos x="12" y="7"/>
                  </a:cxn>
                  <a:cxn ang="0">
                    <a:pos x="12" y="7"/>
                  </a:cxn>
                  <a:cxn ang="0">
                    <a:pos x="1" y="5"/>
                  </a:cxn>
                  <a:cxn ang="0">
                    <a:pos x="1" y="5"/>
                  </a:cxn>
                  <a:cxn ang="0">
                    <a:pos x="1" y="5"/>
                  </a:cxn>
                  <a:cxn ang="0">
                    <a:pos x="0" y="3"/>
                  </a:cxn>
                </a:cxnLst>
                <a:rect l="0" t="0" r="r" b="b"/>
                <a:pathLst>
                  <a:path w="17" h="20">
                    <a:moveTo>
                      <a:pt x="0" y="3"/>
                    </a:moveTo>
                    <a:cubicBezTo>
                      <a:pt x="5" y="0"/>
                      <a:pt x="10" y="2"/>
                      <a:pt x="14" y="6"/>
                    </a:cubicBezTo>
                    <a:cubicBezTo>
                      <a:pt x="14" y="6"/>
                      <a:pt x="14" y="6"/>
                      <a:pt x="14" y="6"/>
                    </a:cubicBezTo>
                    <a:cubicBezTo>
                      <a:pt x="16" y="9"/>
                      <a:pt x="17" y="14"/>
                      <a:pt x="15" y="20"/>
                    </a:cubicBezTo>
                    <a:cubicBezTo>
                      <a:pt x="15" y="20"/>
                      <a:pt x="15" y="20"/>
                      <a:pt x="15" y="20"/>
                    </a:cubicBezTo>
                    <a:cubicBezTo>
                      <a:pt x="13" y="19"/>
                      <a:pt x="13" y="19"/>
                      <a:pt x="13" y="19"/>
                    </a:cubicBezTo>
                    <a:cubicBezTo>
                      <a:pt x="15" y="13"/>
                      <a:pt x="14" y="10"/>
                      <a:pt x="12" y="7"/>
                    </a:cubicBezTo>
                    <a:cubicBezTo>
                      <a:pt x="12" y="7"/>
                      <a:pt x="12" y="7"/>
                      <a:pt x="12" y="7"/>
                    </a:cubicBezTo>
                    <a:cubicBezTo>
                      <a:pt x="9" y="4"/>
                      <a:pt x="5" y="3"/>
                      <a:pt x="1" y="5"/>
                    </a:cubicBezTo>
                    <a:cubicBezTo>
                      <a:pt x="1" y="5"/>
                      <a:pt x="1" y="5"/>
                      <a:pt x="1" y="5"/>
                    </a:cubicBezTo>
                    <a:cubicBezTo>
                      <a:pt x="1" y="5"/>
                      <a:pt x="1" y="5"/>
                      <a:pt x="1" y="5"/>
                    </a:cubicBezTo>
                    <a:cubicBezTo>
                      <a:pt x="0" y="3"/>
                      <a:pt x="0" y="3"/>
                      <a:pt x="0" y="3"/>
                    </a:cubicBezTo>
                    <a:close/>
                  </a:path>
                </a:pathLst>
              </a:custGeom>
              <a:solidFill>
                <a:srgbClr val="010101"/>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72" name="iS1ide-Freeform: Shape 98"/>
              <p:cNvSpPr>
                <a:spLocks/>
              </p:cNvSpPr>
              <p:nvPr/>
            </p:nvSpPr>
            <p:spPr bwMode="auto">
              <a:xfrm>
                <a:off x="5643881" y="3035061"/>
                <a:ext cx="957324" cy="857997"/>
              </a:xfrm>
              <a:custGeom>
                <a:avLst/>
                <a:gdLst/>
                <a:ahLst/>
                <a:cxnLst>
                  <a:cxn ang="0">
                    <a:pos x="225" y="7"/>
                  </a:cxn>
                  <a:cxn ang="0">
                    <a:pos x="10" y="176"/>
                  </a:cxn>
                  <a:cxn ang="0">
                    <a:pos x="6" y="204"/>
                  </a:cxn>
                  <a:cxn ang="0">
                    <a:pos x="56" y="268"/>
                  </a:cxn>
                  <a:cxn ang="0">
                    <a:pos x="84" y="271"/>
                  </a:cxn>
                  <a:cxn ang="0">
                    <a:pos x="300" y="102"/>
                  </a:cxn>
                  <a:cxn ang="0">
                    <a:pos x="304" y="74"/>
                  </a:cxn>
                  <a:cxn ang="0">
                    <a:pos x="254" y="10"/>
                  </a:cxn>
                  <a:cxn ang="0">
                    <a:pos x="225" y="7"/>
                  </a:cxn>
                  <a:cxn ang="0">
                    <a:pos x="267" y="74"/>
                  </a:cxn>
                  <a:cxn ang="0">
                    <a:pos x="242" y="71"/>
                  </a:cxn>
                  <a:cxn ang="0">
                    <a:pos x="245" y="46"/>
                  </a:cxn>
                  <a:cxn ang="0">
                    <a:pos x="270" y="49"/>
                  </a:cxn>
                  <a:cxn ang="0">
                    <a:pos x="267" y="74"/>
                  </a:cxn>
                </a:cxnLst>
                <a:rect l="0" t="0" r="r" b="b"/>
                <a:pathLst>
                  <a:path w="310" h="278">
                    <a:moveTo>
                      <a:pt x="225" y="7"/>
                    </a:moveTo>
                    <a:cubicBezTo>
                      <a:pt x="10" y="176"/>
                      <a:pt x="10" y="176"/>
                      <a:pt x="10" y="176"/>
                    </a:cubicBezTo>
                    <a:cubicBezTo>
                      <a:pt x="1" y="183"/>
                      <a:pt x="0" y="195"/>
                      <a:pt x="6" y="204"/>
                    </a:cubicBezTo>
                    <a:cubicBezTo>
                      <a:pt x="56" y="268"/>
                      <a:pt x="56" y="268"/>
                      <a:pt x="56" y="268"/>
                    </a:cubicBezTo>
                    <a:cubicBezTo>
                      <a:pt x="63" y="277"/>
                      <a:pt x="76" y="278"/>
                      <a:pt x="84" y="271"/>
                    </a:cubicBezTo>
                    <a:cubicBezTo>
                      <a:pt x="300" y="102"/>
                      <a:pt x="300" y="102"/>
                      <a:pt x="300" y="102"/>
                    </a:cubicBezTo>
                    <a:cubicBezTo>
                      <a:pt x="309" y="95"/>
                      <a:pt x="310" y="83"/>
                      <a:pt x="304" y="74"/>
                    </a:cubicBezTo>
                    <a:cubicBezTo>
                      <a:pt x="254" y="10"/>
                      <a:pt x="254" y="10"/>
                      <a:pt x="254" y="10"/>
                    </a:cubicBezTo>
                    <a:cubicBezTo>
                      <a:pt x="247" y="1"/>
                      <a:pt x="234" y="0"/>
                      <a:pt x="225" y="7"/>
                    </a:cubicBezTo>
                    <a:close/>
                    <a:moveTo>
                      <a:pt x="267" y="74"/>
                    </a:moveTo>
                    <a:cubicBezTo>
                      <a:pt x="259" y="80"/>
                      <a:pt x="248" y="79"/>
                      <a:pt x="242" y="71"/>
                    </a:cubicBezTo>
                    <a:cubicBezTo>
                      <a:pt x="236" y="63"/>
                      <a:pt x="237" y="52"/>
                      <a:pt x="245" y="46"/>
                    </a:cubicBezTo>
                    <a:cubicBezTo>
                      <a:pt x="253" y="40"/>
                      <a:pt x="264" y="41"/>
                      <a:pt x="270" y="49"/>
                    </a:cubicBezTo>
                    <a:cubicBezTo>
                      <a:pt x="276" y="57"/>
                      <a:pt x="275" y="68"/>
                      <a:pt x="267" y="74"/>
                    </a:cubicBezTo>
                    <a:close/>
                  </a:path>
                </a:pathLst>
              </a:custGeom>
              <a:solidFill>
                <a:schemeClr val="accent6"/>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73" name="iS1ide-Freeform: Shape 99"/>
              <p:cNvSpPr>
                <a:spLocks/>
              </p:cNvSpPr>
              <p:nvPr/>
            </p:nvSpPr>
            <p:spPr bwMode="auto">
              <a:xfrm>
                <a:off x="6388772" y="3173003"/>
                <a:ext cx="91043" cy="93800"/>
              </a:xfrm>
              <a:custGeom>
                <a:avLst/>
                <a:gdLst/>
                <a:ahLst/>
                <a:cxnLst>
                  <a:cxn ang="0">
                    <a:pos x="6" y="5"/>
                  </a:cxn>
                  <a:cxn ang="0">
                    <a:pos x="4" y="24"/>
                  </a:cxn>
                  <a:cxn ang="0">
                    <a:pos x="23" y="27"/>
                  </a:cxn>
                  <a:cxn ang="0">
                    <a:pos x="26" y="7"/>
                  </a:cxn>
                  <a:cxn ang="0">
                    <a:pos x="6" y="5"/>
                  </a:cxn>
                  <a:cxn ang="0">
                    <a:pos x="21" y="24"/>
                  </a:cxn>
                  <a:cxn ang="0">
                    <a:pos x="7" y="22"/>
                  </a:cxn>
                  <a:cxn ang="0">
                    <a:pos x="8" y="8"/>
                  </a:cxn>
                  <a:cxn ang="0">
                    <a:pos x="23" y="9"/>
                  </a:cxn>
                  <a:cxn ang="0">
                    <a:pos x="21" y="24"/>
                  </a:cxn>
                </a:cxnLst>
                <a:rect l="0" t="0" r="r" b="b"/>
                <a:pathLst>
                  <a:path w="30" h="31">
                    <a:moveTo>
                      <a:pt x="6" y="5"/>
                    </a:moveTo>
                    <a:cubicBezTo>
                      <a:pt x="1" y="10"/>
                      <a:pt x="0" y="18"/>
                      <a:pt x="4" y="24"/>
                    </a:cubicBezTo>
                    <a:cubicBezTo>
                      <a:pt x="9" y="30"/>
                      <a:pt x="17" y="31"/>
                      <a:pt x="23" y="27"/>
                    </a:cubicBezTo>
                    <a:cubicBezTo>
                      <a:pt x="29" y="22"/>
                      <a:pt x="30" y="13"/>
                      <a:pt x="26" y="7"/>
                    </a:cubicBezTo>
                    <a:cubicBezTo>
                      <a:pt x="21" y="1"/>
                      <a:pt x="12" y="0"/>
                      <a:pt x="6" y="5"/>
                    </a:cubicBezTo>
                    <a:close/>
                    <a:moveTo>
                      <a:pt x="21" y="24"/>
                    </a:moveTo>
                    <a:cubicBezTo>
                      <a:pt x="17" y="28"/>
                      <a:pt x="10" y="27"/>
                      <a:pt x="7" y="22"/>
                    </a:cubicBezTo>
                    <a:cubicBezTo>
                      <a:pt x="3" y="18"/>
                      <a:pt x="4" y="11"/>
                      <a:pt x="8" y="8"/>
                    </a:cubicBezTo>
                    <a:cubicBezTo>
                      <a:pt x="13" y="4"/>
                      <a:pt x="20" y="5"/>
                      <a:pt x="23" y="9"/>
                    </a:cubicBezTo>
                    <a:cubicBezTo>
                      <a:pt x="27" y="14"/>
                      <a:pt x="26" y="20"/>
                      <a:pt x="21" y="24"/>
                    </a:cubicBezTo>
                    <a:close/>
                  </a:path>
                </a:pathLst>
              </a:custGeom>
              <a:solidFill>
                <a:schemeClr val="bg1">
                  <a:lumMod val="50000"/>
                </a:schemeClr>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74" name="iS1ide-Freeform: Shape 100"/>
              <p:cNvSpPr>
                <a:spLocks/>
              </p:cNvSpPr>
              <p:nvPr/>
            </p:nvSpPr>
            <p:spPr bwMode="auto">
              <a:xfrm>
                <a:off x="6372221" y="3159208"/>
                <a:ext cx="124150" cy="124149"/>
              </a:xfrm>
              <a:custGeom>
                <a:avLst/>
                <a:gdLst/>
                <a:ahLst/>
                <a:cxnLst>
                  <a:cxn ang="0">
                    <a:pos x="9" y="6"/>
                  </a:cxn>
                  <a:cxn ang="0">
                    <a:pos x="6" y="31"/>
                  </a:cxn>
                  <a:cxn ang="0">
                    <a:pos x="31" y="34"/>
                  </a:cxn>
                  <a:cxn ang="0">
                    <a:pos x="34" y="9"/>
                  </a:cxn>
                  <a:cxn ang="0">
                    <a:pos x="9" y="6"/>
                  </a:cxn>
                  <a:cxn ang="0">
                    <a:pos x="28" y="31"/>
                  </a:cxn>
                  <a:cxn ang="0">
                    <a:pos x="9" y="28"/>
                  </a:cxn>
                  <a:cxn ang="0">
                    <a:pos x="11" y="9"/>
                  </a:cxn>
                  <a:cxn ang="0">
                    <a:pos x="31" y="11"/>
                  </a:cxn>
                  <a:cxn ang="0">
                    <a:pos x="28" y="31"/>
                  </a:cxn>
                </a:cxnLst>
                <a:rect l="0" t="0" r="r" b="b"/>
                <a:pathLst>
                  <a:path w="40" h="40">
                    <a:moveTo>
                      <a:pt x="9" y="6"/>
                    </a:moveTo>
                    <a:cubicBezTo>
                      <a:pt x="1" y="12"/>
                      <a:pt x="0" y="23"/>
                      <a:pt x="6" y="31"/>
                    </a:cubicBezTo>
                    <a:cubicBezTo>
                      <a:pt x="12" y="39"/>
                      <a:pt x="23" y="40"/>
                      <a:pt x="31" y="34"/>
                    </a:cubicBezTo>
                    <a:cubicBezTo>
                      <a:pt x="39" y="28"/>
                      <a:pt x="40" y="17"/>
                      <a:pt x="34" y="9"/>
                    </a:cubicBezTo>
                    <a:cubicBezTo>
                      <a:pt x="28" y="1"/>
                      <a:pt x="17" y="0"/>
                      <a:pt x="9" y="6"/>
                    </a:cubicBezTo>
                    <a:close/>
                    <a:moveTo>
                      <a:pt x="28" y="31"/>
                    </a:moveTo>
                    <a:cubicBezTo>
                      <a:pt x="22" y="35"/>
                      <a:pt x="14" y="34"/>
                      <a:pt x="9" y="28"/>
                    </a:cubicBezTo>
                    <a:cubicBezTo>
                      <a:pt x="5" y="22"/>
                      <a:pt x="6" y="14"/>
                      <a:pt x="11" y="9"/>
                    </a:cubicBezTo>
                    <a:cubicBezTo>
                      <a:pt x="17" y="4"/>
                      <a:pt x="26" y="5"/>
                      <a:pt x="31" y="11"/>
                    </a:cubicBezTo>
                    <a:cubicBezTo>
                      <a:pt x="35" y="17"/>
                      <a:pt x="34" y="26"/>
                      <a:pt x="28" y="31"/>
                    </a:cubicBezTo>
                    <a:close/>
                  </a:path>
                </a:pathLst>
              </a:custGeom>
              <a:solidFill>
                <a:schemeClr val="accent6">
                  <a:lumMod val="50000"/>
                </a:schemeClr>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75" name="iS1ide-Freeform: Shape 101"/>
              <p:cNvSpPr>
                <a:spLocks/>
              </p:cNvSpPr>
              <p:nvPr/>
            </p:nvSpPr>
            <p:spPr bwMode="auto">
              <a:xfrm>
                <a:off x="6452226" y="2866774"/>
                <a:ext cx="405553" cy="361408"/>
              </a:xfrm>
              <a:custGeom>
                <a:avLst/>
                <a:gdLst/>
                <a:ahLst/>
                <a:cxnLst>
                  <a:cxn ang="0">
                    <a:pos x="2" y="105"/>
                  </a:cxn>
                  <a:cxn ang="0">
                    <a:pos x="2" y="105"/>
                  </a:cxn>
                  <a:cxn ang="0">
                    <a:pos x="15" y="91"/>
                  </a:cxn>
                  <a:cxn ang="0">
                    <a:pos x="15" y="91"/>
                  </a:cxn>
                  <a:cxn ang="0">
                    <a:pos x="107" y="33"/>
                  </a:cxn>
                  <a:cxn ang="0">
                    <a:pos x="107" y="33"/>
                  </a:cxn>
                  <a:cxn ang="0">
                    <a:pos x="129" y="0"/>
                  </a:cxn>
                  <a:cxn ang="0">
                    <a:pos x="129" y="0"/>
                  </a:cxn>
                  <a:cxn ang="0">
                    <a:pos x="130" y="0"/>
                  </a:cxn>
                  <a:cxn ang="0">
                    <a:pos x="108" y="34"/>
                  </a:cxn>
                  <a:cxn ang="0">
                    <a:pos x="108" y="34"/>
                  </a:cxn>
                  <a:cxn ang="0">
                    <a:pos x="17" y="93"/>
                  </a:cxn>
                  <a:cxn ang="0">
                    <a:pos x="17" y="93"/>
                  </a:cxn>
                  <a:cxn ang="0">
                    <a:pos x="4" y="106"/>
                  </a:cxn>
                  <a:cxn ang="0">
                    <a:pos x="4" y="106"/>
                  </a:cxn>
                  <a:cxn ang="0">
                    <a:pos x="4" y="114"/>
                  </a:cxn>
                  <a:cxn ang="0">
                    <a:pos x="4" y="117"/>
                  </a:cxn>
                  <a:cxn ang="0">
                    <a:pos x="2" y="105"/>
                  </a:cxn>
                </a:cxnLst>
                <a:rect l="0" t="0" r="r" b="b"/>
                <a:pathLst>
                  <a:path w="132" h="117">
                    <a:moveTo>
                      <a:pt x="2" y="105"/>
                    </a:moveTo>
                    <a:cubicBezTo>
                      <a:pt x="2" y="105"/>
                      <a:pt x="2" y="105"/>
                      <a:pt x="2" y="105"/>
                    </a:cubicBezTo>
                    <a:cubicBezTo>
                      <a:pt x="5" y="101"/>
                      <a:pt x="9" y="96"/>
                      <a:pt x="15" y="91"/>
                    </a:cubicBezTo>
                    <a:cubicBezTo>
                      <a:pt x="15" y="91"/>
                      <a:pt x="15" y="91"/>
                      <a:pt x="15" y="91"/>
                    </a:cubicBezTo>
                    <a:cubicBezTo>
                      <a:pt x="38" y="74"/>
                      <a:pt x="81" y="53"/>
                      <a:pt x="107" y="33"/>
                    </a:cubicBezTo>
                    <a:cubicBezTo>
                      <a:pt x="107" y="33"/>
                      <a:pt x="107" y="33"/>
                      <a:pt x="107" y="33"/>
                    </a:cubicBezTo>
                    <a:cubicBezTo>
                      <a:pt x="121" y="22"/>
                      <a:pt x="130" y="10"/>
                      <a:pt x="129" y="0"/>
                    </a:cubicBezTo>
                    <a:cubicBezTo>
                      <a:pt x="129" y="0"/>
                      <a:pt x="129" y="0"/>
                      <a:pt x="129" y="0"/>
                    </a:cubicBezTo>
                    <a:cubicBezTo>
                      <a:pt x="130" y="0"/>
                      <a:pt x="130" y="0"/>
                      <a:pt x="130" y="0"/>
                    </a:cubicBezTo>
                    <a:cubicBezTo>
                      <a:pt x="132" y="12"/>
                      <a:pt x="122" y="23"/>
                      <a:pt x="108" y="34"/>
                    </a:cubicBezTo>
                    <a:cubicBezTo>
                      <a:pt x="108" y="34"/>
                      <a:pt x="108" y="34"/>
                      <a:pt x="108" y="34"/>
                    </a:cubicBezTo>
                    <a:cubicBezTo>
                      <a:pt x="82" y="55"/>
                      <a:pt x="39" y="75"/>
                      <a:pt x="17" y="93"/>
                    </a:cubicBezTo>
                    <a:cubicBezTo>
                      <a:pt x="17" y="93"/>
                      <a:pt x="17" y="93"/>
                      <a:pt x="17" y="93"/>
                    </a:cubicBezTo>
                    <a:cubicBezTo>
                      <a:pt x="11" y="97"/>
                      <a:pt x="6" y="102"/>
                      <a:pt x="4" y="106"/>
                    </a:cubicBezTo>
                    <a:cubicBezTo>
                      <a:pt x="4" y="106"/>
                      <a:pt x="4" y="106"/>
                      <a:pt x="4" y="106"/>
                    </a:cubicBezTo>
                    <a:cubicBezTo>
                      <a:pt x="2" y="110"/>
                      <a:pt x="4" y="111"/>
                      <a:pt x="4" y="114"/>
                    </a:cubicBezTo>
                    <a:cubicBezTo>
                      <a:pt x="4" y="117"/>
                      <a:pt x="4" y="117"/>
                      <a:pt x="4" y="117"/>
                    </a:cubicBezTo>
                    <a:cubicBezTo>
                      <a:pt x="4" y="117"/>
                      <a:pt x="0" y="110"/>
                      <a:pt x="2" y="105"/>
                    </a:cubicBezTo>
                    <a:close/>
                  </a:path>
                </a:pathLst>
              </a:custGeom>
              <a:solidFill>
                <a:srgbClr val="010101"/>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76" name="iS1ide-Freeform: Shape 102"/>
              <p:cNvSpPr>
                <a:spLocks/>
              </p:cNvSpPr>
              <p:nvPr/>
            </p:nvSpPr>
            <p:spPr bwMode="auto">
              <a:xfrm>
                <a:off x="6452220" y="3128851"/>
                <a:ext cx="33106" cy="35865"/>
              </a:xfrm>
              <a:custGeom>
                <a:avLst/>
                <a:gdLst/>
                <a:ahLst/>
                <a:cxnLst>
                  <a:cxn ang="0">
                    <a:pos x="0" y="11"/>
                  </a:cxn>
                  <a:cxn ang="0">
                    <a:pos x="2" y="12"/>
                  </a:cxn>
                  <a:cxn ang="0">
                    <a:pos x="11" y="1"/>
                  </a:cxn>
                  <a:cxn ang="0">
                    <a:pos x="9" y="0"/>
                  </a:cxn>
                  <a:cxn ang="0">
                    <a:pos x="1" y="9"/>
                  </a:cxn>
                  <a:cxn ang="0">
                    <a:pos x="0" y="11"/>
                  </a:cxn>
                </a:cxnLst>
                <a:rect l="0" t="0" r="r" b="b"/>
                <a:pathLst>
                  <a:path w="11" h="12">
                    <a:moveTo>
                      <a:pt x="0" y="11"/>
                    </a:moveTo>
                    <a:cubicBezTo>
                      <a:pt x="0" y="11"/>
                      <a:pt x="1" y="12"/>
                      <a:pt x="2" y="12"/>
                    </a:cubicBezTo>
                    <a:cubicBezTo>
                      <a:pt x="4" y="9"/>
                      <a:pt x="7" y="5"/>
                      <a:pt x="11" y="1"/>
                    </a:cubicBezTo>
                    <a:cubicBezTo>
                      <a:pt x="9" y="0"/>
                      <a:pt x="9" y="0"/>
                      <a:pt x="9" y="0"/>
                    </a:cubicBezTo>
                    <a:cubicBezTo>
                      <a:pt x="6" y="3"/>
                      <a:pt x="3" y="6"/>
                      <a:pt x="1" y="9"/>
                    </a:cubicBezTo>
                    <a:cubicBezTo>
                      <a:pt x="1" y="10"/>
                      <a:pt x="0" y="10"/>
                      <a:pt x="0" y="11"/>
                    </a:cubicBezTo>
                    <a:close/>
                  </a:path>
                </a:pathLst>
              </a:custGeom>
              <a:solidFill>
                <a:srgbClr val="010101"/>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77" name="iS1ide-Freeform: Shape 103"/>
              <p:cNvSpPr>
                <a:spLocks/>
              </p:cNvSpPr>
              <p:nvPr/>
            </p:nvSpPr>
            <p:spPr bwMode="auto">
              <a:xfrm>
                <a:off x="6435580" y="3161952"/>
                <a:ext cx="22071" cy="38623"/>
              </a:xfrm>
              <a:custGeom>
                <a:avLst/>
                <a:gdLst/>
                <a:ahLst/>
                <a:cxnLst>
                  <a:cxn ang="0">
                    <a:pos x="1" y="6"/>
                  </a:cxn>
                  <a:cxn ang="0">
                    <a:pos x="4" y="10"/>
                  </a:cxn>
                  <a:cxn ang="0">
                    <a:pos x="4" y="9"/>
                  </a:cxn>
                  <a:cxn ang="0">
                    <a:pos x="3" y="7"/>
                  </a:cxn>
                  <a:cxn ang="0">
                    <a:pos x="7" y="1"/>
                  </a:cxn>
                  <a:cxn ang="0">
                    <a:pos x="5" y="0"/>
                  </a:cxn>
                  <a:cxn ang="0">
                    <a:pos x="1" y="6"/>
                  </a:cxn>
                </a:cxnLst>
                <a:rect l="0" t="0" r="r" b="b"/>
                <a:pathLst>
                  <a:path w="7" h="12">
                    <a:moveTo>
                      <a:pt x="1" y="6"/>
                    </a:moveTo>
                    <a:cubicBezTo>
                      <a:pt x="0" y="9"/>
                      <a:pt x="0" y="12"/>
                      <a:pt x="4" y="10"/>
                    </a:cubicBezTo>
                    <a:cubicBezTo>
                      <a:pt x="4" y="9"/>
                      <a:pt x="4" y="9"/>
                      <a:pt x="4" y="9"/>
                    </a:cubicBezTo>
                    <a:cubicBezTo>
                      <a:pt x="3" y="9"/>
                      <a:pt x="2" y="9"/>
                      <a:pt x="3" y="7"/>
                    </a:cubicBezTo>
                    <a:cubicBezTo>
                      <a:pt x="3" y="5"/>
                      <a:pt x="5" y="3"/>
                      <a:pt x="7" y="1"/>
                    </a:cubicBezTo>
                    <a:cubicBezTo>
                      <a:pt x="6" y="1"/>
                      <a:pt x="5" y="0"/>
                      <a:pt x="5" y="0"/>
                    </a:cubicBezTo>
                    <a:cubicBezTo>
                      <a:pt x="3" y="2"/>
                      <a:pt x="2" y="5"/>
                      <a:pt x="1" y="6"/>
                    </a:cubicBezTo>
                    <a:close/>
                  </a:path>
                </a:pathLst>
              </a:custGeom>
              <a:solidFill>
                <a:srgbClr val="010101"/>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sp>
          <p:nvSpPr>
            <p:cNvPr id="29" name="iS1ide-Freeform: Shape 104"/>
            <p:cNvSpPr>
              <a:spLocks/>
            </p:cNvSpPr>
            <p:nvPr/>
          </p:nvSpPr>
          <p:spPr bwMode="auto">
            <a:xfrm>
              <a:off x="2061944" y="3621686"/>
              <a:ext cx="577881" cy="379099"/>
            </a:xfrm>
            <a:custGeom>
              <a:avLst/>
              <a:gdLst/>
              <a:ahLst/>
              <a:cxnLst>
                <a:cxn ang="0">
                  <a:pos x="27" y="64"/>
                </a:cxn>
                <a:cxn ang="0">
                  <a:pos x="121" y="2"/>
                </a:cxn>
                <a:cxn ang="0">
                  <a:pos x="120" y="0"/>
                </a:cxn>
                <a:cxn ang="0">
                  <a:pos x="17" y="71"/>
                </a:cxn>
                <a:cxn ang="0">
                  <a:pos x="0" y="87"/>
                </a:cxn>
                <a:cxn ang="0">
                  <a:pos x="2" y="88"/>
                </a:cxn>
                <a:cxn ang="0">
                  <a:pos x="27" y="64"/>
                </a:cxn>
              </a:cxnLst>
              <a:rect l="0" t="0" r="r" b="b"/>
              <a:pathLst>
                <a:path w="121" h="88">
                  <a:moveTo>
                    <a:pt x="27" y="64"/>
                  </a:moveTo>
                  <a:cubicBezTo>
                    <a:pt x="50" y="44"/>
                    <a:pt x="83" y="32"/>
                    <a:pt x="121" y="2"/>
                  </a:cubicBezTo>
                  <a:cubicBezTo>
                    <a:pt x="120" y="0"/>
                    <a:pt x="120" y="0"/>
                    <a:pt x="120" y="0"/>
                  </a:cubicBezTo>
                  <a:cubicBezTo>
                    <a:pt x="77" y="34"/>
                    <a:pt x="42" y="45"/>
                    <a:pt x="17" y="71"/>
                  </a:cubicBezTo>
                  <a:cubicBezTo>
                    <a:pt x="10" y="77"/>
                    <a:pt x="5" y="82"/>
                    <a:pt x="0" y="87"/>
                  </a:cubicBezTo>
                  <a:cubicBezTo>
                    <a:pt x="2" y="88"/>
                    <a:pt x="2" y="88"/>
                    <a:pt x="2" y="88"/>
                  </a:cubicBezTo>
                  <a:cubicBezTo>
                    <a:pt x="8" y="82"/>
                    <a:pt x="17" y="74"/>
                    <a:pt x="27" y="64"/>
                  </a:cubicBezTo>
                  <a:close/>
                </a:path>
              </a:pathLst>
            </a:custGeom>
            <a:solidFill>
              <a:srgbClr val="010101"/>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nvGrpSpPr>
            <p:cNvPr id="30" name="Group 105"/>
            <p:cNvGrpSpPr/>
            <p:nvPr/>
          </p:nvGrpSpPr>
          <p:grpSpPr>
            <a:xfrm>
              <a:off x="1980610" y="1829592"/>
              <a:ext cx="886082" cy="1914630"/>
              <a:chOff x="2945678" y="1581150"/>
              <a:chExt cx="571075" cy="1379407"/>
            </a:xfrm>
          </p:grpSpPr>
          <p:sp>
            <p:nvSpPr>
              <p:cNvPr id="69" name="iS1ide-Freeform: Shape 106"/>
              <p:cNvSpPr>
                <a:spLocks/>
              </p:cNvSpPr>
              <p:nvPr/>
            </p:nvSpPr>
            <p:spPr bwMode="auto">
              <a:xfrm>
                <a:off x="2945678" y="1592185"/>
                <a:ext cx="571075" cy="1368372"/>
              </a:xfrm>
              <a:custGeom>
                <a:avLst/>
                <a:gdLst/>
                <a:ahLst/>
                <a:cxnLst>
                  <a:cxn ang="0">
                    <a:pos x="185" y="72"/>
                  </a:cxn>
                  <a:cxn ang="0">
                    <a:pos x="185" y="71"/>
                  </a:cxn>
                  <a:cxn ang="0">
                    <a:pos x="185" y="71"/>
                  </a:cxn>
                  <a:cxn ang="0">
                    <a:pos x="177" y="65"/>
                  </a:cxn>
                  <a:cxn ang="0">
                    <a:pos x="147" y="40"/>
                  </a:cxn>
                  <a:cxn ang="0">
                    <a:pos x="131" y="28"/>
                  </a:cxn>
                  <a:cxn ang="0">
                    <a:pos x="100" y="3"/>
                  </a:cxn>
                  <a:cxn ang="0">
                    <a:pos x="85" y="3"/>
                  </a:cxn>
                  <a:cxn ang="0">
                    <a:pos x="54" y="28"/>
                  </a:cxn>
                  <a:cxn ang="0">
                    <a:pos x="38" y="40"/>
                  </a:cxn>
                  <a:cxn ang="0">
                    <a:pos x="8" y="65"/>
                  </a:cxn>
                  <a:cxn ang="0">
                    <a:pos x="0" y="71"/>
                  </a:cxn>
                  <a:cxn ang="0">
                    <a:pos x="0" y="71"/>
                  </a:cxn>
                  <a:cxn ang="0">
                    <a:pos x="0" y="72"/>
                  </a:cxn>
                  <a:cxn ang="0">
                    <a:pos x="0" y="72"/>
                  </a:cxn>
                  <a:cxn ang="0">
                    <a:pos x="0" y="82"/>
                  </a:cxn>
                  <a:cxn ang="0">
                    <a:pos x="0" y="434"/>
                  </a:cxn>
                  <a:cxn ang="0">
                    <a:pos x="10" y="442"/>
                  </a:cxn>
                  <a:cxn ang="0">
                    <a:pos x="175" y="442"/>
                  </a:cxn>
                  <a:cxn ang="0">
                    <a:pos x="185" y="434"/>
                  </a:cxn>
                  <a:cxn ang="0">
                    <a:pos x="185" y="82"/>
                  </a:cxn>
                  <a:cxn ang="0">
                    <a:pos x="185" y="72"/>
                  </a:cxn>
                  <a:cxn ang="0">
                    <a:pos x="185" y="72"/>
                  </a:cxn>
                  <a:cxn ang="0">
                    <a:pos x="142" y="429"/>
                  </a:cxn>
                  <a:cxn ang="0">
                    <a:pos x="122" y="410"/>
                  </a:cxn>
                  <a:cxn ang="0">
                    <a:pos x="142" y="391"/>
                  </a:cxn>
                  <a:cxn ang="0">
                    <a:pos x="161" y="410"/>
                  </a:cxn>
                  <a:cxn ang="0">
                    <a:pos x="142" y="429"/>
                  </a:cxn>
                </a:cxnLst>
                <a:rect l="0" t="0" r="r" b="b"/>
                <a:pathLst>
                  <a:path w="185" h="443">
                    <a:moveTo>
                      <a:pt x="185" y="72"/>
                    </a:moveTo>
                    <a:cubicBezTo>
                      <a:pt x="185" y="71"/>
                      <a:pt x="185" y="71"/>
                      <a:pt x="185" y="71"/>
                    </a:cubicBezTo>
                    <a:cubicBezTo>
                      <a:pt x="185" y="71"/>
                      <a:pt x="185" y="71"/>
                      <a:pt x="185" y="71"/>
                    </a:cubicBezTo>
                    <a:cubicBezTo>
                      <a:pt x="185" y="71"/>
                      <a:pt x="181" y="68"/>
                      <a:pt x="177" y="65"/>
                    </a:cubicBezTo>
                    <a:cubicBezTo>
                      <a:pt x="147" y="40"/>
                      <a:pt x="147" y="40"/>
                      <a:pt x="147" y="40"/>
                    </a:cubicBezTo>
                    <a:cubicBezTo>
                      <a:pt x="142" y="37"/>
                      <a:pt x="136" y="32"/>
                      <a:pt x="131" y="28"/>
                    </a:cubicBezTo>
                    <a:cubicBezTo>
                      <a:pt x="100" y="3"/>
                      <a:pt x="100" y="3"/>
                      <a:pt x="100" y="3"/>
                    </a:cubicBezTo>
                    <a:cubicBezTo>
                      <a:pt x="96" y="0"/>
                      <a:pt x="89" y="0"/>
                      <a:pt x="85" y="3"/>
                    </a:cubicBezTo>
                    <a:cubicBezTo>
                      <a:pt x="54" y="28"/>
                      <a:pt x="54" y="28"/>
                      <a:pt x="54" y="28"/>
                    </a:cubicBezTo>
                    <a:cubicBezTo>
                      <a:pt x="49" y="32"/>
                      <a:pt x="43" y="37"/>
                      <a:pt x="38" y="40"/>
                    </a:cubicBezTo>
                    <a:cubicBezTo>
                      <a:pt x="8" y="65"/>
                      <a:pt x="8" y="65"/>
                      <a:pt x="8" y="65"/>
                    </a:cubicBezTo>
                    <a:cubicBezTo>
                      <a:pt x="4" y="68"/>
                      <a:pt x="0" y="71"/>
                      <a:pt x="0" y="71"/>
                    </a:cubicBezTo>
                    <a:cubicBezTo>
                      <a:pt x="0" y="71"/>
                      <a:pt x="0" y="71"/>
                      <a:pt x="0" y="71"/>
                    </a:cubicBezTo>
                    <a:cubicBezTo>
                      <a:pt x="0" y="71"/>
                      <a:pt x="0" y="71"/>
                      <a:pt x="0" y="72"/>
                    </a:cubicBezTo>
                    <a:cubicBezTo>
                      <a:pt x="0" y="72"/>
                      <a:pt x="0" y="72"/>
                      <a:pt x="0" y="72"/>
                    </a:cubicBezTo>
                    <a:cubicBezTo>
                      <a:pt x="0" y="72"/>
                      <a:pt x="0" y="76"/>
                      <a:pt x="0" y="82"/>
                    </a:cubicBezTo>
                    <a:cubicBezTo>
                      <a:pt x="0" y="434"/>
                      <a:pt x="0" y="434"/>
                      <a:pt x="0" y="434"/>
                    </a:cubicBezTo>
                    <a:cubicBezTo>
                      <a:pt x="0" y="439"/>
                      <a:pt x="5" y="443"/>
                      <a:pt x="10" y="442"/>
                    </a:cubicBezTo>
                    <a:cubicBezTo>
                      <a:pt x="175" y="442"/>
                      <a:pt x="175" y="442"/>
                      <a:pt x="175" y="442"/>
                    </a:cubicBezTo>
                    <a:cubicBezTo>
                      <a:pt x="181" y="443"/>
                      <a:pt x="185" y="439"/>
                      <a:pt x="185" y="434"/>
                    </a:cubicBezTo>
                    <a:cubicBezTo>
                      <a:pt x="185" y="82"/>
                      <a:pt x="185" y="82"/>
                      <a:pt x="185" y="82"/>
                    </a:cubicBezTo>
                    <a:cubicBezTo>
                      <a:pt x="185" y="76"/>
                      <a:pt x="185" y="72"/>
                      <a:pt x="185" y="72"/>
                    </a:cubicBezTo>
                    <a:cubicBezTo>
                      <a:pt x="185" y="72"/>
                      <a:pt x="185" y="72"/>
                      <a:pt x="185" y="72"/>
                    </a:cubicBezTo>
                    <a:close/>
                    <a:moveTo>
                      <a:pt x="142" y="429"/>
                    </a:moveTo>
                    <a:cubicBezTo>
                      <a:pt x="131" y="429"/>
                      <a:pt x="122" y="421"/>
                      <a:pt x="122" y="410"/>
                    </a:cubicBezTo>
                    <a:cubicBezTo>
                      <a:pt x="122" y="399"/>
                      <a:pt x="131" y="391"/>
                      <a:pt x="142" y="391"/>
                    </a:cubicBezTo>
                    <a:cubicBezTo>
                      <a:pt x="153" y="391"/>
                      <a:pt x="161" y="399"/>
                      <a:pt x="161" y="410"/>
                    </a:cubicBezTo>
                    <a:cubicBezTo>
                      <a:pt x="161" y="421"/>
                      <a:pt x="153" y="429"/>
                      <a:pt x="142" y="429"/>
                    </a:cubicBezTo>
                    <a:close/>
                  </a:path>
                </a:pathLst>
              </a:custGeom>
              <a:solidFill>
                <a:schemeClr val="accent1">
                  <a:lumMod val="50000"/>
                </a:schemeClr>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70" name="iS1ide-Freeform: Shape 107"/>
              <p:cNvSpPr>
                <a:spLocks/>
              </p:cNvSpPr>
              <p:nvPr/>
            </p:nvSpPr>
            <p:spPr bwMode="auto">
              <a:xfrm>
                <a:off x="2945678" y="1581150"/>
                <a:ext cx="571075" cy="1368372"/>
              </a:xfrm>
              <a:custGeom>
                <a:avLst/>
                <a:gdLst/>
                <a:ahLst/>
                <a:cxnLst>
                  <a:cxn ang="0">
                    <a:pos x="185" y="72"/>
                  </a:cxn>
                  <a:cxn ang="0">
                    <a:pos x="185" y="71"/>
                  </a:cxn>
                  <a:cxn ang="0">
                    <a:pos x="185" y="71"/>
                  </a:cxn>
                  <a:cxn ang="0">
                    <a:pos x="177" y="65"/>
                  </a:cxn>
                  <a:cxn ang="0">
                    <a:pos x="147" y="41"/>
                  </a:cxn>
                  <a:cxn ang="0">
                    <a:pos x="131" y="28"/>
                  </a:cxn>
                  <a:cxn ang="0">
                    <a:pos x="100" y="3"/>
                  </a:cxn>
                  <a:cxn ang="0">
                    <a:pos x="85" y="3"/>
                  </a:cxn>
                  <a:cxn ang="0">
                    <a:pos x="54" y="28"/>
                  </a:cxn>
                  <a:cxn ang="0">
                    <a:pos x="38" y="41"/>
                  </a:cxn>
                  <a:cxn ang="0">
                    <a:pos x="8" y="65"/>
                  </a:cxn>
                  <a:cxn ang="0">
                    <a:pos x="0" y="71"/>
                  </a:cxn>
                  <a:cxn ang="0">
                    <a:pos x="0" y="71"/>
                  </a:cxn>
                  <a:cxn ang="0">
                    <a:pos x="0" y="72"/>
                  </a:cxn>
                  <a:cxn ang="0">
                    <a:pos x="0" y="72"/>
                  </a:cxn>
                  <a:cxn ang="0">
                    <a:pos x="0" y="82"/>
                  </a:cxn>
                  <a:cxn ang="0">
                    <a:pos x="0" y="434"/>
                  </a:cxn>
                  <a:cxn ang="0">
                    <a:pos x="10" y="444"/>
                  </a:cxn>
                  <a:cxn ang="0">
                    <a:pos x="175" y="444"/>
                  </a:cxn>
                  <a:cxn ang="0">
                    <a:pos x="185" y="434"/>
                  </a:cxn>
                  <a:cxn ang="0">
                    <a:pos x="185" y="82"/>
                  </a:cxn>
                  <a:cxn ang="0">
                    <a:pos x="185" y="72"/>
                  </a:cxn>
                  <a:cxn ang="0">
                    <a:pos x="185" y="72"/>
                  </a:cxn>
                  <a:cxn ang="0">
                    <a:pos x="142" y="430"/>
                  </a:cxn>
                  <a:cxn ang="0">
                    <a:pos x="122" y="410"/>
                  </a:cxn>
                  <a:cxn ang="0">
                    <a:pos x="142" y="391"/>
                  </a:cxn>
                  <a:cxn ang="0">
                    <a:pos x="161" y="410"/>
                  </a:cxn>
                  <a:cxn ang="0">
                    <a:pos x="142" y="430"/>
                  </a:cxn>
                </a:cxnLst>
                <a:rect l="0" t="0" r="r" b="b"/>
                <a:pathLst>
                  <a:path w="185" h="444">
                    <a:moveTo>
                      <a:pt x="185" y="72"/>
                    </a:moveTo>
                    <a:cubicBezTo>
                      <a:pt x="185" y="71"/>
                      <a:pt x="185" y="71"/>
                      <a:pt x="185" y="71"/>
                    </a:cubicBezTo>
                    <a:cubicBezTo>
                      <a:pt x="185" y="71"/>
                      <a:pt x="185" y="71"/>
                      <a:pt x="185" y="71"/>
                    </a:cubicBezTo>
                    <a:cubicBezTo>
                      <a:pt x="185" y="71"/>
                      <a:pt x="181" y="68"/>
                      <a:pt x="177" y="65"/>
                    </a:cubicBezTo>
                    <a:cubicBezTo>
                      <a:pt x="147" y="41"/>
                      <a:pt x="147" y="41"/>
                      <a:pt x="147" y="41"/>
                    </a:cubicBezTo>
                    <a:cubicBezTo>
                      <a:pt x="142" y="37"/>
                      <a:pt x="136" y="32"/>
                      <a:pt x="131" y="28"/>
                    </a:cubicBezTo>
                    <a:cubicBezTo>
                      <a:pt x="100" y="3"/>
                      <a:pt x="100" y="3"/>
                      <a:pt x="100" y="3"/>
                    </a:cubicBezTo>
                    <a:cubicBezTo>
                      <a:pt x="96" y="0"/>
                      <a:pt x="89" y="0"/>
                      <a:pt x="85" y="3"/>
                    </a:cubicBezTo>
                    <a:cubicBezTo>
                      <a:pt x="54" y="28"/>
                      <a:pt x="54" y="28"/>
                      <a:pt x="54" y="28"/>
                    </a:cubicBezTo>
                    <a:cubicBezTo>
                      <a:pt x="49" y="32"/>
                      <a:pt x="43" y="37"/>
                      <a:pt x="38" y="41"/>
                    </a:cubicBezTo>
                    <a:cubicBezTo>
                      <a:pt x="8" y="65"/>
                      <a:pt x="8" y="65"/>
                      <a:pt x="8" y="65"/>
                    </a:cubicBezTo>
                    <a:cubicBezTo>
                      <a:pt x="4" y="68"/>
                      <a:pt x="0" y="71"/>
                      <a:pt x="0" y="71"/>
                    </a:cubicBezTo>
                    <a:cubicBezTo>
                      <a:pt x="0" y="71"/>
                      <a:pt x="0" y="71"/>
                      <a:pt x="0" y="71"/>
                    </a:cubicBezTo>
                    <a:cubicBezTo>
                      <a:pt x="0" y="71"/>
                      <a:pt x="0" y="71"/>
                      <a:pt x="0" y="72"/>
                    </a:cubicBezTo>
                    <a:cubicBezTo>
                      <a:pt x="0" y="72"/>
                      <a:pt x="0" y="72"/>
                      <a:pt x="0" y="72"/>
                    </a:cubicBezTo>
                    <a:cubicBezTo>
                      <a:pt x="0" y="72"/>
                      <a:pt x="0" y="76"/>
                      <a:pt x="0" y="82"/>
                    </a:cubicBezTo>
                    <a:cubicBezTo>
                      <a:pt x="0" y="434"/>
                      <a:pt x="0" y="434"/>
                      <a:pt x="0" y="434"/>
                    </a:cubicBezTo>
                    <a:cubicBezTo>
                      <a:pt x="0" y="439"/>
                      <a:pt x="5" y="444"/>
                      <a:pt x="10" y="444"/>
                    </a:cubicBezTo>
                    <a:cubicBezTo>
                      <a:pt x="175" y="444"/>
                      <a:pt x="175" y="444"/>
                      <a:pt x="175" y="444"/>
                    </a:cubicBezTo>
                    <a:cubicBezTo>
                      <a:pt x="181" y="444"/>
                      <a:pt x="185" y="439"/>
                      <a:pt x="185" y="434"/>
                    </a:cubicBezTo>
                    <a:cubicBezTo>
                      <a:pt x="185" y="82"/>
                      <a:pt x="185" y="82"/>
                      <a:pt x="185" y="82"/>
                    </a:cubicBezTo>
                    <a:cubicBezTo>
                      <a:pt x="185" y="76"/>
                      <a:pt x="185" y="72"/>
                      <a:pt x="185" y="72"/>
                    </a:cubicBezTo>
                    <a:cubicBezTo>
                      <a:pt x="185" y="72"/>
                      <a:pt x="185" y="72"/>
                      <a:pt x="185" y="72"/>
                    </a:cubicBezTo>
                    <a:close/>
                    <a:moveTo>
                      <a:pt x="142" y="430"/>
                    </a:moveTo>
                    <a:cubicBezTo>
                      <a:pt x="131" y="430"/>
                      <a:pt x="122" y="421"/>
                      <a:pt x="122" y="410"/>
                    </a:cubicBezTo>
                    <a:cubicBezTo>
                      <a:pt x="122" y="399"/>
                      <a:pt x="131" y="391"/>
                      <a:pt x="142" y="391"/>
                    </a:cubicBezTo>
                    <a:cubicBezTo>
                      <a:pt x="153" y="391"/>
                      <a:pt x="161" y="399"/>
                      <a:pt x="161" y="410"/>
                    </a:cubicBezTo>
                    <a:cubicBezTo>
                      <a:pt x="161" y="421"/>
                      <a:pt x="153" y="430"/>
                      <a:pt x="142" y="430"/>
                    </a:cubicBezTo>
                    <a:close/>
                  </a:path>
                </a:pathLst>
              </a:custGeom>
              <a:solidFill>
                <a:schemeClr val="accent1"/>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grpSp>
          <p:nvGrpSpPr>
            <p:cNvPr id="31" name="Group 108"/>
            <p:cNvGrpSpPr/>
            <p:nvPr/>
          </p:nvGrpSpPr>
          <p:grpSpPr>
            <a:xfrm>
              <a:off x="764923" y="3629356"/>
              <a:ext cx="1887742" cy="1428319"/>
              <a:chOff x="2162175" y="2877793"/>
              <a:chExt cx="1216639" cy="1029038"/>
            </a:xfrm>
          </p:grpSpPr>
          <p:sp>
            <p:nvSpPr>
              <p:cNvPr id="62" name="iS1ide-Freeform: Shape 109"/>
              <p:cNvSpPr>
                <a:spLocks/>
              </p:cNvSpPr>
              <p:nvPr/>
            </p:nvSpPr>
            <p:spPr bwMode="auto">
              <a:xfrm>
                <a:off x="2981544" y="3134364"/>
                <a:ext cx="52418" cy="57936"/>
              </a:xfrm>
              <a:custGeom>
                <a:avLst/>
                <a:gdLst/>
                <a:ahLst/>
                <a:cxnLst>
                  <a:cxn ang="0">
                    <a:pos x="0" y="2"/>
                  </a:cxn>
                  <a:cxn ang="0">
                    <a:pos x="13" y="5"/>
                  </a:cxn>
                  <a:cxn ang="0">
                    <a:pos x="13" y="5"/>
                  </a:cxn>
                  <a:cxn ang="0">
                    <a:pos x="14" y="19"/>
                  </a:cxn>
                  <a:cxn ang="0">
                    <a:pos x="14" y="19"/>
                  </a:cxn>
                  <a:cxn ang="0">
                    <a:pos x="13" y="18"/>
                  </a:cxn>
                  <a:cxn ang="0">
                    <a:pos x="12" y="6"/>
                  </a:cxn>
                  <a:cxn ang="0">
                    <a:pos x="12" y="6"/>
                  </a:cxn>
                  <a:cxn ang="0">
                    <a:pos x="1" y="4"/>
                  </a:cxn>
                  <a:cxn ang="0">
                    <a:pos x="1" y="4"/>
                  </a:cxn>
                  <a:cxn ang="0">
                    <a:pos x="1" y="4"/>
                  </a:cxn>
                  <a:cxn ang="0">
                    <a:pos x="0" y="2"/>
                  </a:cxn>
                </a:cxnLst>
                <a:rect l="0" t="0" r="r" b="b"/>
                <a:pathLst>
                  <a:path w="17" h="19">
                    <a:moveTo>
                      <a:pt x="0" y="2"/>
                    </a:moveTo>
                    <a:cubicBezTo>
                      <a:pt x="4" y="0"/>
                      <a:pt x="10" y="1"/>
                      <a:pt x="13" y="5"/>
                    </a:cubicBezTo>
                    <a:cubicBezTo>
                      <a:pt x="13" y="5"/>
                      <a:pt x="13" y="5"/>
                      <a:pt x="13" y="5"/>
                    </a:cubicBezTo>
                    <a:cubicBezTo>
                      <a:pt x="16" y="8"/>
                      <a:pt x="17" y="13"/>
                      <a:pt x="14" y="19"/>
                    </a:cubicBezTo>
                    <a:cubicBezTo>
                      <a:pt x="14" y="19"/>
                      <a:pt x="14" y="19"/>
                      <a:pt x="14" y="19"/>
                    </a:cubicBezTo>
                    <a:cubicBezTo>
                      <a:pt x="13" y="18"/>
                      <a:pt x="13" y="18"/>
                      <a:pt x="13" y="18"/>
                    </a:cubicBezTo>
                    <a:cubicBezTo>
                      <a:pt x="15" y="13"/>
                      <a:pt x="14" y="9"/>
                      <a:pt x="12" y="6"/>
                    </a:cubicBezTo>
                    <a:cubicBezTo>
                      <a:pt x="12" y="6"/>
                      <a:pt x="12" y="6"/>
                      <a:pt x="12" y="6"/>
                    </a:cubicBezTo>
                    <a:cubicBezTo>
                      <a:pt x="9" y="3"/>
                      <a:pt x="4" y="2"/>
                      <a:pt x="1" y="4"/>
                    </a:cubicBezTo>
                    <a:cubicBezTo>
                      <a:pt x="1" y="4"/>
                      <a:pt x="1" y="4"/>
                      <a:pt x="1" y="4"/>
                    </a:cubicBezTo>
                    <a:cubicBezTo>
                      <a:pt x="1" y="4"/>
                      <a:pt x="1" y="4"/>
                      <a:pt x="1" y="4"/>
                    </a:cubicBezTo>
                    <a:cubicBezTo>
                      <a:pt x="0" y="2"/>
                      <a:pt x="0" y="2"/>
                      <a:pt x="0" y="2"/>
                    </a:cubicBezTo>
                    <a:close/>
                  </a:path>
                </a:pathLst>
              </a:custGeom>
              <a:solidFill>
                <a:srgbClr val="010101"/>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63" name="iS1ide-Freeform: Shape 110"/>
              <p:cNvSpPr>
                <a:spLocks/>
              </p:cNvSpPr>
              <p:nvPr/>
            </p:nvSpPr>
            <p:spPr bwMode="auto">
              <a:xfrm>
                <a:off x="2162175" y="3048839"/>
                <a:ext cx="957310" cy="857992"/>
              </a:xfrm>
              <a:custGeom>
                <a:avLst/>
                <a:gdLst/>
                <a:ahLst/>
                <a:cxnLst>
                  <a:cxn ang="0">
                    <a:pos x="226" y="7"/>
                  </a:cxn>
                  <a:cxn ang="0">
                    <a:pos x="10" y="176"/>
                  </a:cxn>
                  <a:cxn ang="0">
                    <a:pos x="7" y="204"/>
                  </a:cxn>
                  <a:cxn ang="0">
                    <a:pos x="57" y="268"/>
                  </a:cxn>
                  <a:cxn ang="0">
                    <a:pos x="85" y="271"/>
                  </a:cxn>
                  <a:cxn ang="0">
                    <a:pos x="301" y="102"/>
                  </a:cxn>
                  <a:cxn ang="0">
                    <a:pos x="304" y="74"/>
                  </a:cxn>
                  <a:cxn ang="0">
                    <a:pos x="254" y="10"/>
                  </a:cxn>
                  <a:cxn ang="0">
                    <a:pos x="226" y="7"/>
                  </a:cxn>
                  <a:cxn ang="0">
                    <a:pos x="268" y="74"/>
                  </a:cxn>
                  <a:cxn ang="0">
                    <a:pos x="243" y="71"/>
                  </a:cxn>
                  <a:cxn ang="0">
                    <a:pos x="246" y="46"/>
                  </a:cxn>
                  <a:cxn ang="0">
                    <a:pos x="271" y="49"/>
                  </a:cxn>
                  <a:cxn ang="0">
                    <a:pos x="268" y="74"/>
                  </a:cxn>
                </a:cxnLst>
                <a:rect l="0" t="0" r="r" b="b"/>
                <a:pathLst>
                  <a:path w="311" h="278">
                    <a:moveTo>
                      <a:pt x="226" y="7"/>
                    </a:moveTo>
                    <a:cubicBezTo>
                      <a:pt x="10" y="176"/>
                      <a:pt x="10" y="176"/>
                      <a:pt x="10" y="176"/>
                    </a:cubicBezTo>
                    <a:cubicBezTo>
                      <a:pt x="2" y="183"/>
                      <a:pt x="0" y="196"/>
                      <a:pt x="7" y="204"/>
                    </a:cubicBezTo>
                    <a:cubicBezTo>
                      <a:pt x="57" y="268"/>
                      <a:pt x="57" y="268"/>
                      <a:pt x="57" y="268"/>
                    </a:cubicBezTo>
                    <a:cubicBezTo>
                      <a:pt x="64" y="277"/>
                      <a:pt x="77" y="278"/>
                      <a:pt x="85" y="271"/>
                    </a:cubicBezTo>
                    <a:cubicBezTo>
                      <a:pt x="301" y="102"/>
                      <a:pt x="301" y="102"/>
                      <a:pt x="301" y="102"/>
                    </a:cubicBezTo>
                    <a:cubicBezTo>
                      <a:pt x="310" y="95"/>
                      <a:pt x="311" y="83"/>
                      <a:pt x="304" y="74"/>
                    </a:cubicBezTo>
                    <a:cubicBezTo>
                      <a:pt x="254" y="10"/>
                      <a:pt x="254" y="10"/>
                      <a:pt x="254" y="10"/>
                    </a:cubicBezTo>
                    <a:cubicBezTo>
                      <a:pt x="248" y="2"/>
                      <a:pt x="235" y="0"/>
                      <a:pt x="226" y="7"/>
                    </a:cubicBezTo>
                    <a:close/>
                    <a:moveTo>
                      <a:pt x="268" y="74"/>
                    </a:moveTo>
                    <a:cubicBezTo>
                      <a:pt x="260" y="80"/>
                      <a:pt x="249" y="79"/>
                      <a:pt x="243" y="71"/>
                    </a:cubicBezTo>
                    <a:cubicBezTo>
                      <a:pt x="236" y="63"/>
                      <a:pt x="238" y="52"/>
                      <a:pt x="246" y="46"/>
                    </a:cubicBezTo>
                    <a:cubicBezTo>
                      <a:pt x="253" y="40"/>
                      <a:pt x="265" y="41"/>
                      <a:pt x="271" y="49"/>
                    </a:cubicBezTo>
                    <a:cubicBezTo>
                      <a:pt x="277" y="57"/>
                      <a:pt x="276" y="68"/>
                      <a:pt x="268" y="74"/>
                    </a:cubicBezTo>
                    <a:close/>
                  </a:path>
                </a:pathLst>
              </a:custGeom>
              <a:solidFill>
                <a:schemeClr val="accent1"/>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64" name="iS1ide-Freeform: Shape 111"/>
              <p:cNvSpPr>
                <a:spLocks/>
              </p:cNvSpPr>
              <p:nvPr/>
            </p:nvSpPr>
            <p:spPr bwMode="auto">
              <a:xfrm>
                <a:off x="2904297" y="3186780"/>
                <a:ext cx="93800" cy="93800"/>
              </a:xfrm>
              <a:custGeom>
                <a:avLst/>
                <a:gdLst/>
                <a:ahLst/>
                <a:cxnLst>
                  <a:cxn ang="0">
                    <a:pos x="7" y="4"/>
                  </a:cxn>
                  <a:cxn ang="0">
                    <a:pos x="5" y="23"/>
                  </a:cxn>
                  <a:cxn ang="0">
                    <a:pos x="24" y="26"/>
                  </a:cxn>
                  <a:cxn ang="0">
                    <a:pos x="26" y="7"/>
                  </a:cxn>
                  <a:cxn ang="0">
                    <a:pos x="7" y="4"/>
                  </a:cxn>
                  <a:cxn ang="0">
                    <a:pos x="22" y="23"/>
                  </a:cxn>
                  <a:cxn ang="0">
                    <a:pos x="7" y="21"/>
                  </a:cxn>
                  <a:cxn ang="0">
                    <a:pos x="9" y="7"/>
                  </a:cxn>
                  <a:cxn ang="0">
                    <a:pos x="24" y="8"/>
                  </a:cxn>
                  <a:cxn ang="0">
                    <a:pos x="22" y="23"/>
                  </a:cxn>
                </a:cxnLst>
                <a:rect l="0" t="0" r="r" b="b"/>
                <a:pathLst>
                  <a:path w="31" h="30">
                    <a:moveTo>
                      <a:pt x="7" y="4"/>
                    </a:moveTo>
                    <a:cubicBezTo>
                      <a:pt x="1" y="9"/>
                      <a:pt x="0" y="17"/>
                      <a:pt x="5" y="23"/>
                    </a:cubicBezTo>
                    <a:cubicBezTo>
                      <a:pt x="10" y="29"/>
                      <a:pt x="18" y="30"/>
                      <a:pt x="24" y="26"/>
                    </a:cubicBezTo>
                    <a:cubicBezTo>
                      <a:pt x="30" y="21"/>
                      <a:pt x="31" y="12"/>
                      <a:pt x="26" y="7"/>
                    </a:cubicBezTo>
                    <a:cubicBezTo>
                      <a:pt x="22" y="1"/>
                      <a:pt x="13" y="0"/>
                      <a:pt x="7" y="4"/>
                    </a:cubicBezTo>
                    <a:close/>
                    <a:moveTo>
                      <a:pt x="22" y="23"/>
                    </a:moveTo>
                    <a:cubicBezTo>
                      <a:pt x="18" y="27"/>
                      <a:pt x="11" y="26"/>
                      <a:pt x="7" y="21"/>
                    </a:cubicBezTo>
                    <a:cubicBezTo>
                      <a:pt x="4" y="17"/>
                      <a:pt x="5" y="10"/>
                      <a:pt x="9" y="7"/>
                    </a:cubicBezTo>
                    <a:cubicBezTo>
                      <a:pt x="14" y="3"/>
                      <a:pt x="20" y="4"/>
                      <a:pt x="24" y="8"/>
                    </a:cubicBezTo>
                    <a:cubicBezTo>
                      <a:pt x="28" y="13"/>
                      <a:pt x="27" y="20"/>
                      <a:pt x="22" y="23"/>
                    </a:cubicBezTo>
                    <a:close/>
                  </a:path>
                </a:pathLst>
              </a:custGeom>
              <a:solidFill>
                <a:schemeClr val="bg1">
                  <a:lumMod val="50000"/>
                </a:schemeClr>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65" name="iS1ide-Freeform: Shape 112"/>
              <p:cNvSpPr>
                <a:spLocks/>
              </p:cNvSpPr>
              <p:nvPr/>
            </p:nvSpPr>
            <p:spPr bwMode="auto">
              <a:xfrm>
                <a:off x="2887744" y="3172987"/>
                <a:ext cx="126905" cy="121388"/>
              </a:xfrm>
              <a:custGeom>
                <a:avLst/>
                <a:gdLst/>
                <a:ahLst/>
                <a:cxnLst>
                  <a:cxn ang="0">
                    <a:pos x="10" y="6"/>
                  </a:cxn>
                  <a:cxn ang="0">
                    <a:pos x="7" y="31"/>
                  </a:cxn>
                  <a:cxn ang="0">
                    <a:pos x="32" y="34"/>
                  </a:cxn>
                  <a:cxn ang="0">
                    <a:pos x="35" y="9"/>
                  </a:cxn>
                  <a:cxn ang="0">
                    <a:pos x="10" y="6"/>
                  </a:cxn>
                  <a:cxn ang="0">
                    <a:pos x="29" y="31"/>
                  </a:cxn>
                  <a:cxn ang="0">
                    <a:pos x="10" y="28"/>
                  </a:cxn>
                  <a:cxn ang="0">
                    <a:pos x="12" y="9"/>
                  </a:cxn>
                  <a:cxn ang="0">
                    <a:pos x="31" y="12"/>
                  </a:cxn>
                  <a:cxn ang="0">
                    <a:pos x="29" y="31"/>
                  </a:cxn>
                </a:cxnLst>
                <a:rect l="0" t="0" r="r" b="b"/>
                <a:pathLst>
                  <a:path w="41" h="40">
                    <a:moveTo>
                      <a:pt x="10" y="6"/>
                    </a:moveTo>
                    <a:cubicBezTo>
                      <a:pt x="2" y="12"/>
                      <a:pt x="0" y="23"/>
                      <a:pt x="7" y="31"/>
                    </a:cubicBezTo>
                    <a:cubicBezTo>
                      <a:pt x="13" y="39"/>
                      <a:pt x="24" y="40"/>
                      <a:pt x="32" y="34"/>
                    </a:cubicBezTo>
                    <a:cubicBezTo>
                      <a:pt x="40" y="28"/>
                      <a:pt x="41" y="17"/>
                      <a:pt x="35" y="9"/>
                    </a:cubicBezTo>
                    <a:cubicBezTo>
                      <a:pt x="29" y="1"/>
                      <a:pt x="17" y="0"/>
                      <a:pt x="10" y="6"/>
                    </a:cubicBezTo>
                    <a:close/>
                    <a:moveTo>
                      <a:pt x="29" y="31"/>
                    </a:moveTo>
                    <a:cubicBezTo>
                      <a:pt x="23" y="35"/>
                      <a:pt x="15" y="34"/>
                      <a:pt x="10" y="28"/>
                    </a:cubicBezTo>
                    <a:cubicBezTo>
                      <a:pt x="5" y="22"/>
                      <a:pt x="6" y="14"/>
                      <a:pt x="12" y="9"/>
                    </a:cubicBezTo>
                    <a:cubicBezTo>
                      <a:pt x="18" y="5"/>
                      <a:pt x="27" y="6"/>
                      <a:pt x="31" y="12"/>
                    </a:cubicBezTo>
                    <a:cubicBezTo>
                      <a:pt x="36" y="17"/>
                      <a:pt x="35" y="26"/>
                      <a:pt x="29" y="31"/>
                    </a:cubicBezTo>
                    <a:close/>
                  </a:path>
                </a:pathLst>
              </a:custGeom>
              <a:solidFill>
                <a:schemeClr val="accent1">
                  <a:lumMod val="50000"/>
                </a:schemeClr>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66" name="iS1ide-Freeform: Shape 113"/>
              <p:cNvSpPr>
                <a:spLocks/>
              </p:cNvSpPr>
              <p:nvPr/>
            </p:nvSpPr>
            <p:spPr bwMode="auto">
              <a:xfrm>
                <a:off x="2970509" y="2877793"/>
                <a:ext cx="408305" cy="361406"/>
              </a:xfrm>
              <a:custGeom>
                <a:avLst/>
                <a:gdLst/>
                <a:ahLst/>
                <a:cxnLst>
                  <a:cxn ang="0">
                    <a:pos x="2" y="105"/>
                  </a:cxn>
                  <a:cxn ang="0">
                    <a:pos x="2" y="105"/>
                  </a:cxn>
                  <a:cxn ang="0">
                    <a:pos x="15" y="91"/>
                  </a:cxn>
                  <a:cxn ang="0">
                    <a:pos x="15" y="91"/>
                  </a:cxn>
                  <a:cxn ang="0">
                    <a:pos x="106" y="33"/>
                  </a:cxn>
                  <a:cxn ang="0">
                    <a:pos x="106" y="33"/>
                  </a:cxn>
                  <a:cxn ang="0">
                    <a:pos x="128" y="0"/>
                  </a:cxn>
                  <a:cxn ang="0">
                    <a:pos x="128" y="0"/>
                  </a:cxn>
                  <a:cxn ang="0">
                    <a:pos x="130" y="0"/>
                  </a:cxn>
                  <a:cxn ang="0">
                    <a:pos x="108" y="35"/>
                  </a:cxn>
                  <a:cxn ang="0">
                    <a:pos x="108" y="35"/>
                  </a:cxn>
                  <a:cxn ang="0">
                    <a:pos x="16" y="93"/>
                  </a:cxn>
                  <a:cxn ang="0">
                    <a:pos x="16" y="93"/>
                  </a:cxn>
                  <a:cxn ang="0">
                    <a:pos x="4" y="106"/>
                  </a:cxn>
                  <a:cxn ang="0">
                    <a:pos x="4" y="106"/>
                  </a:cxn>
                  <a:cxn ang="0">
                    <a:pos x="4" y="115"/>
                  </a:cxn>
                  <a:cxn ang="0">
                    <a:pos x="4" y="117"/>
                  </a:cxn>
                  <a:cxn ang="0">
                    <a:pos x="2" y="105"/>
                  </a:cxn>
                </a:cxnLst>
                <a:rect l="0" t="0" r="r" b="b"/>
                <a:pathLst>
                  <a:path w="132" h="117">
                    <a:moveTo>
                      <a:pt x="2" y="105"/>
                    </a:moveTo>
                    <a:cubicBezTo>
                      <a:pt x="2" y="105"/>
                      <a:pt x="2" y="105"/>
                      <a:pt x="2" y="105"/>
                    </a:cubicBezTo>
                    <a:cubicBezTo>
                      <a:pt x="4" y="101"/>
                      <a:pt x="9" y="96"/>
                      <a:pt x="15" y="91"/>
                    </a:cubicBezTo>
                    <a:cubicBezTo>
                      <a:pt x="15" y="91"/>
                      <a:pt x="15" y="91"/>
                      <a:pt x="15" y="91"/>
                    </a:cubicBezTo>
                    <a:cubicBezTo>
                      <a:pt x="38" y="74"/>
                      <a:pt x="80" y="54"/>
                      <a:pt x="106" y="33"/>
                    </a:cubicBezTo>
                    <a:cubicBezTo>
                      <a:pt x="106" y="33"/>
                      <a:pt x="106" y="33"/>
                      <a:pt x="106" y="33"/>
                    </a:cubicBezTo>
                    <a:cubicBezTo>
                      <a:pt x="121" y="22"/>
                      <a:pt x="130" y="11"/>
                      <a:pt x="128" y="0"/>
                    </a:cubicBezTo>
                    <a:cubicBezTo>
                      <a:pt x="128" y="0"/>
                      <a:pt x="128" y="0"/>
                      <a:pt x="128" y="0"/>
                    </a:cubicBezTo>
                    <a:cubicBezTo>
                      <a:pt x="130" y="0"/>
                      <a:pt x="130" y="0"/>
                      <a:pt x="130" y="0"/>
                    </a:cubicBezTo>
                    <a:cubicBezTo>
                      <a:pt x="132" y="12"/>
                      <a:pt x="122" y="23"/>
                      <a:pt x="108" y="35"/>
                    </a:cubicBezTo>
                    <a:cubicBezTo>
                      <a:pt x="108" y="35"/>
                      <a:pt x="108" y="35"/>
                      <a:pt x="108" y="35"/>
                    </a:cubicBezTo>
                    <a:cubicBezTo>
                      <a:pt x="81" y="55"/>
                      <a:pt x="38" y="76"/>
                      <a:pt x="16" y="93"/>
                    </a:cubicBezTo>
                    <a:cubicBezTo>
                      <a:pt x="16" y="93"/>
                      <a:pt x="16" y="93"/>
                      <a:pt x="16" y="93"/>
                    </a:cubicBezTo>
                    <a:cubicBezTo>
                      <a:pt x="10" y="98"/>
                      <a:pt x="6" y="102"/>
                      <a:pt x="4" y="106"/>
                    </a:cubicBezTo>
                    <a:cubicBezTo>
                      <a:pt x="4" y="106"/>
                      <a:pt x="4" y="106"/>
                      <a:pt x="4" y="106"/>
                    </a:cubicBezTo>
                    <a:cubicBezTo>
                      <a:pt x="2" y="110"/>
                      <a:pt x="3" y="111"/>
                      <a:pt x="4" y="115"/>
                    </a:cubicBezTo>
                    <a:cubicBezTo>
                      <a:pt x="4" y="117"/>
                      <a:pt x="4" y="117"/>
                      <a:pt x="4" y="117"/>
                    </a:cubicBezTo>
                    <a:cubicBezTo>
                      <a:pt x="4" y="117"/>
                      <a:pt x="0" y="110"/>
                      <a:pt x="2" y="105"/>
                    </a:cubicBezTo>
                    <a:close/>
                  </a:path>
                </a:pathLst>
              </a:custGeom>
              <a:solidFill>
                <a:srgbClr val="010101"/>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67" name="iS1ide-Freeform: Shape 114"/>
              <p:cNvSpPr>
                <a:spLocks/>
              </p:cNvSpPr>
              <p:nvPr/>
            </p:nvSpPr>
            <p:spPr bwMode="auto">
              <a:xfrm>
                <a:off x="2967749" y="3139881"/>
                <a:ext cx="38623" cy="38623"/>
              </a:xfrm>
              <a:custGeom>
                <a:avLst/>
                <a:gdLst/>
                <a:ahLst/>
                <a:cxnLst>
                  <a:cxn ang="0">
                    <a:pos x="0" y="11"/>
                  </a:cxn>
                  <a:cxn ang="0">
                    <a:pos x="2" y="12"/>
                  </a:cxn>
                  <a:cxn ang="0">
                    <a:pos x="12" y="1"/>
                  </a:cxn>
                  <a:cxn ang="0">
                    <a:pos x="10" y="0"/>
                  </a:cxn>
                  <a:cxn ang="0">
                    <a:pos x="2" y="9"/>
                  </a:cxn>
                  <a:cxn ang="0">
                    <a:pos x="0" y="11"/>
                  </a:cxn>
                </a:cxnLst>
                <a:rect l="0" t="0" r="r" b="b"/>
                <a:pathLst>
                  <a:path w="12" h="12">
                    <a:moveTo>
                      <a:pt x="0" y="11"/>
                    </a:moveTo>
                    <a:cubicBezTo>
                      <a:pt x="1" y="11"/>
                      <a:pt x="2" y="12"/>
                      <a:pt x="2" y="12"/>
                    </a:cubicBezTo>
                    <a:cubicBezTo>
                      <a:pt x="5" y="9"/>
                      <a:pt x="8" y="5"/>
                      <a:pt x="12" y="1"/>
                    </a:cubicBezTo>
                    <a:cubicBezTo>
                      <a:pt x="10" y="0"/>
                      <a:pt x="10" y="0"/>
                      <a:pt x="10" y="0"/>
                    </a:cubicBezTo>
                    <a:cubicBezTo>
                      <a:pt x="7" y="3"/>
                      <a:pt x="4" y="6"/>
                      <a:pt x="2" y="9"/>
                    </a:cubicBezTo>
                    <a:cubicBezTo>
                      <a:pt x="1" y="10"/>
                      <a:pt x="1" y="11"/>
                      <a:pt x="0" y="11"/>
                    </a:cubicBezTo>
                    <a:close/>
                  </a:path>
                </a:pathLst>
              </a:custGeom>
              <a:solidFill>
                <a:srgbClr val="010101"/>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68" name="iS1ide-Freeform: Shape 115"/>
              <p:cNvSpPr>
                <a:spLocks/>
              </p:cNvSpPr>
              <p:nvPr/>
            </p:nvSpPr>
            <p:spPr bwMode="auto">
              <a:xfrm>
                <a:off x="2956714" y="3175745"/>
                <a:ext cx="16553" cy="35865"/>
              </a:xfrm>
              <a:custGeom>
                <a:avLst/>
                <a:gdLst/>
                <a:ahLst/>
                <a:cxnLst>
                  <a:cxn ang="0">
                    <a:pos x="1" y="6"/>
                  </a:cxn>
                  <a:cxn ang="0">
                    <a:pos x="4" y="10"/>
                  </a:cxn>
                  <a:cxn ang="0">
                    <a:pos x="3" y="10"/>
                  </a:cxn>
                  <a:cxn ang="0">
                    <a:pos x="2" y="7"/>
                  </a:cxn>
                  <a:cxn ang="0">
                    <a:pos x="6" y="1"/>
                  </a:cxn>
                  <a:cxn ang="0">
                    <a:pos x="4" y="0"/>
                  </a:cxn>
                  <a:cxn ang="0">
                    <a:pos x="1" y="6"/>
                  </a:cxn>
                </a:cxnLst>
                <a:rect l="0" t="0" r="r" b="b"/>
                <a:pathLst>
                  <a:path w="6" h="12">
                    <a:moveTo>
                      <a:pt x="1" y="6"/>
                    </a:moveTo>
                    <a:cubicBezTo>
                      <a:pt x="0" y="9"/>
                      <a:pt x="0" y="12"/>
                      <a:pt x="4" y="10"/>
                    </a:cubicBezTo>
                    <a:cubicBezTo>
                      <a:pt x="3" y="10"/>
                      <a:pt x="3" y="10"/>
                      <a:pt x="3" y="10"/>
                    </a:cubicBezTo>
                    <a:cubicBezTo>
                      <a:pt x="3" y="9"/>
                      <a:pt x="2" y="9"/>
                      <a:pt x="2" y="7"/>
                    </a:cubicBezTo>
                    <a:cubicBezTo>
                      <a:pt x="3" y="5"/>
                      <a:pt x="4" y="3"/>
                      <a:pt x="6" y="1"/>
                    </a:cubicBezTo>
                    <a:cubicBezTo>
                      <a:pt x="6" y="1"/>
                      <a:pt x="5" y="0"/>
                      <a:pt x="4" y="0"/>
                    </a:cubicBezTo>
                    <a:cubicBezTo>
                      <a:pt x="3" y="3"/>
                      <a:pt x="1" y="5"/>
                      <a:pt x="1" y="6"/>
                    </a:cubicBezTo>
                    <a:close/>
                  </a:path>
                </a:pathLst>
              </a:custGeom>
              <a:solidFill>
                <a:srgbClr val="010101"/>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sp>
          <p:nvSpPr>
            <p:cNvPr id="32" name="iS1ide-TextBox 134"/>
            <p:cNvSpPr txBox="1"/>
            <p:nvPr/>
          </p:nvSpPr>
          <p:spPr>
            <a:xfrm rot="19338731">
              <a:off x="983608" y="4373873"/>
              <a:ext cx="958917" cy="246221"/>
            </a:xfrm>
            <a:prstGeom prst="rect">
              <a:avLst/>
            </a:prstGeom>
            <a:noFill/>
          </p:spPr>
          <p:txBody>
            <a:bodyPr wrap="none">
              <a:normAutofit fontScale="62500" lnSpcReduction="20000"/>
            </a:bodyPr>
            <a:lstStyle/>
            <a:p>
              <a:r>
                <a:rPr lang="zh-CN" altLang="en-US" sz="1000" b="1">
                  <a:solidFill>
                    <a:schemeClr val="bg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p>
          </p:txBody>
        </p:sp>
        <p:sp>
          <p:nvSpPr>
            <p:cNvPr id="33" name="iS1ide-TextBox 135"/>
            <p:cNvSpPr txBox="1"/>
            <p:nvPr/>
          </p:nvSpPr>
          <p:spPr>
            <a:xfrm rot="19338731">
              <a:off x="2733464" y="4373871"/>
              <a:ext cx="958917" cy="246221"/>
            </a:xfrm>
            <a:prstGeom prst="rect">
              <a:avLst/>
            </a:prstGeom>
            <a:noFill/>
          </p:spPr>
          <p:txBody>
            <a:bodyPr wrap="none">
              <a:normAutofit fontScale="62500" lnSpcReduction="20000"/>
            </a:bodyPr>
            <a:lstStyle/>
            <a:p>
              <a:r>
                <a:rPr lang="zh-CN" altLang="en-US" sz="1000" b="1">
                  <a:solidFill>
                    <a:schemeClr val="bg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p>
          </p:txBody>
        </p:sp>
        <p:sp>
          <p:nvSpPr>
            <p:cNvPr id="34" name="iS1ide-TextBox 136"/>
            <p:cNvSpPr txBox="1"/>
            <p:nvPr/>
          </p:nvSpPr>
          <p:spPr>
            <a:xfrm rot="19338731">
              <a:off x="4450236" y="4373870"/>
              <a:ext cx="954107" cy="246221"/>
            </a:xfrm>
            <a:prstGeom prst="rect">
              <a:avLst/>
            </a:prstGeom>
            <a:noFill/>
          </p:spPr>
          <p:txBody>
            <a:bodyPr wrap="none">
              <a:normAutofit fontScale="62500" lnSpcReduction="20000"/>
            </a:bodyPr>
            <a:lstStyle/>
            <a:p>
              <a:r>
                <a:rPr lang="zh-CN" altLang="en-US" sz="1000" b="1">
                  <a:solidFill>
                    <a:schemeClr val="bg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p>
          </p:txBody>
        </p:sp>
        <p:sp>
          <p:nvSpPr>
            <p:cNvPr id="35" name="iS1ide-TextBox 137"/>
            <p:cNvSpPr txBox="1"/>
            <p:nvPr/>
          </p:nvSpPr>
          <p:spPr>
            <a:xfrm rot="19338731">
              <a:off x="6181903" y="4373870"/>
              <a:ext cx="958917" cy="246221"/>
            </a:xfrm>
            <a:prstGeom prst="rect">
              <a:avLst/>
            </a:prstGeom>
            <a:noFill/>
          </p:spPr>
          <p:txBody>
            <a:bodyPr wrap="none">
              <a:normAutofit fontScale="62500" lnSpcReduction="20000"/>
            </a:bodyPr>
            <a:lstStyle/>
            <a:p>
              <a:r>
                <a:rPr lang="zh-CN" altLang="en-US" sz="1000" b="1">
                  <a:solidFill>
                    <a:schemeClr val="bg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p>
          </p:txBody>
        </p:sp>
        <p:sp>
          <p:nvSpPr>
            <p:cNvPr id="36" name="iS1ide-TextBox 138"/>
            <p:cNvSpPr txBox="1"/>
            <p:nvPr/>
          </p:nvSpPr>
          <p:spPr>
            <a:xfrm rot="19338731">
              <a:off x="7866713" y="4373870"/>
              <a:ext cx="958917" cy="246221"/>
            </a:xfrm>
            <a:prstGeom prst="rect">
              <a:avLst/>
            </a:prstGeom>
            <a:noFill/>
          </p:spPr>
          <p:txBody>
            <a:bodyPr wrap="none">
              <a:normAutofit fontScale="62500" lnSpcReduction="20000"/>
            </a:bodyPr>
            <a:lstStyle/>
            <a:p>
              <a:r>
                <a:rPr lang="zh-CN" altLang="en-US" sz="1000" b="1">
                  <a:solidFill>
                    <a:schemeClr val="bg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p>
          </p:txBody>
        </p:sp>
        <p:sp>
          <p:nvSpPr>
            <p:cNvPr id="37" name="iS1ide-TextBox 139"/>
            <p:cNvSpPr txBox="1"/>
            <p:nvPr/>
          </p:nvSpPr>
          <p:spPr>
            <a:xfrm rot="19338731">
              <a:off x="9590931" y="4373870"/>
              <a:ext cx="958917" cy="246221"/>
            </a:xfrm>
            <a:prstGeom prst="rect">
              <a:avLst/>
            </a:prstGeom>
            <a:noFill/>
          </p:spPr>
          <p:txBody>
            <a:bodyPr wrap="none">
              <a:normAutofit fontScale="62500" lnSpcReduction="20000"/>
            </a:bodyPr>
            <a:lstStyle/>
            <a:p>
              <a:r>
                <a:rPr lang="zh-CN" altLang="en-US" sz="1000" b="1">
                  <a:solidFill>
                    <a:schemeClr val="bg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p>
          </p:txBody>
        </p:sp>
        <p:sp>
          <p:nvSpPr>
            <p:cNvPr id="38" name="iS1ide-TextBox 140"/>
            <p:cNvSpPr txBox="1"/>
            <p:nvPr/>
          </p:nvSpPr>
          <p:spPr>
            <a:xfrm>
              <a:off x="2098734" y="2522491"/>
              <a:ext cx="649834" cy="528832"/>
            </a:xfrm>
            <a:prstGeom prst="rect">
              <a:avLst/>
            </a:prstGeom>
            <a:noFill/>
            <a:ln>
              <a:noFill/>
            </a:ln>
          </p:spPr>
          <p:txBody>
            <a:bodyPr wrap="none" anchor="ctr" anchorCtr="1">
              <a:normAutofit/>
            </a:bodyPr>
            <a:lstStyle/>
            <a:p>
              <a:pPr algn="ctr"/>
              <a:r>
                <a:rPr lang="en-US" sz="1400" b="1" dirty="0">
                  <a:solidFill>
                    <a:schemeClr val="bg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80%</a:t>
              </a:r>
            </a:p>
          </p:txBody>
        </p:sp>
        <p:sp>
          <p:nvSpPr>
            <p:cNvPr id="39" name="iS1ide-TextBox 141"/>
            <p:cNvSpPr txBox="1"/>
            <p:nvPr/>
          </p:nvSpPr>
          <p:spPr>
            <a:xfrm>
              <a:off x="3827674" y="2883859"/>
              <a:ext cx="649834" cy="528832"/>
            </a:xfrm>
            <a:prstGeom prst="rect">
              <a:avLst/>
            </a:prstGeom>
            <a:noFill/>
            <a:ln>
              <a:noFill/>
            </a:ln>
          </p:spPr>
          <p:txBody>
            <a:bodyPr wrap="none" anchor="ctr" anchorCtr="1">
              <a:normAutofit/>
            </a:bodyPr>
            <a:lstStyle/>
            <a:p>
              <a:pPr algn="ctr"/>
              <a:r>
                <a:rPr lang="en-US" sz="1400" b="1">
                  <a:solidFill>
                    <a:schemeClr val="bg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35%</a:t>
              </a:r>
            </a:p>
          </p:txBody>
        </p:sp>
        <p:sp>
          <p:nvSpPr>
            <p:cNvPr id="40" name="iS1ide-TextBox 142"/>
            <p:cNvSpPr txBox="1"/>
            <p:nvPr/>
          </p:nvSpPr>
          <p:spPr>
            <a:xfrm>
              <a:off x="5545910" y="3033694"/>
              <a:ext cx="649834" cy="528832"/>
            </a:xfrm>
            <a:prstGeom prst="rect">
              <a:avLst/>
            </a:prstGeom>
            <a:noFill/>
            <a:ln>
              <a:noFill/>
            </a:ln>
          </p:spPr>
          <p:txBody>
            <a:bodyPr wrap="none" anchor="ctr" anchorCtr="1">
              <a:normAutofit/>
            </a:bodyPr>
            <a:lstStyle/>
            <a:p>
              <a:pPr algn="ctr"/>
              <a:r>
                <a:rPr lang="en-US" sz="1400" b="1">
                  <a:solidFill>
                    <a:schemeClr val="bg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15%</a:t>
              </a:r>
            </a:p>
          </p:txBody>
        </p:sp>
        <p:sp>
          <p:nvSpPr>
            <p:cNvPr id="41" name="iS1ide-TextBox 143"/>
            <p:cNvSpPr txBox="1"/>
            <p:nvPr/>
          </p:nvSpPr>
          <p:spPr>
            <a:xfrm>
              <a:off x="7255587" y="2786906"/>
              <a:ext cx="649834" cy="528832"/>
            </a:xfrm>
            <a:prstGeom prst="rect">
              <a:avLst/>
            </a:prstGeom>
            <a:noFill/>
            <a:ln>
              <a:noFill/>
            </a:ln>
          </p:spPr>
          <p:txBody>
            <a:bodyPr wrap="none" anchor="ctr" anchorCtr="1">
              <a:normAutofit/>
            </a:bodyPr>
            <a:lstStyle/>
            <a:p>
              <a:pPr algn="ctr"/>
              <a:r>
                <a:rPr lang="en-US" sz="1400" b="1">
                  <a:solidFill>
                    <a:schemeClr val="bg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60%</a:t>
              </a:r>
            </a:p>
          </p:txBody>
        </p:sp>
        <p:sp>
          <p:nvSpPr>
            <p:cNvPr id="42" name="iS1ide-TextBox 144"/>
            <p:cNvSpPr txBox="1"/>
            <p:nvPr/>
          </p:nvSpPr>
          <p:spPr>
            <a:xfrm>
              <a:off x="8975965" y="2591418"/>
              <a:ext cx="649834" cy="528832"/>
            </a:xfrm>
            <a:prstGeom prst="rect">
              <a:avLst/>
            </a:prstGeom>
            <a:noFill/>
            <a:ln>
              <a:noFill/>
            </a:ln>
          </p:spPr>
          <p:txBody>
            <a:bodyPr wrap="none" anchor="ctr" anchorCtr="1">
              <a:normAutofit/>
            </a:bodyPr>
            <a:lstStyle/>
            <a:p>
              <a:pPr algn="ctr"/>
              <a:r>
                <a:rPr lang="en-US" sz="1400" b="1">
                  <a:solidFill>
                    <a:schemeClr val="bg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70%</a:t>
              </a:r>
            </a:p>
          </p:txBody>
        </p:sp>
        <p:sp>
          <p:nvSpPr>
            <p:cNvPr id="43" name="iS1ide-TextBox 145"/>
            <p:cNvSpPr txBox="1"/>
            <p:nvPr/>
          </p:nvSpPr>
          <p:spPr>
            <a:xfrm>
              <a:off x="10702765" y="2847718"/>
              <a:ext cx="649834" cy="528832"/>
            </a:xfrm>
            <a:prstGeom prst="rect">
              <a:avLst/>
            </a:prstGeom>
            <a:noFill/>
            <a:ln>
              <a:noFill/>
            </a:ln>
          </p:spPr>
          <p:txBody>
            <a:bodyPr wrap="none" anchor="ctr" anchorCtr="1">
              <a:normAutofit/>
            </a:bodyPr>
            <a:lstStyle/>
            <a:p>
              <a:pPr algn="ctr"/>
              <a:r>
                <a:rPr lang="en-US" sz="1400" b="1">
                  <a:solidFill>
                    <a:schemeClr val="bg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50%</a:t>
              </a:r>
            </a:p>
          </p:txBody>
        </p:sp>
        <p:grpSp>
          <p:nvGrpSpPr>
            <p:cNvPr id="44" name="Group 4"/>
            <p:cNvGrpSpPr/>
            <p:nvPr/>
          </p:nvGrpSpPr>
          <p:grpSpPr>
            <a:xfrm>
              <a:off x="474165" y="5057660"/>
              <a:ext cx="1776124" cy="1234240"/>
              <a:chOff x="474165" y="4998859"/>
              <a:chExt cx="1776124" cy="1234240"/>
            </a:xfrm>
          </p:grpSpPr>
          <p:sp>
            <p:nvSpPr>
              <p:cNvPr id="60" name="iS1ide-TextBox 147"/>
              <p:cNvSpPr txBox="1">
                <a:spLocks/>
              </p:cNvSpPr>
              <p:nvPr/>
            </p:nvSpPr>
            <p:spPr bwMode="auto">
              <a:xfrm>
                <a:off x="474165" y="4998859"/>
                <a:ext cx="1776124" cy="510084"/>
              </a:xfrm>
              <a:prstGeom prst="rect">
                <a:avLst/>
              </a:prstGeom>
              <a:noFill/>
              <a:extLst/>
            </p:spPr>
            <p:txBody>
              <a:bodyPr wrap="none" lIns="0" tIns="0" rIns="0" bIns="0" anchor="b" anchorCtr="1">
                <a:normAutofit/>
              </a:bodyPr>
              <a:lstStyle/>
              <a:p>
                <a:pPr latinLnBrk="0"/>
                <a:r>
                  <a:rPr lang="zh-CN" altLang="en-US" sz="2000">
                    <a:solidFill>
                      <a:schemeClr val="accent1">
                        <a:lumMod val="100000"/>
                      </a:schemeClr>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p>
            </p:txBody>
          </p:sp>
          <p:sp>
            <p:nvSpPr>
              <p:cNvPr id="61" name="iS1ide-TextBox 148"/>
              <p:cNvSpPr txBox="1">
                <a:spLocks/>
              </p:cNvSpPr>
              <p:nvPr/>
            </p:nvSpPr>
            <p:spPr bwMode="auto">
              <a:xfrm>
                <a:off x="474165" y="5722303"/>
                <a:ext cx="1776124" cy="510796"/>
              </a:xfrm>
              <a:prstGeom prst="rect">
                <a:avLst/>
              </a:prstGeom>
              <a:noFill/>
              <a:extLst/>
            </p:spPr>
            <p:txBody>
              <a:bodyPr wrap="square" lIns="90000" tIns="46800" rIns="90000" bIns="46800" anchor="ctr" anchorCtr="1">
                <a:noAutofit/>
              </a:bodyPr>
              <a:lstStyle/>
              <a:p>
                <a:pPr latinLnBrk="0">
                  <a:lnSpc>
                    <a:spcPct val="120000"/>
                  </a:lnSpc>
                </a:pPr>
                <a:r>
                  <a:rPr lang="zh-CN" altLang="en-US" sz="1400" b="0" dirty="0" smtClean="0">
                    <a:solidFill>
                      <a:schemeClr val="tx1">
                        <a:lumMod val="85000"/>
                        <a:lumOff val="15000"/>
                      </a:schemeClr>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点击此处更换文本 </a:t>
                </a:r>
                <a:endParaRPr lang="zh-CN" altLang="en-US" sz="1400" b="0" dirty="0">
                  <a:solidFill>
                    <a:schemeClr val="tx1">
                      <a:lumMod val="85000"/>
                      <a:lumOff val="15000"/>
                    </a:schemeClr>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grpSp>
          <p:nvGrpSpPr>
            <p:cNvPr id="45" name="Group 149"/>
            <p:cNvGrpSpPr/>
            <p:nvPr/>
          </p:nvGrpSpPr>
          <p:grpSpPr>
            <a:xfrm>
              <a:off x="3731331" y="5057660"/>
              <a:ext cx="1776124" cy="1234240"/>
              <a:chOff x="474165" y="4998859"/>
              <a:chExt cx="1776124" cy="1234240"/>
            </a:xfrm>
          </p:grpSpPr>
          <p:sp>
            <p:nvSpPr>
              <p:cNvPr id="58" name="iS1ide-TextBox 150"/>
              <p:cNvSpPr txBox="1">
                <a:spLocks/>
              </p:cNvSpPr>
              <p:nvPr/>
            </p:nvSpPr>
            <p:spPr bwMode="auto">
              <a:xfrm>
                <a:off x="474165" y="4998859"/>
                <a:ext cx="1776124" cy="510084"/>
              </a:xfrm>
              <a:prstGeom prst="rect">
                <a:avLst/>
              </a:prstGeom>
              <a:noFill/>
              <a:extLst/>
            </p:spPr>
            <p:txBody>
              <a:bodyPr wrap="none" lIns="0" tIns="0" rIns="0" bIns="0" anchor="b" anchorCtr="1">
                <a:normAutofit/>
              </a:bodyPr>
              <a:lstStyle/>
              <a:p>
                <a:pPr latinLnBrk="0"/>
                <a:r>
                  <a:rPr lang="zh-CN" altLang="en-US" sz="2000">
                    <a:solidFill>
                      <a:schemeClr val="accent3">
                        <a:lumMod val="100000"/>
                      </a:schemeClr>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p>
            </p:txBody>
          </p:sp>
          <p:sp>
            <p:nvSpPr>
              <p:cNvPr id="59" name="iS1ide-TextBox 151"/>
              <p:cNvSpPr txBox="1">
                <a:spLocks/>
              </p:cNvSpPr>
              <p:nvPr/>
            </p:nvSpPr>
            <p:spPr bwMode="auto">
              <a:xfrm>
                <a:off x="474165" y="5722303"/>
                <a:ext cx="1776124" cy="510796"/>
              </a:xfrm>
              <a:prstGeom prst="rect">
                <a:avLst/>
              </a:prstGeom>
              <a:noFill/>
              <a:extLst/>
            </p:spPr>
            <p:txBody>
              <a:bodyPr wrap="square" lIns="90000" tIns="46800" rIns="90000" bIns="46800" anchor="ctr" anchorCtr="1">
                <a:noAutofit/>
              </a:bodyPr>
              <a:lstStyle/>
              <a:p>
                <a:pPr latinLnBrk="0">
                  <a:lnSpc>
                    <a:spcPct val="120000"/>
                  </a:lnSpc>
                </a:pPr>
                <a:r>
                  <a:rPr lang="zh-CN" altLang="en-US" sz="1400" b="0" dirty="0" smtClean="0">
                    <a:solidFill>
                      <a:schemeClr val="tx1">
                        <a:lumMod val="85000"/>
                        <a:lumOff val="15000"/>
                      </a:schemeClr>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点击此处更换文本 </a:t>
                </a:r>
                <a:endParaRPr lang="zh-CN" altLang="en-US" sz="1400" b="0" dirty="0">
                  <a:solidFill>
                    <a:schemeClr val="tx1">
                      <a:lumMod val="85000"/>
                      <a:lumOff val="15000"/>
                    </a:schemeClr>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grpSp>
          <p:nvGrpSpPr>
            <p:cNvPr id="46" name="Group 152"/>
            <p:cNvGrpSpPr/>
            <p:nvPr/>
          </p:nvGrpSpPr>
          <p:grpSpPr>
            <a:xfrm>
              <a:off x="7116048" y="5057660"/>
              <a:ext cx="1776124" cy="1234240"/>
              <a:chOff x="474165" y="4998859"/>
              <a:chExt cx="1776124" cy="1234240"/>
            </a:xfrm>
          </p:grpSpPr>
          <p:sp>
            <p:nvSpPr>
              <p:cNvPr id="56" name="iS1ide-TextBox 153"/>
              <p:cNvSpPr txBox="1">
                <a:spLocks/>
              </p:cNvSpPr>
              <p:nvPr/>
            </p:nvSpPr>
            <p:spPr bwMode="auto">
              <a:xfrm>
                <a:off x="474165" y="4998859"/>
                <a:ext cx="1776124" cy="510084"/>
              </a:xfrm>
              <a:prstGeom prst="rect">
                <a:avLst/>
              </a:prstGeom>
              <a:noFill/>
              <a:extLst/>
            </p:spPr>
            <p:txBody>
              <a:bodyPr wrap="none" lIns="0" tIns="0" rIns="0" bIns="0" anchor="b" anchorCtr="1">
                <a:normAutofit/>
              </a:bodyPr>
              <a:lstStyle/>
              <a:p>
                <a:pPr latinLnBrk="0"/>
                <a:r>
                  <a:rPr lang="zh-CN" altLang="en-US" sz="2000">
                    <a:solidFill>
                      <a:schemeClr val="accent5">
                        <a:lumMod val="100000"/>
                      </a:schemeClr>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p>
            </p:txBody>
          </p:sp>
          <p:sp>
            <p:nvSpPr>
              <p:cNvPr id="57" name="iS1ide-TextBox 154"/>
              <p:cNvSpPr txBox="1">
                <a:spLocks/>
              </p:cNvSpPr>
              <p:nvPr/>
            </p:nvSpPr>
            <p:spPr bwMode="auto">
              <a:xfrm>
                <a:off x="474165" y="5722303"/>
                <a:ext cx="1776124" cy="510796"/>
              </a:xfrm>
              <a:prstGeom prst="rect">
                <a:avLst/>
              </a:prstGeom>
              <a:noFill/>
              <a:extLst/>
            </p:spPr>
            <p:txBody>
              <a:bodyPr wrap="square" lIns="90000" tIns="46800" rIns="90000" bIns="46800" anchor="ctr" anchorCtr="1">
                <a:noAutofit/>
              </a:bodyPr>
              <a:lstStyle/>
              <a:p>
                <a:pPr latinLnBrk="0">
                  <a:lnSpc>
                    <a:spcPct val="120000"/>
                  </a:lnSpc>
                </a:pPr>
                <a:r>
                  <a:rPr lang="zh-CN" altLang="en-US" sz="1400" b="0" dirty="0" smtClean="0">
                    <a:solidFill>
                      <a:schemeClr val="tx1">
                        <a:lumMod val="85000"/>
                        <a:lumOff val="15000"/>
                      </a:schemeClr>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点击此处更换文本 </a:t>
                </a:r>
                <a:endParaRPr lang="zh-CN" altLang="en-US" sz="1400" b="0" dirty="0">
                  <a:solidFill>
                    <a:schemeClr val="tx1">
                      <a:lumMod val="85000"/>
                      <a:lumOff val="15000"/>
                    </a:schemeClr>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grpSp>
          <p:nvGrpSpPr>
            <p:cNvPr id="47" name="Group 5"/>
            <p:cNvGrpSpPr/>
            <p:nvPr/>
          </p:nvGrpSpPr>
          <p:grpSpPr>
            <a:xfrm>
              <a:off x="3360424" y="1408801"/>
              <a:ext cx="1776124" cy="1067938"/>
              <a:chOff x="3360424" y="1358596"/>
              <a:chExt cx="1776124" cy="1067938"/>
            </a:xfrm>
          </p:grpSpPr>
          <p:sp>
            <p:nvSpPr>
              <p:cNvPr id="54" name="iS1ide-TextBox 156"/>
              <p:cNvSpPr txBox="1">
                <a:spLocks/>
              </p:cNvSpPr>
              <p:nvPr/>
            </p:nvSpPr>
            <p:spPr bwMode="auto">
              <a:xfrm>
                <a:off x="3360424" y="1358596"/>
                <a:ext cx="1776124" cy="289066"/>
              </a:xfrm>
              <a:prstGeom prst="rect">
                <a:avLst/>
              </a:prstGeom>
              <a:noFill/>
              <a:extLst/>
            </p:spPr>
            <p:txBody>
              <a:bodyPr wrap="none" lIns="0" tIns="0" rIns="0" bIns="0" anchor="ctr" anchorCtr="1">
                <a:noAutofit/>
              </a:bodyPr>
              <a:lstStyle/>
              <a:p>
                <a:pPr latinLnBrk="0"/>
                <a:r>
                  <a:rPr lang="zh-CN" altLang="en-US" sz="2000" dirty="0">
                    <a:solidFill>
                      <a:schemeClr val="accent2">
                        <a:lumMod val="100000"/>
                      </a:schemeClr>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p>
            </p:txBody>
          </p:sp>
          <p:sp>
            <p:nvSpPr>
              <p:cNvPr id="55" name="iS1ide-TextBox 157"/>
              <p:cNvSpPr txBox="1">
                <a:spLocks/>
              </p:cNvSpPr>
              <p:nvPr/>
            </p:nvSpPr>
            <p:spPr bwMode="auto">
              <a:xfrm>
                <a:off x="3360424" y="1647662"/>
                <a:ext cx="1776124" cy="778872"/>
              </a:xfrm>
              <a:prstGeom prst="rect">
                <a:avLst/>
              </a:prstGeom>
              <a:noFill/>
              <a:extLst/>
            </p:spPr>
            <p:txBody>
              <a:bodyPr wrap="square" lIns="90000" tIns="46800" rIns="90000" bIns="46800" anchor="t" anchorCtr="1">
                <a:noAutofit/>
              </a:bodyPr>
              <a:lstStyle/>
              <a:p>
                <a:pPr latinLnBrk="0">
                  <a:lnSpc>
                    <a:spcPct val="120000"/>
                  </a:lnSpc>
                </a:pPr>
                <a:r>
                  <a:rPr lang="zh-CN" altLang="en-US" sz="1400" b="0" dirty="0" smtClean="0">
                    <a:solidFill>
                      <a:schemeClr val="tx1">
                        <a:lumMod val="85000"/>
                        <a:lumOff val="15000"/>
                      </a:schemeClr>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点击此处更换文本 </a:t>
                </a:r>
                <a:endParaRPr lang="zh-CN" altLang="en-US" sz="1400" b="0" dirty="0">
                  <a:solidFill>
                    <a:schemeClr val="tx1">
                      <a:lumMod val="85000"/>
                      <a:lumOff val="15000"/>
                    </a:schemeClr>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grpSp>
          <p:nvGrpSpPr>
            <p:cNvPr id="48" name="Group 164"/>
            <p:cNvGrpSpPr/>
            <p:nvPr/>
          </p:nvGrpSpPr>
          <p:grpSpPr>
            <a:xfrm>
              <a:off x="6711545" y="1159898"/>
              <a:ext cx="1776124" cy="1067938"/>
              <a:chOff x="3360424" y="1358596"/>
              <a:chExt cx="1776124" cy="1067938"/>
            </a:xfrm>
          </p:grpSpPr>
          <p:sp>
            <p:nvSpPr>
              <p:cNvPr id="52" name="iS1ide-TextBox 165"/>
              <p:cNvSpPr txBox="1">
                <a:spLocks/>
              </p:cNvSpPr>
              <p:nvPr/>
            </p:nvSpPr>
            <p:spPr bwMode="auto">
              <a:xfrm>
                <a:off x="3360424" y="1358596"/>
                <a:ext cx="1776124" cy="289066"/>
              </a:xfrm>
              <a:prstGeom prst="rect">
                <a:avLst/>
              </a:prstGeom>
              <a:noFill/>
              <a:extLst/>
            </p:spPr>
            <p:txBody>
              <a:bodyPr wrap="none" lIns="0" tIns="0" rIns="0" bIns="0" anchor="ctr" anchorCtr="1">
                <a:noAutofit/>
              </a:bodyPr>
              <a:lstStyle/>
              <a:p>
                <a:pPr latinLnBrk="0"/>
                <a:r>
                  <a:rPr lang="zh-CN" altLang="en-US" sz="2000">
                    <a:solidFill>
                      <a:schemeClr val="accent4">
                        <a:lumMod val="100000"/>
                      </a:schemeClr>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p>
            </p:txBody>
          </p:sp>
          <p:sp>
            <p:nvSpPr>
              <p:cNvPr id="53" name="iS1ide-TextBox 166"/>
              <p:cNvSpPr txBox="1">
                <a:spLocks/>
              </p:cNvSpPr>
              <p:nvPr/>
            </p:nvSpPr>
            <p:spPr bwMode="auto">
              <a:xfrm>
                <a:off x="3360424" y="1647662"/>
                <a:ext cx="1776124" cy="778872"/>
              </a:xfrm>
              <a:prstGeom prst="rect">
                <a:avLst/>
              </a:prstGeom>
              <a:noFill/>
              <a:extLst/>
            </p:spPr>
            <p:txBody>
              <a:bodyPr wrap="square" lIns="90000" tIns="46800" rIns="90000" bIns="46800" anchor="t" anchorCtr="1">
                <a:noAutofit/>
              </a:bodyPr>
              <a:lstStyle/>
              <a:p>
                <a:pPr latinLnBrk="0">
                  <a:lnSpc>
                    <a:spcPct val="120000"/>
                  </a:lnSpc>
                </a:pPr>
                <a:r>
                  <a:rPr lang="zh-CN" altLang="en-US" sz="1400" b="0" dirty="0" smtClean="0">
                    <a:solidFill>
                      <a:schemeClr val="tx1">
                        <a:lumMod val="85000"/>
                        <a:lumOff val="15000"/>
                      </a:schemeClr>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点击此处更换文本 </a:t>
                </a:r>
                <a:endParaRPr lang="zh-CN" altLang="en-US" sz="1400" b="0" dirty="0">
                  <a:solidFill>
                    <a:schemeClr val="tx1">
                      <a:lumMod val="85000"/>
                      <a:lumOff val="15000"/>
                    </a:schemeClr>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grpSp>
          <p:nvGrpSpPr>
            <p:cNvPr id="49" name="Group 167"/>
            <p:cNvGrpSpPr/>
            <p:nvPr/>
          </p:nvGrpSpPr>
          <p:grpSpPr>
            <a:xfrm>
              <a:off x="10116520" y="1408801"/>
              <a:ext cx="1776124" cy="1067938"/>
              <a:chOff x="3360424" y="1358596"/>
              <a:chExt cx="1776124" cy="1067938"/>
            </a:xfrm>
          </p:grpSpPr>
          <p:sp>
            <p:nvSpPr>
              <p:cNvPr id="50" name="iS1ide-TextBox 168"/>
              <p:cNvSpPr txBox="1">
                <a:spLocks/>
              </p:cNvSpPr>
              <p:nvPr/>
            </p:nvSpPr>
            <p:spPr bwMode="auto">
              <a:xfrm>
                <a:off x="3360424" y="1358596"/>
                <a:ext cx="1776124" cy="289066"/>
              </a:xfrm>
              <a:prstGeom prst="rect">
                <a:avLst/>
              </a:prstGeom>
              <a:noFill/>
              <a:extLst/>
            </p:spPr>
            <p:txBody>
              <a:bodyPr wrap="none" lIns="0" tIns="0" rIns="0" bIns="0" anchor="ctr" anchorCtr="1">
                <a:noAutofit/>
              </a:bodyPr>
              <a:lstStyle/>
              <a:p>
                <a:pPr latinLnBrk="0"/>
                <a:r>
                  <a:rPr lang="zh-CN" altLang="en-US" sz="2000">
                    <a:solidFill>
                      <a:schemeClr val="accent6">
                        <a:lumMod val="100000"/>
                      </a:schemeClr>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p>
            </p:txBody>
          </p:sp>
          <p:sp>
            <p:nvSpPr>
              <p:cNvPr id="51" name="iS1ide-TextBox 169"/>
              <p:cNvSpPr txBox="1">
                <a:spLocks/>
              </p:cNvSpPr>
              <p:nvPr/>
            </p:nvSpPr>
            <p:spPr bwMode="auto">
              <a:xfrm>
                <a:off x="3360424" y="1647662"/>
                <a:ext cx="1776124" cy="778872"/>
              </a:xfrm>
              <a:prstGeom prst="rect">
                <a:avLst/>
              </a:prstGeom>
              <a:noFill/>
              <a:extLst/>
            </p:spPr>
            <p:txBody>
              <a:bodyPr wrap="square" lIns="90000" tIns="46800" rIns="90000" bIns="46800" anchor="t" anchorCtr="1">
                <a:noAutofit/>
              </a:bodyPr>
              <a:lstStyle/>
              <a:p>
                <a:pPr latinLnBrk="0">
                  <a:lnSpc>
                    <a:spcPct val="120000"/>
                  </a:lnSpc>
                </a:pPr>
                <a:r>
                  <a:rPr lang="zh-CN" altLang="en-US" sz="1400" b="0" dirty="0" smtClean="0">
                    <a:solidFill>
                      <a:schemeClr val="tx1">
                        <a:lumMod val="85000"/>
                        <a:lumOff val="15000"/>
                      </a:schemeClr>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点击此处更换文本 </a:t>
                </a:r>
                <a:endParaRPr lang="zh-CN" altLang="en-US" sz="1400" b="0" dirty="0">
                  <a:solidFill>
                    <a:schemeClr val="tx1">
                      <a:lumMod val="85000"/>
                      <a:lumOff val="15000"/>
                    </a:schemeClr>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grpSp>
    </p:spTree>
    <p:extLst>
      <p:ext uri="{BB962C8B-B14F-4D97-AF65-F5344CB8AC3E}">
        <p14:creationId xmlns:p14="http://schemas.microsoft.com/office/powerpoint/2010/main" val="1232124514"/>
      </p:ext>
    </p:extLst>
  </p:cSld>
  <p:clrMapOvr>
    <a:masterClrMapping/>
  </p:clrMapOvr>
  <mc:AlternateContent xmlns:mc="http://schemas.openxmlformats.org/markup-compatibility/2006" xmlns:p14="http://schemas.microsoft.com/office/powerpoint/2010/main">
    <mc:Choice Requires="p14">
      <p:transition spd="slow" p14:dur="1500" advTm="2000">
        <p:split orient="vert"/>
      </p:transition>
    </mc:Choice>
    <mc:Fallback xmlns="">
      <p:transition spd="slow" advTm="2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BFBFB"/>
        </a:solidFill>
        <a:effectLst/>
      </p:bgPr>
    </p:bg>
    <p:spTree>
      <p:nvGrpSpPr>
        <p:cNvPr id="1" name=""/>
        <p:cNvGrpSpPr/>
        <p:nvPr/>
      </p:nvGrpSpPr>
      <p:grpSpPr>
        <a:xfrm>
          <a:off x="0" y="0"/>
          <a:ext cx="0" cy="0"/>
          <a:chOff x="0" y="0"/>
          <a:chExt cx="0" cy="0"/>
        </a:xfrm>
      </p:grpSpPr>
      <p:sp>
        <p:nvSpPr>
          <p:cNvPr id="2" name="MH_Title"/>
          <p:cNvSpPr/>
          <p:nvPr>
            <p:custDataLst>
              <p:tags r:id="rId1"/>
            </p:custDataLst>
          </p:nvPr>
        </p:nvSpPr>
        <p:spPr>
          <a:xfrm>
            <a:off x="4707738" y="2265617"/>
            <a:ext cx="7484262" cy="737389"/>
          </a:xfrm>
          <a:custGeom>
            <a:avLst/>
            <a:gdLst>
              <a:gd name="connsiteX0" fmla="*/ 0 w 5609212"/>
              <a:gd name="connsiteY0" fmla="*/ 0 h 504056"/>
              <a:gd name="connsiteX1" fmla="*/ 5609212 w 5609212"/>
              <a:gd name="connsiteY1" fmla="*/ 0 h 504056"/>
              <a:gd name="connsiteX2" fmla="*/ 5609212 w 5609212"/>
              <a:gd name="connsiteY2" fmla="*/ 504056 h 504056"/>
              <a:gd name="connsiteX3" fmla="*/ 0 w 5609212"/>
              <a:gd name="connsiteY3" fmla="*/ 504056 h 504056"/>
              <a:gd name="connsiteX4" fmla="*/ 0 w 5609212"/>
              <a:gd name="connsiteY4" fmla="*/ 0 h 504056"/>
              <a:gd name="connsiteX0" fmla="*/ 0 w 5609212"/>
              <a:gd name="connsiteY0" fmla="*/ 0 h 504056"/>
              <a:gd name="connsiteX1" fmla="*/ 5609212 w 5609212"/>
              <a:gd name="connsiteY1" fmla="*/ 0 h 504056"/>
              <a:gd name="connsiteX2" fmla="*/ 5609212 w 5609212"/>
              <a:gd name="connsiteY2" fmla="*/ 504056 h 504056"/>
              <a:gd name="connsiteX3" fmla="*/ 128954 w 5609212"/>
              <a:gd name="connsiteY3" fmla="*/ 504056 h 504056"/>
              <a:gd name="connsiteX4" fmla="*/ 0 w 5609212"/>
              <a:gd name="connsiteY4" fmla="*/ 0 h 504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212" h="504056">
                <a:moveTo>
                  <a:pt x="0" y="0"/>
                </a:moveTo>
                <a:lnTo>
                  <a:pt x="5609212" y="0"/>
                </a:lnTo>
                <a:lnTo>
                  <a:pt x="5609212" y="504056"/>
                </a:lnTo>
                <a:lnTo>
                  <a:pt x="128954" y="504056"/>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36000" numCol="1" spcCol="0" rtlCol="0" fromWordArt="0" anchor="ctr" anchorCtr="0" forceAA="0" compatLnSpc="1">
            <a:prstTxWarp prst="textNoShape">
              <a:avLst/>
            </a:prstTxWarp>
            <a:normAutofit/>
          </a:bodyPr>
          <a:lstStyle/>
          <a:p>
            <a:pPr algn="ctr"/>
            <a:r>
              <a:rPr lang="zh-CN" altLang="en-US" sz="4000" b="1" spc="600" dirty="0" smtClean="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工作实践</a:t>
            </a:r>
            <a:endParaRPr lang="zh-CN" altLang="en-US" sz="4000" b="1" spc="600"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 name="PA_MH_Others_1"/>
          <p:cNvSpPr txBox="1"/>
          <p:nvPr>
            <p:custDataLst>
              <p:tags r:id="rId2"/>
            </p:custDataLst>
          </p:nvPr>
        </p:nvSpPr>
        <p:spPr>
          <a:xfrm>
            <a:off x="4635538" y="1513297"/>
            <a:ext cx="2324157" cy="773189"/>
          </a:xfrm>
          <a:prstGeom prst="rect">
            <a:avLst/>
          </a:prstGeom>
          <a:noFill/>
        </p:spPr>
        <p:txBody>
          <a:bodyPr wrap="square" rtlCol="0">
            <a:normAutofit/>
          </a:bodyPr>
          <a:lstStyle/>
          <a:p>
            <a:pPr algn="r"/>
            <a:r>
              <a:rPr lang="en-US" altLang="zh-CN" sz="3200" b="1" dirty="0">
                <a:solidFill>
                  <a:schemeClr val="accent1">
                    <a:lumMod val="40000"/>
                    <a:lumOff val="6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Chapter</a:t>
            </a:r>
            <a:endParaRPr lang="zh-CN" altLang="en-US" sz="3200" b="1" dirty="0">
              <a:solidFill>
                <a:schemeClr val="accent1">
                  <a:lumMod val="40000"/>
                  <a:lumOff val="6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 name="PA_MH_Number"/>
          <p:cNvSpPr txBox="1"/>
          <p:nvPr>
            <p:custDataLst>
              <p:tags r:id="rId3"/>
            </p:custDataLst>
          </p:nvPr>
        </p:nvSpPr>
        <p:spPr>
          <a:xfrm>
            <a:off x="6959694" y="1453513"/>
            <a:ext cx="1574705" cy="773189"/>
          </a:xfrm>
          <a:prstGeom prst="rect">
            <a:avLst/>
          </a:prstGeom>
          <a:noFill/>
        </p:spPr>
        <p:txBody>
          <a:bodyPr wrap="square" rtlCol="0">
            <a:noAutofit/>
          </a:bodyPr>
          <a:lstStyle/>
          <a:p>
            <a:r>
              <a:rPr lang="en-US" altLang="zh-CN" sz="4000" b="1" dirty="0">
                <a:solidFill>
                  <a:schemeClr val="accent1">
                    <a:lumMod val="40000"/>
                    <a:lumOff val="6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4</a:t>
            </a:r>
            <a:endParaRPr lang="zh-CN" altLang="en-US" sz="4000" b="1" dirty="0">
              <a:solidFill>
                <a:schemeClr val="accent1">
                  <a:lumMod val="40000"/>
                  <a:lumOff val="6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组合 7"/>
          <p:cNvGrpSpPr/>
          <p:nvPr/>
        </p:nvGrpSpPr>
        <p:grpSpPr>
          <a:xfrm>
            <a:off x="0" y="-24906"/>
            <a:ext cx="4210571" cy="6903226"/>
            <a:chOff x="0" y="-24906"/>
            <a:chExt cx="4210571" cy="6903226"/>
          </a:xfrm>
        </p:grpSpPr>
        <p:pic>
          <p:nvPicPr>
            <p:cNvPr id="6" name="图片 5"/>
            <p:cNvPicPr>
              <a:picLocks noChangeAspect="1"/>
            </p:cNvPicPr>
            <p:nvPr/>
          </p:nvPicPr>
          <p:blipFill rotWithShape="1">
            <a:blip r:embed="rId7">
              <a:extLst>
                <a:ext uri="{28A0092B-C50C-407E-A947-70E740481C1C}">
                  <a14:useLocalDpi xmlns:a14="http://schemas.microsoft.com/office/drawing/2010/main" val="0"/>
                </a:ext>
              </a:extLst>
            </a:blip>
            <a:srcRect r="74770"/>
            <a:stretch/>
          </p:blipFill>
          <p:spPr>
            <a:xfrm>
              <a:off x="0" y="-24906"/>
              <a:ext cx="3596640" cy="6903226"/>
            </a:xfrm>
            <a:prstGeom prst="rect">
              <a:avLst/>
            </a:prstGeom>
          </p:spPr>
        </p:pic>
        <p:pic>
          <p:nvPicPr>
            <p:cNvPr id="7" name="图片 6">
              <a:extLst>
                <a:ext uri="{FF2B5EF4-FFF2-40B4-BE49-F238E27FC236}">
                  <a16:creationId xmlns:a16="http://schemas.microsoft.com/office/drawing/2014/main" xmlns="" id="{B79A36E5-85D5-4764-8B01-0EC53D9274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4767" t="24467"/>
            <a:stretch/>
          </p:blipFill>
          <p:spPr>
            <a:xfrm flipH="1">
              <a:off x="1798320" y="2688244"/>
              <a:ext cx="2412251" cy="4190076"/>
            </a:xfrm>
            <a:prstGeom prst="rect">
              <a:avLst/>
            </a:prstGeom>
          </p:spPr>
        </p:pic>
      </p:grpSp>
      <p:pic>
        <p:nvPicPr>
          <p:cNvPr id="9" name="图片 8"/>
          <p:cNvPicPr>
            <a:picLocks noChangeAspect="1"/>
          </p:cNvPicPr>
          <p:nvPr/>
        </p:nvPicPr>
        <p:blipFill rotWithShape="1">
          <a:blip r:embed="rId7">
            <a:extLst>
              <a:ext uri="{28A0092B-C50C-407E-A947-70E740481C1C}">
                <a14:useLocalDpi xmlns:a14="http://schemas.microsoft.com/office/drawing/2010/main" val="0"/>
              </a:ext>
            </a:extLst>
          </a:blip>
          <a:srcRect l="44725" t="31862"/>
          <a:stretch/>
        </p:blipFill>
        <p:spPr>
          <a:xfrm>
            <a:off x="7894320" y="4277714"/>
            <a:ext cx="4297680" cy="2565552"/>
          </a:xfrm>
          <a:prstGeom prst="rect">
            <a:avLst/>
          </a:prstGeom>
        </p:spPr>
      </p:pic>
      <p:sp>
        <p:nvSpPr>
          <p:cNvPr id="10" name="MH_Title"/>
          <p:cNvSpPr txBox="1">
            <a:spLocks noChangeArrowheads="1"/>
          </p:cNvSpPr>
          <p:nvPr>
            <p:custDataLst>
              <p:tags r:id="rId4"/>
            </p:custDataLst>
          </p:nvPr>
        </p:nvSpPr>
        <p:spPr bwMode="auto">
          <a:xfrm>
            <a:off x="6232952" y="3440885"/>
            <a:ext cx="4433833" cy="161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pPr algn="ctr">
              <a:lnSpc>
                <a:spcPct val="150000"/>
              </a:lnSpc>
            </a:pPr>
            <a:r>
              <a:rPr lang="zh-CN" altLang="en-US"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此处更换</a:t>
            </a:r>
            <a:r>
              <a:rPr lang="zh-CN" altLang="en-US"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点击此处更换文本点击此处更换文本点击此处更换文本点击此处更换文本</a:t>
            </a:r>
          </a:p>
        </p:txBody>
      </p:sp>
    </p:spTree>
    <p:extLst>
      <p:ext uri="{BB962C8B-B14F-4D97-AF65-F5344CB8AC3E}">
        <p14:creationId xmlns:p14="http://schemas.microsoft.com/office/powerpoint/2010/main" val="3172936666"/>
      </p:ext>
    </p:extLst>
  </p:cSld>
  <p:clrMapOvr>
    <a:masterClrMapping/>
  </p:clrMapOvr>
  <mc:AlternateContent xmlns:mc="http://schemas.openxmlformats.org/markup-compatibility/2006" xmlns:p14="http://schemas.microsoft.com/office/powerpoint/2010/main">
    <mc:Choice Requires="p14">
      <p:transition spd="slow" p14:dur="3400" advTm="2000">
        <p14:revea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by="(-#ppt_w*2)" calcmode="lin" valueType="num">
                                      <p:cBhvr rctx="PPT">
                                        <p:cTn id="13" dur="500" autoRev="1" fill="hold">
                                          <p:stCondLst>
                                            <p:cond delay="0"/>
                                          </p:stCondLst>
                                        </p:cTn>
                                        <p:tgtEl>
                                          <p:spTgt spid="4"/>
                                        </p:tgtEl>
                                        <p:attrNameLst>
                                          <p:attrName>ppt_w</p:attrName>
                                        </p:attrNameLst>
                                      </p:cBhvr>
                                    </p:anim>
                                    <p:anim by="(#ppt_w*0.50)" calcmode="lin" valueType="num">
                                      <p:cBhvr>
                                        <p:cTn id="14" dur="500" decel="50000" autoRev="1" fill="hold">
                                          <p:stCondLst>
                                            <p:cond delay="0"/>
                                          </p:stCondLst>
                                        </p:cTn>
                                        <p:tgtEl>
                                          <p:spTgt spid="4"/>
                                        </p:tgtEl>
                                        <p:attrNameLst>
                                          <p:attrName>ppt_x</p:attrName>
                                        </p:attrNameLst>
                                      </p:cBhvr>
                                    </p:anim>
                                    <p:anim from="(-#ppt_h/2)" to="(#ppt_y)" calcmode="lin" valueType="num">
                                      <p:cBhvr>
                                        <p:cTn id="15" dur="1000" fill="hold">
                                          <p:stCondLst>
                                            <p:cond delay="0"/>
                                          </p:stCondLst>
                                        </p:cTn>
                                        <p:tgtEl>
                                          <p:spTgt spid="4"/>
                                        </p:tgtEl>
                                        <p:attrNameLst>
                                          <p:attrName>ppt_y</p:attrName>
                                        </p:attrNameLst>
                                      </p:cBhvr>
                                    </p:anim>
                                    <p:animRot by="21600000">
                                      <p:cBhvr>
                                        <p:cTn id="16" dur="1000" fill="hold">
                                          <p:stCondLst>
                                            <p:cond delay="0"/>
                                          </p:stCondLst>
                                        </p:cTn>
                                        <p:tgtEl>
                                          <p:spTgt spid="4"/>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22" presetClass="entr" presetSubtype="2"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right)">
                                      <p:cBhvr>
                                        <p:cTn id="21" dur="500"/>
                                        <p:tgtEl>
                                          <p:spTgt spid="2"/>
                                        </p:tgtEl>
                                      </p:cBhvr>
                                    </p:animEffect>
                                  </p:childTnLst>
                                </p:cTn>
                              </p:par>
                            </p:childTnLst>
                          </p:cTn>
                        </p:par>
                        <p:par>
                          <p:cTn id="22" fill="hold">
                            <p:stCondLst>
                              <p:cond delay="500"/>
                            </p:stCondLst>
                            <p:childTnLst>
                              <p:par>
                                <p:cTn id="23" presetID="22" presetClass="entr" presetSubtype="8"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1000"/>
                                        <p:tgtEl>
                                          <p:spTgt spid="10"/>
                                        </p:tgtEl>
                                      </p:cBhvr>
                                    </p:animEffect>
                                    <p:anim calcmode="lin" valueType="num">
                                      <p:cBhvr>
                                        <p:cTn id="31" dur="1000" fill="hold"/>
                                        <p:tgtEl>
                                          <p:spTgt spid="10"/>
                                        </p:tgtEl>
                                        <p:attrNameLst>
                                          <p:attrName>ppt_x</p:attrName>
                                        </p:attrNameLst>
                                      </p:cBhvr>
                                      <p:tavLst>
                                        <p:tav tm="0">
                                          <p:val>
                                            <p:strVal val="#ppt_x"/>
                                          </p:val>
                                        </p:tav>
                                        <p:tav tm="100000">
                                          <p:val>
                                            <p:strVal val="#ppt_x"/>
                                          </p:val>
                                        </p:tav>
                                      </p:tavLst>
                                    </p:anim>
                                    <p:anim calcmode="lin" valueType="num">
                                      <p:cBhvr>
                                        <p:cTn id="32" dur="1000" fill="hold"/>
                                        <p:tgtEl>
                                          <p:spTgt spid="10"/>
                                        </p:tgtEl>
                                        <p:attrNameLst>
                                          <p:attrName>ppt_y</p:attrName>
                                        </p:attrNameLst>
                                      </p:cBhvr>
                                      <p:tavLst>
                                        <p:tav tm="0">
                                          <p:val>
                                            <p:strVal val="#ppt_y+.1"/>
                                          </p:val>
                                        </p:tav>
                                        <p:tav tm="100000">
                                          <p:val>
                                            <p:strVal val="#ppt_y"/>
                                          </p:val>
                                        </p:tav>
                                      </p:tavLst>
                                    </p:anim>
                                  </p:childTnLst>
                                </p:cTn>
                              </p:par>
                            </p:childTnLst>
                          </p:cTn>
                        </p:par>
                        <p:par>
                          <p:cTn id="33" fill="hold">
                            <p:stCondLst>
                              <p:cond delay="1000"/>
                            </p:stCondLst>
                            <p:childTnLst>
                              <p:par>
                                <p:cTn id="34" presetID="22" presetClass="entr" presetSubtype="2"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right)">
                                      <p:cBhvr>
                                        <p:cTn id="3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BFBFB"/>
        </a:solidFill>
        <a:effectLst/>
      </p:bgPr>
    </p:bg>
    <p:spTree>
      <p:nvGrpSpPr>
        <p:cNvPr id="1" name=""/>
        <p:cNvGrpSpPr/>
        <p:nvPr/>
      </p:nvGrpSpPr>
      <p:grpSpPr>
        <a:xfrm>
          <a:off x="0" y="0"/>
          <a:ext cx="0" cy="0"/>
          <a:chOff x="0" y="0"/>
          <a:chExt cx="0" cy="0"/>
        </a:xfrm>
      </p:grpSpPr>
      <p:grpSp>
        <p:nvGrpSpPr>
          <p:cNvPr id="12" name="组合 11"/>
          <p:cNvGrpSpPr/>
          <p:nvPr/>
        </p:nvGrpSpPr>
        <p:grpSpPr>
          <a:xfrm>
            <a:off x="-2081671" y="0"/>
            <a:ext cx="15045831" cy="6873240"/>
            <a:chOff x="-2081671" y="0"/>
            <a:chExt cx="15045831" cy="6873240"/>
          </a:xfrm>
        </p:grpSpPr>
        <p:pic>
          <p:nvPicPr>
            <p:cNvPr id="6" name="图片 5"/>
            <p:cNvPicPr>
              <a:picLocks noChangeAspect="1"/>
            </p:cNvPicPr>
            <p:nvPr/>
          </p:nvPicPr>
          <p:blipFill rotWithShape="1">
            <a:blip r:embed="rId5">
              <a:extLst>
                <a:ext uri="{28A0092B-C50C-407E-A947-70E740481C1C}">
                  <a14:useLocalDpi xmlns:a14="http://schemas.microsoft.com/office/drawing/2010/main" val="0"/>
                </a:ext>
              </a:extLst>
            </a:blip>
            <a:srcRect r="74164"/>
            <a:stretch/>
          </p:blipFill>
          <p:spPr>
            <a:xfrm flipH="1">
              <a:off x="9310675" y="0"/>
              <a:ext cx="3653485" cy="6847840"/>
            </a:xfrm>
            <a:prstGeom prst="rect">
              <a:avLst/>
            </a:prstGeom>
          </p:spPr>
        </p:pic>
        <p:pic>
          <p:nvPicPr>
            <p:cNvPr id="7" name="图片 6"/>
            <p:cNvPicPr>
              <a:picLocks noChangeAspect="1"/>
            </p:cNvPicPr>
            <p:nvPr/>
          </p:nvPicPr>
          <p:blipFill rotWithShape="1">
            <a:blip r:embed="rId5">
              <a:extLst>
                <a:ext uri="{28A0092B-C50C-407E-A947-70E740481C1C}">
                  <a14:useLocalDpi xmlns:a14="http://schemas.microsoft.com/office/drawing/2010/main" val="0"/>
                </a:ext>
              </a:extLst>
            </a:blip>
            <a:srcRect l="66138" t="34074" r="-279"/>
            <a:stretch/>
          </p:blipFill>
          <p:spPr>
            <a:xfrm flipH="1">
              <a:off x="-2081671" y="2352040"/>
              <a:ext cx="4835029" cy="4521200"/>
            </a:xfrm>
            <a:prstGeom prst="rect">
              <a:avLst/>
            </a:prstGeom>
          </p:spPr>
        </p:pic>
        <p:grpSp>
          <p:nvGrpSpPr>
            <p:cNvPr id="8" name="组合 7"/>
            <p:cNvGrpSpPr/>
            <p:nvPr/>
          </p:nvGrpSpPr>
          <p:grpSpPr>
            <a:xfrm>
              <a:off x="308755" y="213360"/>
              <a:ext cx="574475" cy="496450"/>
              <a:chOff x="3631075" y="2611342"/>
              <a:chExt cx="668272" cy="577508"/>
            </a:xfrm>
          </p:grpSpPr>
          <p:sp>
            <p:nvSpPr>
              <p:cNvPr id="9" name="MH_Number_1">
                <a:hlinkClick r:id="rId6" action="ppaction://hlinksldjump"/>
              </p:cNvPr>
              <p:cNvSpPr/>
              <p:nvPr>
                <p:custDataLst>
                  <p:tags r:id="rId1"/>
                </p:custDataLst>
              </p:nvPr>
            </p:nvSpPr>
            <p:spPr>
              <a:xfrm rot="19752126">
                <a:off x="3631075" y="2633676"/>
                <a:ext cx="651438" cy="555174"/>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MH_Number_1">
                <a:hlinkClick r:id="rId6" action="ppaction://hlinksldjump"/>
              </p:cNvPr>
              <p:cNvSpPr/>
              <p:nvPr>
                <p:custDataLst>
                  <p:tags r:id="rId2"/>
                </p:custDataLst>
              </p:nvPr>
            </p:nvSpPr>
            <p:spPr>
              <a:xfrm rot="19752126">
                <a:off x="3761903" y="2611342"/>
                <a:ext cx="537444" cy="458025"/>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fontScale="92500" lnSpcReduction="20000"/>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1" name="文本框 10"/>
            <p:cNvSpPr txBox="1"/>
            <p:nvPr/>
          </p:nvSpPr>
          <p:spPr>
            <a:xfrm>
              <a:off x="1300480" y="209574"/>
              <a:ext cx="2621280" cy="523220"/>
            </a:xfrm>
            <a:prstGeom prst="rect">
              <a:avLst/>
            </a:prstGeom>
            <a:noFill/>
          </p:spPr>
          <p:txBody>
            <a:bodyPr wrap="square" rtlCol="0">
              <a:spAutoFit/>
            </a:bodyPr>
            <a:lstStyle/>
            <a:p>
              <a:r>
                <a:rPr lang="zh-CN" altLang="en-US" sz="2800" spc="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工作实践</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 name="组合 1"/>
          <p:cNvGrpSpPr/>
          <p:nvPr/>
        </p:nvGrpSpPr>
        <p:grpSpPr>
          <a:xfrm>
            <a:off x="0" y="1954719"/>
            <a:ext cx="12192000" cy="3394754"/>
            <a:chOff x="0" y="2381439"/>
            <a:chExt cx="12192000" cy="3394754"/>
          </a:xfrm>
        </p:grpSpPr>
        <p:grpSp>
          <p:nvGrpSpPr>
            <p:cNvPr id="13" name="组合 12"/>
            <p:cNvGrpSpPr/>
            <p:nvPr/>
          </p:nvGrpSpPr>
          <p:grpSpPr>
            <a:xfrm>
              <a:off x="0" y="3331831"/>
              <a:ext cx="12192000" cy="1144987"/>
              <a:chOff x="0" y="3331831"/>
              <a:chExt cx="12192000" cy="1144987"/>
            </a:xfrm>
          </p:grpSpPr>
          <p:cxnSp>
            <p:nvCxnSpPr>
              <p:cNvPr id="14" name="直接连接符 13"/>
              <p:cNvCxnSpPr/>
              <p:nvPr/>
            </p:nvCxnSpPr>
            <p:spPr>
              <a:xfrm>
                <a:off x="0" y="3903162"/>
                <a:ext cx="12192000" cy="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2150533" y="3331831"/>
                <a:ext cx="1083733" cy="5899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a:solidFill>
                      <a:srgbClr val="FFFFF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2015</a:t>
                </a:r>
                <a:endParaRPr lang="zh-CN" altLang="en-US" sz="2400">
                  <a:solidFill>
                    <a:srgbClr val="FFFFF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16" name="矩形 15"/>
              <p:cNvSpPr/>
              <p:nvPr/>
            </p:nvSpPr>
            <p:spPr>
              <a:xfrm>
                <a:off x="5607049" y="3331831"/>
                <a:ext cx="1083733" cy="5899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a:solidFill>
                      <a:srgbClr val="FFFFF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2017</a:t>
                </a:r>
                <a:endParaRPr lang="zh-CN" altLang="en-US" sz="2400">
                  <a:solidFill>
                    <a:srgbClr val="FFFFF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17" name="矩形 16"/>
              <p:cNvSpPr/>
              <p:nvPr/>
            </p:nvSpPr>
            <p:spPr>
              <a:xfrm>
                <a:off x="9065682" y="3331831"/>
                <a:ext cx="1083733" cy="58991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a:solidFill>
                      <a:srgbClr val="FFFFF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2019</a:t>
                </a:r>
                <a:endParaRPr lang="zh-CN" altLang="en-US" sz="2400">
                  <a:solidFill>
                    <a:srgbClr val="FFFFF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18" name="矩形 17"/>
              <p:cNvSpPr/>
              <p:nvPr/>
            </p:nvSpPr>
            <p:spPr>
              <a:xfrm>
                <a:off x="3879849" y="3889229"/>
                <a:ext cx="1083733" cy="5875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a:solidFill>
                      <a:srgbClr val="FFFFF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2016</a:t>
                </a:r>
                <a:endParaRPr lang="zh-CN" altLang="en-US" sz="2400">
                  <a:solidFill>
                    <a:srgbClr val="FFFFF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19" name="矩形 18"/>
              <p:cNvSpPr/>
              <p:nvPr/>
            </p:nvSpPr>
            <p:spPr>
              <a:xfrm>
                <a:off x="7336366" y="3889229"/>
                <a:ext cx="1083733" cy="58758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a:solidFill>
                      <a:srgbClr val="FFFFF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2018</a:t>
                </a:r>
                <a:endParaRPr lang="zh-CN" altLang="en-US" sz="2400">
                  <a:solidFill>
                    <a:srgbClr val="FFFFF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grpSp>
        <p:sp>
          <p:nvSpPr>
            <p:cNvPr id="20" name="Rectangle 42"/>
            <p:cNvSpPr/>
            <p:nvPr/>
          </p:nvSpPr>
          <p:spPr>
            <a:xfrm>
              <a:off x="1663964" y="2381441"/>
              <a:ext cx="2171170" cy="722204"/>
            </a:xfrm>
            <a:prstGeom prst="rect">
              <a:avLst/>
            </a:prstGeom>
            <a:noFill/>
            <a:ln w="12700" cap="flat" cmpd="sng" algn="ctr">
              <a:noFill/>
              <a:prstDash val="solid"/>
            </a:ln>
            <a:effectLst/>
          </p:spPr>
          <p:txBody>
            <a:bodyPr lIns="91440" tIns="0" rIns="91440" bIns="0" rtlCol="0" anchor="t"/>
            <a:lstStyle/>
            <a:p>
              <a:pPr algn="ctr">
                <a:defRPr/>
              </a:pPr>
              <a:r>
                <a:rPr lang="zh-CN" altLang="en-US" sz="1400"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endParaRPr lang="en-US" sz="1400"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1" name="Rectangle 42"/>
            <p:cNvSpPr/>
            <p:nvPr/>
          </p:nvSpPr>
          <p:spPr>
            <a:xfrm>
              <a:off x="5067565" y="2381440"/>
              <a:ext cx="2171170" cy="722204"/>
            </a:xfrm>
            <a:prstGeom prst="rect">
              <a:avLst/>
            </a:prstGeom>
            <a:noFill/>
            <a:ln w="12700" cap="flat" cmpd="sng" algn="ctr">
              <a:noFill/>
              <a:prstDash val="solid"/>
            </a:ln>
            <a:effectLst/>
          </p:spPr>
          <p:txBody>
            <a:bodyPr lIns="91440" tIns="0" rIns="91440" bIns="0" rtlCol="0" anchor="t"/>
            <a:lstStyle/>
            <a:p>
              <a:pPr algn="ctr">
                <a:defRPr/>
              </a:pPr>
              <a:r>
                <a:rPr lang="zh-CN" altLang="en-US" sz="1400"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endParaRPr lang="en-US" sz="1400"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2" name="Rectangle 42"/>
            <p:cNvSpPr/>
            <p:nvPr/>
          </p:nvSpPr>
          <p:spPr>
            <a:xfrm>
              <a:off x="8471166" y="2381439"/>
              <a:ext cx="2171170" cy="722204"/>
            </a:xfrm>
            <a:prstGeom prst="rect">
              <a:avLst/>
            </a:prstGeom>
            <a:noFill/>
            <a:ln w="12700" cap="flat" cmpd="sng" algn="ctr">
              <a:noFill/>
              <a:prstDash val="solid"/>
            </a:ln>
            <a:effectLst/>
          </p:spPr>
          <p:txBody>
            <a:bodyPr lIns="91440" tIns="0" rIns="91440" bIns="0" rtlCol="0" anchor="t"/>
            <a:lstStyle/>
            <a:p>
              <a:pPr algn="ctr">
                <a:defRPr/>
              </a:pPr>
              <a:r>
                <a:rPr lang="zh-CN" altLang="en-US" sz="1400"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endParaRPr lang="en-US" sz="1400"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3" name="Rectangle 42"/>
            <p:cNvSpPr/>
            <p:nvPr/>
          </p:nvSpPr>
          <p:spPr>
            <a:xfrm>
              <a:off x="3376878" y="4702682"/>
              <a:ext cx="2171170" cy="1073511"/>
            </a:xfrm>
            <a:prstGeom prst="rect">
              <a:avLst/>
            </a:prstGeom>
            <a:noFill/>
            <a:ln w="12700" cap="flat" cmpd="sng" algn="ctr">
              <a:noFill/>
              <a:prstDash val="solid"/>
            </a:ln>
            <a:effectLst/>
          </p:spPr>
          <p:txBody>
            <a:bodyPr lIns="91440" tIns="0" rIns="91440" bIns="0" rtlCol="0" anchor="t"/>
            <a:lstStyle/>
            <a:p>
              <a:pPr algn="ctr">
                <a:defRPr/>
              </a:pPr>
              <a:r>
                <a:rPr lang="zh-CN" altLang="en-US" sz="1400"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endParaRPr lang="en-US" sz="1400"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4" name="Rectangle 42"/>
            <p:cNvSpPr/>
            <p:nvPr/>
          </p:nvSpPr>
          <p:spPr>
            <a:xfrm>
              <a:off x="6780479" y="4702681"/>
              <a:ext cx="2171170" cy="1073511"/>
            </a:xfrm>
            <a:prstGeom prst="rect">
              <a:avLst/>
            </a:prstGeom>
            <a:noFill/>
            <a:ln w="12700" cap="flat" cmpd="sng" algn="ctr">
              <a:noFill/>
              <a:prstDash val="solid"/>
            </a:ln>
            <a:effectLst/>
          </p:spPr>
          <p:txBody>
            <a:bodyPr lIns="91440" tIns="0" rIns="91440" bIns="0" rtlCol="0" anchor="t"/>
            <a:lstStyle/>
            <a:p>
              <a:pPr algn="ctr">
                <a:defRPr/>
              </a:pPr>
              <a:r>
                <a:rPr lang="zh-CN" altLang="en-US" sz="1400"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endParaRPr lang="en-US" sz="1400"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grpSp>
    </p:spTree>
    <p:extLst>
      <p:ext uri="{BB962C8B-B14F-4D97-AF65-F5344CB8AC3E}">
        <p14:creationId xmlns:p14="http://schemas.microsoft.com/office/powerpoint/2010/main" val="3613003287"/>
      </p:ext>
    </p:extLst>
  </p:cSld>
  <p:clrMapOvr>
    <a:masterClrMapping/>
  </p:clrMapOvr>
  <mc:AlternateContent xmlns:mc="http://schemas.openxmlformats.org/markup-compatibility/2006" xmlns:p14="http://schemas.microsoft.com/office/powerpoint/2010/main">
    <mc:Choice Requires="p14">
      <p:transition spd="slow" p14:dur="3400" advTm="2000">
        <p14:revea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BFBFB"/>
        </a:solidFill>
        <a:effectLst/>
      </p:bgPr>
    </p:bg>
    <p:spTree>
      <p:nvGrpSpPr>
        <p:cNvPr id="1" name=""/>
        <p:cNvGrpSpPr/>
        <p:nvPr/>
      </p:nvGrpSpPr>
      <p:grpSpPr>
        <a:xfrm>
          <a:off x="0" y="0"/>
          <a:ext cx="0" cy="0"/>
          <a:chOff x="0" y="0"/>
          <a:chExt cx="0" cy="0"/>
        </a:xfrm>
      </p:grpSpPr>
      <p:sp>
        <p:nvSpPr>
          <p:cNvPr id="19" name="PA_MH_Number_1">
            <a:hlinkClick r:id="rId21" action="ppaction://hlinksldjump"/>
          </p:cNvPr>
          <p:cNvSpPr txBox="1"/>
          <p:nvPr>
            <p:custDataLst>
              <p:tags r:id="rId1"/>
            </p:custDataLst>
          </p:nvPr>
        </p:nvSpPr>
        <p:spPr>
          <a:xfrm>
            <a:off x="2541452" y="2759213"/>
            <a:ext cx="527960" cy="544277"/>
          </a:xfrm>
          <a:prstGeom prst="rect">
            <a:avLst/>
          </a:prstGeom>
          <a:noFill/>
        </p:spPr>
        <p:txBody>
          <a:bodyPr wrap="square" lIns="0" tIns="0" rIns="0" bIns="0" rtlCol="0" anchor="ctr" anchorCtr="0">
            <a:noAutofit/>
          </a:bodyPr>
          <a:lstStyle/>
          <a:p>
            <a:pPr algn="ctr"/>
            <a:r>
              <a:rPr lang="en-US" altLang="zh-CN" sz="28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01</a:t>
            </a:r>
            <a:endParaRPr lang="zh-CN" altLang="en-US" sz="28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PA_MH_Entry_1">
            <a:hlinkClick r:id="rId21" action="ppaction://hlinksldjump"/>
          </p:cNvPr>
          <p:cNvSpPr txBox="1"/>
          <p:nvPr>
            <p:custDataLst>
              <p:tags r:id="rId2"/>
            </p:custDataLst>
          </p:nvPr>
        </p:nvSpPr>
        <p:spPr>
          <a:xfrm>
            <a:off x="3586481" y="2750141"/>
            <a:ext cx="3284887" cy="544277"/>
          </a:xfrm>
          <a:prstGeom prst="rect">
            <a:avLst/>
          </a:prstGeom>
          <a:noFill/>
        </p:spPr>
        <p:txBody>
          <a:bodyPr wrap="square" lIns="0" tIns="0" rIns="0" bIns="0" rtlCol="0" anchor="ctr" anchorCtr="0">
            <a:normAutofit/>
          </a:bodyPr>
          <a:lstStyle/>
          <a:p>
            <a:r>
              <a:rPr lang="zh-CN" altLang="en-US" sz="3200" spc="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个人信息</a:t>
            </a:r>
            <a:endParaRPr lang="zh-CN" altLang="en-US" sz="32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1" name="PA_MH_Number_2">
            <a:hlinkClick r:id="rId22" action="ppaction://hlinksldjump"/>
          </p:cNvPr>
          <p:cNvSpPr txBox="1"/>
          <p:nvPr>
            <p:custDataLst>
              <p:tags r:id="rId3"/>
            </p:custDataLst>
          </p:nvPr>
        </p:nvSpPr>
        <p:spPr>
          <a:xfrm>
            <a:off x="2541452" y="3651801"/>
            <a:ext cx="527960" cy="544277"/>
          </a:xfrm>
          <a:prstGeom prst="rect">
            <a:avLst/>
          </a:prstGeom>
          <a:noFill/>
        </p:spPr>
        <p:txBody>
          <a:bodyPr wrap="square" lIns="0" tIns="0" rIns="0" bIns="0" rtlCol="0" anchor="ctr" anchorCtr="0">
            <a:noAutofit/>
          </a:bodyPr>
          <a:lstStyle>
            <a:defPPr>
              <a:defRPr lang="zh-CN"/>
            </a:defPPr>
            <a:lvl1pPr algn="ctr">
              <a:defRPr sz="2000">
                <a:solidFill>
                  <a:srgbClr val="00B0F0"/>
                </a:solidFill>
                <a:latin typeface="华文中宋" panose="02010600040101010101" pitchFamily="2" charset="-122"/>
                <a:ea typeface="华文中宋" panose="02010600040101010101" pitchFamily="2" charset="-122"/>
              </a:defRPr>
            </a:lvl1pPr>
          </a:lstStyle>
          <a:p>
            <a:r>
              <a:rPr lang="en-US" altLang="zh-CN" sz="2800" b="1">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02</a:t>
            </a:r>
            <a:endParaRPr lang="zh-CN" altLang="en-US" sz="2800" b="1"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2" name="PA_MH_Entry_2">
            <a:hlinkClick r:id="rId22" action="ppaction://hlinksldjump"/>
          </p:cNvPr>
          <p:cNvSpPr txBox="1"/>
          <p:nvPr>
            <p:custDataLst>
              <p:tags r:id="rId4"/>
            </p:custDataLst>
          </p:nvPr>
        </p:nvSpPr>
        <p:spPr>
          <a:xfrm>
            <a:off x="3586481" y="3642729"/>
            <a:ext cx="3284887" cy="544277"/>
          </a:xfrm>
          <a:prstGeom prst="rect">
            <a:avLst/>
          </a:prstGeom>
          <a:noFill/>
        </p:spPr>
        <p:txBody>
          <a:bodyPr wrap="square" lIns="0" tIns="0" rIns="0" bIns="0" rtlCol="0" anchor="ctr" anchorCtr="0">
            <a:normAutofit/>
          </a:bodyPr>
          <a:lstStyle>
            <a:defPPr>
              <a:defRPr lang="zh-CN"/>
            </a:defPPr>
            <a:lvl1pPr>
              <a:defRPr sz="1600">
                <a:solidFill>
                  <a:srgbClr val="333333"/>
                </a:solidFill>
                <a:latin typeface="华文细黑" panose="02010600040101010101" pitchFamily="2" charset="-122"/>
                <a:ea typeface="华文细黑" panose="02010600040101010101" pitchFamily="2" charset="-122"/>
              </a:defRPr>
            </a:lvl1pPr>
          </a:lstStyle>
          <a:p>
            <a:r>
              <a:rPr lang="zh-CN" altLang="en-US" sz="3200" spc="600" dirty="0" smtClean="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教育经历</a:t>
            </a:r>
            <a:endParaRPr lang="zh-CN" altLang="en-US" sz="3200" spc="6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3" name="PA_MH_Number_3">
            <a:hlinkClick r:id="rId23" action="ppaction://hlinksldjump"/>
          </p:cNvPr>
          <p:cNvSpPr txBox="1"/>
          <p:nvPr>
            <p:custDataLst>
              <p:tags r:id="rId5"/>
            </p:custDataLst>
          </p:nvPr>
        </p:nvSpPr>
        <p:spPr>
          <a:xfrm>
            <a:off x="2541452" y="4544389"/>
            <a:ext cx="527960" cy="544277"/>
          </a:xfrm>
          <a:prstGeom prst="rect">
            <a:avLst/>
          </a:prstGeom>
          <a:noFill/>
        </p:spPr>
        <p:txBody>
          <a:bodyPr wrap="square" lIns="0" tIns="0" rIns="0" bIns="0" rtlCol="0" anchor="ctr" anchorCtr="0">
            <a:noAutofit/>
          </a:bodyPr>
          <a:lstStyle>
            <a:defPPr>
              <a:defRPr lang="zh-CN"/>
            </a:defPPr>
            <a:lvl1pPr algn="ctr">
              <a:defRPr sz="2000">
                <a:solidFill>
                  <a:srgbClr val="00B0F0"/>
                </a:solidFill>
                <a:latin typeface="华文中宋" panose="02010600040101010101" pitchFamily="2" charset="-122"/>
                <a:ea typeface="华文中宋" panose="02010600040101010101" pitchFamily="2" charset="-122"/>
              </a:defRPr>
            </a:lvl1pPr>
          </a:lstStyle>
          <a:p>
            <a:r>
              <a:rPr lang="en-US" altLang="zh-CN" sz="2800" b="1">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03</a:t>
            </a:r>
            <a:endParaRPr lang="zh-CN" altLang="en-US" sz="2800" b="1"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PA_MH_Entry_3">
            <a:hlinkClick r:id="rId23" action="ppaction://hlinksldjump"/>
          </p:cNvPr>
          <p:cNvSpPr txBox="1"/>
          <p:nvPr>
            <p:custDataLst>
              <p:tags r:id="rId6"/>
            </p:custDataLst>
          </p:nvPr>
        </p:nvSpPr>
        <p:spPr>
          <a:xfrm>
            <a:off x="3586481" y="4535317"/>
            <a:ext cx="3284887" cy="544277"/>
          </a:xfrm>
          <a:prstGeom prst="rect">
            <a:avLst/>
          </a:prstGeom>
          <a:noFill/>
        </p:spPr>
        <p:txBody>
          <a:bodyPr wrap="square" lIns="0" tIns="0" rIns="0" bIns="0" rtlCol="0" anchor="ctr" anchorCtr="0">
            <a:normAutofit/>
          </a:bodyPr>
          <a:lstStyle>
            <a:defPPr>
              <a:defRPr lang="zh-CN"/>
            </a:defPPr>
            <a:lvl1pPr>
              <a:defRPr sz="1600">
                <a:solidFill>
                  <a:srgbClr val="333333"/>
                </a:solidFill>
                <a:latin typeface="华文细黑" panose="02010600040101010101" pitchFamily="2" charset="-122"/>
                <a:ea typeface="华文细黑" panose="02010600040101010101" pitchFamily="2" charset="-122"/>
              </a:defRPr>
            </a:lvl1pPr>
          </a:lstStyle>
          <a:p>
            <a:r>
              <a:rPr lang="zh-CN" altLang="en-US" sz="3200" spc="600" dirty="0" smtClean="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荣誉奖励</a:t>
            </a:r>
            <a:endParaRPr lang="zh-CN" altLang="en-US" sz="3200" spc="6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5" name="PA_MH_Number_4">
            <a:hlinkClick r:id="rId24" action="ppaction://hlinksldjump"/>
          </p:cNvPr>
          <p:cNvSpPr txBox="1"/>
          <p:nvPr>
            <p:custDataLst>
              <p:tags r:id="rId7"/>
            </p:custDataLst>
          </p:nvPr>
        </p:nvSpPr>
        <p:spPr>
          <a:xfrm>
            <a:off x="2541452" y="5436976"/>
            <a:ext cx="527960" cy="544277"/>
          </a:xfrm>
          <a:prstGeom prst="rect">
            <a:avLst/>
          </a:prstGeom>
          <a:noFill/>
        </p:spPr>
        <p:txBody>
          <a:bodyPr wrap="square" lIns="0" tIns="0" rIns="0" bIns="0" rtlCol="0" anchor="ctr" anchorCtr="0">
            <a:noAutofit/>
          </a:bodyPr>
          <a:lstStyle>
            <a:defPPr>
              <a:defRPr lang="zh-CN"/>
            </a:defPPr>
            <a:lvl1pPr algn="ctr">
              <a:defRPr sz="2000">
                <a:solidFill>
                  <a:srgbClr val="00B0F0"/>
                </a:solidFill>
                <a:latin typeface="华文中宋" panose="02010600040101010101" pitchFamily="2" charset="-122"/>
                <a:ea typeface="华文中宋" panose="02010600040101010101" pitchFamily="2" charset="-122"/>
              </a:defRPr>
            </a:lvl1pPr>
          </a:lstStyle>
          <a:p>
            <a:r>
              <a:rPr lang="en-US" altLang="zh-CN" sz="2800" b="1">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04</a:t>
            </a:r>
            <a:endParaRPr lang="zh-CN" altLang="en-US" sz="2800" b="1"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6" name="PA_MH_Entry_4">
            <a:hlinkClick r:id="rId24" action="ppaction://hlinksldjump"/>
          </p:cNvPr>
          <p:cNvSpPr txBox="1"/>
          <p:nvPr>
            <p:custDataLst>
              <p:tags r:id="rId8"/>
            </p:custDataLst>
          </p:nvPr>
        </p:nvSpPr>
        <p:spPr>
          <a:xfrm>
            <a:off x="3586481" y="5427904"/>
            <a:ext cx="3284887" cy="544277"/>
          </a:xfrm>
          <a:prstGeom prst="rect">
            <a:avLst/>
          </a:prstGeom>
          <a:noFill/>
        </p:spPr>
        <p:txBody>
          <a:bodyPr wrap="square" lIns="0" tIns="0" rIns="0" bIns="0" rtlCol="0" anchor="ctr" anchorCtr="0">
            <a:normAutofit/>
          </a:bodyPr>
          <a:lstStyle>
            <a:defPPr>
              <a:defRPr lang="zh-CN"/>
            </a:defPPr>
            <a:lvl1pPr>
              <a:defRPr sz="1600">
                <a:solidFill>
                  <a:srgbClr val="333333"/>
                </a:solidFill>
                <a:latin typeface="华文细黑" panose="02010600040101010101" pitchFamily="2" charset="-122"/>
                <a:ea typeface="华文细黑" panose="02010600040101010101" pitchFamily="2" charset="-122"/>
              </a:defRPr>
            </a:lvl1pPr>
          </a:lstStyle>
          <a:p>
            <a:r>
              <a:rPr lang="zh-CN" altLang="en-US" sz="3200" spc="600" dirty="0" smtClean="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工作实践</a:t>
            </a:r>
            <a:endParaRPr lang="zh-CN" altLang="en-US" sz="3200" spc="6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cxnSp>
        <p:nvCxnSpPr>
          <p:cNvPr id="27" name="PA_MH_Others_1"/>
          <p:cNvCxnSpPr/>
          <p:nvPr>
            <p:custDataLst>
              <p:tags r:id="rId9"/>
            </p:custDataLst>
          </p:nvPr>
        </p:nvCxnSpPr>
        <p:spPr>
          <a:xfrm>
            <a:off x="3314016" y="2876512"/>
            <a:ext cx="0" cy="319314"/>
          </a:xfrm>
          <a:prstGeom prst="line">
            <a:avLst/>
          </a:prstGeom>
          <a:ln w="25400">
            <a:solidFill>
              <a:srgbClr val="D1D1D1"/>
            </a:solidFill>
          </a:ln>
        </p:spPr>
        <p:style>
          <a:lnRef idx="1">
            <a:schemeClr val="accent1"/>
          </a:lnRef>
          <a:fillRef idx="0">
            <a:schemeClr val="accent1"/>
          </a:fillRef>
          <a:effectRef idx="0">
            <a:schemeClr val="accent1"/>
          </a:effectRef>
          <a:fontRef idx="minor">
            <a:schemeClr val="tx1"/>
          </a:fontRef>
        </p:style>
      </p:cxnSp>
      <p:cxnSp>
        <p:nvCxnSpPr>
          <p:cNvPr id="28" name="PA_MH_Others_2"/>
          <p:cNvCxnSpPr/>
          <p:nvPr>
            <p:custDataLst>
              <p:tags r:id="rId10"/>
            </p:custDataLst>
          </p:nvPr>
        </p:nvCxnSpPr>
        <p:spPr>
          <a:xfrm>
            <a:off x="3314016" y="3769701"/>
            <a:ext cx="0" cy="319314"/>
          </a:xfrm>
          <a:prstGeom prst="line">
            <a:avLst/>
          </a:prstGeom>
          <a:ln w="25400">
            <a:solidFill>
              <a:srgbClr val="D1D1D1"/>
            </a:solidFill>
          </a:ln>
        </p:spPr>
        <p:style>
          <a:lnRef idx="1">
            <a:schemeClr val="accent1"/>
          </a:lnRef>
          <a:fillRef idx="0">
            <a:schemeClr val="accent1"/>
          </a:fillRef>
          <a:effectRef idx="0">
            <a:schemeClr val="accent1"/>
          </a:effectRef>
          <a:fontRef idx="minor">
            <a:schemeClr val="tx1"/>
          </a:fontRef>
        </p:style>
      </p:cxnSp>
      <p:cxnSp>
        <p:nvCxnSpPr>
          <p:cNvPr id="29" name="PA_MH_Others_3"/>
          <p:cNvCxnSpPr/>
          <p:nvPr>
            <p:custDataLst>
              <p:tags r:id="rId11"/>
            </p:custDataLst>
          </p:nvPr>
        </p:nvCxnSpPr>
        <p:spPr>
          <a:xfrm>
            <a:off x="3314016" y="4662890"/>
            <a:ext cx="0" cy="319314"/>
          </a:xfrm>
          <a:prstGeom prst="line">
            <a:avLst/>
          </a:prstGeom>
          <a:ln w="25400">
            <a:solidFill>
              <a:srgbClr val="D1D1D1"/>
            </a:solidFill>
          </a:ln>
        </p:spPr>
        <p:style>
          <a:lnRef idx="1">
            <a:schemeClr val="accent1"/>
          </a:lnRef>
          <a:fillRef idx="0">
            <a:schemeClr val="accent1"/>
          </a:fillRef>
          <a:effectRef idx="0">
            <a:schemeClr val="accent1"/>
          </a:effectRef>
          <a:fontRef idx="minor">
            <a:schemeClr val="tx1"/>
          </a:fontRef>
        </p:style>
      </p:cxnSp>
      <p:cxnSp>
        <p:nvCxnSpPr>
          <p:cNvPr id="30" name="PA_MH_Others_4"/>
          <p:cNvCxnSpPr/>
          <p:nvPr>
            <p:custDataLst>
              <p:tags r:id="rId12"/>
            </p:custDataLst>
          </p:nvPr>
        </p:nvCxnSpPr>
        <p:spPr>
          <a:xfrm>
            <a:off x="3314016" y="5556079"/>
            <a:ext cx="0" cy="319314"/>
          </a:xfrm>
          <a:prstGeom prst="line">
            <a:avLst/>
          </a:prstGeom>
          <a:ln w="25400">
            <a:solidFill>
              <a:srgbClr val="D1D1D1"/>
            </a:solidFill>
          </a:ln>
        </p:spPr>
        <p:style>
          <a:lnRef idx="1">
            <a:schemeClr val="accent1"/>
          </a:lnRef>
          <a:fillRef idx="0">
            <a:schemeClr val="accent1"/>
          </a:fillRef>
          <a:effectRef idx="0">
            <a:schemeClr val="accent1"/>
          </a:effectRef>
          <a:fontRef idx="minor">
            <a:schemeClr val="tx1"/>
          </a:fontRef>
        </p:style>
      </p:cxnSp>
      <p:sp>
        <p:nvSpPr>
          <p:cNvPr id="31" name="MH_Others_10"/>
          <p:cNvSpPr/>
          <p:nvPr>
            <p:custDataLst>
              <p:tags r:id="rId13"/>
            </p:custDataLst>
          </p:nvPr>
        </p:nvSpPr>
        <p:spPr>
          <a:xfrm>
            <a:off x="4715351" y="1416944"/>
            <a:ext cx="7476649" cy="504056"/>
          </a:xfrm>
          <a:custGeom>
            <a:avLst/>
            <a:gdLst>
              <a:gd name="connsiteX0" fmla="*/ 0 w 5609212"/>
              <a:gd name="connsiteY0" fmla="*/ 0 h 504056"/>
              <a:gd name="connsiteX1" fmla="*/ 5609212 w 5609212"/>
              <a:gd name="connsiteY1" fmla="*/ 0 h 504056"/>
              <a:gd name="connsiteX2" fmla="*/ 5609212 w 5609212"/>
              <a:gd name="connsiteY2" fmla="*/ 504056 h 504056"/>
              <a:gd name="connsiteX3" fmla="*/ 0 w 5609212"/>
              <a:gd name="connsiteY3" fmla="*/ 504056 h 504056"/>
              <a:gd name="connsiteX4" fmla="*/ 0 w 5609212"/>
              <a:gd name="connsiteY4" fmla="*/ 0 h 504056"/>
              <a:gd name="connsiteX0" fmla="*/ 0 w 5609212"/>
              <a:gd name="connsiteY0" fmla="*/ 0 h 504056"/>
              <a:gd name="connsiteX1" fmla="*/ 5609212 w 5609212"/>
              <a:gd name="connsiteY1" fmla="*/ 0 h 504056"/>
              <a:gd name="connsiteX2" fmla="*/ 5609212 w 5609212"/>
              <a:gd name="connsiteY2" fmla="*/ 504056 h 504056"/>
              <a:gd name="connsiteX3" fmla="*/ 128954 w 5609212"/>
              <a:gd name="connsiteY3" fmla="*/ 504056 h 504056"/>
              <a:gd name="connsiteX4" fmla="*/ 0 w 5609212"/>
              <a:gd name="connsiteY4" fmla="*/ 0 h 504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212" h="504056">
                <a:moveTo>
                  <a:pt x="0" y="0"/>
                </a:moveTo>
                <a:lnTo>
                  <a:pt x="5609212" y="0"/>
                </a:lnTo>
                <a:lnTo>
                  <a:pt x="5609212" y="504056"/>
                </a:lnTo>
                <a:lnTo>
                  <a:pt x="128954" y="504056"/>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2" name="PA_MH_Others_11"/>
          <p:cNvSpPr txBox="1"/>
          <p:nvPr>
            <p:custDataLst>
              <p:tags r:id="rId14"/>
            </p:custDataLst>
          </p:nvPr>
        </p:nvSpPr>
        <p:spPr>
          <a:xfrm>
            <a:off x="4643084" y="812972"/>
            <a:ext cx="1344398" cy="584775"/>
          </a:xfrm>
          <a:prstGeom prst="rect">
            <a:avLst/>
          </a:prstGeom>
          <a:noFill/>
        </p:spPr>
        <p:txBody>
          <a:bodyPr wrap="square" rtlCol="0">
            <a:noAutofit/>
          </a:bodyPr>
          <a:lstStyle/>
          <a:p>
            <a:pPr algn="r"/>
            <a:r>
              <a:rPr lang="zh-CN" altLang="en-US" sz="32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目录</a:t>
            </a:r>
          </a:p>
        </p:txBody>
      </p:sp>
      <p:cxnSp>
        <p:nvCxnSpPr>
          <p:cNvPr id="33" name="PA_MH_Others_12"/>
          <p:cNvCxnSpPr/>
          <p:nvPr>
            <p:custDataLst>
              <p:tags r:id="rId15"/>
            </p:custDataLst>
          </p:nvPr>
        </p:nvCxnSpPr>
        <p:spPr>
          <a:xfrm>
            <a:off x="6053385" y="946550"/>
            <a:ext cx="5970" cy="346644"/>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4" name="PA_MH_Others_13"/>
          <p:cNvSpPr txBox="1"/>
          <p:nvPr>
            <p:custDataLst>
              <p:tags r:id="rId16"/>
            </p:custDataLst>
          </p:nvPr>
        </p:nvSpPr>
        <p:spPr>
          <a:xfrm>
            <a:off x="6125256" y="796708"/>
            <a:ext cx="3350742" cy="646331"/>
          </a:xfrm>
          <a:prstGeom prst="rect">
            <a:avLst/>
          </a:prstGeom>
          <a:noFill/>
        </p:spPr>
        <p:txBody>
          <a:bodyPr wrap="square" rtlCol="0">
            <a:noAutofit/>
          </a:bodyPr>
          <a:lstStyle/>
          <a:p>
            <a:r>
              <a:rPr lang="en-US" altLang="zh-CN" sz="3600"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CONTENTS</a:t>
            </a:r>
            <a:endParaRPr lang="zh-CN" altLang="en-US" sz="3600"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5" name="MH_Others_14"/>
          <p:cNvSpPr/>
          <p:nvPr>
            <p:custDataLst>
              <p:tags r:id="rId17"/>
            </p:custDataLst>
          </p:nvPr>
        </p:nvSpPr>
        <p:spPr>
          <a:xfrm>
            <a:off x="-105" y="258126"/>
            <a:ext cx="4473442" cy="1336316"/>
          </a:xfrm>
          <a:custGeom>
            <a:avLst/>
            <a:gdLst>
              <a:gd name="connsiteX0" fmla="*/ 0 w 3356114"/>
              <a:gd name="connsiteY0" fmla="*/ 0 h 1620180"/>
              <a:gd name="connsiteX1" fmla="*/ 3356114 w 3356114"/>
              <a:gd name="connsiteY1" fmla="*/ 0 h 1620180"/>
              <a:gd name="connsiteX2" fmla="*/ 3356114 w 3356114"/>
              <a:gd name="connsiteY2" fmla="*/ 1620180 h 1620180"/>
              <a:gd name="connsiteX3" fmla="*/ 0 w 3356114"/>
              <a:gd name="connsiteY3" fmla="*/ 1620180 h 1620180"/>
              <a:gd name="connsiteX4" fmla="*/ 0 w 3356114"/>
              <a:gd name="connsiteY4" fmla="*/ 0 h 1620180"/>
              <a:gd name="connsiteX0" fmla="*/ 0 w 3356114"/>
              <a:gd name="connsiteY0" fmla="*/ 0 h 1620180"/>
              <a:gd name="connsiteX1" fmla="*/ 3027868 w 3356114"/>
              <a:gd name="connsiteY1" fmla="*/ 23446 h 1620180"/>
              <a:gd name="connsiteX2" fmla="*/ 3356114 w 3356114"/>
              <a:gd name="connsiteY2" fmla="*/ 1620180 h 1620180"/>
              <a:gd name="connsiteX3" fmla="*/ 0 w 3356114"/>
              <a:gd name="connsiteY3" fmla="*/ 1620180 h 1620180"/>
              <a:gd name="connsiteX4" fmla="*/ 0 w 3356114"/>
              <a:gd name="connsiteY4" fmla="*/ 0 h 1620180"/>
              <a:gd name="connsiteX0" fmla="*/ 0 w 3356114"/>
              <a:gd name="connsiteY0" fmla="*/ 0 h 1620180"/>
              <a:gd name="connsiteX1" fmla="*/ 2957529 w 3356114"/>
              <a:gd name="connsiteY1" fmla="*/ 23446 h 1620180"/>
              <a:gd name="connsiteX2" fmla="*/ 3356114 w 3356114"/>
              <a:gd name="connsiteY2" fmla="*/ 1620180 h 1620180"/>
              <a:gd name="connsiteX3" fmla="*/ 0 w 3356114"/>
              <a:gd name="connsiteY3" fmla="*/ 1620180 h 1620180"/>
              <a:gd name="connsiteX4" fmla="*/ 0 w 3356114"/>
              <a:gd name="connsiteY4" fmla="*/ 0 h 1620180"/>
              <a:gd name="connsiteX0" fmla="*/ 0 w 3356114"/>
              <a:gd name="connsiteY0" fmla="*/ 0 h 1620180"/>
              <a:gd name="connsiteX1" fmla="*/ 3004422 w 3356114"/>
              <a:gd name="connsiteY1" fmla="*/ 9189 h 1620180"/>
              <a:gd name="connsiteX2" fmla="*/ 3356114 w 3356114"/>
              <a:gd name="connsiteY2" fmla="*/ 1620180 h 1620180"/>
              <a:gd name="connsiteX3" fmla="*/ 0 w 3356114"/>
              <a:gd name="connsiteY3" fmla="*/ 1620180 h 1620180"/>
              <a:gd name="connsiteX4" fmla="*/ 0 w 3356114"/>
              <a:gd name="connsiteY4" fmla="*/ 0 h 1620180"/>
              <a:gd name="connsiteX0" fmla="*/ 0 w 3356114"/>
              <a:gd name="connsiteY0" fmla="*/ 5069 h 1625249"/>
              <a:gd name="connsiteX1" fmla="*/ 3051314 w 3356114"/>
              <a:gd name="connsiteY1" fmla="*/ 0 h 1625249"/>
              <a:gd name="connsiteX2" fmla="*/ 3356114 w 3356114"/>
              <a:gd name="connsiteY2" fmla="*/ 1625249 h 1625249"/>
              <a:gd name="connsiteX3" fmla="*/ 0 w 3356114"/>
              <a:gd name="connsiteY3" fmla="*/ 1625249 h 1625249"/>
              <a:gd name="connsiteX4" fmla="*/ 0 w 3356114"/>
              <a:gd name="connsiteY4" fmla="*/ 5069 h 1625249"/>
              <a:gd name="connsiteX0" fmla="*/ 0 w 3356114"/>
              <a:gd name="connsiteY0" fmla="*/ 5069 h 1625249"/>
              <a:gd name="connsiteX1" fmla="*/ 3016145 w 3356114"/>
              <a:gd name="connsiteY1" fmla="*/ 0 h 1625249"/>
              <a:gd name="connsiteX2" fmla="*/ 3356114 w 3356114"/>
              <a:gd name="connsiteY2" fmla="*/ 1625249 h 1625249"/>
              <a:gd name="connsiteX3" fmla="*/ 0 w 3356114"/>
              <a:gd name="connsiteY3" fmla="*/ 1625249 h 1625249"/>
              <a:gd name="connsiteX4" fmla="*/ 0 w 3356114"/>
              <a:gd name="connsiteY4" fmla="*/ 5069 h 1625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6114" h="1625249">
                <a:moveTo>
                  <a:pt x="0" y="5069"/>
                </a:moveTo>
                <a:lnTo>
                  <a:pt x="3016145" y="0"/>
                </a:lnTo>
                <a:lnTo>
                  <a:pt x="3356114" y="1625249"/>
                </a:lnTo>
                <a:lnTo>
                  <a:pt x="0" y="1625249"/>
                </a:lnTo>
                <a:lnTo>
                  <a:pt x="0" y="506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algn="ctr"/>
            <a:endParaRPr lang="zh-CN" altLang="en-US" dirty="0">
              <a:solidFill>
                <a:srgbClr val="7EC23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6" name="MH_Others_15"/>
          <p:cNvSpPr/>
          <p:nvPr>
            <p:custDataLst>
              <p:tags r:id="rId18"/>
            </p:custDataLst>
          </p:nvPr>
        </p:nvSpPr>
        <p:spPr>
          <a:xfrm>
            <a:off x="-11264" y="755480"/>
            <a:ext cx="4207441" cy="401637"/>
          </a:xfrm>
          <a:custGeom>
            <a:avLst/>
            <a:gdLst>
              <a:gd name="connsiteX0" fmla="*/ 1857013 w 3156552"/>
              <a:gd name="connsiteY0" fmla="*/ 104678 h 401637"/>
              <a:gd name="connsiteX1" fmla="*/ 1929021 w 3156552"/>
              <a:gd name="connsiteY1" fmla="*/ 104678 h 401637"/>
              <a:gd name="connsiteX2" fmla="*/ 1929021 w 3156552"/>
              <a:gd name="connsiteY2" fmla="*/ 297257 h 401637"/>
              <a:gd name="connsiteX3" fmla="*/ 1857013 w 3156552"/>
              <a:gd name="connsiteY3" fmla="*/ 297257 h 401637"/>
              <a:gd name="connsiteX4" fmla="*/ 1702944 w 3156552"/>
              <a:gd name="connsiteY4" fmla="*/ 104678 h 401637"/>
              <a:gd name="connsiteX5" fmla="*/ 1774952 w 3156552"/>
              <a:gd name="connsiteY5" fmla="*/ 104678 h 401637"/>
              <a:gd name="connsiteX6" fmla="*/ 1774952 w 3156552"/>
              <a:gd name="connsiteY6" fmla="*/ 297257 h 401637"/>
              <a:gd name="connsiteX7" fmla="*/ 1702944 w 3156552"/>
              <a:gd name="connsiteY7" fmla="*/ 297257 h 401637"/>
              <a:gd name="connsiteX8" fmla="*/ 1548875 w 3156552"/>
              <a:gd name="connsiteY8" fmla="*/ 104678 h 401637"/>
              <a:gd name="connsiteX9" fmla="*/ 1620883 w 3156552"/>
              <a:gd name="connsiteY9" fmla="*/ 104678 h 401637"/>
              <a:gd name="connsiteX10" fmla="*/ 1620883 w 3156552"/>
              <a:gd name="connsiteY10" fmla="*/ 297257 h 401637"/>
              <a:gd name="connsiteX11" fmla="*/ 1548875 w 3156552"/>
              <a:gd name="connsiteY11" fmla="*/ 297257 h 401637"/>
              <a:gd name="connsiteX12" fmla="*/ 1394806 w 3156552"/>
              <a:gd name="connsiteY12" fmla="*/ 104678 h 401637"/>
              <a:gd name="connsiteX13" fmla="*/ 1466814 w 3156552"/>
              <a:gd name="connsiteY13" fmla="*/ 104678 h 401637"/>
              <a:gd name="connsiteX14" fmla="*/ 1466814 w 3156552"/>
              <a:gd name="connsiteY14" fmla="*/ 297257 h 401637"/>
              <a:gd name="connsiteX15" fmla="*/ 1394806 w 3156552"/>
              <a:gd name="connsiteY15" fmla="*/ 297257 h 401637"/>
              <a:gd name="connsiteX16" fmla="*/ 1240737 w 3156552"/>
              <a:gd name="connsiteY16" fmla="*/ 104678 h 401637"/>
              <a:gd name="connsiteX17" fmla="*/ 1312745 w 3156552"/>
              <a:gd name="connsiteY17" fmla="*/ 104678 h 401637"/>
              <a:gd name="connsiteX18" fmla="*/ 1312745 w 3156552"/>
              <a:gd name="connsiteY18" fmla="*/ 297257 h 401637"/>
              <a:gd name="connsiteX19" fmla="*/ 1240737 w 3156552"/>
              <a:gd name="connsiteY19" fmla="*/ 297257 h 401637"/>
              <a:gd name="connsiteX20" fmla="*/ 1086668 w 3156552"/>
              <a:gd name="connsiteY20" fmla="*/ 104678 h 401637"/>
              <a:gd name="connsiteX21" fmla="*/ 1158676 w 3156552"/>
              <a:gd name="connsiteY21" fmla="*/ 104678 h 401637"/>
              <a:gd name="connsiteX22" fmla="*/ 1158676 w 3156552"/>
              <a:gd name="connsiteY22" fmla="*/ 297257 h 401637"/>
              <a:gd name="connsiteX23" fmla="*/ 1086668 w 3156552"/>
              <a:gd name="connsiteY23" fmla="*/ 297257 h 401637"/>
              <a:gd name="connsiteX24" fmla="*/ 932599 w 3156552"/>
              <a:gd name="connsiteY24" fmla="*/ 104678 h 401637"/>
              <a:gd name="connsiteX25" fmla="*/ 1004607 w 3156552"/>
              <a:gd name="connsiteY25" fmla="*/ 104678 h 401637"/>
              <a:gd name="connsiteX26" fmla="*/ 1004607 w 3156552"/>
              <a:gd name="connsiteY26" fmla="*/ 297257 h 401637"/>
              <a:gd name="connsiteX27" fmla="*/ 932599 w 3156552"/>
              <a:gd name="connsiteY27" fmla="*/ 297257 h 401637"/>
              <a:gd name="connsiteX28" fmla="*/ 778530 w 3156552"/>
              <a:gd name="connsiteY28" fmla="*/ 104678 h 401637"/>
              <a:gd name="connsiteX29" fmla="*/ 850538 w 3156552"/>
              <a:gd name="connsiteY29" fmla="*/ 104678 h 401637"/>
              <a:gd name="connsiteX30" fmla="*/ 850538 w 3156552"/>
              <a:gd name="connsiteY30" fmla="*/ 297257 h 401637"/>
              <a:gd name="connsiteX31" fmla="*/ 778530 w 3156552"/>
              <a:gd name="connsiteY31" fmla="*/ 297257 h 401637"/>
              <a:gd name="connsiteX32" fmla="*/ 622824 w 3156552"/>
              <a:gd name="connsiteY32" fmla="*/ 104678 h 401637"/>
              <a:gd name="connsiteX33" fmla="*/ 694832 w 3156552"/>
              <a:gd name="connsiteY33" fmla="*/ 104678 h 401637"/>
              <a:gd name="connsiteX34" fmla="*/ 694832 w 3156552"/>
              <a:gd name="connsiteY34" fmla="*/ 297257 h 401637"/>
              <a:gd name="connsiteX35" fmla="*/ 622824 w 3156552"/>
              <a:gd name="connsiteY35" fmla="*/ 297257 h 401637"/>
              <a:gd name="connsiteX36" fmla="*/ 467118 w 3156552"/>
              <a:gd name="connsiteY36" fmla="*/ 104678 h 401637"/>
              <a:gd name="connsiteX37" fmla="*/ 539126 w 3156552"/>
              <a:gd name="connsiteY37" fmla="*/ 104678 h 401637"/>
              <a:gd name="connsiteX38" fmla="*/ 539126 w 3156552"/>
              <a:gd name="connsiteY38" fmla="*/ 297257 h 401637"/>
              <a:gd name="connsiteX39" fmla="*/ 467118 w 3156552"/>
              <a:gd name="connsiteY39" fmla="*/ 297257 h 401637"/>
              <a:gd name="connsiteX40" fmla="*/ 311412 w 3156552"/>
              <a:gd name="connsiteY40" fmla="*/ 104678 h 401637"/>
              <a:gd name="connsiteX41" fmla="*/ 383420 w 3156552"/>
              <a:gd name="connsiteY41" fmla="*/ 104678 h 401637"/>
              <a:gd name="connsiteX42" fmla="*/ 383420 w 3156552"/>
              <a:gd name="connsiteY42" fmla="*/ 297257 h 401637"/>
              <a:gd name="connsiteX43" fmla="*/ 311412 w 3156552"/>
              <a:gd name="connsiteY43" fmla="*/ 297257 h 401637"/>
              <a:gd name="connsiteX44" fmla="*/ 155706 w 3156552"/>
              <a:gd name="connsiteY44" fmla="*/ 104678 h 401637"/>
              <a:gd name="connsiteX45" fmla="*/ 227714 w 3156552"/>
              <a:gd name="connsiteY45" fmla="*/ 104678 h 401637"/>
              <a:gd name="connsiteX46" fmla="*/ 227714 w 3156552"/>
              <a:gd name="connsiteY46" fmla="*/ 297257 h 401637"/>
              <a:gd name="connsiteX47" fmla="*/ 155706 w 3156552"/>
              <a:gd name="connsiteY47" fmla="*/ 297257 h 401637"/>
              <a:gd name="connsiteX48" fmla="*/ 0 w 3156552"/>
              <a:gd name="connsiteY48" fmla="*/ 104678 h 401637"/>
              <a:gd name="connsiteX49" fmla="*/ 72008 w 3156552"/>
              <a:gd name="connsiteY49" fmla="*/ 104678 h 401637"/>
              <a:gd name="connsiteX50" fmla="*/ 72008 w 3156552"/>
              <a:gd name="connsiteY50" fmla="*/ 297257 h 401637"/>
              <a:gd name="connsiteX51" fmla="*/ 0 w 3156552"/>
              <a:gd name="connsiteY51" fmla="*/ 297257 h 401637"/>
              <a:gd name="connsiteX52" fmla="*/ 2955734 w 3156552"/>
              <a:gd name="connsiteY52" fmla="*/ 0 h 401637"/>
              <a:gd name="connsiteX53" fmla="*/ 3156552 w 3156552"/>
              <a:gd name="connsiteY53" fmla="*/ 200819 h 401637"/>
              <a:gd name="connsiteX54" fmla="*/ 2955734 w 3156552"/>
              <a:gd name="connsiteY54" fmla="*/ 401637 h 401637"/>
              <a:gd name="connsiteX55" fmla="*/ 2955734 w 3156552"/>
              <a:gd name="connsiteY55" fmla="*/ 301228 h 401637"/>
              <a:gd name="connsiteX56" fmla="*/ 2004424 w 3156552"/>
              <a:gd name="connsiteY56" fmla="*/ 301228 h 401637"/>
              <a:gd name="connsiteX57" fmla="*/ 2004424 w 3156552"/>
              <a:gd name="connsiteY57" fmla="*/ 100409 h 401637"/>
              <a:gd name="connsiteX58" fmla="*/ 2955734 w 3156552"/>
              <a:gd name="connsiteY58" fmla="*/ 100409 h 401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3156552" h="401637">
                <a:moveTo>
                  <a:pt x="1857013" y="104678"/>
                </a:moveTo>
                <a:lnTo>
                  <a:pt x="1929021" y="104678"/>
                </a:lnTo>
                <a:lnTo>
                  <a:pt x="1929021" y="297257"/>
                </a:lnTo>
                <a:lnTo>
                  <a:pt x="1857013" y="297257"/>
                </a:lnTo>
                <a:close/>
                <a:moveTo>
                  <a:pt x="1702944" y="104678"/>
                </a:moveTo>
                <a:lnTo>
                  <a:pt x="1774952" y="104678"/>
                </a:lnTo>
                <a:lnTo>
                  <a:pt x="1774952" y="297257"/>
                </a:lnTo>
                <a:lnTo>
                  <a:pt x="1702944" y="297257"/>
                </a:lnTo>
                <a:close/>
                <a:moveTo>
                  <a:pt x="1548875" y="104678"/>
                </a:moveTo>
                <a:lnTo>
                  <a:pt x="1620883" y="104678"/>
                </a:lnTo>
                <a:lnTo>
                  <a:pt x="1620883" y="297257"/>
                </a:lnTo>
                <a:lnTo>
                  <a:pt x="1548875" y="297257"/>
                </a:lnTo>
                <a:close/>
                <a:moveTo>
                  <a:pt x="1394806" y="104678"/>
                </a:moveTo>
                <a:lnTo>
                  <a:pt x="1466814" y="104678"/>
                </a:lnTo>
                <a:lnTo>
                  <a:pt x="1466814" y="297257"/>
                </a:lnTo>
                <a:lnTo>
                  <a:pt x="1394806" y="297257"/>
                </a:lnTo>
                <a:close/>
                <a:moveTo>
                  <a:pt x="1240737" y="104678"/>
                </a:moveTo>
                <a:lnTo>
                  <a:pt x="1312745" y="104678"/>
                </a:lnTo>
                <a:lnTo>
                  <a:pt x="1312745" y="297257"/>
                </a:lnTo>
                <a:lnTo>
                  <a:pt x="1240737" y="297257"/>
                </a:lnTo>
                <a:close/>
                <a:moveTo>
                  <a:pt x="1086668" y="104678"/>
                </a:moveTo>
                <a:lnTo>
                  <a:pt x="1158676" y="104678"/>
                </a:lnTo>
                <a:lnTo>
                  <a:pt x="1158676" y="297257"/>
                </a:lnTo>
                <a:lnTo>
                  <a:pt x="1086668" y="297257"/>
                </a:lnTo>
                <a:close/>
                <a:moveTo>
                  <a:pt x="932599" y="104678"/>
                </a:moveTo>
                <a:lnTo>
                  <a:pt x="1004607" y="104678"/>
                </a:lnTo>
                <a:lnTo>
                  <a:pt x="1004607" y="297257"/>
                </a:lnTo>
                <a:lnTo>
                  <a:pt x="932599" y="297257"/>
                </a:lnTo>
                <a:close/>
                <a:moveTo>
                  <a:pt x="778530" y="104678"/>
                </a:moveTo>
                <a:lnTo>
                  <a:pt x="850538" y="104678"/>
                </a:lnTo>
                <a:lnTo>
                  <a:pt x="850538" y="297257"/>
                </a:lnTo>
                <a:lnTo>
                  <a:pt x="778530" y="297257"/>
                </a:lnTo>
                <a:close/>
                <a:moveTo>
                  <a:pt x="622824" y="104678"/>
                </a:moveTo>
                <a:lnTo>
                  <a:pt x="694832" y="104678"/>
                </a:lnTo>
                <a:lnTo>
                  <a:pt x="694832" y="297257"/>
                </a:lnTo>
                <a:lnTo>
                  <a:pt x="622824" y="297257"/>
                </a:lnTo>
                <a:close/>
                <a:moveTo>
                  <a:pt x="467118" y="104678"/>
                </a:moveTo>
                <a:lnTo>
                  <a:pt x="539126" y="104678"/>
                </a:lnTo>
                <a:lnTo>
                  <a:pt x="539126" y="297257"/>
                </a:lnTo>
                <a:lnTo>
                  <a:pt x="467118" y="297257"/>
                </a:lnTo>
                <a:close/>
                <a:moveTo>
                  <a:pt x="311412" y="104678"/>
                </a:moveTo>
                <a:lnTo>
                  <a:pt x="383420" y="104678"/>
                </a:lnTo>
                <a:lnTo>
                  <a:pt x="383420" y="297257"/>
                </a:lnTo>
                <a:lnTo>
                  <a:pt x="311412" y="297257"/>
                </a:lnTo>
                <a:close/>
                <a:moveTo>
                  <a:pt x="155706" y="104678"/>
                </a:moveTo>
                <a:lnTo>
                  <a:pt x="227714" y="104678"/>
                </a:lnTo>
                <a:lnTo>
                  <a:pt x="227714" y="297257"/>
                </a:lnTo>
                <a:lnTo>
                  <a:pt x="155706" y="297257"/>
                </a:lnTo>
                <a:close/>
                <a:moveTo>
                  <a:pt x="0" y="104678"/>
                </a:moveTo>
                <a:lnTo>
                  <a:pt x="72008" y="104678"/>
                </a:lnTo>
                <a:lnTo>
                  <a:pt x="72008" y="297257"/>
                </a:lnTo>
                <a:lnTo>
                  <a:pt x="0" y="297257"/>
                </a:lnTo>
                <a:close/>
                <a:moveTo>
                  <a:pt x="2955734" y="0"/>
                </a:moveTo>
                <a:lnTo>
                  <a:pt x="3156552" y="200819"/>
                </a:lnTo>
                <a:lnTo>
                  <a:pt x="2955734" y="401637"/>
                </a:lnTo>
                <a:lnTo>
                  <a:pt x="2955734" y="301228"/>
                </a:lnTo>
                <a:lnTo>
                  <a:pt x="2004424" y="301228"/>
                </a:lnTo>
                <a:lnTo>
                  <a:pt x="2004424" y="100409"/>
                </a:lnTo>
                <a:lnTo>
                  <a:pt x="2955734" y="100409"/>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42" name="组合 41"/>
          <p:cNvGrpSpPr/>
          <p:nvPr/>
        </p:nvGrpSpPr>
        <p:grpSpPr>
          <a:xfrm>
            <a:off x="6632258" y="2131275"/>
            <a:ext cx="5559742" cy="4711991"/>
            <a:chOff x="6632258" y="2131275"/>
            <a:chExt cx="5559742" cy="4711991"/>
          </a:xfrm>
        </p:grpSpPr>
        <p:pic>
          <p:nvPicPr>
            <p:cNvPr id="40" name="图片 39"/>
            <p:cNvPicPr>
              <a:picLocks noChangeAspect="1"/>
            </p:cNvPicPr>
            <p:nvPr/>
          </p:nvPicPr>
          <p:blipFill rotWithShape="1">
            <a:blip r:embed="rId25">
              <a:extLst>
                <a:ext uri="{28A0092B-C50C-407E-A947-70E740481C1C}">
                  <a14:useLocalDpi xmlns:a14="http://schemas.microsoft.com/office/drawing/2010/main" val="0"/>
                </a:ext>
              </a:extLst>
            </a:blip>
            <a:srcRect l="44725" t="31862"/>
            <a:stretch/>
          </p:blipFill>
          <p:spPr>
            <a:xfrm>
              <a:off x="6632258" y="3524311"/>
              <a:ext cx="5559742" cy="3318955"/>
            </a:xfrm>
            <a:prstGeom prst="rect">
              <a:avLst/>
            </a:prstGeom>
          </p:spPr>
        </p:pic>
        <p:pic>
          <p:nvPicPr>
            <p:cNvPr id="41" name="图片 40">
              <a:extLst>
                <a:ext uri="{FF2B5EF4-FFF2-40B4-BE49-F238E27FC236}">
                  <a16:creationId xmlns:a16="http://schemas.microsoft.com/office/drawing/2014/main" xmlns="" id="{B79A36E5-85D5-4764-8B01-0EC53D9274D2}"/>
                </a:ext>
              </a:extLst>
            </p:cNvPr>
            <p:cNvPicPr>
              <a:picLocks noChangeAspect="1"/>
            </p:cNvPicPr>
            <p:nvPr/>
          </p:nvPicPr>
          <p:blipFill rotWithShape="1">
            <a:blip r:embed="rId26" cstate="print">
              <a:extLst>
                <a:ext uri="{28A0092B-C50C-407E-A947-70E740481C1C}">
                  <a14:useLocalDpi xmlns:a14="http://schemas.microsoft.com/office/drawing/2010/main" val="0"/>
                </a:ext>
              </a:extLst>
            </a:blip>
            <a:srcRect l="34767" t="24467"/>
            <a:stretch/>
          </p:blipFill>
          <p:spPr>
            <a:xfrm>
              <a:off x="9412129" y="2131275"/>
              <a:ext cx="2712720" cy="4711991"/>
            </a:xfrm>
            <a:prstGeom prst="rect">
              <a:avLst/>
            </a:prstGeom>
          </p:spPr>
        </p:pic>
      </p:grpSp>
    </p:spTree>
    <p:extLst>
      <p:ext uri="{BB962C8B-B14F-4D97-AF65-F5344CB8AC3E}">
        <p14:creationId xmlns:p14="http://schemas.microsoft.com/office/powerpoint/2010/main" val="198025689"/>
      </p:ext>
    </p:extLst>
  </p:cSld>
  <p:clrMapOvr>
    <a:masterClrMapping/>
  </p:clrMapOvr>
  <mc:AlternateContent xmlns:mc="http://schemas.openxmlformats.org/markup-compatibility/2006" xmlns:p14="http://schemas.microsoft.com/office/powerpoint/2010/main">
    <mc:Choice Requires="p14">
      <p:transition p14:dur="100" advTm="2000">
        <p:cut/>
      </p:transition>
    </mc:Choice>
    <mc:Fallback xmlns="">
      <p:transition advTm="2000">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wipe(left)">
                                      <p:cBhvr>
                                        <p:cTn id="10" dur="500"/>
                                        <p:tgtEl>
                                          <p:spTgt spid="3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grpId="0" nodeType="click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right)">
                                      <p:cBhvr>
                                        <p:cTn id="15" dur="500"/>
                                        <p:tgtEl>
                                          <p:spTgt spid="31"/>
                                        </p:tgtEl>
                                      </p:cBhvr>
                                    </p:animEffec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grpId="0" nodeType="clickEffect">
                                  <p:stCondLst>
                                    <p:cond delay="0"/>
                                  </p:stCondLst>
                                  <p:iterate type="lt">
                                    <p:tmPct val="10000"/>
                                  </p:iterate>
                                  <p:childTnLst>
                                    <p:set>
                                      <p:cBhvr>
                                        <p:cTn id="19" dur="1" fill="hold">
                                          <p:stCondLst>
                                            <p:cond delay="0"/>
                                          </p:stCondLst>
                                        </p:cTn>
                                        <p:tgtEl>
                                          <p:spTgt spid="34"/>
                                        </p:tgtEl>
                                        <p:attrNameLst>
                                          <p:attrName>style.visibility</p:attrName>
                                        </p:attrNameLst>
                                      </p:cBhvr>
                                      <p:to>
                                        <p:strVal val="visible"/>
                                      </p:to>
                                    </p:set>
                                    <p:anim by="(-#ppt_w*2)" calcmode="lin" valueType="num">
                                      <p:cBhvr rctx="PPT">
                                        <p:cTn id="20" dur="500" autoRev="1" fill="hold">
                                          <p:stCondLst>
                                            <p:cond delay="0"/>
                                          </p:stCondLst>
                                        </p:cTn>
                                        <p:tgtEl>
                                          <p:spTgt spid="34"/>
                                        </p:tgtEl>
                                        <p:attrNameLst>
                                          <p:attrName>ppt_w</p:attrName>
                                        </p:attrNameLst>
                                      </p:cBhvr>
                                    </p:anim>
                                    <p:anim by="(#ppt_w*0.50)" calcmode="lin" valueType="num">
                                      <p:cBhvr>
                                        <p:cTn id="21" dur="500" decel="50000" autoRev="1" fill="hold">
                                          <p:stCondLst>
                                            <p:cond delay="0"/>
                                          </p:stCondLst>
                                        </p:cTn>
                                        <p:tgtEl>
                                          <p:spTgt spid="34"/>
                                        </p:tgtEl>
                                        <p:attrNameLst>
                                          <p:attrName>ppt_x</p:attrName>
                                        </p:attrNameLst>
                                      </p:cBhvr>
                                    </p:anim>
                                    <p:anim from="(-#ppt_h/2)" to="(#ppt_y)" calcmode="lin" valueType="num">
                                      <p:cBhvr>
                                        <p:cTn id="22" dur="1000" fill="hold">
                                          <p:stCondLst>
                                            <p:cond delay="0"/>
                                          </p:stCondLst>
                                        </p:cTn>
                                        <p:tgtEl>
                                          <p:spTgt spid="34"/>
                                        </p:tgtEl>
                                        <p:attrNameLst>
                                          <p:attrName>ppt_y</p:attrName>
                                        </p:attrNameLst>
                                      </p:cBhvr>
                                    </p:anim>
                                    <p:animRot by="21600000">
                                      <p:cBhvr>
                                        <p:cTn id="23" dur="1000" fill="hold">
                                          <p:stCondLst>
                                            <p:cond delay="0"/>
                                          </p:stCondLst>
                                        </p:cTn>
                                        <p:tgtEl>
                                          <p:spTgt spid="34"/>
                                        </p:tgtEl>
                                        <p:attrNameLst>
                                          <p:attrName>r</p:attrName>
                                        </p:attrNameLst>
                                      </p:cBhvr>
                                    </p:animRot>
                                  </p:childTnLst>
                                </p:cTn>
                              </p:par>
                              <p:par>
                                <p:cTn id="24" presetID="56" presetClass="entr" presetSubtype="0" fill="hold" grpId="0" nodeType="withEffect">
                                  <p:stCondLst>
                                    <p:cond delay="0"/>
                                  </p:stCondLst>
                                  <p:iterate type="lt">
                                    <p:tmPct val="10000"/>
                                  </p:iterate>
                                  <p:childTnLst>
                                    <p:set>
                                      <p:cBhvr>
                                        <p:cTn id="25" dur="1" fill="hold">
                                          <p:stCondLst>
                                            <p:cond delay="0"/>
                                          </p:stCondLst>
                                        </p:cTn>
                                        <p:tgtEl>
                                          <p:spTgt spid="32"/>
                                        </p:tgtEl>
                                        <p:attrNameLst>
                                          <p:attrName>style.visibility</p:attrName>
                                        </p:attrNameLst>
                                      </p:cBhvr>
                                      <p:to>
                                        <p:strVal val="visible"/>
                                      </p:to>
                                    </p:set>
                                    <p:anim by="(-#ppt_w*2)" calcmode="lin" valueType="num">
                                      <p:cBhvr rctx="PPT">
                                        <p:cTn id="26" dur="500" autoRev="1" fill="hold">
                                          <p:stCondLst>
                                            <p:cond delay="0"/>
                                          </p:stCondLst>
                                        </p:cTn>
                                        <p:tgtEl>
                                          <p:spTgt spid="32"/>
                                        </p:tgtEl>
                                        <p:attrNameLst>
                                          <p:attrName>ppt_w</p:attrName>
                                        </p:attrNameLst>
                                      </p:cBhvr>
                                    </p:anim>
                                    <p:anim by="(#ppt_w*0.50)" calcmode="lin" valueType="num">
                                      <p:cBhvr>
                                        <p:cTn id="27" dur="500" decel="50000" autoRev="1" fill="hold">
                                          <p:stCondLst>
                                            <p:cond delay="0"/>
                                          </p:stCondLst>
                                        </p:cTn>
                                        <p:tgtEl>
                                          <p:spTgt spid="32"/>
                                        </p:tgtEl>
                                        <p:attrNameLst>
                                          <p:attrName>ppt_x</p:attrName>
                                        </p:attrNameLst>
                                      </p:cBhvr>
                                    </p:anim>
                                    <p:anim from="(-#ppt_h/2)" to="(#ppt_y)" calcmode="lin" valueType="num">
                                      <p:cBhvr>
                                        <p:cTn id="28" dur="1000" fill="hold">
                                          <p:stCondLst>
                                            <p:cond delay="0"/>
                                          </p:stCondLst>
                                        </p:cTn>
                                        <p:tgtEl>
                                          <p:spTgt spid="32"/>
                                        </p:tgtEl>
                                        <p:attrNameLst>
                                          <p:attrName>ppt_y</p:attrName>
                                        </p:attrNameLst>
                                      </p:cBhvr>
                                    </p:anim>
                                    <p:animRot by="21600000">
                                      <p:cBhvr>
                                        <p:cTn id="29" dur="1000" fill="hold">
                                          <p:stCondLst>
                                            <p:cond delay="0"/>
                                          </p:stCondLst>
                                        </p:cTn>
                                        <p:tgtEl>
                                          <p:spTgt spid="32"/>
                                        </p:tgtEl>
                                        <p:attrNameLst>
                                          <p:attrName>r</p:attrName>
                                        </p:attrNameLst>
                                      </p:cBhvr>
                                    </p:animRot>
                                  </p:childTnLst>
                                </p:cTn>
                              </p:par>
                              <p:par>
                                <p:cTn id="30" presetID="56" presetClass="entr" presetSubtype="0" fill="hold" nodeType="withEffect">
                                  <p:stCondLst>
                                    <p:cond delay="0"/>
                                  </p:stCondLst>
                                  <p:iterate type="lt">
                                    <p:tmPct val="10000"/>
                                  </p:iterate>
                                  <p:childTnLst>
                                    <p:set>
                                      <p:cBhvr>
                                        <p:cTn id="31" dur="1" fill="hold">
                                          <p:stCondLst>
                                            <p:cond delay="0"/>
                                          </p:stCondLst>
                                        </p:cTn>
                                        <p:tgtEl>
                                          <p:spTgt spid="33"/>
                                        </p:tgtEl>
                                        <p:attrNameLst>
                                          <p:attrName>style.visibility</p:attrName>
                                        </p:attrNameLst>
                                      </p:cBhvr>
                                      <p:to>
                                        <p:strVal val="visible"/>
                                      </p:to>
                                    </p:set>
                                    <p:anim by="(-#ppt_w*2)" calcmode="lin" valueType="num">
                                      <p:cBhvr rctx="PPT">
                                        <p:cTn id="32" dur="500" autoRev="1" fill="hold">
                                          <p:stCondLst>
                                            <p:cond delay="0"/>
                                          </p:stCondLst>
                                        </p:cTn>
                                        <p:tgtEl>
                                          <p:spTgt spid="33"/>
                                        </p:tgtEl>
                                        <p:attrNameLst>
                                          <p:attrName>ppt_w</p:attrName>
                                        </p:attrNameLst>
                                      </p:cBhvr>
                                    </p:anim>
                                    <p:anim by="(#ppt_w*0.50)" calcmode="lin" valueType="num">
                                      <p:cBhvr>
                                        <p:cTn id="33" dur="500" decel="50000" autoRev="1" fill="hold">
                                          <p:stCondLst>
                                            <p:cond delay="0"/>
                                          </p:stCondLst>
                                        </p:cTn>
                                        <p:tgtEl>
                                          <p:spTgt spid="33"/>
                                        </p:tgtEl>
                                        <p:attrNameLst>
                                          <p:attrName>ppt_x</p:attrName>
                                        </p:attrNameLst>
                                      </p:cBhvr>
                                    </p:anim>
                                    <p:anim from="(-#ppt_h/2)" to="(#ppt_y)" calcmode="lin" valueType="num">
                                      <p:cBhvr>
                                        <p:cTn id="34" dur="1000" fill="hold">
                                          <p:stCondLst>
                                            <p:cond delay="0"/>
                                          </p:stCondLst>
                                        </p:cTn>
                                        <p:tgtEl>
                                          <p:spTgt spid="33"/>
                                        </p:tgtEl>
                                        <p:attrNameLst>
                                          <p:attrName>ppt_y</p:attrName>
                                        </p:attrNameLst>
                                      </p:cBhvr>
                                    </p:anim>
                                    <p:animRot by="21600000">
                                      <p:cBhvr>
                                        <p:cTn id="35" dur="1000" fill="hold">
                                          <p:stCondLst>
                                            <p:cond delay="0"/>
                                          </p:stCondLst>
                                        </p:cTn>
                                        <p:tgtEl>
                                          <p:spTgt spid="33"/>
                                        </p:tgtEl>
                                        <p:attrNameLst>
                                          <p:attrName>r</p:attrName>
                                        </p:attrNameLst>
                                      </p:cBhvr>
                                    </p:animRot>
                                  </p:childTnLst>
                                </p:cTn>
                              </p:par>
                            </p:childTnLst>
                          </p:cTn>
                        </p:par>
                      </p:childTnLst>
                    </p:cTn>
                  </p:par>
                  <p:par>
                    <p:cTn id="36" fill="hold">
                      <p:stCondLst>
                        <p:cond delay="indefinite"/>
                      </p:stCondLst>
                      <p:childTnLst>
                        <p:par>
                          <p:cTn id="37" fill="hold">
                            <p:stCondLst>
                              <p:cond delay="0"/>
                            </p:stCondLst>
                            <p:childTnLst>
                              <p:par>
                                <p:cTn id="38" presetID="41" presetClass="entr" presetSubtype="0" fill="hold" grpId="0" nodeType="clickEffect">
                                  <p:stCondLst>
                                    <p:cond delay="0"/>
                                  </p:stCondLst>
                                  <p:iterate type="lt">
                                    <p:tmPct val="10000"/>
                                  </p:iterate>
                                  <p:childTnLst>
                                    <p:set>
                                      <p:cBhvr>
                                        <p:cTn id="39" dur="1" fill="hold">
                                          <p:stCondLst>
                                            <p:cond delay="0"/>
                                          </p:stCondLst>
                                        </p:cTn>
                                        <p:tgtEl>
                                          <p:spTgt spid="19"/>
                                        </p:tgtEl>
                                        <p:attrNameLst>
                                          <p:attrName>style.visibility</p:attrName>
                                        </p:attrNameLst>
                                      </p:cBhvr>
                                      <p:to>
                                        <p:strVal val="visible"/>
                                      </p:to>
                                    </p:set>
                                    <p:anim calcmode="lin" valueType="num">
                                      <p:cBhvr>
                                        <p:cTn id="40"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19"/>
                                        </p:tgtEl>
                                        <p:attrNameLst>
                                          <p:attrName>ppt_y</p:attrName>
                                        </p:attrNameLst>
                                      </p:cBhvr>
                                      <p:tavLst>
                                        <p:tav tm="0">
                                          <p:val>
                                            <p:strVal val="#ppt_y"/>
                                          </p:val>
                                        </p:tav>
                                        <p:tav tm="100000">
                                          <p:val>
                                            <p:strVal val="#ppt_y"/>
                                          </p:val>
                                        </p:tav>
                                      </p:tavLst>
                                    </p:anim>
                                    <p:anim calcmode="lin" valueType="num">
                                      <p:cBhvr>
                                        <p:cTn id="42"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19"/>
                                        </p:tgtEl>
                                      </p:cBhvr>
                                    </p:animEffect>
                                  </p:childTnLst>
                                </p:cTn>
                              </p:par>
                              <p:par>
                                <p:cTn id="45" presetID="41" presetClass="entr" presetSubtype="0" fill="hold" grpId="0" nodeType="withEffect">
                                  <p:stCondLst>
                                    <p:cond delay="0"/>
                                  </p:stCondLst>
                                  <p:iterate type="lt">
                                    <p:tmPct val="10000"/>
                                  </p:iterate>
                                  <p:childTnLst>
                                    <p:set>
                                      <p:cBhvr>
                                        <p:cTn id="46" dur="1" fill="hold">
                                          <p:stCondLst>
                                            <p:cond delay="0"/>
                                          </p:stCondLst>
                                        </p:cTn>
                                        <p:tgtEl>
                                          <p:spTgt spid="21"/>
                                        </p:tgtEl>
                                        <p:attrNameLst>
                                          <p:attrName>style.visibility</p:attrName>
                                        </p:attrNameLst>
                                      </p:cBhvr>
                                      <p:to>
                                        <p:strVal val="visible"/>
                                      </p:to>
                                    </p:set>
                                    <p:anim calcmode="lin" valueType="num">
                                      <p:cBhvr>
                                        <p:cTn id="4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21"/>
                                        </p:tgtEl>
                                        <p:attrNameLst>
                                          <p:attrName>ppt_y</p:attrName>
                                        </p:attrNameLst>
                                      </p:cBhvr>
                                      <p:tavLst>
                                        <p:tav tm="0">
                                          <p:val>
                                            <p:strVal val="#ppt_y"/>
                                          </p:val>
                                        </p:tav>
                                        <p:tav tm="100000">
                                          <p:val>
                                            <p:strVal val="#ppt_y"/>
                                          </p:val>
                                        </p:tav>
                                      </p:tavLst>
                                    </p:anim>
                                    <p:anim calcmode="lin" valueType="num">
                                      <p:cBhvr>
                                        <p:cTn id="4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21"/>
                                        </p:tgtEl>
                                      </p:cBhvr>
                                    </p:animEffect>
                                  </p:childTnLst>
                                </p:cTn>
                              </p:par>
                              <p:par>
                                <p:cTn id="52" presetID="41" presetClass="entr" presetSubtype="0" fill="hold" grpId="0" nodeType="withEffect">
                                  <p:stCondLst>
                                    <p:cond delay="0"/>
                                  </p:stCondLst>
                                  <p:iterate type="lt">
                                    <p:tmPct val="10000"/>
                                  </p:iterate>
                                  <p:childTnLst>
                                    <p:set>
                                      <p:cBhvr>
                                        <p:cTn id="53" dur="1" fill="hold">
                                          <p:stCondLst>
                                            <p:cond delay="0"/>
                                          </p:stCondLst>
                                        </p:cTn>
                                        <p:tgtEl>
                                          <p:spTgt spid="23"/>
                                        </p:tgtEl>
                                        <p:attrNameLst>
                                          <p:attrName>style.visibility</p:attrName>
                                        </p:attrNameLst>
                                      </p:cBhvr>
                                      <p:to>
                                        <p:strVal val="visible"/>
                                      </p:to>
                                    </p:set>
                                    <p:anim calcmode="lin" valueType="num">
                                      <p:cBhvr>
                                        <p:cTn id="54"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23"/>
                                        </p:tgtEl>
                                        <p:attrNameLst>
                                          <p:attrName>ppt_y</p:attrName>
                                        </p:attrNameLst>
                                      </p:cBhvr>
                                      <p:tavLst>
                                        <p:tav tm="0">
                                          <p:val>
                                            <p:strVal val="#ppt_y"/>
                                          </p:val>
                                        </p:tav>
                                        <p:tav tm="100000">
                                          <p:val>
                                            <p:strVal val="#ppt_y"/>
                                          </p:val>
                                        </p:tav>
                                      </p:tavLst>
                                    </p:anim>
                                    <p:anim calcmode="lin" valueType="num">
                                      <p:cBhvr>
                                        <p:cTn id="56"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23"/>
                                        </p:tgtEl>
                                      </p:cBhvr>
                                    </p:animEffect>
                                  </p:childTnLst>
                                </p:cTn>
                              </p:par>
                              <p:par>
                                <p:cTn id="59" presetID="41" presetClass="entr" presetSubtype="0" fill="hold" grpId="0" nodeType="withEffect">
                                  <p:stCondLst>
                                    <p:cond delay="0"/>
                                  </p:stCondLst>
                                  <p:iterate type="lt">
                                    <p:tmPct val="10000"/>
                                  </p:iterate>
                                  <p:childTnLst>
                                    <p:set>
                                      <p:cBhvr>
                                        <p:cTn id="60" dur="1" fill="hold">
                                          <p:stCondLst>
                                            <p:cond delay="0"/>
                                          </p:stCondLst>
                                        </p:cTn>
                                        <p:tgtEl>
                                          <p:spTgt spid="25"/>
                                        </p:tgtEl>
                                        <p:attrNameLst>
                                          <p:attrName>style.visibility</p:attrName>
                                        </p:attrNameLst>
                                      </p:cBhvr>
                                      <p:to>
                                        <p:strVal val="visible"/>
                                      </p:to>
                                    </p:set>
                                    <p:anim calcmode="lin" valueType="num">
                                      <p:cBhvr>
                                        <p:cTn id="61"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25"/>
                                        </p:tgtEl>
                                        <p:attrNameLst>
                                          <p:attrName>ppt_y</p:attrName>
                                        </p:attrNameLst>
                                      </p:cBhvr>
                                      <p:tavLst>
                                        <p:tav tm="0">
                                          <p:val>
                                            <p:strVal val="#ppt_y"/>
                                          </p:val>
                                        </p:tav>
                                        <p:tav tm="100000">
                                          <p:val>
                                            <p:strVal val="#ppt_y"/>
                                          </p:val>
                                        </p:tav>
                                      </p:tavLst>
                                    </p:anim>
                                    <p:anim calcmode="lin" valueType="num">
                                      <p:cBhvr>
                                        <p:cTn id="63"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25"/>
                                        </p:tgtEl>
                                      </p:cBhvr>
                                    </p:animEffect>
                                  </p:childTnLst>
                                </p:cTn>
                              </p:par>
                              <p:par>
                                <p:cTn id="66" presetID="41" presetClass="entr" presetSubtype="0" fill="hold" nodeType="withEffect">
                                  <p:stCondLst>
                                    <p:cond delay="0"/>
                                  </p:stCondLst>
                                  <p:iterate type="lt">
                                    <p:tmPct val="10000"/>
                                  </p:iterate>
                                  <p:childTnLst>
                                    <p:set>
                                      <p:cBhvr>
                                        <p:cTn id="67" dur="1" fill="hold">
                                          <p:stCondLst>
                                            <p:cond delay="0"/>
                                          </p:stCondLst>
                                        </p:cTn>
                                        <p:tgtEl>
                                          <p:spTgt spid="30"/>
                                        </p:tgtEl>
                                        <p:attrNameLst>
                                          <p:attrName>style.visibility</p:attrName>
                                        </p:attrNameLst>
                                      </p:cBhvr>
                                      <p:to>
                                        <p:strVal val="visible"/>
                                      </p:to>
                                    </p:set>
                                    <p:anim calcmode="lin" valueType="num">
                                      <p:cBhvr>
                                        <p:cTn id="68"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30"/>
                                        </p:tgtEl>
                                        <p:attrNameLst>
                                          <p:attrName>ppt_y</p:attrName>
                                        </p:attrNameLst>
                                      </p:cBhvr>
                                      <p:tavLst>
                                        <p:tav tm="0">
                                          <p:val>
                                            <p:strVal val="#ppt_y"/>
                                          </p:val>
                                        </p:tav>
                                        <p:tav tm="100000">
                                          <p:val>
                                            <p:strVal val="#ppt_y"/>
                                          </p:val>
                                        </p:tav>
                                      </p:tavLst>
                                    </p:anim>
                                    <p:anim calcmode="lin" valueType="num">
                                      <p:cBhvr>
                                        <p:cTn id="70"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30"/>
                                        </p:tgtEl>
                                      </p:cBhvr>
                                    </p:animEffect>
                                  </p:childTnLst>
                                </p:cTn>
                              </p:par>
                              <p:par>
                                <p:cTn id="73" presetID="41" presetClass="entr" presetSubtype="0" fill="hold" nodeType="withEffect">
                                  <p:stCondLst>
                                    <p:cond delay="0"/>
                                  </p:stCondLst>
                                  <p:iterate type="lt">
                                    <p:tmPct val="10000"/>
                                  </p:iterate>
                                  <p:childTnLst>
                                    <p:set>
                                      <p:cBhvr>
                                        <p:cTn id="74" dur="1" fill="hold">
                                          <p:stCondLst>
                                            <p:cond delay="0"/>
                                          </p:stCondLst>
                                        </p:cTn>
                                        <p:tgtEl>
                                          <p:spTgt spid="29"/>
                                        </p:tgtEl>
                                        <p:attrNameLst>
                                          <p:attrName>style.visibility</p:attrName>
                                        </p:attrNameLst>
                                      </p:cBhvr>
                                      <p:to>
                                        <p:strVal val="visible"/>
                                      </p:to>
                                    </p:set>
                                    <p:anim calcmode="lin" valueType="num">
                                      <p:cBhvr>
                                        <p:cTn id="75"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29"/>
                                        </p:tgtEl>
                                        <p:attrNameLst>
                                          <p:attrName>ppt_y</p:attrName>
                                        </p:attrNameLst>
                                      </p:cBhvr>
                                      <p:tavLst>
                                        <p:tav tm="0">
                                          <p:val>
                                            <p:strVal val="#ppt_y"/>
                                          </p:val>
                                        </p:tav>
                                        <p:tav tm="100000">
                                          <p:val>
                                            <p:strVal val="#ppt_y"/>
                                          </p:val>
                                        </p:tav>
                                      </p:tavLst>
                                    </p:anim>
                                    <p:anim calcmode="lin" valueType="num">
                                      <p:cBhvr>
                                        <p:cTn id="77"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29"/>
                                        </p:tgtEl>
                                      </p:cBhvr>
                                    </p:animEffect>
                                  </p:childTnLst>
                                </p:cTn>
                              </p:par>
                              <p:par>
                                <p:cTn id="80" presetID="41" presetClass="entr" presetSubtype="0" fill="hold" nodeType="withEffect">
                                  <p:stCondLst>
                                    <p:cond delay="0"/>
                                  </p:stCondLst>
                                  <p:iterate type="lt">
                                    <p:tmPct val="10000"/>
                                  </p:iterate>
                                  <p:childTnLst>
                                    <p:set>
                                      <p:cBhvr>
                                        <p:cTn id="81" dur="1" fill="hold">
                                          <p:stCondLst>
                                            <p:cond delay="0"/>
                                          </p:stCondLst>
                                        </p:cTn>
                                        <p:tgtEl>
                                          <p:spTgt spid="28"/>
                                        </p:tgtEl>
                                        <p:attrNameLst>
                                          <p:attrName>style.visibility</p:attrName>
                                        </p:attrNameLst>
                                      </p:cBhvr>
                                      <p:to>
                                        <p:strVal val="visible"/>
                                      </p:to>
                                    </p:set>
                                    <p:anim calcmode="lin" valueType="num">
                                      <p:cBhvr>
                                        <p:cTn id="82"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83" dur="500" fill="hold"/>
                                        <p:tgtEl>
                                          <p:spTgt spid="28"/>
                                        </p:tgtEl>
                                        <p:attrNameLst>
                                          <p:attrName>ppt_y</p:attrName>
                                        </p:attrNameLst>
                                      </p:cBhvr>
                                      <p:tavLst>
                                        <p:tav tm="0">
                                          <p:val>
                                            <p:strVal val="#ppt_y"/>
                                          </p:val>
                                        </p:tav>
                                        <p:tav tm="100000">
                                          <p:val>
                                            <p:strVal val="#ppt_y"/>
                                          </p:val>
                                        </p:tav>
                                      </p:tavLst>
                                    </p:anim>
                                    <p:anim calcmode="lin" valueType="num">
                                      <p:cBhvr>
                                        <p:cTn id="84"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85"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86" dur="500" tmFilter="0,0; .5, 1; 1, 1"/>
                                        <p:tgtEl>
                                          <p:spTgt spid="28"/>
                                        </p:tgtEl>
                                      </p:cBhvr>
                                    </p:animEffect>
                                  </p:childTnLst>
                                </p:cTn>
                              </p:par>
                              <p:par>
                                <p:cTn id="87" presetID="41" presetClass="entr" presetSubtype="0" fill="hold" nodeType="withEffect">
                                  <p:stCondLst>
                                    <p:cond delay="0"/>
                                  </p:stCondLst>
                                  <p:iterate type="lt">
                                    <p:tmPct val="10000"/>
                                  </p:iterate>
                                  <p:childTnLst>
                                    <p:set>
                                      <p:cBhvr>
                                        <p:cTn id="88" dur="1" fill="hold">
                                          <p:stCondLst>
                                            <p:cond delay="0"/>
                                          </p:stCondLst>
                                        </p:cTn>
                                        <p:tgtEl>
                                          <p:spTgt spid="27"/>
                                        </p:tgtEl>
                                        <p:attrNameLst>
                                          <p:attrName>style.visibility</p:attrName>
                                        </p:attrNameLst>
                                      </p:cBhvr>
                                      <p:to>
                                        <p:strVal val="visible"/>
                                      </p:to>
                                    </p:set>
                                    <p:anim calcmode="lin" valueType="num">
                                      <p:cBhvr>
                                        <p:cTn id="89"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90" dur="500" fill="hold"/>
                                        <p:tgtEl>
                                          <p:spTgt spid="27"/>
                                        </p:tgtEl>
                                        <p:attrNameLst>
                                          <p:attrName>ppt_y</p:attrName>
                                        </p:attrNameLst>
                                      </p:cBhvr>
                                      <p:tavLst>
                                        <p:tav tm="0">
                                          <p:val>
                                            <p:strVal val="#ppt_y"/>
                                          </p:val>
                                        </p:tav>
                                        <p:tav tm="100000">
                                          <p:val>
                                            <p:strVal val="#ppt_y"/>
                                          </p:val>
                                        </p:tav>
                                      </p:tavLst>
                                    </p:anim>
                                    <p:anim calcmode="lin" valueType="num">
                                      <p:cBhvr>
                                        <p:cTn id="91"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92"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93" dur="500" tmFilter="0,0; .5, 1; 1, 1"/>
                                        <p:tgtEl>
                                          <p:spTgt spid="27"/>
                                        </p:tgtEl>
                                      </p:cBhvr>
                                    </p:animEffect>
                                  </p:childTnLst>
                                </p:cTn>
                              </p:par>
                              <p:par>
                                <p:cTn id="94" presetID="41" presetClass="entr" presetSubtype="0" fill="hold" grpId="0" nodeType="withEffect">
                                  <p:stCondLst>
                                    <p:cond delay="0"/>
                                  </p:stCondLst>
                                  <p:iterate type="lt">
                                    <p:tmPct val="10000"/>
                                  </p:iterate>
                                  <p:childTnLst>
                                    <p:set>
                                      <p:cBhvr>
                                        <p:cTn id="95" dur="1" fill="hold">
                                          <p:stCondLst>
                                            <p:cond delay="0"/>
                                          </p:stCondLst>
                                        </p:cTn>
                                        <p:tgtEl>
                                          <p:spTgt spid="20"/>
                                        </p:tgtEl>
                                        <p:attrNameLst>
                                          <p:attrName>style.visibility</p:attrName>
                                        </p:attrNameLst>
                                      </p:cBhvr>
                                      <p:to>
                                        <p:strVal val="visible"/>
                                      </p:to>
                                    </p:set>
                                    <p:anim calcmode="lin" valueType="num">
                                      <p:cBhvr>
                                        <p:cTn id="96"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97" dur="500" fill="hold"/>
                                        <p:tgtEl>
                                          <p:spTgt spid="20"/>
                                        </p:tgtEl>
                                        <p:attrNameLst>
                                          <p:attrName>ppt_y</p:attrName>
                                        </p:attrNameLst>
                                      </p:cBhvr>
                                      <p:tavLst>
                                        <p:tav tm="0">
                                          <p:val>
                                            <p:strVal val="#ppt_y"/>
                                          </p:val>
                                        </p:tav>
                                        <p:tav tm="100000">
                                          <p:val>
                                            <p:strVal val="#ppt_y"/>
                                          </p:val>
                                        </p:tav>
                                      </p:tavLst>
                                    </p:anim>
                                    <p:anim calcmode="lin" valueType="num">
                                      <p:cBhvr>
                                        <p:cTn id="98"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99"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00" dur="500" tmFilter="0,0; .5, 1; 1, 1"/>
                                        <p:tgtEl>
                                          <p:spTgt spid="20"/>
                                        </p:tgtEl>
                                      </p:cBhvr>
                                    </p:animEffect>
                                  </p:childTnLst>
                                </p:cTn>
                              </p:par>
                              <p:par>
                                <p:cTn id="101" presetID="41" presetClass="entr" presetSubtype="0" fill="hold" grpId="0" nodeType="withEffect">
                                  <p:stCondLst>
                                    <p:cond delay="0"/>
                                  </p:stCondLst>
                                  <p:iterate type="lt">
                                    <p:tmPct val="10000"/>
                                  </p:iterate>
                                  <p:childTnLst>
                                    <p:set>
                                      <p:cBhvr>
                                        <p:cTn id="102" dur="1" fill="hold">
                                          <p:stCondLst>
                                            <p:cond delay="0"/>
                                          </p:stCondLst>
                                        </p:cTn>
                                        <p:tgtEl>
                                          <p:spTgt spid="22"/>
                                        </p:tgtEl>
                                        <p:attrNameLst>
                                          <p:attrName>style.visibility</p:attrName>
                                        </p:attrNameLst>
                                      </p:cBhvr>
                                      <p:to>
                                        <p:strVal val="visible"/>
                                      </p:to>
                                    </p:set>
                                    <p:anim calcmode="lin" valueType="num">
                                      <p:cBhvr>
                                        <p:cTn id="103"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04" dur="500" fill="hold"/>
                                        <p:tgtEl>
                                          <p:spTgt spid="22"/>
                                        </p:tgtEl>
                                        <p:attrNameLst>
                                          <p:attrName>ppt_y</p:attrName>
                                        </p:attrNameLst>
                                      </p:cBhvr>
                                      <p:tavLst>
                                        <p:tav tm="0">
                                          <p:val>
                                            <p:strVal val="#ppt_y"/>
                                          </p:val>
                                        </p:tav>
                                        <p:tav tm="100000">
                                          <p:val>
                                            <p:strVal val="#ppt_y"/>
                                          </p:val>
                                        </p:tav>
                                      </p:tavLst>
                                    </p:anim>
                                    <p:anim calcmode="lin" valueType="num">
                                      <p:cBhvr>
                                        <p:cTn id="105"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06"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07" dur="500" tmFilter="0,0; .5, 1; 1, 1"/>
                                        <p:tgtEl>
                                          <p:spTgt spid="22"/>
                                        </p:tgtEl>
                                      </p:cBhvr>
                                    </p:animEffect>
                                  </p:childTnLst>
                                </p:cTn>
                              </p:par>
                              <p:par>
                                <p:cTn id="108" presetID="41" presetClass="entr" presetSubtype="0" fill="hold" grpId="0" nodeType="withEffect">
                                  <p:stCondLst>
                                    <p:cond delay="0"/>
                                  </p:stCondLst>
                                  <p:iterate type="lt">
                                    <p:tmPct val="10000"/>
                                  </p:iterate>
                                  <p:childTnLst>
                                    <p:set>
                                      <p:cBhvr>
                                        <p:cTn id="109" dur="1" fill="hold">
                                          <p:stCondLst>
                                            <p:cond delay="0"/>
                                          </p:stCondLst>
                                        </p:cTn>
                                        <p:tgtEl>
                                          <p:spTgt spid="24"/>
                                        </p:tgtEl>
                                        <p:attrNameLst>
                                          <p:attrName>style.visibility</p:attrName>
                                        </p:attrNameLst>
                                      </p:cBhvr>
                                      <p:to>
                                        <p:strVal val="visible"/>
                                      </p:to>
                                    </p:set>
                                    <p:anim calcmode="lin" valueType="num">
                                      <p:cBhvr>
                                        <p:cTn id="110"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11" dur="500" fill="hold"/>
                                        <p:tgtEl>
                                          <p:spTgt spid="24"/>
                                        </p:tgtEl>
                                        <p:attrNameLst>
                                          <p:attrName>ppt_y</p:attrName>
                                        </p:attrNameLst>
                                      </p:cBhvr>
                                      <p:tavLst>
                                        <p:tav tm="0">
                                          <p:val>
                                            <p:strVal val="#ppt_y"/>
                                          </p:val>
                                        </p:tav>
                                        <p:tav tm="100000">
                                          <p:val>
                                            <p:strVal val="#ppt_y"/>
                                          </p:val>
                                        </p:tav>
                                      </p:tavLst>
                                    </p:anim>
                                    <p:anim calcmode="lin" valueType="num">
                                      <p:cBhvr>
                                        <p:cTn id="112"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13"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4" dur="500" tmFilter="0,0; .5, 1; 1, 1"/>
                                        <p:tgtEl>
                                          <p:spTgt spid="24"/>
                                        </p:tgtEl>
                                      </p:cBhvr>
                                    </p:animEffect>
                                  </p:childTnLst>
                                </p:cTn>
                              </p:par>
                              <p:par>
                                <p:cTn id="115" presetID="41" presetClass="entr" presetSubtype="0" fill="hold" grpId="0" nodeType="withEffect">
                                  <p:stCondLst>
                                    <p:cond delay="0"/>
                                  </p:stCondLst>
                                  <p:iterate type="lt">
                                    <p:tmPct val="10000"/>
                                  </p:iterate>
                                  <p:childTnLst>
                                    <p:set>
                                      <p:cBhvr>
                                        <p:cTn id="116" dur="1" fill="hold">
                                          <p:stCondLst>
                                            <p:cond delay="0"/>
                                          </p:stCondLst>
                                        </p:cTn>
                                        <p:tgtEl>
                                          <p:spTgt spid="26"/>
                                        </p:tgtEl>
                                        <p:attrNameLst>
                                          <p:attrName>style.visibility</p:attrName>
                                        </p:attrNameLst>
                                      </p:cBhvr>
                                      <p:to>
                                        <p:strVal val="visible"/>
                                      </p:to>
                                    </p:set>
                                    <p:anim calcmode="lin" valueType="num">
                                      <p:cBhvr>
                                        <p:cTn id="11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18" dur="500" fill="hold"/>
                                        <p:tgtEl>
                                          <p:spTgt spid="26"/>
                                        </p:tgtEl>
                                        <p:attrNameLst>
                                          <p:attrName>ppt_y</p:attrName>
                                        </p:attrNameLst>
                                      </p:cBhvr>
                                      <p:tavLst>
                                        <p:tav tm="0">
                                          <p:val>
                                            <p:strVal val="#ppt_y"/>
                                          </p:val>
                                        </p:tav>
                                        <p:tav tm="100000">
                                          <p:val>
                                            <p:strVal val="#ppt_y"/>
                                          </p:val>
                                        </p:tav>
                                      </p:tavLst>
                                    </p:anim>
                                    <p:anim calcmode="lin" valueType="num">
                                      <p:cBhvr>
                                        <p:cTn id="11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2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21" dur="500" tmFilter="0,0; .5, 1; 1, 1"/>
                                        <p:tgtEl>
                                          <p:spTgt spid="26"/>
                                        </p:tgtEl>
                                      </p:cBhvr>
                                    </p:animEffect>
                                  </p:childTnLst>
                                </p:cTn>
                              </p:par>
                            </p:childTnLst>
                          </p:cTn>
                        </p:par>
                        <p:par>
                          <p:cTn id="122" fill="hold">
                            <p:stCondLst>
                              <p:cond delay="650"/>
                            </p:stCondLst>
                            <p:childTnLst>
                              <p:par>
                                <p:cTn id="123" presetID="22" presetClass="entr" presetSubtype="2" fill="hold" nodeType="afterEffect">
                                  <p:stCondLst>
                                    <p:cond delay="0"/>
                                  </p:stCondLst>
                                  <p:childTnLst>
                                    <p:set>
                                      <p:cBhvr>
                                        <p:cTn id="124" dur="1" fill="hold">
                                          <p:stCondLst>
                                            <p:cond delay="0"/>
                                          </p:stCondLst>
                                        </p:cTn>
                                        <p:tgtEl>
                                          <p:spTgt spid="42"/>
                                        </p:tgtEl>
                                        <p:attrNameLst>
                                          <p:attrName>style.visibility</p:attrName>
                                        </p:attrNameLst>
                                      </p:cBhvr>
                                      <p:to>
                                        <p:strVal val="visible"/>
                                      </p:to>
                                    </p:set>
                                    <p:animEffect transition="in" filter="wipe(right)">
                                      <p:cBhvr>
                                        <p:cTn id="12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P spid="25" grpId="0"/>
      <p:bldP spid="26" grpId="0"/>
      <p:bldP spid="31" grpId="0" animBg="1"/>
      <p:bldP spid="32" grpId="0"/>
      <p:bldP spid="34" grpId="0"/>
      <p:bldP spid="35" grpId="0" animBg="1"/>
      <p:bldP spid="3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BFBFB"/>
        </a:solidFill>
        <a:effectLst/>
      </p:bgPr>
    </p:bg>
    <p:spTree>
      <p:nvGrpSpPr>
        <p:cNvPr id="1" name=""/>
        <p:cNvGrpSpPr/>
        <p:nvPr/>
      </p:nvGrpSpPr>
      <p:grpSpPr>
        <a:xfrm>
          <a:off x="0" y="0"/>
          <a:ext cx="0" cy="0"/>
          <a:chOff x="0" y="0"/>
          <a:chExt cx="0" cy="0"/>
        </a:xfrm>
      </p:grpSpPr>
      <p:grpSp>
        <p:nvGrpSpPr>
          <p:cNvPr id="12" name="组合 11"/>
          <p:cNvGrpSpPr/>
          <p:nvPr/>
        </p:nvGrpSpPr>
        <p:grpSpPr>
          <a:xfrm>
            <a:off x="-2081671" y="0"/>
            <a:ext cx="15045831" cy="6873240"/>
            <a:chOff x="-2081671" y="0"/>
            <a:chExt cx="15045831" cy="6873240"/>
          </a:xfrm>
        </p:grpSpPr>
        <p:pic>
          <p:nvPicPr>
            <p:cNvPr id="6" name="图片 5"/>
            <p:cNvPicPr>
              <a:picLocks noChangeAspect="1"/>
            </p:cNvPicPr>
            <p:nvPr/>
          </p:nvPicPr>
          <p:blipFill rotWithShape="1">
            <a:blip r:embed="rId5">
              <a:extLst>
                <a:ext uri="{28A0092B-C50C-407E-A947-70E740481C1C}">
                  <a14:useLocalDpi xmlns:a14="http://schemas.microsoft.com/office/drawing/2010/main" val="0"/>
                </a:ext>
              </a:extLst>
            </a:blip>
            <a:srcRect r="74164"/>
            <a:stretch/>
          </p:blipFill>
          <p:spPr>
            <a:xfrm flipH="1">
              <a:off x="9310675" y="0"/>
              <a:ext cx="3653485" cy="6847840"/>
            </a:xfrm>
            <a:prstGeom prst="rect">
              <a:avLst/>
            </a:prstGeom>
          </p:spPr>
        </p:pic>
        <p:pic>
          <p:nvPicPr>
            <p:cNvPr id="7" name="图片 6"/>
            <p:cNvPicPr>
              <a:picLocks noChangeAspect="1"/>
            </p:cNvPicPr>
            <p:nvPr/>
          </p:nvPicPr>
          <p:blipFill rotWithShape="1">
            <a:blip r:embed="rId5">
              <a:extLst>
                <a:ext uri="{28A0092B-C50C-407E-A947-70E740481C1C}">
                  <a14:useLocalDpi xmlns:a14="http://schemas.microsoft.com/office/drawing/2010/main" val="0"/>
                </a:ext>
              </a:extLst>
            </a:blip>
            <a:srcRect l="66138" t="34074" r="-279"/>
            <a:stretch/>
          </p:blipFill>
          <p:spPr>
            <a:xfrm flipH="1">
              <a:off x="-2081671" y="2352040"/>
              <a:ext cx="4835029" cy="4521200"/>
            </a:xfrm>
            <a:prstGeom prst="rect">
              <a:avLst/>
            </a:prstGeom>
          </p:spPr>
        </p:pic>
        <p:grpSp>
          <p:nvGrpSpPr>
            <p:cNvPr id="8" name="组合 7"/>
            <p:cNvGrpSpPr/>
            <p:nvPr/>
          </p:nvGrpSpPr>
          <p:grpSpPr>
            <a:xfrm>
              <a:off x="308755" y="213360"/>
              <a:ext cx="574475" cy="496450"/>
              <a:chOff x="3631075" y="2611342"/>
              <a:chExt cx="668272" cy="577508"/>
            </a:xfrm>
          </p:grpSpPr>
          <p:sp>
            <p:nvSpPr>
              <p:cNvPr id="9" name="MH_Number_1">
                <a:hlinkClick r:id="rId6" action="ppaction://hlinksldjump"/>
              </p:cNvPr>
              <p:cNvSpPr/>
              <p:nvPr>
                <p:custDataLst>
                  <p:tags r:id="rId1"/>
                </p:custDataLst>
              </p:nvPr>
            </p:nvSpPr>
            <p:spPr>
              <a:xfrm rot="19752126">
                <a:off x="3631075" y="2633676"/>
                <a:ext cx="651438" cy="555174"/>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MH_Number_1">
                <a:hlinkClick r:id="rId6" action="ppaction://hlinksldjump"/>
              </p:cNvPr>
              <p:cNvSpPr/>
              <p:nvPr>
                <p:custDataLst>
                  <p:tags r:id="rId2"/>
                </p:custDataLst>
              </p:nvPr>
            </p:nvSpPr>
            <p:spPr>
              <a:xfrm rot="19752126">
                <a:off x="3761903" y="2611342"/>
                <a:ext cx="537444" cy="458025"/>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fontScale="92500" lnSpcReduction="20000"/>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1" name="文本框 10"/>
            <p:cNvSpPr txBox="1"/>
            <p:nvPr/>
          </p:nvSpPr>
          <p:spPr>
            <a:xfrm>
              <a:off x="1300480" y="209574"/>
              <a:ext cx="2621280" cy="523220"/>
            </a:xfrm>
            <a:prstGeom prst="rect">
              <a:avLst/>
            </a:prstGeom>
            <a:noFill/>
          </p:spPr>
          <p:txBody>
            <a:bodyPr wrap="square" rtlCol="0">
              <a:spAutoFit/>
            </a:bodyPr>
            <a:lstStyle/>
            <a:p>
              <a:r>
                <a:rPr lang="zh-CN" altLang="en-US" sz="2800" spc="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工作实践</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24" name="0902ee3b-3793-4f26-86fe-bd3c2623d78f"/>
          <p:cNvGrpSpPr>
            <a:grpSpLocks noChangeAspect="1"/>
          </p:cNvGrpSpPr>
          <p:nvPr/>
        </p:nvGrpSpPr>
        <p:grpSpPr>
          <a:xfrm>
            <a:off x="923857" y="1919235"/>
            <a:ext cx="10585400" cy="3389921"/>
            <a:chOff x="1605399" y="2086190"/>
            <a:chExt cx="9552681" cy="3059199"/>
          </a:xfrm>
        </p:grpSpPr>
        <p:grpSp>
          <p:nvGrpSpPr>
            <p:cNvPr id="125" name="Group 2"/>
            <p:cNvGrpSpPr/>
            <p:nvPr/>
          </p:nvGrpSpPr>
          <p:grpSpPr>
            <a:xfrm>
              <a:off x="4971433" y="2600905"/>
              <a:ext cx="2549053" cy="2452359"/>
              <a:chOff x="4940300" y="2848846"/>
              <a:chExt cx="2311400" cy="2223725"/>
            </a:xfrm>
          </p:grpSpPr>
          <p:sp>
            <p:nvSpPr>
              <p:cNvPr id="147" name="îṣļîḑé-Freeform: Shape 74"/>
              <p:cNvSpPr>
                <a:spLocks/>
              </p:cNvSpPr>
              <p:nvPr/>
            </p:nvSpPr>
            <p:spPr bwMode="auto">
              <a:xfrm>
                <a:off x="5631077" y="4629211"/>
                <a:ext cx="929775" cy="443360"/>
              </a:xfrm>
              <a:custGeom>
                <a:avLst/>
                <a:gdLst>
                  <a:gd name="connsiteX0" fmla="*/ 0 w 2826081"/>
                  <a:gd name="connsiteY0" fmla="*/ 0 h 879959"/>
                  <a:gd name="connsiteX1" fmla="*/ 16538 w 2826081"/>
                  <a:gd name="connsiteY1" fmla="*/ 16531 h 879959"/>
                  <a:gd name="connsiteX2" fmla="*/ 1413150 w 2826081"/>
                  <a:gd name="connsiteY2" fmla="*/ 190188 h 879959"/>
                  <a:gd name="connsiteX3" fmla="*/ 2809762 w 2826081"/>
                  <a:gd name="connsiteY3" fmla="*/ 16531 h 879959"/>
                  <a:gd name="connsiteX4" fmla="*/ 2826081 w 2826081"/>
                  <a:gd name="connsiteY4" fmla="*/ 219 h 879959"/>
                  <a:gd name="connsiteX5" fmla="*/ 2518050 w 2826081"/>
                  <a:gd name="connsiteY5" fmla="*/ 709300 h 879959"/>
                  <a:gd name="connsiteX6" fmla="*/ 2514422 w 2826081"/>
                  <a:gd name="connsiteY6" fmla="*/ 709300 h 879959"/>
                  <a:gd name="connsiteX7" fmla="*/ 2497825 w 2826081"/>
                  <a:gd name="connsiteY7" fmla="*/ 736090 h 879959"/>
                  <a:gd name="connsiteX8" fmla="*/ 1413040 w 2826081"/>
                  <a:gd name="connsiteY8" fmla="*/ 879959 h 879959"/>
                  <a:gd name="connsiteX9" fmla="*/ 328255 w 2826081"/>
                  <a:gd name="connsiteY9" fmla="*/ 736090 h 879959"/>
                  <a:gd name="connsiteX10" fmla="*/ 311659 w 2826081"/>
                  <a:gd name="connsiteY10" fmla="*/ 709300 h 879959"/>
                  <a:gd name="connsiteX11" fmla="*/ 305075 w 2826081"/>
                  <a:gd name="connsiteY11" fmla="*/ 709300 h 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26081" h="879959">
                    <a:moveTo>
                      <a:pt x="0" y="0"/>
                    </a:moveTo>
                    <a:lnTo>
                      <a:pt x="16538" y="16531"/>
                    </a:lnTo>
                    <a:cubicBezTo>
                      <a:pt x="149467" y="115637"/>
                      <a:pt x="724242" y="190188"/>
                      <a:pt x="1413150" y="190188"/>
                    </a:cubicBezTo>
                    <a:cubicBezTo>
                      <a:pt x="2102058" y="190188"/>
                      <a:pt x="2676833" y="115637"/>
                      <a:pt x="2809762" y="16531"/>
                    </a:cubicBezTo>
                    <a:lnTo>
                      <a:pt x="2826081" y="219"/>
                    </a:lnTo>
                    <a:lnTo>
                      <a:pt x="2518050" y="709300"/>
                    </a:lnTo>
                    <a:lnTo>
                      <a:pt x="2514422" y="709300"/>
                    </a:lnTo>
                    <a:lnTo>
                      <a:pt x="2497825" y="736090"/>
                    </a:lnTo>
                    <a:cubicBezTo>
                      <a:pt x="2394575" y="818196"/>
                      <a:pt x="1948132" y="879959"/>
                      <a:pt x="1413040" y="879959"/>
                    </a:cubicBezTo>
                    <a:cubicBezTo>
                      <a:pt x="877948" y="879959"/>
                      <a:pt x="431505" y="818196"/>
                      <a:pt x="328255" y="736090"/>
                    </a:cubicBezTo>
                    <a:lnTo>
                      <a:pt x="311659" y="709300"/>
                    </a:lnTo>
                    <a:lnTo>
                      <a:pt x="305075" y="709300"/>
                    </a:lnTo>
                    <a:close/>
                  </a:path>
                </a:pathLst>
              </a:custGeom>
              <a:solidFill>
                <a:schemeClr val="accent1"/>
              </a:solidFill>
              <a:ln>
                <a:noFill/>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48" name="îṣļîḑé-Freeform: Shape 75"/>
              <p:cNvSpPr>
                <a:spLocks/>
              </p:cNvSpPr>
              <p:nvPr/>
            </p:nvSpPr>
            <p:spPr bwMode="auto">
              <a:xfrm>
                <a:off x="5627087" y="4505648"/>
                <a:ext cx="937827" cy="219159"/>
              </a:xfrm>
              <a:custGeom>
                <a:avLst/>
                <a:gdLst>
                  <a:gd name="connsiteX0" fmla="*/ 1425278 w 2850555"/>
                  <a:gd name="connsiteY0" fmla="*/ 0 h 434976"/>
                  <a:gd name="connsiteX1" fmla="*/ 2843493 w 2850555"/>
                  <a:gd name="connsiteY1" fmla="*/ 195251 h 434976"/>
                  <a:gd name="connsiteX2" fmla="*/ 2850328 w 2850555"/>
                  <a:gd name="connsiteY2" fmla="*/ 215900 h 434976"/>
                  <a:gd name="connsiteX3" fmla="*/ 2850555 w 2850555"/>
                  <a:gd name="connsiteY3" fmla="*/ 216587 h 434976"/>
                  <a:gd name="connsiteX4" fmla="*/ 2838209 w 2850555"/>
                  <a:gd name="connsiteY4" fmla="*/ 245007 h 434976"/>
                  <a:gd name="connsiteX5" fmla="*/ 2821890 w 2850555"/>
                  <a:gd name="connsiteY5" fmla="*/ 261319 h 434976"/>
                  <a:gd name="connsiteX6" fmla="*/ 1425278 w 2850555"/>
                  <a:gd name="connsiteY6" fmla="*/ 434976 h 434976"/>
                  <a:gd name="connsiteX7" fmla="*/ 28666 w 2850555"/>
                  <a:gd name="connsiteY7" fmla="*/ 261319 h 434976"/>
                  <a:gd name="connsiteX8" fmla="*/ 12128 w 2850555"/>
                  <a:gd name="connsiteY8" fmla="*/ 244788 h 434976"/>
                  <a:gd name="connsiteX9" fmla="*/ 0 w 2850555"/>
                  <a:gd name="connsiteY9" fmla="*/ 216591 h 434976"/>
                  <a:gd name="connsiteX10" fmla="*/ 229 w 2850555"/>
                  <a:gd name="connsiteY10" fmla="*/ 215900 h 434976"/>
                  <a:gd name="connsiteX11" fmla="*/ 7063 w 2850555"/>
                  <a:gd name="connsiteY11" fmla="*/ 195251 h 434976"/>
                  <a:gd name="connsiteX12" fmla="*/ 1425278 w 2850555"/>
                  <a:gd name="connsiteY12" fmla="*/ 0 h 434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0555" h="434976">
                    <a:moveTo>
                      <a:pt x="1425278" y="0"/>
                    </a:moveTo>
                    <a:cubicBezTo>
                      <a:pt x="2163393" y="0"/>
                      <a:pt x="2770489" y="85582"/>
                      <a:pt x="2843493" y="195251"/>
                    </a:cubicBezTo>
                    <a:lnTo>
                      <a:pt x="2850328" y="215900"/>
                    </a:lnTo>
                    <a:lnTo>
                      <a:pt x="2850555" y="216587"/>
                    </a:lnTo>
                    <a:lnTo>
                      <a:pt x="2838209" y="245007"/>
                    </a:lnTo>
                    <a:lnTo>
                      <a:pt x="2821890" y="261319"/>
                    </a:lnTo>
                    <a:cubicBezTo>
                      <a:pt x="2688961" y="360425"/>
                      <a:pt x="2114186" y="434976"/>
                      <a:pt x="1425278" y="434976"/>
                    </a:cubicBezTo>
                    <a:cubicBezTo>
                      <a:pt x="736370" y="434976"/>
                      <a:pt x="161595" y="360425"/>
                      <a:pt x="28666" y="261319"/>
                    </a:cubicBezTo>
                    <a:lnTo>
                      <a:pt x="12128" y="244788"/>
                    </a:lnTo>
                    <a:lnTo>
                      <a:pt x="0" y="216591"/>
                    </a:lnTo>
                    <a:lnTo>
                      <a:pt x="229" y="215900"/>
                    </a:lnTo>
                    <a:lnTo>
                      <a:pt x="7063" y="195251"/>
                    </a:lnTo>
                    <a:cubicBezTo>
                      <a:pt x="80067" y="85582"/>
                      <a:pt x="687163" y="0"/>
                      <a:pt x="1425278" y="0"/>
                    </a:cubicBezTo>
                    <a:close/>
                  </a:path>
                </a:pathLst>
              </a:custGeom>
              <a:solidFill>
                <a:schemeClr val="accent1">
                  <a:lumMod val="60000"/>
                  <a:lumOff val="40000"/>
                </a:schemeClr>
              </a:solidFill>
              <a:ln>
                <a:noFill/>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49" name="îṣļîḑé-Freeform: Shape 71"/>
              <p:cNvSpPr>
                <a:spLocks/>
              </p:cNvSpPr>
              <p:nvPr/>
            </p:nvSpPr>
            <p:spPr bwMode="auto">
              <a:xfrm>
                <a:off x="5469523" y="4165358"/>
                <a:ext cx="1252863" cy="493587"/>
              </a:xfrm>
              <a:custGeom>
                <a:avLst/>
                <a:gdLst>
                  <a:gd name="connsiteX0" fmla="*/ 0 w 2826081"/>
                  <a:gd name="connsiteY0" fmla="*/ 0 h 879959"/>
                  <a:gd name="connsiteX1" fmla="*/ 16538 w 2826081"/>
                  <a:gd name="connsiteY1" fmla="*/ 16531 h 879959"/>
                  <a:gd name="connsiteX2" fmla="*/ 1413150 w 2826081"/>
                  <a:gd name="connsiteY2" fmla="*/ 190188 h 879959"/>
                  <a:gd name="connsiteX3" fmla="*/ 2809762 w 2826081"/>
                  <a:gd name="connsiteY3" fmla="*/ 16531 h 879959"/>
                  <a:gd name="connsiteX4" fmla="*/ 2826081 w 2826081"/>
                  <a:gd name="connsiteY4" fmla="*/ 219 h 879959"/>
                  <a:gd name="connsiteX5" fmla="*/ 2518050 w 2826081"/>
                  <a:gd name="connsiteY5" fmla="*/ 709300 h 879959"/>
                  <a:gd name="connsiteX6" fmla="*/ 2514422 w 2826081"/>
                  <a:gd name="connsiteY6" fmla="*/ 709300 h 879959"/>
                  <a:gd name="connsiteX7" fmla="*/ 2497825 w 2826081"/>
                  <a:gd name="connsiteY7" fmla="*/ 736090 h 879959"/>
                  <a:gd name="connsiteX8" fmla="*/ 1413040 w 2826081"/>
                  <a:gd name="connsiteY8" fmla="*/ 879959 h 879959"/>
                  <a:gd name="connsiteX9" fmla="*/ 328255 w 2826081"/>
                  <a:gd name="connsiteY9" fmla="*/ 736090 h 879959"/>
                  <a:gd name="connsiteX10" fmla="*/ 311659 w 2826081"/>
                  <a:gd name="connsiteY10" fmla="*/ 709300 h 879959"/>
                  <a:gd name="connsiteX11" fmla="*/ 305075 w 2826081"/>
                  <a:gd name="connsiteY11" fmla="*/ 709300 h 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26081" h="879959">
                    <a:moveTo>
                      <a:pt x="0" y="0"/>
                    </a:moveTo>
                    <a:lnTo>
                      <a:pt x="16538" y="16531"/>
                    </a:lnTo>
                    <a:cubicBezTo>
                      <a:pt x="149467" y="115637"/>
                      <a:pt x="724242" y="190188"/>
                      <a:pt x="1413150" y="190188"/>
                    </a:cubicBezTo>
                    <a:cubicBezTo>
                      <a:pt x="2102058" y="190188"/>
                      <a:pt x="2676833" y="115637"/>
                      <a:pt x="2809762" y="16531"/>
                    </a:cubicBezTo>
                    <a:lnTo>
                      <a:pt x="2826081" y="219"/>
                    </a:lnTo>
                    <a:lnTo>
                      <a:pt x="2518050" y="709300"/>
                    </a:lnTo>
                    <a:lnTo>
                      <a:pt x="2514422" y="709300"/>
                    </a:lnTo>
                    <a:lnTo>
                      <a:pt x="2497825" y="736090"/>
                    </a:lnTo>
                    <a:cubicBezTo>
                      <a:pt x="2394575" y="818196"/>
                      <a:pt x="1948132" y="879959"/>
                      <a:pt x="1413040" y="879959"/>
                    </a:cubicBezTo>
                    <a:cubicBezTo>
                      <a:pt x="877948" y="879959"/>
                      <a:pt x="431505" y="818196"/>
                      <a:pt x="328255" y="736090"/>
                    </a:cubicBezTo>
                    <a:lnTo>
                      <a:pt x="311659" y="709300"/>
                    </a:lnTo>
                    <a:lnTo>
                      <a:pt x="305075" y="709300"/>
                    </a:lnTo>
                    <a:close/>
                  </a:path>
                </a:pathLst>
              </a:custGeom>
              <a:solidFill>
                <a:schemeClr val="accent2"/>
              </a:solidFill>
              <a:ln>
                <a:noFill/>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50" name="îṣļîḑé-Freeform: Shape 72"/>
              <p:cNvSpPr>
                <a:spLocks/>
              </p:cNvSpPr>
              <p:nvPr/>
            </p:nvSpPr>
            <p:spPr bwMode="auto">
              <a:xfrm>
                <a:off x="5464146" y="4027797"/>
                <a:ext cx="1263713" cy="243987"/>
              </a:xfrm>
              <a:custGeom>
                <a:avLst/>
                <a:gdLst>
                  <a:gd name="connsiteX0" fmla="*/ 1425278 w 2850555"/>
                  <a:gd name="connsiteY0" fmla="*/ 0 h 434976"/>
                  <a:gd name="connsiteX1" fmla="*/ 2843493 w 2850555"/>
                  <a:gd name="connsiteY1" fmla="*/ 195251 h 434976"/>
                  <a:gd name="connsiteX2" fmla="*/ 2850328 w 2850555"/>
                  <a:gd name="connsiteY2" fmla="*/ 215900 h 434976"/>
                  <a:gd name="connsiteX3" fmla="*/ 2850555 w 2850555"/>
                  <a:gd name="connsiteY3" fmla="*/ 216587 h 434976"/>
                  <a:gd name="connsiteX4" fmla="*/ 2838209 w 2850555"/>
                  <a:gd name="connsiteY4" fmla="*/ 245007 h 434976"/>
                  <a:gd name="connsiteX5" fmla="*/ 2821890 w 2850555"/>
                  <a:gd name="connsiteY5" fmla="*/ 261319 h 434976"/>
                  <a:gd name="connsiteX6" fmla="*/ 1425278 w 2850555"/>
                  <a:gd name="connsiteY6" fmla="*/ 434976 h 434976"/>
                  <a:gd name="connsiteX7" fmla="*/ 28666 w 2850555"/>
                  <a:gd name="connsiteY7" fmla="*/ 261319 h 434976"/>
                  <a:gd name="connsiteX8" fmla="*/ 12128 w 2850555"/>
                  <a:gd name="connsiteY8" fmla="*/ 244788 h 434976"/>
                  <a:gd name="connsiteX9" fmla="*/ 0 w 2850555"/>
                  <a:gd name="connsiteY9" fmla="*/ 216591 h 434976"/>
                  <a:gd name="connsiteX10" fmla="*/ 229 w 2850555"/>
                  <a:gd name="connsiteY10" fmla="*/ 215900 h 434976"/>
                  <a:gd name="connsiteX11" fmla="*/ 7063 w 2850555"/>
                  <a:gd name="connsiteY11" fmla="*/ 195251 h 434976"/>
                  <a:gd name="connsiteX12" fmla="*/ 1425278 w 2850555"/>
                  <a:gd name="connsiteY12" fmla="*/ 0 h 434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0555" h="434976">
                    <a:moveTo>
                      <a:pt x="1425278" y="0"/>
                    </a:moveTo>
                    <a:cubicBezTo>
                      <a:pt x="2163393" y="0"/>
                      <a:pt x="2770489" y="85582"/>
                      <a:pt x="2843493" y="195251"/>
                    </a:cubicBezTo>
                    <a:lnTo>
                      <a:pt x="2850328" y="215900"/>
                    </a:lnTo>
                    <a:lnTo>
                      <a:pt x="2850555" y="216587"/>
                    </a:lnTo>
                    <a:lnTo>
                      <a:pt x="2838209" y="245007"/>
                    </a:lnTo>
                    <a:lnTo>
                      <a:pt x="2821890" y="261319"/>
                    </a:lnTo>
                    <a:cubicBezTo>
                      <a:pt x="2688961" y="360425"/>
                      <a:pt x="2114186" y="434976"/>
                      <a:pt x="1425278" y="434976"/>
                    </a:cubicBezTo>
                    <a:cubicBezTo>
                      <a:pt x="736370" y="434976"/>
                      <a:pt x="161595" y="360425"/>
                      <a:pt x="28666" y="261319"/>
                    </a:cubicBezTo>
                    <a:lnTo>
                      <a:pt x="12128" y="244788"/>
                    </a:lnTo>
                    <a:lnTo>
                      <a:pt x="0" y="216591"/>
                    </a:lnTo>
                    <a:lnTo>
                      <a:pt x="229" y="215900"/>
                    </a:lnTo>
                    <a:lnTo>
                      <a:pt x="7063" y="195251"/>
                    </a:lnTo>
                    <a:cubicBezTo>
                      <a:pt x="80067" y="85582"/>
                      <a:pt x="687163" y="0"/>
                      <a:pt x="1425278" y="0"/>
                    </a:cubicBezTo>
                    <a:close/>
                  </a:path>
                </a:pathLst>
              </a:custGeom>
              <a:solidFill>
                <a:schemeClr val="accent2">
                  <a:lumMod val="60000"/>
                  <a:lumOff val="40000"/>
                </a:schemeClr>
              </a:solidFill>
              <a:ln>
                <a:noFill/>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51" name="îṣļîḑé-Freeform: Shape 68"/>
              <p:cNvSpPr>
                <a:spLocks/>
              </p:cNvSpPr>
              <p:nvPr/>
            </p:nvSpPr>
            <p:spPr bwMode="auto">
              <a:xfrm>
                <a:off x="5239201" y="3619840"/>
                <a:ext cx="1713468" cy="546009"/>
              </a:xfrm>
              <a:custGeom>
                <a:avLst/>
                <a:gdLst>
                  <a:gd name="connsiteX0" fmla="*/ 0 w 2826081"/>
                  <a:gd name="connsiteY0" fmla="*/ 0 h 879959"/>
                  <a:gd name="connsiteX1" fmla="*/ 16538 w 2826081"/>
                  <a:gd name="connsiteY1" fmla="*/ 16531 h 879959"/>
                  <a:gd name="connsiteX2" fmla="*/ 1413150 w 2826081"/>
                  <a:gd name="connsiteY2" fmla="*/ 190188 h 879959"/>
                  <a:gd name="connsiteX3" fmla="*/ 2809762 w 2826081"/>
                  <a:gd name="connsiteY3" fmla="*/ 16531 h 879959"/>
                  <a:gd name="connsiteX4" fmla="*/ 2826081 w 2826081"/>
                  <a:gd name="connsiteY4" fmla="*/ 219 h 879959"/>
                  <a:gd name="connsiteX5" fmla="*/ 2518050 w 2826081"/>
                  <a:gd name="connsiteY5" fmla="*/ 709300 h 879959"/>
                  <a:gd name="connsiteX6" fmla="*/ 2514422 w 2826081"/>
                  <a:gd name="connsiteY6" fmla="*/ 709300 h 879959"/>
                  <a:gd name="connsiteX7" fmla="*/ 2497825 w 2826081"/>
                  <a:gd name="connsiteY7" fmla="*/ 736090 h 879959"/>
                  <a:gd name="connsiteX8" fmla="*/ 1413040 w 2826081"/>
                  <a:gd name="connsiteY8" fmla="*/ 879959 h 879959"/>
                  <a:gd name="connsiteX9" fmla="*/ 328255 w 2826081"/>
                  <a:gd name="connsiteY9" fmla="*/ 736090 h 879959"/>
                  <a:gd name="connsiteX10" fmla="*/ 311659 w 2826081"/>
                  <a:gd name="connsiteY10" fmla="*/ 709300 h 879959"/>
                  <a:gd name="connsiteX11" fmla="*/ 305075 w 2826081"/>
                  <a:gd name="connsiteY11" fmla="*/ 709300 h 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26081" h="879959">
                    <a:moveTo>
                      <a:pt x="0" y="0"/>
                    </a:moveTo>
                    <a:lnTo>
                      <a:pt x="16538" y="16531"/>
                    </a:lnTo>
                    <a:cubicBezTo>
                      <a:pt x="149467" y="115637"/>
                      <a:pt x="724242" y="190188"/>
                      <a:pt x="1413150" y="190188"/>
                    </a:cubicBezTo>
                    <a:cubicBezTo>
                      <a:pt x="2102058" y="190188"/>
                      <a:pt x="2676833" y="115637"/>
                      <a:pt x="2809762" y="16531"/>
                    </a:cubicBezTo>
                    <a:lnTo>
                      <a:pt x="2826081" y="219"/>
                    </a:lnTo>
                    <a:lnTo>
                      <a:pt x="2518050" y="709300"/>
                    </a:lnTo>
                    <a:lnTo>
                      <a:pt x="2514422" y="709300"/>
                    </a:lnTo>
                    <a:lnTo>
                      <a:pt x="2497825" y="736090"/>
                    </a:lnTo>
                    <a:cubicBezTo>
                      <a:pt x="2394575" y="818196"/>
                      <a:pt x="1948132" y="879959"/>
                      <a:pt x="1413040" y="879959"/>
                    </a:cubicBezTo>
                    <a:cubicBezTo>
                      <a:pt x="877948" y="879959"/>
                      <a:pt x="431505" y="818196"/>
                      <a:pt x="328255" y="736090"/>
                    </a:cubicBezTo>
                    <a:lnTo>
                      <a:pt x="311659" y="709300"/>
                    </a:lnTo>
                    <a:lnTo>
                      <a:pt x="305075" y="709300"/>
                    </a:lnTo>
                    <a:close/>
                  </a:path>
                </a:pathLst>
              </a:custGeom>
              <a:solidFill>
                <a:schemeClr val="accent3"/>
              </a:solidFill>
              <a:ln>
                <a:noFill/>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52" name="îṣļîḑé-Freeform: Shape 69"/>
              <p:cNvSpPr>
                <a:spLocks/>
              </p:cNvSpPr>
              <p:nvPr/>
            </p:nvSpPr>
            <p:spPr bwMode="auto">
              <a:xfrm>
                <a:off x="5231847" y="3467669"/>
                <a:ext cx="1728307" cy="269900"/>
              </a:xfrm>
              <a:custGeom>
                <a:avLst/>
                <a:gdLst>
                  <a:gd name="connsiteX0" fmla="*/ 1425278 w 2850555"/>
                  <a:gd name="connsiteY0" fmla="*/ 0 h 434976"/>
                  <a:gd name="connsiteX1" fmla="*/ 2843493 w 2850555"/>
                  <a:gd name="connsiteY1" fmla="*/ 195251 h 434976"/>
                  <a:gd name="connsiteX2" fmla="*/ 2850328 w 2850555"/>
                  <a:gd name="connsiteY2" fmla="*/ 215900 h 434976"/>
                  <a:gd name="connsiteX3" fmla="*/ 2850555 w 2850555"/>
                  <a:gd name="connsiteY3" fmla="*/ 216587 h 434976"/>
                  <a:gd name="connsiteX4" fmla="*/ 2838209 w 2850555"/>
                  <a:gd name="connsiteY4" fmla="*/ 245007 h 434976"/>
                  <a:gd name="connsiteX5" fmla="*/ 2821890 w 2850555"/>
                  <a:gd name="connsiteY5" fmla="*/ 261319 h 434976"/>
                  <a:gd name="connsiteX6" fmla="*/ 1425278 w 2850555"/>
                  <a:gd name="connsiteY6" fmla="*/ 434976 h 434976"/>
                  <a:gd name="connsiteX7" fmla="*/ 28666 w 2850555"/>
                  <a:gd name="connsiteY7" fmla="*/ 261319 h 434976"/>
                  <a:gd name="connsiteX8" fmla="*/ 12128 w 2850555"/>
                  <a:gd name="connsiteY8" fmla="*/ 244788 h 434976"/>
                  <a:gd name="connsiteX9" fmla="*/ 0 w 2850555"/>
                  <a:gd name="connsiteY9" fmla="*/ 216591 h 434976"/>
                  <a:gd name="connsiteX10" fmla="*/ 229 w 2850555"/>
                  <a:gd name="connsiteY10" fmla="*/ 215900 h 434976"/>
                  <a:gd name="connsiteX11" fmla="*/ 7063 w 2850555"/>
                  <a:gd name="connsiteY11" fmla="*/ 195251 h 434976"/>
                  <a:gd name="connsiteX12" fmla="*/ 1425278 w 2850555"/>
                  <a:gd name="connsiteY12" fmla="*/ 0 h 434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0555" h="434976">
                    <a:moveTo>
                      <a:pt x="1425278" y="0"/>
                    </a:moveTo>
                    <a:cubicBezTo>
                      <a:pt x="2163393" y="0"/>
                      <a:pt x="2770489" y="85582"/>
                      <a:pt x="2843493" y="195251"/>
                    </a:cubicBezTo>
                    <a:lnTo>
                      <a:pt x="2850328" y="215900"/>
                    </a:lnTo>
                    <a:lnTo>
                      <a:pt x="2850555" y="216587"/>
                    </a:lnTo>
                    <a:lnTo>
                      <a:pt x="2838209" y="245007"/>
                    </a:lnTo>
                    <a:lnTo>
                      <a:pt x="2821890" y="261319"/>
                    </a:lnTo>
                    <a:cubicBezTo>
                      <a:pt x="2688961" y="360425"/>
                      <a:pt x="2114186" y="434976"/>
                      <a:pt x="1425278" y="434976"/>
                    </a:cubicBezTo>
                    <a:cubicBezTo>
                      <a:pt x="736370" y="434976"/>
                      <a:pt x="161595" y="360425"/>
                      <a:pt x="28666" y="261319"/>
                    </a:cubicBezTo>
                    <a:lnTo>
                      <a:pt x="12128" y="244788"/>
                    </a:lnTo>
                    <a:lnTo>
                      <a:pt x="0" y="216591"/>
                    </a:lnTo>
                    <a:lnTo>
                      <a:pt x="229" y="215900"/>
                    </a:lnTo>
                    <a:lnTo>
                      <a:pt x="7063" y="195251"/>
                    </a:lnTo>
                    <a:cubicBezTo>
                      <a:pt x="80067" y="85582"/>
                      <a:pt x="687163" y="0"/>
                      <a:pt x="1425278" y="0"/>
                    </a:cubicBezTo>
                    <a:close/>
                  </a:path>
                </a:pathLst>
              </a:custGeom>
              <a:solidFill>
                <a:schemeClr val="accent3">
                  <a:lumMod val="60000"/>
                  <a:lumOff val="40000"/>
                </a:schemeClr>
              </a:solidFill>
              <a:ln>
                <a:noFill/>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53" name="îṣļîḑé-Freeform: Shape 62"/>
              <p:cNvSpPr>
                <a:spLocks/>
              </p:cNvSpPr>
              <p:nvPr/>
            </p:nvSpPr>
            <p:spPr bwMode="auto">
              <a:xfrm>
                <a:off x="4950135" y="3013810"/>
                <a:ext cx="2291555" cy="591912"/>
              </a:xfrm>
              <a:custGeom>
                <a:avLst/>
                <a:gdLst>
                  <a:gd name="connsiteX0" fmla="*/ 0 w 2826081"/>
                  <a:gd name="connsiteY0" fmla="*/ 0 h 879959"/>
                  <a:gd name="connsiteX1" fmla="*/ 16538 w 2826081"/>
                  <a:gd name="connsiteY1" fmla="*/ 16531 h 879959"/>
                  <a:gd name="connsiteX2" fmla="*/ 1413150 w 2826081"/>
                  <a:gd name="connsiteY2" fmla="*/ 190188 h 879959"/>
                  <a:gd name="connsiteX3" fmla="*/ 2809762 w 2826081"/>
                  <a:gd name="connsiteY3" fmla="*/ 16531 h 879959"/>
                  <a:gd name="connsiteX4" fmla="*/ 2826081 w 2826081"/>
                  <a:gd name="connsiteY4" fmla="*/ 219 h 879959"/>
                  <a:gd name="connsiteX5" fmla="*/ 2518050 w 2826081"/>
                  <a:gd name="connsiteY5" fmla="*/ 709300 h 879959"/>
                  <a:gd name="connsiteX6" fmla="*/ 2514422 w 2826081"/>
                  <a:gd name="connsiteY6" fmla="*/ 709300 h 879959"/>
                  <a:gd name="connsiteX7" fmla="*/ 2497825 w 2826081"/>
                  <a:gd name="connsiteY7" fmla="*/ 736090 h 879959"/>
                  <a:gd name="connsiteX8" fmla="*/ 1413040 w 2826081"/>
                  <a:gd name="connsiteY8" fmla="*/ 879959 h 879959"/>
                  <a:gd name="connsiteX9" fmla="*/ 328255 w 2826081"/>
                  <a:gd name="connsiteY9" fmla="*/ 736090 h 879959"/>
                  <a:gd name="connsiteX10" fmla="*/ 311659 w 2826081"/>
                  <a:gd name="connsiteY10" fmla="*/ 709300 h 879959"/>
                  <a:gd name="connsiteX11" fmla="*/ 305075 w 2826081"/>
                  <a:gd name="connsiteY11" fmla="*/ 709300 h 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26081" h="879959">
                    <a:moveTo>
                      <a:pt x="0" y="0"/>
                    </a:moveTo>
                    <a:lnTo>
                      <a:pt x="16538" y="16531"/>
                    </a:lnTo>
                    <a:cubicBezTo>
                      <a:pt x="149467" y="115637"/>
                      <a:pt x="724242" y="190188"/>
                      <a:pt x="1413150" y="190188"/>
                    </a:cubicBezTo>
                    <a:cubicBezTo>
                      <a:pt x="2102058" y="190188"/>
                      <a:pt x="2676833" y="115637"/>
                      <a:pt x="2809762" y="16531"/>
                    </a:cubicBezTo>
                    <a:lnTo>
                      <a:pt x="2826081" y="219"/>
                    </a:lnTo>
                    <a:lnTo>
                      <a:pt x="2518050" y="709300"/>
                    </a:lnTo>
                    <a:lnTo>
                      <a:pt x="2514422" y="709300"/>
                    </a:lnTo>
                    <a:lnTo>
                      <a:pt x="2497825" y="736090"/>
                    </a:lnTo>
                    <a:cubicBezTo>
                      <a:pt x="2394575" y="818196"/>
                      <a:pt x="1948132" y="879959"/>
                      <a:pt x="1413040" y="879959"/>
                    </a:cubicBezTo>
                    <a:cubicBezTo>
                      <a:pt x="877948" y="879959"/>
                      <a:pt x="431505" y="818196"/>
                      <a:pt x="328255" y="736090"/>
                    </a:cubicBezTo>
                    <a:lnTo>
                      <a:pt x="311659" y="709300"/>
                    </a:lnTo>
                    <a:lnTo>
                      <a:pt x="305075" y="709300"/>
                    </a:lnTo>
                    <a:close/>
                  </a:path>
                </a:pathLst>
              </a:custGeom>
              <a:solidFill>
                <a:schemeClr val="accent4"/>
              </a:solidFill>
              <a:ln>
                <a:noFill/>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54" name="îṣļîḑé-Freeform: Shape 63"/>
              <p:cNvSpPr>
                <a:spLocks/>
              </p:cNvSpPr>
              <p:nvPr/>
            </p:nvSpPr>
            <p:spPr bwMode="auto">
              <a:xfrm>
                <a:off x="4940300" y="2848846"/>
                <a:ext cx="2311400" cy="292591"/>
              </a:xfrm>
              <a:custGeom>
                <a:avLst/>
                <a:gdLst>
                  <a:gd name="connsiteX0" fmla="*/ 1425278 w 2850555"/>
                  <a:gd name="connsiteY0" fmla="*/ 0 h 434976"/>
                  <a:gd name="connsiteX1" fmla="*/ 2843493 w 2850555"/>
                  <a:gd name="connsiteY1" fmla="*/ 195251 h 434976"/>
                  <a:gd name="connsiteX2" fmla="*/ 2850328 w 2850555"/>
                  <a:gd name="connsiteY2" fmla="*/ 215900 h 434976"/>
                  <a:gd name="connsiteX3" fmla="*/ 2850555 w 2850555"/>
                  <a:gd name="connsiteY3" fmla="*/ 216587 h 434976"/>
                  <a:gd name="connsiteX4" fmla="*/ 2838209 w 2850555"/>
                  <a:gd name="connsiteY4" fmla="*/ 245007 h 434976"/>
                  <a:gd name="connsiteX5" fmla="*/ 2821890 w 2850555"/>
                  <a:gd name="connsiteY5" fmla="*/ 261319 h 434976"/>
                  <a:gd name="connsiteX6" fmla="*/ 1425278 w 2850555"/>
                  <a:gd name="connsiteY6" fmla="*/ 434976 h 434976"/>
                  <a:gd name="connsiteX7" fmla="*/ 28666 w 2850555"/>
                  <a:gd name="connsiteY7" fmla="*/ 261319 h 434976"/>
                  <a:gd name="connsiteX8" fmla="*/ 12128 w 2850555"/>
                  <a:gd name="connsiteY8" fmla="*/ 244788 h 434976"/>
                  <a:gd name="connsiteX9" fmla="*/ 0 w 2850555"/>
                  <a:gd name="connsiteY9" fmla="*/ 216591 h 434976"/>
                  <a:gd name="connsiteX10" fmla="*/ 229 w 2850555"/>
                  <a:gd name="connsiteY10" fmla="*/ 215900 h 434976"/>
                  <a:gd name="connsiteX11" fmla="*/ 7063 w 2850555"/>
                  <a:gd name="connsiteY11" fmla="*/ 195251 h 434976"/>
                  <a:gd name="connsiteX12" fmla="*/ 1425278 w 2850555"/>
                  <a:gd name="connsiteY12" fmla="*/ 0 h 434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0555" h="434976">
                    <a:moveTo>
                      <a:pt x="1425278" y="0"/>
                    </a:moveTo>
                    <a:cubicBezTo>
                      <a:pt x="2163393" y="0"/>
                      <a:pt x="2770489" y="85582"/>
                      <a:pt x="2843493" y="195251"/>
                    </a:cubicBezTo>
                    <a:lnTo>
                      <a:pt x="2850328" y="215900"/>
                    </a:lnTo>
                    <a:lnTo>
                      <a:pt x="2850555" y="216587"/>
                    </a:lnTo>
                    <a:lnTo>
                      <a:pt x="2838209" y="245007"/>
                    </a:lnTo>
                    <a:lnTo>
                      <a:pt x="2821890" y="261319"/>
                    </a:lnTo>
                    <a:cubicBezTo>
                      <a:pt x="2688961" y="360425"/>
                      <a:pt x="2114186" y="434976"/>
                      <a:pt x="1425278" y="434976"/>
                    </a:cubicBezTo>
                    <a:cubicBezTo>
                      <a:pt x="736370" y="434976"/>
                      <a:pt x="161595" y="360425"/>
                      <a:pt x="28666" y="261319"/>
                    </a:cubicBezTo>
                    <a:lnTo>
                      <a:pt x="12128" y="244788"/>
                    </a:lnTo>
                    <a:lnTo>
                      <a:pt x="0" y="216591"/>
                    </a:lnTo>
                    <a:lnTo>
                      <a:pt x="229" y="215900"/>
                    </a:lnTo>
                    <a:lnTo>
                      <a:pt x="7063" y="195251"/>
                    </a:lnTo>
                    <a:cubicBezTo>
                      <a:pt x="80067" y="85582"/>
                      <a:pt x="687163" y="0"/>
                      <a:pt x="1425278" y="0"/>
                    </a:cubicBezTo>
                    <a:close/>
                  </a:path>
                </a:pathLst>
              </a:custGeom>
              <a:solidFill>
                <a:schemeClr val="accent4">
                  <a:lumMod val="60000"/>
                  <a:lumOff val="40000"/>
                </a:schemeClr>
              </a:solidFill>
              <a:ln>
                <a:noFill/>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grpSp>
          <p:nvGrpSpPr>
            <p:cNvPr id="126" name="Group 11"/>
            <p:cNvGrpSpPr/>
            <p:nvPr/>
          </p:nvGrpSpPr>
          <p:grpSpPr>
            <a:xfrm>
              <a:off x="5577597" y="2086190"/>
              <a:ext cx="1163926" cy="767011"/>
              <a:chOff x="3902234" y="1229512"/>
              <a:chExt cx="1163926" cy="767011"/>
            </a:xfrm>
          </p:grpSpPr>
          <p:sp>
            <p:nvSpPr>
              <p:cNvPr id="139" name="îṣļîḑé-Oval 10"/>
              <p:cNvSpPr/>
              <p:nvPr/>
            </p:nvSpPr>
            <p:spPr>
              <a:xfrm>
                <a:off x="4441920" y="1679023"/>
                <a:ext cx="317500" cy="317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40" name="îṣļîḑé-Oval 43"/>
              <p:cNvSpPr/>
              <p:nvPr/>
            </p:nvSpPr>
            <p:spPr>
              <a:xfrm>
                <a:off x="4464257" y="1271305"/>
                <a:ext cx="296315" cy="29631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41" name="îṣļîḑé-Oval 44"/>
              <p:cNvSpPr/>
              <p:nvPr/>
            </p:nvSpPr>
            <p:spPr>
              <a:xfrm>
                <a:off x="4098450" y="1484100"/>
                <a:ext cx="349820" cy="3498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42" name="îṣļîḑé-Oval 45"/>
              <p:cNvSpPr/>
              <p:nvPr/>
            </p:nvSpPr>
            <p:spPr>
              <a:xfrm>
                <a:off x="4841738" y="1524000"/>
                <a:ext cx="224422" cy="22442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43" name="îṣļîḑé-Oval 46"/>
              <p:cNvSpPr/>
              <p:nvPr/>
            </p:nvSpPr>
            <p:spPr>
              <a:xfrm>
                <a:off x="4828617" y="1272300"/>
                <a:ext cx="224422" cy="22442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44" name="îṣļîḑé-Oval 47"/>
              <p:cNvSpPr/>
              <p:nvPr/>
            </p:nvSpPr>
            <p:spPr>
              <a:xfrm>
                <a:off x="3952196" y="1229512"/>
                <a:ext cx="218949" cy="21894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45" name="îṣļîḑé-Oval 48"/>
              <p:cNvSpPr/>
              <p:nvPr/>
            </p:nvSpPr>
            <p:spPr>
              <a:xfrm>
                <a:off x="3902234" y="1587500"/>
                <a:ext cx="128171" cy="12817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46" name="îṣļîḑé-Oval 49"/>
              <p:cNvSpPr/>
              <p:nvPr/>
            </p:nvSpPr>
            <p:spPr>
              <a:xfrm>
                <a:off x="4276503" y="1285328"/>
                <a:ext cx="128171" cy="12817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grpSp>
          <p:nvGrpSpPr>
            <p:cNvPr id="127" name="Group 5"/>
            <p:cNvGrpSpPr/>
            <p:nvPr/>
          </p:nvGrpSpPr>
          <p:grpSpPr>
            <a:xfrm>
              <a:off x="7542428" y="2822565"/>
              <a:ext cx="3615652" cy="582732"/>
              <a:chOff x="7520480" y="2822565"/>
              <a:chExt cx="3615652" cy="582732"/>
            </a:xfrm>
          </p:grpSpPr>
          <p:sp>
            <p:nvSpPr>
              <p:cNvPr id="137" name="îṣļîḑé-TextBox 50"/>
              <p:cNvSpPr txBox="1">
                <a:spLocks/>
              </p:cNvSpPr>
              <p:nvPr/>
            </p:nvSpPr>
            <p:spPr bwMode="auto">
              <a:xfrm>
                <a:off x="7520480" y="2822565"/>
                <a:ext cx="1136150" cy="279718"/>
              </a:xfrm>
              <a:prstGeom prst="rect">
                <a:avLst/>
              </a:prstGeom>
              <a:noFill/>
              <a:extLst/>
            </p:spPr>
            <p:txBody>
              <a:bodyPr wrap="none" lIns="90000" tIns="46800" rIns="90000" bIns="46800">
                <a:noAutofit/>
              </a:bodyPr>
              <a:lstStyle/>
              <a:p>
                <a:pPr algn="l" latinLnBrk="0"/>
                <a:r>
                  <a:rPr lang="zh-CN" altLang="en-US" sz="2000">
                    <a:solidFill>
                      <a:schemeClr val="accent4"/>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p>
            </p:txBody>
          </p:sp>
          <p:sp>
            <p:nvSpPr>
              <p:cNvPr id="138" name="îṣļîḑé-TextBox 51"/>
              <p:cNvSpPr txBox="1">
                <a:spLocks/>
              </p:cNvSpPr>
              <p:nvPr/>
            </p:nvSpPr>
            <p:spPr bwMode="auto">
              <a:xfrm>
                <a:off x="7520480" y="3132523"/>
                <a:ext cx="3615652" cy="272774"/>
              </a:xfrm>
              <a:prstGeom prst="rect">
                <a:avLst/>
              </a:prstGeom>
              <a:noFill/>
              <a:extLst/>
            </p:spPr>
            <p:txBody>
              <a:bodyPr wrap="square" lIns="90000" tIns="46800" rIns="90000" bIns="46800">
                <a:noAutofit/>
              </a:bodyPr>
              <a:lstStyle/>
              <a:p>
                <a:pPr algn="l" latinLnBrk="0">
                  <a:lnSpc>
                    <a:spcPct val="120000"/>
                  </a:lnSpc>
                </a:pPr>
                <a:r>
                  <a:rPr lang="zh-CN" altLang="en-US" sz="1400" b="0" dirty="0">
                    <a:solidFill>
                      <a:schemeClr val="tx1"/>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此部分内容作为文字排版占</a:t>
                </a:r>
                <a:r>
                  <a:rPr lang="zh-CN" altLang="en-US" sz="1400" b="0" dirty="0" smtClean="0">
                    <a:solidFill>
                      <a:schemeClr val="tx1"/>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位显示 </a:t>
                </a:r>
                <a:endParaRPr lang="zh-CN" altLang="en-US" sz="1400" b="0" dirty="0">
                  <a:solidFill>
                    <a:schemeClr val="tx1"/>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grpSp>
          <p:nvGrpSpPr>
            <p:cNvPr id="128" name="Group 6"/>
            <p:cNvGrpSpPr/>
            <p:nvPr/>
          </p:nvGrpSpPr>
          <p:grpSpPr>
            <a:xfrm>
              <a:off x="7096765" y="3968635"/>
              <a:ext cx="3615652" cy="582732"/>
              <a:chOff x="7096765" y="3968635"/>
              <a:chExt cx="3615652" cy="582732"/>
            </a:xfrm>
          </p:grpSpPr>
          <p:sp>
            <p:nvSpPr>
              <p:cNvPr id="135" name="îṣļîḑé-TextBox 52"/>
              <p:cNvSpPr txBox="1">
                <a:spLocks/>
              </p:cNvSpPr>
              <p:nvPr/>
            </p:nvSpPr>
            <p:spPr bwMode="auto">
              <a:xfrm>
                <a:off x="7096765" y="3968635"/>
                <a:ext cx="1136150" cy="279718"/>
              </a:xfrm>
              <a:prstGeom prst="rect">
                <a:avLst/>
              </a:prstGeom>
              <a:noFill/>
              <a:extLst/>
            </p:spPr>
            <p:txBody>
              <a:bodyPr wrap="none" lIns="90000" tIns="46800" rIns="90000" bIns="46800">
                <a:noAutofit/>
              </a:bodyPr>
              <a:lstStyle/>
              <a:p>
                <a:pPr algn="l" latinLnBrk="0"/>
                <a:r>
                  <a:rPr lang="zh-CN" altLang="en-US" sz="2000">
                    <a:solidFill>
                      <a:schemeClr val="accent2"/>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p>
            </p:txBody>
          </p:sp>
          <p:sp>
            <p:nvSpPr>
              <p:cNvPr id="136" name="îṣļîḑé-TextBox 53"/>
              <p:cNvSpPr txBox="1">
                <a:spLocks/>
              </p:cNvSpPr>
              <p:nvPr/>
            </p:nvSpPr>
            <p:spPr bwMode="auto">
              <a:xfrm>
                <a:off x="7096765" y="4278593"/>
                <a:ext cx="3615652" cy="272774"/>
              </a:xfrm>
              <a:prstGeom prst="rect">
                <a:avLst/>
              </a:prstGeom>
              <a:noFill/>
              <a:extLst/>
            </p:spPr>
            <p:txBody>
              <a:bodyPr wrap="square" lIns="90000" tIns="46800" rIns="90000" bIns="46800">
                <a:noAutofit/>
              </a:bodyPr>
              <a:lstStyle/>
              <a:p>
                <a:pPr algn="l" latinLnBrk="0">
                  <a:lnSpc>
                    <a:spcPct val="120000"/>
                  </a:lnSpc>
                </a:pPr>
                <a:r>
                  <a:rPr lang="zh-CN" altLang="en-US" sz="1400" b="0" dirty="0">
                    <a:solidFill>
                      <a:schemeClr val="tx1"/>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此部分内容作为文字排版占位</a:t>
                </a:r>
                <a:r>
                  <a:rPr lang="zh-CN" altLang="en-US" sz="1400" b="0" dirty="0" smtClean="0">
                    <a:solidFill>
                      <a:schemeClr val="tx1"/>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显示</a:t>
                </a:r>
                <a:endParaRPr lang="zh-CN" altLang="en-US" sz="1400" b="0" dirty="0">
                  <a:solidFill>
                    <a:schemeClr val="tx1"/>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grpSp>
          <p:nvGrpSpPr>
            <p:cNvPr id="129" name="Group 3"/>
            <p:cNvGrpSpPr/>
            <p:nvPr/>
          </p:nvGrpSpPr>
          <p:grpSpPr>
            <a:xfrm>
              <a:off x="1605399" y="3482419"/>
              <a:ext cx="3615652" cy="582732"/>
              <a:chOff x="1828636" y="3482419"/>
              <a:chExt cx="3615652" cy="582732"/>
            </a:xfrm>
          </p:grpSpPr>
          <p:sp>
            <p:nvSpPr>
              <p:cNvPr id="133" name="îṣļîḑé-TextBox 54"/>
              <p:cNvSpPr txBox="1">
                <a:spLocks/>
              </p:cNvSpPr>
              <p:nvPr/>
            </p:nvSpPr>
            <p:spPr bwMode="auto">
              <a:xfrm>
                <a:off x="4308138" y="3482419"/>
                <a:ext cx="1136150" cy="279718"/>
              </a:xfrm>
              <a:prstGeom prst="rect">
                <a:avLst/>
              </a:prstGeom>
              <a:noFill/>
              <a:extLst/>
            </p:spPr>
            <p:txBody>
              <a:bodyPr wrap="none" lIns="90000" tIns="46800" rIns="90000" bIns="46800">
                <a:noAutofit/>
              </a:bodyPr>
              <a:lstStyle/>
              <a:p>
                <a:pPr algn="r" latinLnBrk="0"/>
                <a:r>
                  <a:rPr lang="zh-CN" altLang="en-US" sz="2000">
                    <a:solidFill>
                      <a:schemeClr val="accent3"/>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p>
            </p:txBody>
          </p:sp>
          <p:sp>
            <p:nvSpPr>
              <p:cNvPr id="134" name="îṣļîḑé-TextBox 55"/>
              <p:cNvSpPr txBox="1">
                <a:spLocks/>
              </p:cNvSpPr>
              <p:nvPr/>
            </p:nvSpPr>
            <p:spPr bwMode="auto">
              <a:xfrm>
                <a:off x="1828636" y="3792377"/>
                <a:ext cx="3615652" cy="272774"/>
              </a:xfrm>
              <a:prstGeom prst="rect">
                <a:avLst/>
              </a:prstGeom>
              <a:noFill/>
              <a:extLst/>
            </p:spPr>
            <p:txBody>
              <a:bodyPr wrap="square" lIns="90000" tIns="46800" rIns="90000" bIns="46800">
                <a:noAutofit/>
              </a:bodyPr>
              <a:lstStyle/>
              <a:p>
                <a:pPr algn="r" latinLnBrk="0">
                  <a:lnSpc>
                    <a:spcPct val="120000"/>
                  </a:lnSpc>
                </a:pPr>
                <a:r>
                  <a:rPr lang="zh-CN" altLang="en-US" sz="1400" b="0" dirty="0">
                    <a:solidFill>
                      <a:schemeClr val="tx1"/>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此部分内容作为文字排版占位</a:t>
                </a:r>
                <a:r>
                  <a:rPr lang="zh-CN" altLang="en-US" sz="1400" b="0" dirty="0" smtClean="0">
                    <a:solidFill>
                      <a:schemeClr val="tx1"/>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显示</a:t>
                </a:r>
                <a:endParaRPr lang="zh-CN" altLang="en-US" sz="1400" b="0" dirty="0">
                  <a:solidFill>
                    <a:schemeClr val="tx1"/>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grpSp>
          <p:nvGrpSpPr>
            <p:cNvPr id="130" name="Group 4"/>
            <p:cNvGrpSpPr/>
            <p:nvPr/>
          </p:nvGrpSpPr>
          <p:grpSpPr>
            <a:xfrm>
              <a:off x="2042429" y="4562657"/>
              <a:ext cx="3615652" cy="582732"/>
              <a:chOff x="2123198" y="4562657"/>
              <a:chExt cx="3615652" cy="582732"/>
            </a:xfrm>
          </p:grpSpPr>
          <p:sp>
            <p:nvSpPr>
              <p:cNvPr id="131" name="îṣļîḑé-TextBox 56"/>
              <p:cNvSpPr txBox="1">
                <a:spLocks/>
              </p:cNvSpPr>
              <p:nvPr/>
            </p:nvSpPr>
            <p:spPr bwMode="auto">
              <a:xfrm>
                <a:off x="4602700" y="4562657"/>
                <a:ext cx="1136150" cy="279718"/>
              </a:xfrm>
              <a:prstGeom prst="rect">
                <a:avLst/>
              </a:prstGeom>
              <a:noFill/>
              <a:extLst/>
            </p:spPr>
            <p:txBody>
              <a:bodyPr wrap="none" lIns="90000" tIns="46800" rIns="90000" bIns="46800">
                <a:noAutofit/>
              </a:bodyPr>
              <a:lstStyle/>
              <a:p>
                <a:pPr algn="r" latinLnBrk="0"/>
                <a:r>
                  <a:rPr lang="zh-CN" altLang="en-US" sz="2000">
                    <a:solidFill>
                      <a:schemeClr val="accent1"/>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p>
            </p:txBody>
          </p:sp>
          <p:sp>
            <p:nvSpPr>
              <p:cNvPr id="132" name="îṣļîḑé-TextBox 57"/>
              <p:cNvSpPr txBox="1">
                <a:spLocks/>
              </p:cNvSpPr>
              <p:nvPr/>
            </p:nvSpPr>
            <p:spPr bwMode="auto">
              <a:xfrm>
                <a:off x="2123198" y="4872615"/>
                <a:ext cx="3615652" cy="272774"/>
              </a:xfrm>
              <a:prstGeom prst="rect">
                <a:avLst/>
              </a:prstGeom>
              <a:noFill/>
              <a:extLst/>
            </p:spPr>
            <p:txBody>
              <a:bodyPr wrap="square" lIns="90000" tIns="46800" rIns="90000" bIns="46800">
                <a:noAutofit/>
              </a:bodyPr>
              <a:lstStyle/>
              <a:p>
                <a:pPr algn="r" latinLnBrk="0">
                  <a:lnSpc>
                    <a:spcPct val="120000"/>
                  </a:lnSpc>
                </a:pPr>
                <a:r>
                  <a:rPr lang="zh-CN" altLang="en-US" sz="1400" b="0" dirty="0">
                    <a:solidFill>
                      <a:schemeClr val="tx1"/>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此部分内容作为文字排版占位</a:t>
                </a:r>
                <a:r>
                  <a:rPr lang="zh-CN" altLang="en-US" sz="1400" b="0" dirty="0" smtClean="0">
                    <a:solidFill>
                      <a:schemeClr val="tx1"/>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显示</a:t>
                </a:r>
                <a:endParaRPr lang="zh-CN" altLang="en-US" sz="1400" b="0" dirty="0">
                  <a:solidFill>
                    <a:schemeClr val="tx1"/>
                  </a:solidFill>
                  <a:effectLst/>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grpSp>
      </p:grpSp>
    </p:spTree>
    <p:extLst>
      <p:ext uri="{BB962C8B-B14F-4D97-AF65-F5344CB8AC3E}">
        <p14:creationId xmlns:p14="http://schemas.microsoft.com/office/powerpoint/2010/main" val="654860508"/>
      </p:ext>
    </p:extLst>
  </p:cSld>
  <p:clrMapOvr>
    <a:masterClrMapping/>
  </p:clrMapOvr>
  <mc:AlternateContent xmlns:mc="http://schemas.openxmlformats.org/markup-compatibility/2006" xmlns:p14="http://schemas.microsoft.com/office/powerpoint/2010/main">
    <mc:Choice Requires="p14">
      <p:transition spd="slow" p14:dur="3400" advTm="2000">
        <p14:revea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124"/>
                                        </p:tgtEl>
                                        <p:attrNameLst>
                                          <p:attrName>style.visibility</p:attrName>
                                        </p:attrNameLst>
                                      </p:cBhvr>
                                      <p:to>
                                        <p:strVal val="visible"/>
                                      </p:to>
                                    </p:set>
                                    <p:animEffect transition="in" filter="fade">
                                      <p:cBhvr>
                                        <p:cTn id="11" dur="1000"/>
                                        <p:tgtEl>
                                          <p:spTgt spid="124"/>
                                        </p:tgtEl>
                                      </p:cBhvr>
                                    </p:animEffect>
                                    <p:anim calcmode="lin" valueType="num">
                                      <p:cBhvr>
                                        <p:cTn id="12" dur="1000" fill="hold"/>
                                        <p:tgtEl>
                                          <p:spTgt spid="124"/>
                                        </p:tgtEl>
                                        <p:attrNameLst>
                                          <p:attrName>ppt_x</p:attrName>
                                        </p:attrNameLst>
                                      </p:cBhvr>
                                      <p:tavLst>
                                        <p:tav tm="0">
                                          <p:val>
                                            <p:strVal val="#ppt_x"/>
                                          </p:val>
                                        </p:tav>
                                        <p:tav tm="100000">
                                          <p:val>
                                            <p:strVal val="#ppt_x"/>
                                          </p:val>
                                        </p:tav>
                                      </p:tavLst>
                                    </p:anim>
                                    <p:anim calcmode="lin" valueType="num">
                                      <p:cBhvr>
                                        <p:cTn id="13" dur="1000" fill="hold"/>
                                        <p:tgtEl>
                                          <p:spTgt spid="1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BFBFB"/>
        </a:solidFill>
        <a:effectLst/>
      </p:bgPr>
    </p:bg>
    <p:spTree>
      <p:nvGrpSpPr>
        <p:cNvPr id="1" name=""/>
        <p:cNvGrpSpPr/>
        <p:nvPr/>
      </p:nvGrpSpPr>
      <p:grpSpPr>
        <a:xfrm>
          <a:off x="0" y="0"/>
          <a:ext cx="0" cy="0"/>
          <a:chOff x="0" y="0"/>
          <a:chExt cx="0" cy="0"/>
        </a:xfrm>
      </p:grpSpPr>
      <p:grpSp>
        <p:nvGrpSpPr>
          <p:cNvPr id="12" name="组合 11"/>
          <p:cNvGrpSpPr/>
          <p:nvPr/>
        </p:nvGrpSpPr>
        <p:grpSpPr>
          <a:xfrm>
            <a:off x="-2081671" y="0"/>
            <a:ext cx="15045831" cy="6873240"/>
            <a:chOff x="-2081671" y="0"/>
            <a:chExt cx="15045831" cy="6873240"/>
          </a:xfrm>
        </p:grpSpPr>
        <p:pic>
          <p:nvPicPr>
            <p:cNvPr id="6" name="图片 5"/>
            <p:cNvPicPr>
              <a:picLocks noChangeAspect="1"/>
            </p:cNvPicPr>
            <p:nvPr/>
          </p:nvPicPr>
          <p:blipFill rotWithShape="1">
            <a:blip r:embed="rId5">
              <a:extLst>
                <a:ext uri="{28A0092B-C50C-407E-A947-70E740481C1C}">
                  <a14:useLocalDpi xmlns:a14="http://schemas.microsoft.com/office/drawing/2010/main" val="0"/>
                </a:ext>
              </a:extLst>
            </a:blip>
            <a:srcRect r="74164"/>
            <a:stretch/>
          </p:blipFill>
          <p:spPr>
            <a:xfrm flipH="1">
              <a:off x="9310675" y="0"/>
              <a:ext cx="3653485" cy="6847840"/>
            </a:xfrm>
            <a:prstGeom prst="rect">
              <a:avLst/>
            </a:prstGeom>
          </p:spPr>
        </p:pic>
        <p:pic>
          <p:nvPicPr>
            <p:cNvPr id="7" name="图片 6"/>
            <p:cNvPicPr>
              <a:picLocks noChangeAspect="1"/>
            </p:cNvPicPr>
            <p:nvPr/>
          </p:nvPicPr>
          <p:blipFill rotWithShape="1">
            <a:blip r:embed="rId5">
              <a:extLst>
                <a:ext uri="{28A0092B-C50C-407E-A947-70E740481C1C}">
                  <a14:useLocalDpi xmlns:a14="http://schemas.microsoft.com/office/drawing/2010/main" val="0"/>
                </a:ext>
              </a:extLst>
            </a:blip>
            <a:srcRect l="66138" t="34074" r="-279"/>
            <a:stretch/>
          </p:blipFill>
          <p:spPr>
            <a:xfrm flipH="1">
              <a:off x="-2081671" y="2352040"/>
              <a:ext cx="4835029" cy="4521200"/>
            </a:xfrm>
            <a:prstGeom prst="rect">
              <a:avLst/>
            </a:prstGeom>
          </p:spPr>
        </p:pic>
        <p:grpSp>
          <p:nvGrpSpPr>
            <p:cNvPr id="8" name="组合 7"/>
            <p:cNvGrpSpPr/>
            <p:nvPr/>
          </p:nvGrpSpPr>
          <p:grpSpPr>
            <a:xfrm>
              <a:off x="308755" y="213360"/>
              <a:ext cx="574475" cy="496450"/>
              <a:chOff x="3631075" y="2611342"/>
              <a:chExt cx="668272" cy="577508"/>
            </a:xfrm>
          </p:grpSpPr>
          <p:sp>
            <p:nvSpPr>
              <p:cNvPr id="9" name="MH_Number_1">
                <a:hlinkClick r:id="rId6" action="ppaction://hlinksldjump"/>
              </p:cNvPr>
              <p:cNvSpPr/>
              <p:nvPr>
                <p:custDataLst>
                  <p:tags r:id="rId1"/>
                </p:custDataLst>
              </p:nvPr>
            </p:nvSpPr>
            <p:spPr>
              <a:xfrm rot="19752126">
                <a:off x="3631075" y="2633676"/>
                <a:ext cx="651438" cy="555174"/>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MH_Number_1">
                <a:hlinkClick r:id="rId6" action="ppaction://hlinksldjump"/>
              </p:cNvPr>
              <p:cNvSpPr/>
              <p:nvPr>
                <p:custDataLst>
                  <p:tags r:id="rId2"/>
                </p:custDataLst>
              </p:nvPr>
            </p:nvSpPr>
            <p:spPr>
              <a:xfrm rot="19752126">
                <a:off x="3761903" y="2611342"/>
                <a:ext cx="537444" cy="458025"/>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fontScale="92500" lnSpcReduction="20000"/>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1" name="文本框 10"/>
            <p:cNvSpPr txBox="1"/>
            <p:nvPr/>
          </p:nvSpPr>
          <p:spPr>
            <a:xfrm>
              <a:off x="1300480" y="209574"/>
              <a:ext cx="2621280" cy="523220"/>
            </a:xfrm>
            <a:prstGeom prst="rect">
              <a:avLst/>
            </a:prstGeom>
            <a:noFill/>
          </p:spPr>
          <p:txBody>
            <a:bodyPr wrap="square" rtlCol="0">
              <a:spAutoFit/>
            </a:bodyPr>
            <a:lstStyle/>
            <a:p>
              <a:r>
                <a:rPr lang="zh-CN" altLang="en-US" sz="2800" spc="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工作实践</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3" name="组合 12"/>
          <p:cNvGrpSpPr/>
          <p:nvPr/>
        </p:nvGrpSpPr>
        <p:grpSpPr>
          <a:xfrm>
            <a:off x="1957387" y="1412240"/>
            <a:ext cx="7786054" cy="4051320"/>
            <a:chOff x="1937067" y="1717040"/>
            <a:chExt cx="7786054" cy="4051320"/>
          </a:xfrm>
        </p:grpSpPr>
        <p:sp>
          <p:nvSpPr>
            <p:cNvPr id="14" name="矩形 13"/>
            <p:cNvSpPr/>
            <p:nvPr/>
          </p:nvSpPr>
          <p:spPr>
            <a:xfrm>
              <a:off x="1937067" y="2352040"/>
              <a:ext cx="7786054" cy="3416320"/>
            </a:xfrm>
            <a:prstGeom prst="rect">
              <a:avLst/>
            </a:prstGeom>
          </p:spPr>
          <p:txBody>
            <a:bodyPr wrap="square">
              <a:spAutoFit/>
            </a:bodyPr>
            <a:lstStyle/>
            <a:p>
              <a:pPr algn="ctr">
                <a:lnSpc>
                  <a:spcPct val="200000"/>
                </a:lnSpc>
                <a:defRPr/>
              </a:pPr>
              <a:r>
                <a:rPr lang="en-US" altLang="zh-CN" kern="100" dirty="0">
                  <a:latin typeface="Auraka方黑檀" panose="02020700000000000000" pitchFamily="18" charset="-128"/>
                  <a:ea typeface="Auraka方黑檀" panose="02020700000000000000" pitchFamily="18" charset="-128"/>
                  <a:cs typeface="Times New Roman" panose="02020603050405020304" pitchFamily="18" charset="0"/>
                </a:rPr>
                <a:t> </a:t>
              </a:r>
              <a:r>
                <a:rPr lang="zh-CN" altLang="en-US"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a:t>
              </a:r>
              <a:r>
                <a:rPr lang="zh-CN" altLang="en-US"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文本。</a:t>
              </a:r>
              <a:r>
                <a:rPr lang="zh-CN" altLang="en-US"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a:t>
              </a:r>
              <a:r>
                <a:rPr lang="zh-CN" altLang="en-US"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文本</a:t>
              </a:r>
              <a:r>
                <a:rPr lang="zh-CN" altLang="en-US"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r>
                <a:rPr lang="en-US" altLang="zh-CN"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 </a:t>
              </a:r>
              <a:r>
                <a:rPr lang="zh-CN" altLang="en-US"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a:t>
              </a:r>
              <a:r>
                <a:rPr lang="zh-CN" altLang="en-US"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此处更换文本，点击此处更换</a:t>
              </a:r>
              <a:r>
                <a:rPr lang="zh-CN" altLang="en-US"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文本</a:t>
              </a:r>
              <a:r>
                <a:rPr lang="zh-CN" altLang="en-US"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a:t>
              </a:r>
              <a:r>
                <a:rPr lang="zh-CN" altLang="en-US"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文本。</a:t>
              </a:r>
              <a:r>
                <a:rPr lang="zh-CN" altLang="en-US"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r>
                <a:rPr lang="en-US" altLang="zh-CN"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 </a:t>
              </a:r>
              <a:r>
                <a:rPr lang="zh-CN" altLang="en-US"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a:t>
              </a:r>
              <a:r>
                <a:rPr lang="zh-CN" altLang="en-US"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r>
                <a:rPr lang="en-US" altLang="zh-CN"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 </a:t>
              </a:r>
              <a:r>
                <a:rPr lang="zh-CN" altLang="en-US"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a:t>
              </a:r>
              <a:r>
                <a:rPr lang="zh-CN" altLang="en-US"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a:t>
              </a:r>
              <a:r>
                <a:rPr lang="zh-CN" altLang="en-US"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文本。</a:t>
              </a:r>
              <a:r>
                <a:rPr lang="zh-CN" altLang="en-US"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r>
                <a:rPr lang="en-US" altLang="zh-CN"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 </a:t>
              </a:r>
              <a:r>
                <a:rPr lang="zh-CN" altLang="en-US"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a:t>
              </a:r>
              <a:r>
                <a:rPr lang="zh-CN" altLang="en-US"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r>
                <a:rPr lang="en-US" altLang="zh-CN"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 </a:t>
              </a:r>
            </a:p>
          </p:txBody>
        </p:sp>
        <p:sp>
          <p:nvSpPr>
            <p:cNvPr id="15" name="文本框 14"/>
            <p:cNvSpPr txBox="1"/>
            <p:nvPr/>
          </p:nvSpPr>
          <p:spPr>
            <a:xfrm>
              <a:off x="4560094" y="1717040"/>
              <a:ext cx="2540000" cy="461665"/>
            </a:xfrm>
            <a:prstGeom prst="rect">
              <a:avLst/>
            </a:prstGeom>
            <a:noFill/>
          </p:spPr>
          <p:txBody>
            <a:bodyPr wrap="square" rtlCol="0">
              <a:spAutoFit/>
            </a:bodyPr>
            <a:lstStyle/>
            <a:p>
              <a:pPr algn="ctr"/>
              <a:r>
                <a:rPr lang="zh-CN" altLang="en-US" sz="2400" b="1" dirty="0" smtClean="0">
                  <a:latin typeface="锐字工房云字库细圆GBK" panose="02010604000000000000" pitchFamily="2" charset="-122"/>
                  <a:ea typeface="锐字工房云字库细圆GBK" panose="02010604000000000000" pitchFamily="2" charset="-122"/>
                </a:rPr>
                <a:t>点击输入标题</a:t>
              </a:r>
              <a:endParaRPr lang="zh-CN" altLang="en-US" sz="2400" b="1" dirty="0">
                <a:latin typeface="锐字工房云字库细圆GBK" panose="02010604000000000000" pitchFamily="2" charset="-122"/>
                <a:ea typeface="锐字工房云字库细圆GBK" panose="02010604000000000000" pitchFamily="2" charset="-122"/>
              </a:endParaRPr>
            </a:p>
          </p:txBody>
        </p:sp>
      </p:grpSp>
    </p:spTree>
    <p:extLst>
      <p:ext uri="{BB962C8B-B14F-4D97-AF65-F5344CB8AC3E}">
        <p14:creationId xmlns:p14="http://schemas.microsoft.com/office/powerpoint/2010/main" val="1301697384"/>
      </p:ext>
    </p:extLst>
  </p:cSld>
  <p:clrMapOvr>
    <a:masterClrMapping/>
  </p:clrMapOvr>
  <mc:AlternateContent xmlns:mc="http://schemas.openxmlformats.org/markup-compatibility/2006" xmlns:p14="http://schemas.microsoft.com/office/powerpoint/2010/main">
    <mc:Choice Requires="p14">
      <p:transition spd="slow" p14:dur="3400" advTm="2000">
        <p14:revea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BFBFB"/>
        </a:solidFill>
        <a:effectLst/>
      </p:bgPr>
    </p:bg>
    <p:spTree>
      <p:nvGrpSpPr>
        <p:cNvPr id="1" name=""/>
        <p:cNvGrpSpPr/>
        <p:nvPr/>
      </p:nvGrpSpPr>
      <p:grpSpPr>
        <a:xfrm>
          <a:off x="0" y="0"/>
          <a:ext cx="0" cy="0"/>
          <a:chOff x="0" y="0"/>
          <a:chExt cx="0" cy="0"/>
        </a:xfrm>
      </p:grpSpPr>
      <p:grpSp>
        <p:nvGrpSpPr>
          <p:cNvPr id="12" name="组合 11"/>
          <p:cNvGrpSpPr/>
          <p:nvPr/>
        </p:nvGrpSpPr>
        <p:grpSpPr>
          <a:xfrm>
            <a:off x="-2081671" y="0"/>
            <a:ext cx="15045831" cy="6873240"/>
            <a:chOff x="-2081671" y="0"/>
            <a:chExt cx="15045831" cy="6873240"/>
          </a:xfrm>
        </p:grpSpPr>
        <p:pic>
          <p:nvPicPr>
            <p:cNvPr id="6" name="图片 5"/>
            <p:cNvPicPr>
              <a:picLocks noChangeAspect="1"/>
            </p:cNvPicPr>
            <p:nvPr/>
          </p:nvPicPr>
          <p:blipFill rotWithShape="1">
            <a:blip r:embed="rId5">
              <a:extLst>
                <a:ext uri="{28A0092B-C50C-407E-A947-70E740481C1C}">
                  <a14:useLocalDpi xmlns:a14="http://schemas.microsoft.com/office/drawing/2010/main" val="0"/>
                </a:ext>
              </a:extLst>
            </a:blip>
            <a:srcRect r="74164"/>
            <a:stretch/>
          </p:blipFill>
          <p:spPr>
            <a:xfrm flipH="1">
              <a:off x="9310675" y="0"/>
              <a:ext cx="3653485" cy="6847840"/>
            </a:xfrm>
            <a:prstGeom prst="rect">
              <a:avLst/>
            </a:prstGeom>
          </p:spPr>
        </p:pic>
        <p:pic>
          <p:nvPicPr>
            <p:cNvPr id="7" name="图片 6"/>
            <p:cNvPicPr>
              <a:picLocks noChangeAspect="1"/>
            </p:cNvPicPr>
            <p:nvPr/>
          </p:nvPicPr>
          <p:blipFill rotWithShape="1">
            <a:blip r:embed="rId5">
              <a:extLst>
                <a:ext uri="{28A0092B-C50C-407E-A947-70E740481C1C}">
                  <a14:useLocalDpi xmlns:a14="http://schemas.microsoft.com/office/drawing/2010/main" val="0"/>
                </a:ext>
              </a:extLst>
            </a:blip>
            <a:srcRect l="66138" t="34074" r="-279"/>
            <a:stretch/>
          </p:blipFill>
          <p:spPr>
            <a:xfrm flipH="1">
              <a:off x="-2081671" y="2352040"/>
              <a:ext cx="4835029" cy="4521200"/>
            </a:xfrm>
            <a:prstGeom prst="rect">
              <a:avLst/>
            </a:prstGeom>
          </p:spPr>
        </p:pic>
        <p:grpSp>
          <p:nvGrpSpPr>
            <p:cNvPr id="8" name="组合 7"/>
            <p:cNvGrpSpPr/>
            <p:nvPr/>
          </p:nvGrpSpPr>
          <p:grpSpPr>
            <a:xfrm>
              <a:off x="308755" y="213360"/>
              <a:ext cx="574475" cy="496450"/>
              <a:chOff x="3631075" y="2611342"/>
              <a:chExt cx="668272" cy="577508"/>
            </a:xfrm>
          </p:grpSpPr>
          <p:sp>
            <p:nvSpPr>
              <p:cNvPr id="9" name="MH_Number_1">
                <a:hlinkClick r:id="rId6" action="ppaction://hlinksldjump"/>
              </p:cNvPr>
              <p:cNvSpPr/>
              <p:nvPr>
                <p:custDataLst>
                  <p:tags r:id="rId1"/>
                </p:custDataLst>
              </p:nvPr>
            </p:nvSpPr>
            <p:spPr>
              <a:xfrm rot="19752126">
                <a:off x="3631075" y="2633676"/>
                <a:ext cx="651438" cy="555174"/>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MH_Number_1">
                <a:hlinkClick r:id="rId6" action="ppaction://hlinksldjump"/>
              </p:cNvPr>
              <p:cNvSpPr/>
              <p:nvPr>
                <p:custDataLst>
                  <p:tags r:id="rId2"/>
                </p:custDataLst>
              </p:nvPr>
            </p:nvSpPr>
            <p:spPr>
              <a:xfrm rot="19752126">
                <a:off x="3761903" y="2611342"/>
                <a:ext cx="537444" cy="458025"/>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fontScale="92500" lnSpcReduction="20000"/>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1" name="文本框 10"/>
            <p:cNvSpPr txBox="1"/>
            <p:nvPr/>
          </p:nvSpPr>
          <p:spPr>
            <a:xfrm>
              <a:off x="1300480" y="209574"/>
              <a:ext cx="2621280" cy="523220"/>
            </a:xfrm>
            <a:prstGeom prst="rect">
              <a:avLst/>
            </a:prstGeom>
            <a:noFill/>
          </p:spPr>
          <p:txBody>
            <a:bodyPr wrap="square" rtlCol="0">
              <a:spAutoFit/>
            </a:bodyPr>
            <a:lstStyle/>
            <a:p>
              <a:r>
                <a:rPr lang="zh-CN" altLang="en-US" sz="2800" spc="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工作实践</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3" name="0e3e5b05-f43a-44cd-bdfc-d61802eb9293"/>
          <p:cNvGrpSpPr>
            <a:grpSpLocks noChangeAspect="1"/>
          </p:cNvGrpSpPr>
          <p:nvPr/>
        </p:nvGrpSpPr>
        <p:grpSpPr>
          <a:xfrm>
            <a:off x="1610697" y="1487690"/>
            <a:ext cx="8964539" cy="4548348"/>
            <a:chOff x="567087" y="788614"/>
            <a:chExt cx="11121224" cy="5642586"/>
          </a:xfrm>
        </p:grpSpPr>
        <p:sp>
          <p:nvSpPr>
            <p:cNvPr id="14" name="îŝḷîḓé-Block Arc 31"/>
            <p:cNvSpPr/>
            <p:nvPr/>
          </p:nvSpPr>
          <p:spPr>
            <a:xfrm rot="13486391">
              <a:off x="4344047" y="1305778"/>
              <a:ext cx="3545451" cy="3545451"/>
            </a:xfrm>
            <a:prstGeom prst="blockArc">
              <a:avLst>
                <a:gd name="adj1" fmla="val 10741593"/>
                <a:gd name="adj2" fmla="val 16379423"/>
                <a:gd name="adj3" fmla="val 1922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5" name="îŝḷîḓé-Block Arc 32"/>
            <p:cNvSpPr/>
            <p:nvPr/>
          </p:nvSpPr>
          <p:spPr>
            <a:xfrm rot="8090033">
              <a:off x="4926543" y="1722499"/>
              <a:ext cx="3545451" cy="3545451"/>
            </a:xfrm>
            <a:prstGeom prst="blockArc">
              <a:avLst>
                <a:gd name="adj1" fmla="val 10800000"/>
                <a:gd name="adj2" fmla="val 16194967"/>
                <a:gd name="adj3" fmla="val 1911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6" name="îŝḷîḓé-Block Arc 33"/>
            <p:cNvSpPr/>
            <p:nvPr/>
          </p:nvSpPr>
          <p:spPr>
            <a:xfrm rot="18436299">
              <a:off x="3747176" y="1740215"/>
              <a:ext cx="3545451" cy="3545451"/>
            </a:xfrm>
            <a:prstGeom prst="blockArc">
              <a:avLst>
                <a:gd name="adj1" fmla="val 11157547"/>
                <a:gd name="adj2" fmla="val 16529505"/>
                <a:gd name="adj3" fmla="val 18985"/>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7" name="îŝḷîḓé-Block Arc 34"/>
            <p:cNvSpPr/>
            <p:nvPr/>
          </p:nvSpPr>
          <p:spPr>
            <a:xfrm rot="2373488">
              <a:off x="4368691" y="2180662"/>
              <a:ext cx="3545451" cy="3545451"/>
            </a:xfrm>
            <a:prstGeom prst="blockArc">
              <a:avLst>
                <a:gd name="adj1" fmla="val 10919620"/>
                <a:gd name="adj2" fmla="val 16550173"/>
                <a:gd name="adj3" fmla="val 1969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18" name="îŝḷîḓé-Oval 35"/>
            <p:cNvSpPr/>
            <p:nvPr/>
          </p:nvSpPr>
          <p:spPr>
            <a:xfrm>
              <a:off x="5423674" y="3131243"/>
              <a:ext cx="1386195" cy="830511"/>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sz="1400">
                  <a:solidFill>
                    <a:schemeClr val="bg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p>
          </p:txBody>
        </p:sp>
        <p:grpSp>
          <p:nvGrpSpPr>
            <p:cNvPr id="19" name="Group 37"/>
            <p:cNvGrpSpPr/>
            <p:nvPr/>
          </p:nvGrpSpPr>
          <p:grpSpPr>
            <a:xfrm>
              <a:off x="5060627" y="2437270"/>
              <a:ext cx="1717438" cy="500443"/>
              <a:chOff x="3711545" y="2174928"/>
              <a:chExt cx="1288078" cy="375332"/>
            </a:xfrm>
          </p:grpSpPr>
          <p:sp>
            <p:nvSpPr>
              <p:cNvPr id="41" name="îŝḷîḓé-Freeform: Shape 38"/>
              <p:cNvSpPr>
                <a:spLocks/>
              </p:cNvSpPr>
              <p:nvPr/>
            </p:nvSpPr>
            <p:spPr bwMode="auto">
              <a:xfrm>
                <a:off x="3711545" y="2290325"/>
                <a:ext cx="376166" cy="259935"/>
              </a:xfrm>
              <a:custGeom>
                <a:avLst/>
                <a:gdLst/>
                <a:ahLst/>
                <a:cxnLst>
                  <a:cxn ang="0">
                    <a:pos x="82" y="49"/>
                  </a:cxn>
                  <a:cxn ang="0">
                    <a:pos x="74" y="57"/>
                  </a:cxn>
                  <a:cxn ang="0">
                    <a:pos x="7" y="57"/>
                  </a:cxn>
                  <a:cxn ang="0">
                    <a:pos x="0" y="49"/>
                  </a:cxn>
                  <a:cxn ang="0">
                    <a:pos x="0" y="6"/>
                  </a:cxn>
                  <a:cxn ang="0">
                    <a:pos x="10" y="6"/>
                  </a:cxn>
                  <a:cxn ang="0">
                    <a:pos x="10" y="0"/>
                  </a:cxn>
                  <a:cxn ang="0">
                    <a:pos x="82" y="0"/>
                  </a:cxn>
                  <a:cxn ang="0">
                    <a:pos x="82" y="49"/>
                  </a:cxn>
                  <a:cxn ang="0">
                    <a:pos x="10" y="11"/>
                  </a:cxn>
                  <a:cxn ang="0">
                    <a:pos x="5" y="11"/>
                  </a:cxn>
                  <a:cxn ang="0">
                    <a:pos x="5" y="49"/>
                  </a:cxn>
                  <a:cxn ang="0">
                    <a:pos x="7" y="52"/>
                  </a:cxn>
                  <a:cxn ang="0">
                    <a:pos x="10" y="49"/>
                  </a:cxn>
                  <a:cxn ang="0">
                    <a:pos x="10" y="11"/>
                  </a:cxn>
                  <a:cxn ang="0">
                    <a:pos x="77" y="6"/>
                  </a:cxn>
                  <a:cxn ang="0">
                    <a:pos x="15" y="6"/>
                  </a:cxn>
                  <a:cxn ang="0">
                    <a:pos x="15" y="49"/>
                  </a:cxn>
                  <a:cxn ang="0">
                    <a:pos x="15" y="52"/>
                  </a:cxn>
                  <a:cxn ang="0">
                    <a:pos x="74" y="52"/>
                  </a:cxn>
                  <a:cxn ang="0">
                    <a:pos x="77" y="49"/>
                  </a:cxn>
                  <a:cxn ang="0">
                    <a:pos x="77" y="6"/>
                  </a:cxn>
                  <a:cxn ang="0">
                    <a:pos x="46" y="36"/>
                  </a:cxn>
                  <a:cxn ang="0">
                    <a:pos x="20" y="36"/>
                  </a:cxn>
                  <a:cxn ang="0">
                    <a:pos x="20" y="11"/>
                  </a:cxn>
                  <a:cxn ang="0">
                    <a:pos x="46" y="11"/>
                  </a:cxn>
                  <a:cxn ang="0">
                    <a:pos x="46" y="36"/>
                  </a:cxn>
                  <a:cxn ang="0">
                    <a:pos x="46" y="47"/>
                  </a:cxn>
                  <a:cxn ang="0">
                    <a:pos x="20" y="47"/>
                  </a:cxn>
                  <a:cxn ang="0">
                    <a:pos x="20" y="42"/>
                  </a:cxn>
                  <a:cxn ang="0">
                    <a:pos x="46" y="42"/>
                  </a:cxn>
                  <a:cxn ang="0">
                    <a:pos x="46" y="47"/>
                  </a:cxn>
                  <a:cxn ang="0">
                    <a:pos x="25" y="16"/>
                  </a:cxn>
                  <a:cxn ang="0">
                    <a:pos x="25" y="31"/>
                  </a:cxn>
                  <a:cxn ang="0">
                    <a:pos x="41" y="31"/>
                  </a:cxn>
                  <a:cxn ang="0">
                    <a:pos x="41" y="16"/>
                  </a:cxn>
                  <a:cxn ang="0">
                    <a:pos x="25" y="16"/>
                  </a:cxn>
                  <a:cxn ang="0">
                    <a:pos x="72" y="16"/>
                  </a:cxn>
                  <a:cxn ang="0">
                    <a:pos x="51" y="16"/>
                  </a:cxn>
                  <a:cxn ang="0">
                    <a:pos x="51" y="11"/>
                  </a:cxn>
                  <a:cxn ang="0">
                    <a:pos x="72" y="11"/>
                  </a:cxn>
                  <a:cxn ang="0">
                    <a:pos x="72" y="16"/>
                  </a:cxn>
                  <a:cxn ang="0">
                    <a:pos x="72" y="26"/>
                  </a:cxn>
                  <a:cxn ang="0">
                    <a:pos x="51" y="26"/>
                  </a:cxn>
                  <a:cxn ang="0">
                    <a:pos x="51" y="21"/>
                  </a:cxn>
                  <a:cxn ang="0">
                    <a:pos x="72" y="21"/>
                  </a:cxn>
                  <a:cxn ang="0">
                    <a:pos x="72" y="26"/>
                  </a:cxn>
                  <a:cxn ang="0">
                    <a:pos x="72" y="36"/>
                  </a:cxn>
                  <a:cxn ang="0">
                    <a:pos x="51" y="36"/>
                  </a:cxn>
                  <a:cxn ang="0">
                    <a:pos x="51" y="31"/>
                  </a:cxn>
                  <a:cxn ang="0">
                    <a:pos x="72" y="31"/>
                  </a:cxn>
                  <a:cxn ang="0">
                    <a:pos x="72" y="36"/>
                  </a:cxn>
                  <a:cxn ang="0">
                    <a:pos x="72" y="47"/>
                  </a:cxn>
                  <a:cxn ang="0">
                    <a:pos x="51" y="47"/>
                  </a:cxn>
                  <a:cxn ang="0">
                    <a:pos x="51" y="42"/>
                  </a:cxn>
                  <a:cxn ang="0">
                    <a:pos x="72" y="42"/>
                  </a:cxn>
                  <a:cxn ang="0">
                    <a:pos x="72" y="47"/>
                  </a:cxn>
                </a:cxnLst>
                <a:rect l="0" t="0" r="r" b="b"/>
                <a:pathLst>
                  <a:path w="82" h="57">
                    <a:moveTo>
                      <a:pt x="82" y="49"/>
                    </a:moveTo>
                    <a:cubicBezTo>
                      <a:pt x="82" y="54"/>
                      <a:pt x="79" y="57"/>
                      <a:pt x="74" y="57"/>
                    </a:cubicBezTo>
                    <a:cubicBezTo>
                      <a:pt x="7" y="57"/>
                      <a:pt x="7" y="57"/>
                      <a:pt x="7" y="57"/>
                    </a:cubicBezTo>
                    <a:cubicBezTo>
                      <a:pt x="3" y="57"/>
                      <a:pt x="0" y="54"/>
                      <a:pt x="0" y="49"/>
                    </a:cubicBezTo>
                    <a:cubicBezTo>
                      <a:pt x="0" y="6"/>
                      <a:pt x="0" y="6"/>
                      <a:pt x="0" y="6"/>
                    </a:cubicBezTo>
                    <a:cubicBezTo>
                      <a:pt x="10" y="6"/>
                      <a:pt x="10" y="6"/>
                      <a:pt x="10" y="6"/>
                    </a:cubicBezTo>
                    <a:cubicBezTo>
                      <a:pt x="10" y="0"/>
                      <a:pt x="10" y="0"/>
                      <a:pt x="10" y="0"/>
                    </a:cubicBezTo>
                    <a:cubicBezTo>
                      <a:pt x="82" y="0"/>
                      <a:pt x="82" y="0"/>
                      <a:pt x="82" y="0"/>
                    </a:cubicBezTo>
                    <a:lnTo>
                      <a:pt x="82" y="49"/>
                    </a:lnTo>
                    <a:close/>
                    <a:moveTo>
                      <a:pt x="10" y="11"/>
                    </a:moveTo>
                    <a:cubicBezTo>
                      <a:pt x="5" y="11"/>
                      <a:pt x="5" y="11"/>
                      <a:pt x="5" y="11"/>
                    </a:cubicBezTo>
                    <a:cubicBezTo>
                      <a:pt x="5" y="49"/>
                      <a:pt x="5" y="49"/>
                      <a:pt x="5" y="49"/>
                    </a:cubicBezTo>
                    <a:cubicBezTo>
                      <a:pt x="5" y="51"/>
                      <a:pt x="6" y="52"/>
                      <a:pt x="7" y="52"/>
                    </a:cubicBezTo>
                    <a:cubicBezTo>
                      <a:pt x="9" y="52"/>
                      <a:pt x="10" y="51"/>
                      <a:pt x="10" y="49"/>
                    </a:cubicBezTo>
                    <a:lnTo>
                      <a:pt x="10" y="11"/>
                    </a:lnTo>
                    <a:close/>
                    <a:moveTo>
                      <a:pt x="77" y="6"/>
                    </a:moveTo>
                    <a:cubicBezTo>
                      <a:pt x="15" y="6"/>
                      <a:pt x="15" y="6"/>
                      <a:pt x="15" y="6"/>
                    </a:cubicBezTo>
                    <a:cubicBezTo>
                      <a:pt x="15" y="49"/>
                      <a:pt x="15" y="49"/>
                      <a:pt x="15" y="49"/>
                    </a:cubicBezTo>
                    <a:cubicBezTo>
                      <a:pt x="15" y="50"/>
                      <a:pt x="15" y="51"/>
                      <a:pt x="15" y="52"/>
                    </a:cubicBezTo>
                    <a:cubicBezTo>
                      <a:pt x="74" y="52"/>
                      <a:pt x="74" y="52"/>
                      <a:pt x="74" y="52"/>
                    </a:cubicBezTo>
                    <a:cubicBezTo>
                      <a:pt x="76" y="52"/>
                      <a:pt x="77" y="51"/>
                      <a:pt x="77" y="49"/>
                    </a:cubicBezTo>
                    <a:lnTo>
                      <a:pt x="77" y="6"/>
                    </a:lnTo>
                    <a:close/>
                    <a:moveTo>
                      <a:pt x="46" y="36"/>
                    </a:moveTo>
                    <a:cubicBezTo>
                      <a:pt x="20" y="36"/>
                      <a:pt x="20" y="36"/>
                      <a:pt x="20" y="36"/>
                    </a:cubicBezTo>
                    <a:cubicBezTo>
                      <a:pt x="20" y="11"/>
                      <a:pt x="20" y="11"/>
                      <a:pt x="20" y="11"/>
                    </a:cubicBezTo>
                    <a:cubicBezTo>
                      <a:pt x="46" y="11"/>
                      <a:pt x="46" y="11"/>
                      <a:pt x="46" y="11"/>
                    </a:cubicBezTo>
                    <a:lnTo>
                      <a:pt x="46" y="36"/>
                    </a:lnTo>
                    <a:close/>
                    <a:moveTo>
                      <a:pt x="46" y="47"/>
                    </a:moveTo>
                    <a:cubicBezTo>
                      <a:pt x="20" y="47"/>
                      <a:pt x="20" y="47"/>
                      <a:pt x="20" y="47"/>
                    </a:cubicBezTo>
                    <a:cubicBezTo>
                      <a:pt x="20" y="42"/>
                      <a:pt x="20" y="42"/>
                      <a:pt x="20" y="42"/>
                    </a:cubicBezTo>
                    <a:cubicBezTo>
                      <a:pt x="46" y="42"/>
                      <a:pt x="46" y="42"/>
                      <a:pt x="46" y="42"/>
                    </a:cubicBezTo>
                    <a:lnTo>
                      <a:pt x="46" y="47"/>
                    </a:lnTo>
                    <a:close/>
                    <a:moveTo>
                      <a:pt x="25" y="16"/>
                    </a:moveTo>
                    <a:cubicBezTo>
                      <a:pt x="25" y="31"/>
                      <a:pt x="25" y="31"/>
                      <a:pt x="25" y="31"/>
                    </a:cubicBezTo>
                    <a:cubicBezTo>
                      <a:pt x="41" y="31"/>
                      <a:pt x="41" y="31"/>
                      <a:pt x="41" y="31"/>
                    </a:cubicBezTo>
                    <a:cubicBezTo>
                      <a:pt x="41" y="16"/>
                      <a:pt x="41" y="16"/>
                      <a:pt x="41" y="16"/>
                    </a:cubicBezTo>
                    <a:lnTo>
                      <a:pt x="25" y="16"/>
                    </a:lnTo>
                    <a:close/>
                    <a:moveTo>
                      <a:pt x="72" y="16"/>
                    </a:moveTo>
                    <a:cubicBezTo>
                      <a:pt x="51" y="16"/>
                      <a:pt x="51" y="16"/>
                      <a:pt x="51" y="16"/>
                    </a:cubicBezTo>
                    <a:cubicBezTo>
                      <a:pt x="51" y="11"/>
                      <a:pt x="51" y="11"/>
                      <a:pt x="51" y="11"/>
                    </a:cubicBezTo>
                    <a:cubicBezTo>
                      <a:pt x="72" y="11"/>
                      <a:pt x="72" y="11"/>
                      <a:pt x="72" y="11"/>
                    </a:cubicBezTo>
                    <a:lnTo>
                      <a:pt x="72" y="16"/>
                    </a:lnTo>
                    <a:close/>
                    <a:moveTo>
                      <a:pt x="72" y="26"/>
                    </a:moveTo>
                    <a:cubicBezTo>
                      <a:pt x="51" y="26"/>
                      <a:pt x="51" y="26"/>
                      <a:pt x="51" y="26"/>
                    </a:cubicBezTo>
                    <a:cubicBezTo>
                      <a:pt x="51" y="21"/>
                      <a:pt x="51" y="21"/>
                      <a:pt x="51" y="21"/>
                    </a:cubicBezTo>
                    <a:cubicBezTo>
                      <a:pt x="72" y="21"/>
                      <a:pt x="72" y="21"/>
                      <a:pt x="72" y="21"/>
                    </a:cubicBezTo>
                    <a:lnTo>
                      <a:pt x="72" y="26"/>
                    </a:lnTo>
                    <a:close/>
                    <a:moveTo>
                      <a:pt x="72" y="36"/>
                    </a:moveTo>
                    <a:cubicBezTo>
                      <a:pt x="51" y="36"/>
                      <a:pt x="51" y="36"/>
                      <a:pt x="51" y="36"/>
                    </a:cubicBezTo>
                    <a:cubicBezTo>
                      <a:pt x="51" y="31"/>
                      <a:pt x="51" y="31"/>
                      <a:pt x="51" y="31"/>
                    </a:cubicBezTo>
                    <a:cubicBezTo>
                      <a:pt x="72" y="31"/>
                      <a:pt x="72" y="31"/>
                      <a:pt x="72" y="31"/>
                    </a:cubicBezTo>
                    <a:lnTo>
                      <a:pt x="72" y="36"/>
                    </a:lnTo>
                    <a:close/>
                    <a:moveTo>
                      <a:pt x="72" y="47"/>
                    </a:moveTo>
                    <a:cubicBezTo>
                      <a:pt x="51" y="47"/>
                      <a:pt x="51" y="47"/>
                      <a:pt x="51" y="47"/>
                    </a:cubicBezTo>
                    <a:cubicBezTo>
                      <a:pt x="51" y="42"/>
                      <a:pt x="51" y="42"/>
                      <a:pt x="51" y="42"/>
                    </a:cubicBezTo>
                    <a:cubicBezTo>
                      <a:pt x="72" y="42"/>
                      <a:pt x="72" y="42"/>
                      <a:pt x="72" y="42"/>
                    </a:cubicBezTo>
                    <a:lnTo>
                      <a:pt x="72" y="47"/>
                    </a:lnTo>
                    <a:close/>
                  </a:path>
                </a:pathLst>
              </a:custGeom>
              <a:solidFill>
                <a:schemeClr val="bg1"/>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42" name="îŝḷîḓé-TextBox 39"/>
              <p:cNvSpPr txBox="1"/>
              <p:nvPr/>
            </p:nvSpPr>
            <p:spPr>
              <a:xfrm>
                <a:off x="4082064" y="2174928"/>
                <a:ext cx="917559" cy="225157"/>
              </a:xfrm>
              <a:prstGeom prst="rect">
                <a:avLst/>
              </a:prstGeom>
              <a:noFill/>
            </p:spPr>
            <p:txBody>
              <a:bodyPr wrap="none">
                <a:normAutofit fontScale="92500" lnSpcReduction="20000"/>
              </a:bodyPr>
              <a:lstStyle/>
              <a:p>
                <a:r>
                  <a:rPr lang="zh-CN" altLang="en-US" sz="1351">
                    <a:solidFill>
                      <a:schemeClr val="bg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p>
            </p:txBody>
          </p:sp>
        </p:grpSp>
        <p:grpSp>
          <p:nvGrpSpPr>
            <p:cNvPr id="20" name="Group 40"/>
            <p:cNvGrpSpPr/>
            <p:nvPr/>
          </p:nvGrpSpPr>
          <p:grpSpPr>
            <a:xfrm>
              <a:off x="5311405" y="4169306"/>
              <a:ext cx="1807013" cy="394862"/>
              <a:chOff x="3899628" y="3473959"/>
              <a:chExt cx="1355259" cy="296147"/>
            </a:xfrm>
          </p:grpSpPr>
          <p:sp>
            <p:nvSpPr>
              <p:cNvPr id="39" name="îŝḷîḓé-Freeform: Shape 41"/>
              <p:cNvSpPr>
                <a:spLocks/>
              </p:cNvSpPr>
              <p:nvPr/>
            </p:nvSpPr>
            <p:spPr bwMode="auto">
              <a:xfrm>
                <a:off x="4871797" y="3473959"/>
                <a:ext cx="383090" cy="254716"/>
              </a:xfrm>
              <a:custGeom>
                <a:avLst/>
                <a:gdLst/>
                <a:ahLst/>
                <a:cxnLst>
                  <a:cxn ang="0">
                    <a:pos x="86" y="15"/>
                  </a:cxn>
                  <a:cxn ang="0">
                    <a:pos x="44" y="29"/>
                  </a:cxn>
                  <a:cxn ang="0">
                    <a:pos x="43" y="29"/>
                  </a:cxn>
                  <a:cxn ang="0">
                    <a:pos x="43" y="29"/>
                  </a:cxn>
                  <a:cxn ang="0">
                    <a:pos x="18" y="21"/>
                  </a:cxn>
                  <a:cxn ang="0">
                    <a:pos x="14" y="32"/>
                  </a:cxn>
                  <a:cxn ang="0">
                    <a:pos x="17" y="36"/>
                  </a:cxn>
                  <a:cxn ang="0">
                    <a:pos x="15" y="40"/>
                  </a:cxn>
                  <a:cxn ang="0">
                    <a:pos x="17" y="56"/>
                  </a:cxn>
                  <a:cxn ang="0">
                    <a:pos x="16" y="57"/>
                  </a:cxn>
                  <a:cxn ang="0">
                    <a:pos x="16" y="58"/>
                  </a:cxn>
                  <a:cxn ang="0">
                    <a:pos x="8" y="58"/>
                  </a:cxn>
                  <a:cxn ang="0">
                    <a:pos x="7" y="57"/>
                  </a:cxn>
                  <a:cxn ang="0">
                    <a:pos x="7" y="56"/>
                  </a:cxn>
                  <a:cxn ang="0">
                    <a:pos x="9" y="40"/>
                  </a:cxn>
                  <a:cxn ang="0">
                    <a:pos x="7" y="36"/>
                  </a:cxn>
                  <a:cxn ang="0">
                    <a:pos x="10" y="32"/>
                  </a:cxn>
                  <a:cxn ang="0">
                    <a:pos x="13" y="19"/>
                  </a:cxn>
                  <a:cxn ang="0">
                    <a:pos x="1" y="15"/>
                  </a:cxn>
                  <a:cxn ang="0">
                    <a:pos x="0" y="14"/>
                  </a:cxn>
                  <a:cxn ang="0">
                    <a:pos x="1" y="13"/>
                  </a:cxn>
                  <a:cxn ang="0">
                    <a:pos x="43" y="0"/>
                  </a:cxn>
                  <a:cxn ang="0">
                    <a:pos x="43" y="0"/>
                  </a:cxn>
                  <a:cxn ang="0">
                    <a:pos x="44" y="0"/>
                  </a:cxn>
                  <a:cxn ang="0">
                    <a:pos x="86" y="13"/>
                  </a:cxn>
                  <a:cxn ang="0">
                    <a:pos x="87" y="14"/>
                  </a:cxn>
                  <a:cxn ang="0">
                    <a:pos x="86" y="15"/>
                  </a:cxn>
                  <a:cxn ang="0">
                    <a:pos x="68" y="38"/>
                  </a:cxn>
                  <a:cxn ang="0">
                    <a:pos x="43" y="48"/>
                  </a:cxn>
                  <a:cxn ang="0">
                    <a:pos x="19" y="38"/>
                  </a:cxn>
                  <a:cxn ang="0">
                    <a:pos x="20" y="26"/>
                  </a:cxn>
                  <a:cxn ang="0">
                    <a:pos x="42" y="33"/>
                  </a:cxn>
                  <a:cxn ang="0">
                    <a:pos x="43" y="34"/>
                  </a:cxn>
                  <a:cxn ang="0">
                    <a:pos x="45" y="33"/>
                  </a:cxn>
                  <a:cxn ang="0">
                    <a:pos x="67" y="26"/>
                  </a:cxn>
                  <a:cxn ang="0">
                    <a:pos x="68" y="38"/>
                  </a:cxn>
                </a:cxnLst>
                <a:rect l="0" t="0" r="r" b="b"/>
                <a:pathLst>
                  <a:path w="87" h="58">
                    <a:moveTo>
                      <a:pt x="86" y="15"/>
                    </a:moveTo>
                    <a:cubicBezTo>
                      <a:pt x="44" y="29"/>
                      <a:pt x="44" y="29"/>
                      <a:pt x="44" y="29"/>
                    </a:cubicBezTo>
                    <a:cubicBezTo>
                      <a:pt x="44" y="29"/>
                      <a:pt x="44" y="29"/>
                      <a:pt x="43" y="29"/>
                    </a:cubicBezTo>
                    <a:cubicBezTo>
                      <a:pt x="43" y="29"/>
                      <a:pt x="43" y="29"/>
                      <a:pt x="43" y="29"/>
                    </a:cubicBezTo>
                    <a:cubicBezTo>
                      <a:pt x="18" y="21"/>
                      <a:pt x="18" y="21"/>
                      <a:pt x="18" y="21"/>
                    </a:cubicBezTo>
                    <a:cubicBezTo>
                      <a:pt x="16" y="23"/>
                      <a:pt x="15" y="27"/>
                      <a:pt x="14" y="32"/>
                    </a:cubicBezTo>
                    <a:cubicBezTo>
                      <a:pt x="16" y="33"/>
                      <a:pt x="17" y="34"/>
                      <a:pt x="17" y="36"/>
                    </a:cubicBezTo>
                    <a:cubicBezTo>
                      <a:pt x="17" y="38"/>
                      <a:pt x="16" y="39"/>
                      <a:pt x="15" y="40"/>
                    </a:cubicBezTo>
                    <a:cubicBezTo>
                      <a:pt x="17" y="56"/>
                      <a:pt x="17" y="56"/>
                      <a:pt x="17" y="56"/>
                    </a:cubicBezTo>
                    <a:cubicBezTo>
                      <a:pt x="17" y="57"/>
                      <a:pt x="17" y="57"/>
                      <a:pt x="16" y="57"/>
                    </a:cubicBezTo>
                    <a:cubicBezTo>
                      <a:pt x="16" y="58"/>
                      <a:pt x="16" y="58"/>
                      <a:pt x="16" y="58"/>
                    </a:cubicBezTo>
                    <a:cubicBezTo>
                      <a:pt x="8" y="58"/>
                      <a:pt x="8" y="58"/>
                      <a:pt x="8" y="58"/>
                    </a:cubicBezTo>
                    <a:cubicBezTo>
                      <a:pt x="8" y="58"/>
                      <a:pt x="8" y="58"/>
                      <a:pt x="7" y="57"/>
                    </a:cubicBezTo>
                    <a:cubicBezTo>
                      <a:pt x="7" y="57"/>
                      <a:pt x="7" y="57"/>
                      <a:pt x="7" y="56"/>
                    </a:cubicBezTo>
                    <a:cubicBezTo>
                      <a:pt x="9" y="40"/>
                      <a:pt x="9" y="40"/>
                      <a:pt x="9" y="40"/>
                    </a:cubicBezTo>
                    <a:cubicBezTo>
                      <a:pt x="8" y="39"/>
                      <a:pt x="7" y="38"/>
                      <a:pt x="7" y="36"/>
                    </a:cubicBezTo>
                    <a:cubicBezTo>
                      <a:pt x="7" y="34"/>
                      <a:pt x="8" y="33"/>
                      <a:pt x="10" y="32"/>
                    </a:cubicBezTo>
                    <a:cubicBezTo>
                      <a:pt x="10" y="27"/>
                      <a:pt x="11" y="23"/>
                      <a:pt x="13" y="19"/>
                    </a:cubicBezTo>
                    <a:cubicBezTo>
                      <a:pt x="1" y="15"/>
                      <a:pt x="1" y="15"/>
                      <a:pt x="1" y="15"/>
                    </a:cubicBezTo>
                    <a:cubicBezTo>
                      <a:pt x="0" y="15"/>
                      <a:pt x="0" y="15"/>
                      <a:pt x="0" y="14"/>
                    </a:cubicBezTo>
                    <a:cubicBezTo>
                      <a:pt x="0" y="14"/>
                      <a:pt x="0" y="13"/>
                      <a:pt x="1" y="13"/>
                    </a:cubicBezTo>
                    <a:cubicBezTo>
                      <a:pt x="43" y="0"/>
                      <a:pt x="43" y="0"/>
                      <a:pt x="43" y="0"/>
                    </a:cubicBezTo>
                    <a:cubicBezTo>
                      <a:pt x="43" y="0"/>
                      <a:pt x="43" y="0"/>
                      <a:pt x="43" y="0"/>
                    </a:cubicBezTo>
                    <a:cubicBezTo>
                      <a:pt x="44" y="0"/>
                      <a:pt x="44" y="0"/>
                      <a:pt x="44" y="0"/>
                    </a:cubicBezTo>
                    <a:cubicBezTo>
                      <a:pt x="86" y="13"/>
                      <a:pt x="86" y="13"/>
                      <a:pt x="86" y="13"/>
                    </a:cubicBezTo>
                    <a:cubicBezTo>
                      <a:pt x="87" y="13"/>
                      <a:pt x="87" y="14"/>
                      <a:pt x="87" y="14"/>
                    </a:cubicBezTo>
                    <a:cubicBezTo>
                      <a:pt x="87" y="15"/>
                      <a:pt x="87" y="15"/>
                      <a:pt x="86" y="15"/>
                    </a:cubicBezTo>
                    <a:close/>
                    <a:moveTo>
                      <a:pt x="68" y="38"/>
                    </a:moveTo>
                    <a:cubicBezTo>
                      <a:pt x="68" y="44"/>
                      <a:pt x="57" y="48"/>
                      <a:pt x="43" y="48"/>
                    </a:cubicBezTo>
                    <a:cubicBezTo>
                      <a:pt x="30" y="48"/>
                      <a:pt x="19" y="44"/>
                      <a:pt x="19" y="38"/>
                    </a:cubicBezTo>
                    <a:cubicBezTo>
                      <a:pt x="20" y="26"/>
                      <a:pt x="20" y="26"/>
                      <a:pt x="20" y="26"/>
                    </a:cubicBezTo>
                    <a:cubicBezTo>
                      <a:pt x="42" y="33"/>
                      <a:pt x="42" y="33"/>
                      <a:pt x="42" y="33"/>
                    </a:cubicBezTo>
                    <a:cubicBezTo>
                      <a:pt x="42" y="33"/>
                      <a:pt x="43" y="34"/>
                      <a:pt x="43" y="34"/>
                    </a:cubicBezTo>
                    <a:cubicBezTo>
                      <a:pt x="44" y="34"/>
                      <a:pt x="45" y="33"/>
                      <a:pt x="45" y="33"/>
                    </a:cubicBezTo>
                    <a:cubicBezTo>
                      <a:pt x="67" y="26"/>
                      <a:pt x="67" y="26"/>
                      <a:pt x="67" y="26"/>
                    </a:cubicBezTo>
                    <a:lnTo>
                      <a:pt x="68" y="38"/>
                    </a:lnTo>
                    <a:close/>
                  </a:path>
                </a:pathLst>
              </a:custGeom>
              <a:solidFill>
                <a:schemeClr val="bg1"/>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40" name="îŝḷîḓé-TextBox 42"/>
              <p:cNvSpPr txBox="1"/>
              <p:nvPr/>
            </p:nvSpPr>
            <p:spPr>
              <a:xfrm>
                <a:off x="3899628" y="3544948"/>
                <a:ext cx="917559" cy="225158"/>
              </a:xfrm>
              <a:prstGeom prst="rect">
                <a:avLst/>
              </a:prstGeom>
              <a:noFill/>
            </p:spPr>
            <p:txBody>
              <a:bodyPr wrap="none">
                <a:normAutofit fontScale="92500" lnSpcReduction="20000"/>
              </a:bodyPr>
              <a:lstStyle/>
              <a:p>
                <a:r>
                  <a:rPr lang="zh-CN" altLang="en-US" sz="1351">
                    <a:solidFill>
                      <a:schemeClr val="bg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p>
            </p:txBody>
          </p:sp>
        </p:grpSp>
        <p:grpSp>
          <p:nvGrpSpPr>
            <p:cNvPr id="21" name="Group 43"/>
            <p:cNvGrpSpPr/>
            <p:nvPr/>
          </p:nvGrpSpPr>
          <p:grpSpPr>
            <a:xfrm>
              <a:off x="7685161" y="2568415"/>
              <a:ext cx="526997" cy="1816926"/>
              <a:chOff x="5679950" y="2273289"/>
              <a:chExt cx="395248" cy="1362696"/>
            </a:xfrm>
          </p:grpSpPr>
          <p:sp>
            <p:nvSpPr>
              <p:cNvPr id="37" name="îŝḷîḓé-Freeform: Shape 44"/>
              <p:cNvSpPr>
                <a:spLocks/>
              </p:cNvSpPr>
              <p:nvPr/>
            </p:nvSpPr>
            <p:spPr bwMode="auto">
              <a:xfrm>
                <a:off x="5679950" y="2273289"/>
                <a:ext cx="317735" cy="213985"/>
              </a:xfrm>
              <a:custGeom>
                <a:avLst/>
                <a:gdLst/>
                <a:ahLst/>
                <a:cxnLst>
                  <a:cxn ang="0">
                    <a:pos x="68" y="43"/>
                  </a:cxn>
                  <a:cxn ang="0">
                    <a:pos x="66" y="46"/>
                  </a:cxn>
                  <a:cxn ang="0">
                    <a:pos x="2" y="46"/>
                  </a:cxn>
                  <a:cxn ang="0">
                    <a:pos x="0" y="43"/>
                  </a:cxn>
                  <a:cxn ang="0">
                    <a:pos x="0" y="2"/>
                  </a:cxn>
                  <a:cxn ang="0">
                    <a:pos x="2" y="0"/>
                  </a:cxn>
                  <a:cxn ang="0">
                    <a:pos x="66" y="0"/>
                  </a:cxn>
                  <a:cxn ang="0">
                    <a:pos x="68" y="2"/>
                  </a:cxn>
                  <a:cxn ang="0">
                    <a:pos x="68" y="43"/>
                  </a:cxn>
                  <a:cxn ang="0">
                    <a:pos x="64" y="14"/>
                  </a:cxn>
                  <a:cxn ang="0">
                    <a:pos x="55" y="4"/>
                  </a:cxn>
                  <a:cxn ang="0">
                    <a:pos x="13" y="4"/>
                  </a:cxn>
                  <a:cxn ang="0">
                    <a:pos x="4" y="14"/>
                  </a:cxn>
                  <a:cxn ang="0">
                    <a:pos x="4" y="32"/>
                  </a:cxn>
                  <a:cxn ang="0">
                    <a:pos x="13" y="41"/>
                  </a:cxn>
                  <a:cxn ang="0">
                    <a:pos x="55" y="41"/>
                  </a:cxn>
                  <a:cxn ang="0">
                    <a:pos x="64" y="32"/>
                  </a:cxn>
                  <a:cxn ang="0">
                    <a:pos x="64" y="14"/>
                  </a:cxn>
                  <a:cxn ang="0">
                    <a:pos x="34" y="38"/>
                  </a:cxn>
                  <a:cxn ang="0">
                    <a:pos x="23" y="23"/>
                  </a:cxn>
                  <a:cxn ang="0">
                    <a:pos x="34" y="8"/>
                  </a:cxn>
                  <a:cxn ang="0">
                    <a:pos x="45" y="23"/>
                  </a:cxn>
                  <a:cxn ang="0">
                    <a:pos x="34" y="38"/>
                  </a:cxn>
                  <a:cxn ang="0">
                    <a:pos x="41" y="32"/>
                  </a:cxn>
                  <a:cxn ang="0">
                    <a:pos x="41" y="28"/>
                  </a:cxn>
                  <a:cxn ang="0">
                    <a:pos x="36" y="28"/>
                  </a:cxn>
                  <a:cxn ang="0">
                    <a:pos x="36" y="12"/>
                  </a:cxn>
                  <a:cxn ang="0">
                    <a:pos x="32" y="12"/>
                  </a:cxn>
                  <a:cxn ang="0">
                    <a:pos x="27" y="17"/>
                  </a:cxn>
                  <a:cxn ang="0">
                    <a:pos x="30" y="20"/>
                  </a:cxn>
                  <a:cxn ang="0">
                    <a:pos x="32" y="18"/>
                  </a:cxn>
                  <a:cxn ang="0">
                    <a:pos x="32" y="18"/>
                  </a:cxn>
                  <a:cxn ang="0">
                    <a:pos x="32" y="28"/>
                  </a:cxn>
                  <a:cxn ang="0">
                    <a:pos x="27" y="28"/>
                  </a:cxn>
                  <a:cxn ang="0">
                    <a:pos x="27" y="32"/>
                  </a:cxn>
                  <a:cxn ang="0">
                    <a:pos x="41" y="32"/>
                  </a:cxn>
                </a:cxnLst>
                <a:rect l="0" t="0" r="r" b="b"/>
                <a:pathLst>
                  <a:path w="68" h="46">
                    <a:moveTo>
                      <a:pt x="68" y="43"/>
                    </a:moveTo>
                    <a:cubicBezTo>
                      <a:pt x="68" y="45"/>
                      <a:pt x="67" y="46"/>
                      <a:pt x="66" y="46"/>
                    </a:cubicBezTo>
                    <a:cubicBezTo>
                      <a:pt x="2" y="46"/>
                      <a:pt x="2" y="46"/>
                      <a:pt x="2" y="46"/>
                    </a:cubicBezTo>
                    <a:cubicBezTo>
                      <a:pt x="1" y="46"/>
                      <a:pt x="0" y="45"/>
                      <a:pt x="0" y="43"/>
                    </a:cubicBezTo>
                    <a:cubicBezTo>
                      <a:pt x="0" y="2"/>
                      <a:pt x="0" y="2"/>
                      <a:pt x="0" y="2"/>
                    </a:cubicBezTo>
                    <a:cubicBezTo>
                      <a:pt x="0" y="1"/>
                      <a:pt x="1" y="0"/>
                      <a:pt x="2" y="0"/>
                    </a:cubicBezTo>
                    <a:cubicBezTo>
                      <a:pt x="66" y="0"/>
                      <a:pt x="66" y="0"/>
                      <a:pt x="66" y="0"/>
                    </a:cubicBezTo>
                    <a:cubicBezTo>
                      <a:pt x="67" y="0"/>
                      <a:pt x="68" y="1"/>
                      <a:pt x="68" y="2"/>
                    </a:cubicBezTo>
                    <a:lnTo>
                      <a:pt x="68" y="43"/>
                    </a:lnTo>
                    <a:close/>
                    <a:moveTo>
                      <a:pt x="64" y="14"/>
                    </a:moveTo>
                    <a:cubicBezTo>
                      <a:pt x="59" y="14"/>
                      <a:pt x="55" y="10"/>
                      <a:pt x="55" y="4"/>
                    </a:cubicBezTo>
                    <a:cubicBezTo>
                      <a:pt x="13" y="4"/>
                      <a:pt x="13" y="4"/>
                      <a:pt x="13" y="4"/>
                    </a:cubicBezTo>
                    <a:cubicBezTo>
                      <a:pt x="13" y="10"/>
                      <a:pt x="9" y="14"/>
                      <a:pt x="4" y="14"/>
                    </a:cubicBezTo>
                    <a:cubicBezTo>
                      <a:pt x="4" y="32"/>
                      <a:pt x="4" y="32"/>
                      <a:pt x="4" y="32"/>
                    </a:cubicBezTo>
                    <a:cubicBezTo>
                      <a:pt x="9" y="32"/>
                      <a:pt x="13" y="36"/>
                      <a:pt x="13" y="41"/>
                    </a:cubicBezTo>
                    <a:cubicBezTo>
                      <a:pt x="55" y="41"/>
                      <a:pt x="55" y="41"/>
                      <a:pt x="55" y="41"/>
                    </a:cubicBezTo>
                    <a:cubicBezTo>
                      <a:pt x="55" y="36"/>
                      <a:pt x="59" y="32"/>
                      <a:pt x="64" y="32"/>
                    </a:cubicBezTo>
                    <a:lnTo>
                      <a:pt x="64" y="14"/>
                    </a:lnTo>
                    <a:close/>
                    <a:moveTo>
                      <a:pt x="34" y="38"/>
                    </a:moveTo>
                    <a:cubicBezTo>
                      <a:pt x="27" y="38"/>
                      <a:pt x="23" y="29"/>
                      <a:pt x="23" y="23"/>
                    </a:cubicBezTo>
                    <a:cubicBezTo>
                      <a:pt x="23" y="16"/>
                      <a:pt x="27" y="8"/>
                      <a:pt x="34" y="8"/>
                    </a:cubicBezTo>
                    <a:cubicBezTo>
                      <a:pt x="42" y="8"/>
                      <a:pt x="45" y="16"/>
                      <a:pt x="45" y="23"/>
                    </a:cubicBezTo>
                    <a:cubicBezTo>
                      <a:pt x="45" y="29"/>
                      <a:pt x="42" y="38"/>
                      <a:pt x="34" y="38"/>
                    </a:cubicBezTo>
                    <a:close/>
                    <a:moveTo>
                      <a:pt x="41" y="32"/>
                    </a:moveTo>
                    <a:cubicBezTo>
                      <a:pt x="41" y="28"/>
                      <a:pt x="41" y="28"/>
                      <a:pt x="41" y="28"/>
                    </a:cubicBezTo>
                    <a:cubicBezTo>
                      <a:pt x="36" y="28"/>
                      <a:pt x="36" y="28"/>
                      <a:pt x="36" y="28"/>
                    </a:cubicBezTo>
                    <a:cubicBezTo>
                      <a:pt x="36" y="12"/>
                      <a:pt x="36" y="12"/>
                      <a:pt x="36" y="12"/>
                    </a:cubicBezTo>
                    <a:cubicBezTo>
                      <a:pt x="32" y="12"/>
                      <a:pt x="32" y="12"/>
                      <a:pt x="32" y="12"/>
                    </a:cubicBezTo>
                    <a:cubicBezTo>
                      <a:pt x="27" y="17"/>
                      <a:pt x="27" y="17"/>
                      <a:pt x="27" y="17"/>
                    </a:cubicBezTo>
                    <a:cubicBezTo>
                      <a:pt x="30" y="20"/>
                      <a:pt x="30" y="20"/>
                      <a:pt x="30" y="20"/>
                    </a:cubicBezTo>
                    <a:cubicBezTo>
                      <a:pt x="31" y="19"/>
                      <a:pt x="31" y="19"/>
                      <a:pt x="32" y="18"/>
                    </a:cubicBezTo>
                    <a:cubicBezTo>
                      <a:pt x="32" y="18"/>
                      <a:pt x="32" y="18"/>
                      <a:pt x="32" y="18"/>
                    </a:cubicBezTo>
                    <a:cubicBezTo>
                      <a:pt x="32" y="28"/>
                      <a:pt x="32" y="28"/>
                      <a:pt x="32" y="28"/>
                    </a:cubicBezTo>
                    <a:cubicBezTo>
                      <a:pt x="27" y="28"/>
                      <a:pt x="27" y="28"/>
                      <a:pt x="27" y="28"/>
                    </a:cubicBezTo>
                    <a:cubicBezTo>
                      <a:pt x="27" y="32"/>
                      <a:pt x="27" y="32"/>
                      <a:pt x="27" y="32"/>
                    </a:cubicBezTo>
                    <a:lnTo>
                      <a:pt x="41" y="32"/>
                    </a:lnTo>
                    <a:close/>
                  </a:path>
                </a:pathLst>
              </a:custGeom>
              <a:solidFill>
                <a:schemeClr val="bg1"/>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38" name="îŝḷîḓé-TextBox 45"/>
              <p:cNvSpPr txBox="1"/>
              <p:nvPr/>
            </p:nvSpPr>
            <p:spPr>
              <a:xfrm rot="5400000">
                <a:off x="5503839" y="3064627"/>
                <a:ext cx="917559" cy="225158"/>
              </a:xfrm>
              <a:prstGeom prst="rect">
                <a:avLst/>
              </a:prstGeom>
              <a:noFill/>
            </p:spPr>
            <p:txBody>
              <a:bodyPr wrap="none">
                <a:normAutofit fontScale="92500" lnSpcReduction="20000"/>
              </a:bodyPr>
              <a:lstStyle/>
              <a:p>
                <a:r>
                  <a:rPr lang="zh-CN" altLang="en-US" sz="1351">
                    <a:solidFill>
                      <a:schemeClr val="bg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p>
            </p:txBody>
          </p:sp>
        </p:grpSp>
        <p:grpSp>
          <p:nvGrpSpPr>
            <p:cNvPr id="22" name="Group 46"/>
            <p:cNvGrpSpPr/>
            <p:nvPr/>
          </p:nvGrpSpPr>
          <p:grpSpPr>
            <a:xfrm>
              <a:off x="4042158" y="2791040"/>
              <a:ext cx="447724" cy="1642969"/>
              <a:chOff x="2947696" y="2440253"/>
              <a:chExt cx="335793" cy="1232226"/>
            </a:xfrm>
          </p:grpSpPr>
          <p:sp>
            <p:nvSpPr>
              <p:cNvPr id="35" name="îŝḷîḓé-Freeform: Shape 47"/>
              <p:cNvSpPr>
                <a:spLocks/>
              </p:cNvSpPr>
              <p:nvPr/>
            </p:nvSpPr>
            <p:spPr bwMode="auto">
              <a:xfrm>
                <a:off x="2951315" y="3387759"/>
                <a:ext cx="332174" cy="284720"/>
              </a:xfrm>
              <a:custGeom>
                <a:avLst/>
                <a:gdLst/>
                <a:ahLst/>
                <a:cxnLst>
                  <a:cxn ang="0">
                    <a:pos x="11" y="58"/>
                  </a:cxn>
                  <a:cxn ang="0">
                    <a:pos x="9" y="58"/>
                  </a:cxn>
                  <a:cxn ang="0">
                    <a:pos x="0" y="49"/>
                  </a:cxn>
                  <a:cxn ang="0">
                    <a:pos x="0" y="18"/>
                  </a:cxn>
                  <a:cxn ang="0">
                    <a:pos x="9" y="9"/>
                  </a:cxn>
                  <a:cxn ang="0">
                    <a:pos x="11" y="9"/>
                  </a:cxn>
                  <a:cxn ang="0">
                    <a:pos x="11" y="58"/>
                  </a:cxn>
                  <a:cxn ang="0">
                    <a:pos x="54" y="58"/>
                  </a:cxn>
                  <a:cxn ang="0">
                    <a:pos x="15" y="58"/>
                  </a:cxn>
                  <a:cxn ang="0">
                    <a:pos x="15" y="9"/>
                  </a:cxn>
                  <a:cxn ang="0">
                    <a:pos x="20" y="9"/>
                  </a:cxn>
                  <a:cxn ang="0">
                    <a:pos x="20" y="3"/>
                  </a:cxn>
                  <a:cxn ang="0">
                    <a:pos x="24" y="0"/>
                  </a:cxn>
                  <a:cxn ang="0">
                    <a:pos x="45" y="0"/>
                  </a:cxn>
                  <a:cxn ang="0">
                    <a:pos x="49" y="3"/>
                  </a:cxn>
                  <a:cxn ang="0">
                    <a:pos x="49" y="9"/>
                  </a:cxn>
                  <a:cxn ang="0">
                    <a:pos x="54" y="9"/>
                  </a:cxn>
                  <a:cxn ang="0">
                    <a:pos x="54" y="58"/>
                  </a:cxn>
                  <a:cxn ang="0">
                    <a:pos x="44" y="9"/>
                  </a:cxn>
                  <a:cxn ang="0">
                    <a:pos x="44" y="4"/>
                  </a:cxn>
                  <a:cxn ang="0">
                    <a:pos x="25" y="4"/>
                  </a:cxn>
                  <a:cxn ang="0">
                    <a:pos x="25" y="9"/>
                  </a:cxn>
                  <a:cxn ang="0">
                    <a:pos x="44" y="9"/>
                  </a:cxn>
                  <a:cxn ang="0">
                    <a:pos x="68" y="49"/>
                  </a:cxn>
                  <a:cxn ang="0">
                    <a:pos x="60" y="58"/>
                  </a:cxn>
                  <a:cxn ang="0">
                    <a:pos x="58" y="58"/>
                  </a:cxn>
                  <a:cxn ang="0">
                    <a:pos x="58" y="9"/>
                  </a:cxn>
                  <a:cxn ang="0">
                    <a:pos x="60" y="9"/>
                  </a:cxn>
                  <a:cxn ang="0">
                    <a:pos x="68" y="18"/>
                  </a:cxn>
                  <a:cxn ang="0">
                    <a:pos x="68" y="49"/>
                  </a:cxn>
                </a:cxnLst>
                <a:rect l="0" t="0" r="r" b="b"/>
                <a:pathLst>
                  <a:path w="68" h="58">
                    <a:moveTo>
                      <a:pt x="11" y="58"/>
                    </a:moveTo>
                    <a:cubicBezTo>
                      <a:pt x="9" y="58"/>
                      <a:pt x="9" y="58"/>
                      <a:pt x="9" y="58"/>
                    </a:cubicBezTo>
                    <a:cubicBezTo>
                      <a:pt x="4" y="58"/>
                      <a:pt x="0" y="54"/>
                      <a:pt x="0" y="49"/>
                    </a:cubicBezTo>
                    <a:cubicBezTo>
                      <a:pt x="0" y="18"/>
                      <a:pt x="0" y="18"/>
                      <a:pt x="0" y="18"/>
                    </a:cubicBezTo>
                    <a:cubicBezTo>
                      <a:pt x="0" y="13"/>
                      <a:pt x="4" y="9"/>
                      <a:pt x="9" y="9"/>
                    </a:cubicBezTo>
                    <a:cubicBezTo>
                      <a:pt x="11" y="9"/>
                      <a:pt x="11" y="9"/>
                      <a:pt x="11" y="9"/>
                    </a:cubicBezTo>
                    <a:lnTo>
                      <a:pt x="11" y="58"/>
                    </a:lnTo>
                    <a:close/>
                    <a:moveTo>
                      <a:pt x="54" y="58"/>
                    </a:moveTo>
                    <a:cubicBezTo>
                      <a:pt x="15" y="58"/>
                      <a:pt x="15" y="58"/>
                      <a:pt x="15" y="58"/>
                    </a:cubicBezTo>
                    <a:cubicBezTo>
                      <a:pt x="15" y="9"/>
                      <a:pt x="15" y="9"/>
                      <a:pt x="15" y="9"/>
                    </a:cubicBezTo>
                    <a:cubicBezTo>
                      <a:pt x="20" y="9"/>
                      <a:pt x="20" y="9"/>
                      <a:pt x="20" y="9"/>
                    </a:cubicBezTo>
                    <a:cubicBezTo>
                      <a:pt x="20" y="3"/>
                      <a:pt x="20" y="3"/>
                      <a:pt x="20" y="3"/>
                    </a:cubicBezTo>
                    <a:cubicBezTo>
                      <a:pt x="20" y="1"/>
                      <a:pt x="22" y="0"/>
                      <a:pt x="24" y="0"/>
                    </a:cubicBezTo>
                    <a:cubicBezTo>
                      <a:pt x="45" y="0"/>
                      <a:pt x="45" y="0"/>
                      <a:pt x="45" y="0"/>
                    </a:cubicBezTo>
                    <a:cubicBezTo>
                      <a:pt x="47" y="0"/>
                      <a:pt x="49" y="1"/>
                      <a:pt x="49" y="3"/>
                    </a:cubicBezTo>
                    <a:cubicBezTo>
                      <a:pt x="49" y="9"/>
                      <a:pt x="49" y="9"/>
                      <a:pt x="49" y="9"/>
                    </a:cubicBezTo>
                    <a:cubicBezTo>
                      <a:pt x="54" y="9"/>
                      <a:pt x="54" y="9"/>
                      <a:pt x="54" y="9"/>
                    </a:cubicBezTo>
                    <a:lnTo>
                      <a:pt x="54" y="58"/>
                    </a:lnTo>
                    <a:close/>
                    <a:moveTo>
                      <a:pt x="44" y="9"/>
                    </a:moveTo>
                    <a:cubicBezTo>
                      <a:pt x="44" y="4"/>
                      <a:pt x="44" y="4"/>
                      <a:pt x="44" y="4"/>
                    </a:cubicBezTo>
                    <a:cubicBezTo>
                      <a:pt x="25" y="4"/>
                      <a:pt x="25" y="4"/>
                      <a:pt x="25" y="4"/>
                    </a:cubicBezTo>
                    <a:cubicBezTo>
                      <a:pt x="25" y="9"/>
                      <a:pt x="25" y="9"/>
                      <a:pt x="25" y="9"/>
                    </a:cubicBezTo>
                    <a:lnTo>
                      <a:pt x="44" y="9"/>
                    </a:lnTo>
                    <a:close/>
                    <a:moveTo>
                      <a:pt x="68" y="49"/>
                    </a:moveTo>
                    <a:cubicBezTo>
                      <a:pt x="68" y="54"/>
                      <a:pt x="65" y="58"/>
                      <a:pt x="60" y="58"/>
                    </a:cubicBezTo>
                    <a:cubicBezTo>
                      <a:pt x="58" y="58"/>
                      <a:pt x="58" y="58"/>
                      <a:pt x="58" y="58"/>
                    </a:cubicBezTo>
                    <a:cubicBezTo>
                      <a:pt x="58" y="9"/>
                      <a:pt x="58" y="9"/>
                      <a:pt x="58" y="9"/>
                    </a:cubicBezTo>
                    <a:cubicBezTo>
                      <a:pt x="60" y="9"/>
                      <a:pt x="60" y="9"/>
                      <a:pt x="60" y="9"/>
                    </a:cubicBezTo>
                    <a:cubicBezTo>
                      <a:pt x="65" y="9"/>
                      <a:pt x="68" y="13"/>
                      <a:pt x="68" y="18"/>
                    </a:cubicBezTo>
                    <a:lnTo>
                      <a:pt x="68" y="49"/>
                    </a:lnTo>
                    <a:close/>
                  </a:path>
                </a:pathLst>
              </a:custGeom>
              <a:solidFill>
                <a:schemeClr val="bg1"/>
              </a:solidFill>
              <a:ln w="9525">
                <a:noFill/>
                <a:round/>
                <a:headEnd/>
                <a:tailEnd/>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36" name="îŝḷîḓé-TextBox 48"/>
              <p:cNvSpPr txBox="1"/>
              <p:nvPr/>
            </p:nvSpPr>
            <p:spPr>
              <a:xfrm rot="16200000">
                <a:off x="2601495" y="2786454"/>
                <a:ext cx="917559" cy="225158"/>
              </a:xfrm>
              <a:prstGeom prst="rect">
                <a:avLst/>
              </a:prstGeom>
              <a:noFill/>
            </p:spPr>
            <p:txBody>
              <a:bodyPr wrap="none">
                <a:normAutofit fontScale="92500" lnSpcReduction="20000"/>
              </a:bodyPr>
              <a:lstStyle/>
              <a:p>
                <a:r>
                  <a:rPr lang="zh-CN" altLang="en-US" sz="1351">
                    <a:solidFill>
                      <a:schemeClr val="bg1"/>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p>
            </p:txBody>
          </p:sp>
        </p:grpSp>
        <p:grpSp>
          <p:nvGrpSpPr>
            <p:cNvPr id="23" name="Group 61"/>
            <p:cNvGrpSpPr/>
            <p:nvPr/>
          </p:nvGrpSpPr>
          <p:grpSpPr>
            <a:xfrm>
              <a:off x="567087" y="3101284"/>
              <a:ext cx="3180089" cy="905862"/>
              <a:chOff x="839416" y="3983884"/>
              <a:chExt cx="3478237" cy="905862"/>
            </a:xfrm>
          </p:grpSpPr>
          <p:sp>
            <p:nvSpPr>
              <p:cNvPr id="33" name="îŝḷîḓé-TextBox 63"/>
              <p:cNvSpPr txBox="1"/>
              <p:nvPr/>
            </p:nvSpPr>
            <p:spPr>
              <a:xfrm>
                <a:off x="839416" y="4335748"/>
                <a:ext cx="3478237" cy="553998"/>
              </a:xfrm>
              <a:prstGeom prst="rect">
                <a:avLst/>
              </a:prstGeom>
              <a:noFill/>
            </p:spPr>
            <p:txBody>
              <a:bodyPr wrap="square" rIns="540000" anchor="t" anchorCtr="0">
                <a:noAutofit/>
              </a:bodyPr>
              <a:lstStyle/>
              <a:p>
                <a:pPr algn="r">
                  <a:lnSpc>
                    <a:spcPct val="120000"/>
                  </a:lnSpc>
                </a:pPr>
                <a:r>
                  <a:rPr lang="zh-CN" altLang="en-US" sz="1400" dirty="0">
                    <a:solidFill>
                      <a:schemeClr val="dk1">
                        <a:lumMod val="100000"/>
                      </a:schemeClr>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此部分内容作为文字排版占位显示 </a:t>
                </a:r>
              </a:p>
            </p:txBody>
          </p:sp>
          <p:sp>
            <p:nvSpPr>
              <p:cNvPr id="34" name="îŝḷîḓé-Rectangle 64"/>
              <p:cNvSpPr/>
              <p:nvPr/>
            </p:nvSpPr>
            <p:spPr>
              <a:xfrm>
                <a:off x="2543046" y="3983884"/>
                <a:ext cx="1774607" cy="323165"/>
              </a:xfrm>
              <a:prstGeom prst="rect">
                <a:avLst/>
              </a:prstGeom>
            </p:spPr>
            <p:txBody>
              <a:bodyPr wrap="none" lIns="0" tIns="0" rIns="540000" bIns="0" anchor="b" anchorCtr="0">
                <a:normAutofit fontScale="92500" lnSpcReduction="20000"/>
              </a:bodyPr>
              <a:lstStyle/>
              <a:p>
                <a:pPr algn="r"/>
                <a:r>
                  <a:rPr lang="zh-CN" altLang="en-US" sz="2000" b="1" dirty="0">
                    <a:solidFill>
                      <a:schemeClr val="accent1">
                        <a:lumMod val="100000"/>
                      </a:schemeClr>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p>
            </p:txBody>
          </p:sp>
        </p:grpSp>
        <p:grpSp>
          <p:nvGrpSpPr>
            <p:cNvPr id="24" name="Group 65"/>
            <p:cNvGrpSpPr/>
            <p:nvPr/>
          </p:nvGrpSpPr>
          <p:grpSpPr>
            <a:xfrm>
              <a:off x="8471995" y="3131243"/>
              <a:ext cx="3216316" cy="875903"/>
              <a:chOff x="7891156" y="4872771"/>
              <a:chExt cx="3463205" cy="875903"/>
            </a:xfrm>
          </p:grpSpPr>
          <p:sp>
            <p:nvSpPr>
              <p:cNvPr id="31" name="îŝḷîḓé-TextBox 66"/>
              <p:cNvSpPr txBox="1"/>
              <p:nvPr/>
            </p:nvSpPr>
            <p:spPr>
              <a:xfrm>
                <a:off x="7891156" y="5194676"/>
                <a:ext cx="3463205" cy="553998"/>
              </a:xfrm>
              <a:prstGeom prst="rect">
                <a:avLst/>
              </a:prstGeom>
              <a:noFill/>
            </p:spPr>
            <p:txBody>
              <a:bodyPr wrap="square" lIns="540000" rIns="216000" anchor="ctr" anchorCtr="0">
                <a:noAutofit/>
              </a:bodyPr>
              <a:lstStyle/>
              <a:p>
                <a:pPr>
                  <a:lnSpc>
                    <a:spcPct val="120000"/>
                  </a:lnSpc>
                </a:pPr>
                <a:r>
                  <a:rPr lang="zh-CN" altLang="en-US" sz="1400" dirty="0">
                    <a:solidFill>
                      <a:schemeClr val="dk1">
                        <a:lumMod val="100000"/>
                      </a:schemeClr>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此部分内容作为文字排版占位</a:t>
                </a:r>
                <a:r>
                  <a:rPr lang="zh-CN" altLang="en-US" sz="1400" dirty="0" smtClean="0">
                    <a:solidFill>
                      <a:schemeClr val="dk1">
                        <a:lumMod val="100000"/>
                      </a:schemeClr>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显示</a:t>
                </a:r>
                <a:endParaRPr lang="zh-CN" altLang="en-US" sz="1400" dirty="0">
                  <a:solidFill>
                    <a:schemeClr val="dk1">
                      <a:lumMod val="100000"/>
                    </a:schemeClr>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endParaRPr>
              </a:p>
            </p:txBody>
          </p:sp>
          <p:sp>
            <p:nvSpPr>
              <p:cNvPr id="32" name="îŝḷîḓé-Rectangle 67"/>
              <p:cNvSpPr/>
              <p:nvPr/>
            </p:nvSpPr>
            <p:spPr>
              <a:xfrm>
                <a:off x="7891156" y="4872771"/>
                <a:ext cx="1981888" cy="323165"/>
              </a:xfrm>
              <a:prstGeom prst="rect">
                <a:avLst/>
              </a:prstGeom>
            </p:spPr>
            <p:txBody>
              <a:bodyPr wrap="none" lIns="540000" tIns="0" rIns="216000" bIns="0" anchor="ctr" anchorCtr="0">
                <a:normAutofit fontScale="92500" lnSpcReduction="20000"/>
              </a:bodyPr>
              <a:lstStyle/>
              <a:p>
                <a:r>
                  <a:rPr lang="zh-CN" altLang="en-US" sz="2000" b="1" dirty="0">
                    <a:solidFill>
                      <a:schemeClr val="accent3">
                        <a:lumMod val="100000"/>
                      </a:schemeClr>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p>
            </p:txBody>
          </p:sp>
        </p:grpSp>
        <p:grpSp>
          <p:nvGrpSpPr>
            <p:cNvPr id="25" name="Group 4"/>
            <p:cNvGrpSpPr/>
            <p:nvPr/>
          </p:nvGrpSpPr>
          <p:grpSpPr>
            <a:xfrm>
              <a:off x="4929169" y="788614"/>
              <a:ext cx="2420055" cy="1415872"/>
              <a:chOff x="4914892" y="752211"/>
              <a:chExt cx="2420055" cy="1415872"/>
            </a:xfrm>
          </p:grpSpPr>
          <p:sp>
            <p:nvSpPr>
              <p:cNvPr id="29" name="îŝḷîḓé-TextBox 69"/>
              <p:cNvSpPr txBox="1"/>
              <p:nvPr/>
            </p:nvSpPr>
            <p:spPr>
              <a:xfrm>
                <a:off x="4914892" y="1258257"/>
                <a:ext cx="2420055" cy="909826"/>
              </a:xfrm>
              <a:prstGeom prst="rect">
                <a:avLst/>
              </a:prstGeom>
              <a:noFill/>
            </p:spPr>
            <p:txBody>
              <a:bodyPr wrap="square" lIns="0" tIns="0" rIns="0" bIns="0" anchor="t" anchorCtr="1">
                <a:normAutofit/>
              </a:bodyPr>
              <a:lstStyle/>
              <a:p>
                <a:pPr algn="ctr">
                  <a:lnSpc>
                    <a:spcPct val="120000"/>
                  </a:lnSpc>
                </a:pPr>
                <a:r>
                  <a:rPr lang="zh-CN" altLang="en-US" sz="1400" dirty="0">
                    <a:solidFill>
                      <a:schemeClr val="dk1">
                        <a:lumMod val="100000"/>
                      </a:schemeClr>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此部分内容作为文字排版占位显示 </a:t>
                </a:r>
              </a:p>
            </p:txBody>
          </p:sp>
          <p:sp>
            <p:nvSpPr>
              <p:cNvPr id="30" name="îŝḷîḓé-Rectangle 70"/>
              <p:cNvSpPr/>
              <p:nvPr/>
            </p:nvSpPr>
            <p:spPr>
              <a:xfrm>
                <a:off x="5588529" y="752211"/>
                <a:ext cx="1077218" cy="323165"/>
              </a:xfrm>
              <a:prstGeom prst="rect">
                <a:avLst/>
              </a:prstGeom>
            </p:spPr>
            <p:txBody>
              <a:bodyPr wrap="none" lIns="0" tIns="0" rIns="0" bIns="0" anchor="ctr" anchorCtr="1">
                <a:normAutofit fontScale="92500" lnSpcReduction="20000"/>
              </a:bodyPr>
              <a:lstStyle/>
              <a:p>
                <a:pPr algn="ctr"/>
                <a:r>
                  <a:rPr lang="zh-CN" altLang="en-US" sz="2000" b="1" dirty="0">
                    <a:solidFill>
                      <a:schemeClr val="accent4">
                        <a:lumMod val="100000"/>
                      </a:schemeClr>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p>
            </p:txBody>
          </p:sp>
        </p:grpSp>
        <p:grpSp>
          <p:nvGrpSpPr>
            <p:cNvPr id="26" name="Group 5"/>
            <p:cNvGrpSpPr/>
            <p:nvPr/>
          </p:nvGrpSpPr>
          <p:grpSpPr>
            <a:xfrm>
              <a:off x="4929168" y="5024484"/>
              <a:ext cx="2420055" cy="1406716"/>
              <a:chOff x="4929168" y="5192298"/>
              <a:chExt cx="2420055" cy="1406716"/>
            </a:xfrm>
          </p:grpSpPr>
          <p:sp>
            <p:nvSpPr>
              <p:cNvPr id="27" name="îŝḷîḓé-TextBox 72"/>
              <p:cNvSpPr txBox="1"/>
              <p:nvPr/>
            </p:nvSpPr>
            <p:spPr>
              <a:xfrm>
                <a:off x="4929168" y="5933420"/>
                <a:ext cx="2420055" cy="665594"/>
              </a:xfrm>
              <a:prstGeom prst="rect">
                <a:avLst/>
              </a:prstGeom>
              <a:noFill/>
            </p:spPr>
            <p:txBody>
              <a:bodyPr wrap="square" lIns="0" tIns="0" rIns="0" bIns="0" anchor="t" anchorCtr="1">
                <a:noAutofit/>
              </a:bodyPr>
              <a:lstStyle/>
              <a:p>
                <a:pPr algn="ctr">
                  <a:lnSpc>
                    <a:spcPct val="120000"/>
                  </a:lnSpc>
                </a:pPr>
                <a:r>
                  <a:rPr lang="zh-CN" altLang="en-US" sz="1400" dirty="0">
                    <a:solidFill>
                      <a:schemeClr val="dk1">
                        <a:lumMod val="100000"/>
                      </a:schemeClr>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此部分内容作为文字排版占位显示 </a:t>
                </a:r>
              </a:p>
            </p:txBody>
          </p:sp>
          <p:sp>
            <p:nvSpPr>
              <p:cNvPr id="28" name="îŝḷîḓé-Rectangle 73"/>
              <p:cNvSpPr/>
              <p:nvPr/>
            </p:nvSpPr>
            <p:spPr>
              <a:xfrm>
                <a:off x="5015243" y="5192298"/>
                <a:ext cx="2252345" cy="481241"/>
              </a:xfrm>
              <a:prstGeom prst="rect">
                <a:avLst/>
              </a:prstGeom>
            </p:spPr>
            <p:txBody>
              <a:bodyPr wrap="none" lIns="0" tIns="0" rIns="0" bIns="0" anchor="b" anchorCtr="1">
                <a:normAutofit/>
              </a:bodyPr>
              <a:lstStyle/>
              <a:p>
                <a:pPr algn="ctr"/>
                <a:r>
                  <a:rPr lang="zh-CN" altLang="en-US" sz="2000" b="1" dirty="0">
                    <a:solidFill>
                      <a:schemeClr val="accent2">
                        <a:lumMod val="100000"/>
                      </a:schemeClr>
                    </a:solidFill>
                    <a:latin typeface="锐字工房云字库细圆GBK" panose="02010604000000000000" pitchFamily="2" charset="-122"/>
                    <a:ea typeface="锐字工房云字库细圆GBK" panose="02010604000000000000" pitchFamily="2" charset="-122"/>
                    <a:cs typeface="+mn-ea"/>
                    <a:sym typeface="Lucida Handwriting" panose="03010101010101010101" pitchFamily="66" charset="0"/>
                  </a:rPr>
                  <a:t>标题文本预设</a:t>
                </a:r>
              </a:p>
            </p:txBody>
          </p:sp>
        </p:grpSp>
      </p:grpSp>
    </p:spTree>
    <p:extLst>
      <p:ext uri="{BB962C8B-B14F-4D97-AF65-F5344CB8AC3E}">
        <p14:creationId xmlns:p14="http://schemas.microsoft.com/office/powerpoint/2010/main" val="3009198801"/>
      </p:ext>
    </p:extLst>
  </p:cSld>
  <p:clrMapOvr>
    <a:masterClrMapping/>
  </p:clrMapOvr>
  <mc:AlternateContent xmlns:mc="http://schemas.openxmlformats.org/markup-compatibility/2006" xmlns:p14="http://schemas.microsoft.com/office/powerpoint/2010/main">
    <mc:Choice Requires="p14">
      <p:transition spd="slow" p14:dur="3400" advTm="2000">
        <p14:revea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par>
                          <p:cTn id="8" fill="hold">
                            <p:stCondLst>
                              <p:cond delay="1000"/>
                            </p:stCondLst>
                            <p:childTnLst>
                              <p:par>
                                <p:cTn id="9" presetID="21"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heel(4)">
                                      <p:cBhvr>
                                        <p:cTn id="11"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BFBFB"/>
        </a:solidFill>
        <a:effectLst/>
      </p:bgPr>
    </p:bg>
    <p:spTree>
      <p:nvGrpSpPr>
        <p:cNvPr id="1" name=""/>
        <p:cNvGrpSpPr/>
        <p:nvPr/>
      </p:nvGrpSpPr>
      <p:grpSpPr>
        <a:xfrm>
          <a:off x="0" y="0"/>
          <a:ext cx="0" cy="0"/>
          <a:chOff x="0" y="0"/>
          <a:chExt cx="0" cy="0"/>
        </a:xfrm>
      </p:grpSpPr>
      <p:grpSp>
        <p:nvGrpSpPr>
          <p:cNvPr id="12" name="组合 11"/>
          <p:cNvGrpSpPr/>
          <p:nvPr/>
        </p:nvGrpSpPr>
        <p:grpSpPr>
          <a:xfrm>
            <a:off x="-2081671" y="0"/>
            <a:ext cx="15045831" cy="6873240"/>
            <a:chOff x="-2081671" y="0"/>
            <a:chExt cx="15045831" cy="6873240"/>
          </a:xfrm>
        </p:grpSpPr>
        <p:pic>
          <p:nvPicPr>
            <p:cNvPr id="6" name="图片 5"/>
            <p:cNvPicPr>
              <a:picLocks noChangeAspect="1"/>
            </p:cNvPicPr>
            <p:nvPr/>
          </p:nvPicPr>
          <p:blipFill rotWithShape="1">
            <a:blip r:embed="rId5">
              <a:extLst>
                <a:ext uri="{28A0092B-C50C-407E-A947-70E740481C1C}">
                  <a14:useLocalDpi xmlns:a14="http://schemas.microsoft.com/office/drawing/2010/main" val="0"/>
                </a:ext>
              </a:extLst>
            </a:blip>
            <a:srcRect r="74164"/>
            <a:stretch/>
          </p:blipFill>
          <p:spPr>
            <a:xfrm flipH="1">
              <a:off x="9310675" y="0"/>
              <a:ext cx="3653485" cy="6847840"/>
            </a:xfrm>
            <a:prstGeom prst="rect">
              <a:avLst/>
            </a:prstGeom>
          </p:spPr>
        </p:pic>
        <p:pic>
          <p:nvPicPr>
            <p:cNvPr id="7" name="图片 6"/>
            <p:cNvPicPr>
              <a:picLocks noChangeAspect="1"/>
            </p:cNvPicPr>
            <p:nvPr/>
          </p:nvPicPr>
          <p:blipFill rotWithShape="1">
            <a:blip r:embed="rId5">
              <a:extLst>
                <a:ext uri="{28A0092B-C50C-407E-A947-70E740481C1C}">
                  <a14:useLocalDpi xmlns:a14="http://schemas.microsoft.com/office/drawing/2010/main" val="0"/>
                </a:ext>
              </a:extLst>
            </a:blip>
            <a:srcRect l="66138" t="34074" r="-279"/>
            <a:stretch/>
          </p:blipFill>
          <p:spPr>
            <a:xfrm flipH="1">
              <a:off x="-2081671" y="2352040"/>
              <a:ext cx="4835029" cy="4521200"/>
            </a:xfrm>
            <a:prstGeom prst="rect">
              <a:avLst/>
            </a:prstGeom>
          </p:spPr>
        </p:pic>
        <p:grpSp>
          <p:nvGrpSpPr>
            <p:cNvPr id="8" name="组合 7"/>
            <p:cNvGrpSpPr/>
            <p:nvPr/>
          </p:nvGrpSpPr>
          <p:grpSpPr>
            <a:xfrm>
              <a:off x="308755" y="213360"/>
              <a:ext cx="574475" cy="496450"/>
              <a:chOff x="3631075" y="2611342"/>
              <a:chExt cx="668272" cy="577508"/>
            </a:xfrm>
          </p:grpSpPr>
          <p:sp>
            <p:nvSpPr>
              <p:cNvPr id="9" name="MH_Number_1">
                <a:hlinkClick r:id="rId6" action="ppaction://hlinksldjump"/>
              </p:cNvPr>
              <p:cNvSpPr/>
              <p:nvPr>
                <p:custDataLst>
                  <p:tags r:id="rId1"/>
                </p:custDataLst>
              </p:nvPr>
            </p:nvSpPr>
            <p:spPr>
              <a:xfrm rot="19752126">
                <a:off x="3631075" y="2633676"/>
                <a:ext cx="651438" cy="555174"/>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MH_Number_1">
                <a:hlinkClick r:id="rId6" action="ppaction://hlinksldjump"/>
              </p:cNvPr>
              <p:cNvSpPr/>
              <p:nvPr>
                <p:custDataLst>
                  <p:tags r:id="rId2"/>
                </p:custDataLst>
              </p:nvPr>
            </p:nvSpPr>
            <p:spPr>
              <a:xfrm rot="19752126">
                <a:off x="3761903" y="2611342"/>
                <a:ext cx="537444" cy="458025"/>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fontScale="92500" lnSpcReduction="20000"/>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1" name="文本框 10"/>
            <p:cNvSpPr txBox="1"/>
            <p:nvPr/>
          </p:nvSpPr>
          <p:spPr>
            <a:xfrm>
              <a:off x="1300480" y="209574"/>
              <a:ext cx="2621280" cy="523220"/>
            </a:xfrm>
            <a:prstGeom prst="rect">
              <a:avLst/>
            </a:prstGeom>
            <a:noFill/>
          </p:spPr>
          <p:txBody>
            <a:bodyPr wrap="square" rtlCol="0">
              <a:spAutoFit/>
            </a:bodyPr>
            <a:lstStyle/>
            <a:p>
              <a:r>
                <a:rPr lang="zh-CN" altLang="en-US" sz="2800" spc="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工作实践</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 name="组合 1"/>
          <p:cNvGrpSpPr/>
          <p:nvPr/>
        </p:nvGrpSpPr>
        <p:grpSpPr>
          <a:xfrm>
            <a:off x="1493519" y="1147567"/>
            <a:ext cx="8544561" cy="5700273"/>
            <a:chOff x="1493519" y="1147567"/>
            <a:chExt cx="8544561" cy="5700273"/>
          </a:xfrm>
        </p:grpSpPr>
        <p:grpSp>
          <p:nvGrpSpPr>
            <p:cNvPr id="13" name="组合 12"/>
            <p:cNvGrpSpPr/>
            <p:nvPr/>
          </p:nvGrpSpPr>
          <p:grpSpPr>
            <a:xfrm>
              <a:off x="5384800" y="1669593"/>
              <a:ext cx="4653280" cy="3508653"/>
              <a:chOff x="5674856" y="1797784"/>
              <a:chExt cx="4653280" cy="3508653"/>
            </a:xfrm>
          </p:grpSpPr>
          <p:sp>
            <p:nvSpPr>
              <p:cNvPr id="14" name="矩形 13"/>
              <p:cNvSpPr/>
              <p:nvPr/>
            </p:nvSpPr>
            <p:spPr>
              <a:xfrm>
                <a:off x="5674856" y="2444115"/>
                <a:ext cx="4653280" cy="2862322"/>
              </a:xfrm>
              <a:prstGeom prst="rect">
                <a:avLst/>
              </a:prstGeom>
            </p:spPr>
            <p:txBody>
              <a:bodyPr wrap="square">
                <a:spAutoFit/>
              </a:bodyPr>
              <a:lstStyle/>
              <a:p>
                <a:pPr>
                  <a:lnSpc>
                    <a:spcPct val="200000"/>
                  </a:lnSpc>
                </a:pPr>
                <a:r>
                  <a:rPr lang="zh-CN" altLang="en-US"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点击此处更换文本，点击此处更换文本。点击此处更换文本，点击此处更换文本点击此处更换文本，点击此处更换文本</a:t>
                </a:r>
                <a:r>
                  <a:rPr lang="en-US" altLang="zh-CN"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 </a:t>
                </a:r>
                <a:r>
                  <a:rPr lang="zh-CN" altLang="en-US"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。点击此处更换文本，点击此处更换文本点击此处更换文本，点击此处更换文本。</a:t>
                </a:r>
                <a:endParaRPr lang="zh-CN" altLang="zh-CN" kern="100" dirty="0">
                  <a:latin typeface="锐字工房云字库细圆GBK" panose="02010604000000000000" pitchFamily="2" charset="-122"/>
                  <a:ea typeface="锐字工房云字库细圆GBK" panose="02010604000000000000" pitchFamily="2" charset="-122"/>
                  <a:cs typeface="Times New Roman" panose="02020603050405020304" pitchFamily="18" charset="0"/>
                </a:endParaRPr>
              </a:p>
            </p:txBody>
          </p:sp>
          <p:sp>
            <p:nvSpPr>
              <p:cNvPr id="15" name="矩形 14"/>
              <p:cNvSpPr/>
              <p:nvPr/>
            </p:nvSpPr>
            <p:spPr>
              <a:xfrm>
                <a:off x="5674856" y="1797784"/>
                <a:ext cx="1426264" cy="646331"/>
              </a:xfrm>
              <a:prstGeom prst="rect">
                <a:avLst/>
              </a:prstGeom>
            </p:spPr>
            <p:txBody>
              <a:bodyPr wrap="square">
                <a:spAutoFit/>
              </a:bodyPr>
              <a:lstStyle/>
              <a:p>
                <a:pPr lvl="0"/>
                <a:r>
                  <a:rPr lang="zh-CN" altLang="en-US" sz="3600" kern="100" dirty="0" smtClean="0">
                    <a:solidFill>
                      <a:schemeClr val="accent1"/>
                    </a:solidFill>
                    <a:latin typeface="锐字工房云字库细圆GBK" panose="02010604000000000000" pitchFamily="2" charset="-122"/>
                    <a:ea typeface="锐字工房云字库细圆GBK" panose="02010604000000000000" pitchFamily="2" charset="-122"/>
                    <a:cs typeface="Times New Roman" panose="02020603050405020304" pitchFamily="18" charset="0"/>
                  </a:rPr>
                  <a:t>标题</a:t>
                </a:r>
                <a:endParaRPr lang="zh-CN" altLang="zh-CN" sz="2000" kern="100" dirty="0">
                  <a:solidFill>
                    <a:schemeClr val="accent1"/>
                  </a:solidFill>
                  <a:latin typeface="锐字工房云字库细圆GBK" panose="02010604000000000000" pitchFamily="2" charset="-122"/>
                  <a:ea typeface="锐字工房云字库细圆GBK" panose="02010604000000000000" pitchFamily="2" charset="-122"/>
                  <a:cs typeface="Times New Roman" panose="02020603050405020304" pitchFamily="18" charset="0"/>
                </a:endParaRPr>
              </a:p>
            </p:txBody>
          </p:sp>
        </p:grpSp>
        <p:pic>
          <p:nvPicPr>
            <p:cNvPr id="16" name="图片 15">
              <a:extLst>
                <a:ext uri="{FF2B5EF4-FFF2-40B4-BE49-F238E27FC236}">
                  <a16:creationId xmlns:a16="http://schemas.microsoft.com/office/drawing/2014/main" xmlns="" id="{B79A36E5-85D5-4764-8B01-0EC53D9274D2}"/>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4767" t="24467"/>
            <a:stretch/>
          </p:blipFill>
          <p:spPr>
            <a:xfrm flipH="1">
              <a:off x="1493519" y="1147567"/>
              <a:ext cx="3281680" cy="5700273"/>
            </a:xfrm>
            <a:prstGeom prst="rect">
              <a:avLst/>
            </a:prstGeom>
          </p:spPr>
        </p:pic>
      </p:grpSp>
    </p:spTree>
    <p:extLst>
      <p:ext uri="{BB962C8B-B14F-4D97-AF65-F5344CB8AC3E}">
        <p14:creationId xmlns:p14="http://schemas.microsoft.com/office/powerpoint/2010/main" val="806831111"/>
      </p:ext>
    </p:extLst>
  </p:cSld>
  <p:clrMapOvr>
    <a:masterClrMapping/>
  </p:clrMapOvr>
  <mc:AlternateContent xmlns:mc="http://schemas.openxmlformats.org/markup-compatibility/2006" xmlns:p14="http://schemas.microsoft.com/office/powerpoint/2010/main">
    <mc:Choice Requires="p14">
      <p:transition spd="slow" p14:dur="3400" advTm="2000">
        <p14:reveal/>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8">
            <a:lum/>
          </a:blip>
          <a:srcRect/>
          <a:stretch>
            <a:fillRect l="-8000" r="-8000"/>
          </a:stretch>
        </a:blipFill>
        <a:effectLst/>
      </p:bgPr>
    </p:bg>
    <p:spTree>
      <p:nvGrpSpPr>
        <p:cNvPr id="1" name=""/>
        <p:cNvGrpSpPr/>
        <p:nvPr/>
      </p:nvGrpSpPr>
      <p:grpSpPr>
        <a:xfrm>
          <a:off x="0" y="0"/>
          <a:ext cx="0" cy="0"/>
          <a:chOff x="0" y="0"/>
          <a:chExt cx="0" cy="0"/>
        </a:xfrm>
      </p:grpSpPr>
      <p:grpSp>
        <p:nvGrpSpPr>
          <p:cNvPr id="36" name="组合 35"/>
          <p:cNvGrpSpPr/>
          <p:nvPr/>
        </p:nvGrpSpPr>
        <p:grpSpPr>
          <a:xfrm>
            <a:off x="335280" y="254000"/>
            <a:ext cx="11521440" cy="6360160"/>
            <a:chOff x="335280" y="254000"/>
            <a:chExt cx="11521440" cy="6360160"/>
          </a:xfrm>
        </p:grpSpPr>
        <p:sp>
          <p:nvSpPr>
            <p:cNvPr id="7" name="矩形 6"/>
            <p:cNvSpPr/>
            <p:nvPr/>
          </p:nvSpPr>
          <p:spPr>
            <a:xfrm>
              <a:off x="604520" y="497840"/>
              <a:ext cx="11002898" cy="5852160"/>
            </a:xfrm>
            <a:prstGeom prst="rect">
              <a:avLst/>
            </a:prstGeom>
            <a:solidFill>
              <a:schemeClr val="bg1">
                <a:alpha val="61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sp>
          <p:nvSpPr>
            <p:cNvPr id="8" name="矩形 7"/>
            <p:cNvSpPr/>
            <p:nvPr/>
          </p:nvSpPr>
          <p:spPr>
            <a:xfrm>
              <a:off x="335280" y="254000"/>
              <a:ext cx="11521440" cy="6360160"/>
            </a:xfrm>
            <a:prstGeom prst="rect">
              <a:avLst/>
            </a:prstGeom>
            <a:noFill/>
            <a:ln w="50800">
              <a:solidFill>
                <a:schemeClr val="accent2"/>
              </a:solidFill>
            </a:ln>
            <a:effectLst>
              <a:outerShdw blurRad="50800" dist="38100" dir="2700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grpSp>
      <p:pic>
        <p:nvPicPr>
          <p:cNvPr id="9" name="图片 8">
            <a:extLst>
              <a:ext uri="{FF2B5EF4-FFF2-40B4-BE49-F238E27FC236}">
                <a16:creationId xmlns:a16="http://schemas.microsoft.com/office/drawing/2014/main" xmlns="" id="{B79A36E5-85D5-4764-8B01-0EC53D9274D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34767" t="24467"/>
          <a:stretch/>
        </p:blipFill>
        <p:spPr>
          <a:xfrm flipH="1">
            <a:off x="309648" y="1677936"/>
            <a:ext cx="2982192" cy="5180064"/>
          </a:xfrm>
          <a:prstGeom prst="rect">
            <a:avLst/>
          </a:prstGeom>
        </p:spPr>
      </p:pic>
      <p:pic>
        <p:nvPicPr>
          <p:cNvPr id="3" name="钢琴曲 - 水边的阿狄丽娜 - 理查德 克莱德曼">
            <a:hlinkClick r:id="" action="ppaction://media"/>
          </p:cNvPr>
          <p:cNvPicPr>
            <a:picLocks noChangeAspect="1"/>
          </p:cNvPicPr>
          <p:nvPr>
            <a:audioFile r:link="rId3"/>
            <p:extLst>
              <p:ext uri="{DAA4B4D4-6D71-4841-9C94-3DE7FCFB9230}">
                <p14:media xmlns:p14="http://schemas.microsoft.com/office/powerpoint/2010/main" r:embed="rId2">
                  <p14:fade in="5000" out="5000"/>
                </p14:media>
              </p:ext>
            </p:extLst>
          </p:nvPr>
        </p:nvPicPr>
        <p:blipFill>
          <a:blip r:embed="rId10"/>
          <a:stretch>
            <a:fillRect/>
          </a:stretch>
        </p:blipFill>
        <p:spPr>
          <a:xfrm>
            <a:off x="12887157" y="3225800"/>
            <a:ext cx="406400" cy="406400"/>
          </a:xfrm>
          <a:prstGeom prst="rect">
            <a:avLst/>
          </a:prstGeom>
        </p:spPr>
      </p:pic>
      <p:grpSp>
        <p:nvGrpSpPr>
          <p:cNvPr id="37" name="组合 36"/>
          <p:cNvGrpSpPr/>
          <p:nvPr/>
        </p:nvGrpSpPr>
        <p:grpSpPr>
          <a:xfrm>
            <a:off x="3855604" y="1555949"/>
            <a:ext cx="5683973" cy="3743959"/>
            <a:chOff x="3845979" y="1353820"/>
            <a:chExt cx="5683973" cy="3743959"/>
          </a:xfrm>
        </p:grpSpPr>
        <p:grpSp>
          <p:nvGrpSpPr>
            <p:cNvPr id="23" name="组合 22"/>
            <p:cNvGrpSpPr/>
            <p:nvPr/>
          </p:nvGrpSpPr>
          <p:grpSpPr>
            <a:xfrm>
              <a:off x="3845979" y="1353820"/>
              <a:ext cx="5683973" cy="3743959"/>
              <a:chOff x="3400579" y="939799"/>
              <a:chExt cx="5683973" cy="3743959"/>
            </a:xfrm>
          </p:grpSpPr>
          <p:grpSp>
            <p:nvGrpSpPr>
              <p:cNvPr id="24" name="组合 23"/>
              <p:cNvGrpSpPr/>
              <p:nvPr/>
            </p:nvGrpSpPr>
            <p:grpSpPr>
              <a:xfrm>
                <a:off x="3400579" y="939799"/>
                <a:ext cx="5486677" cy="3743959"/>
                <a:chOff x="3522396" y="866218"/>
                <a:chExt cx="5486677" cy="3743959"/>
              </a:xfrm>
            </p:grpSpPr>
            <p:sp>
              <p:nvSpPr>
                <p:cNvPr id="31" name="矩形 30"/>
                <p:cNvSpPr/>
                <p:nvPr/>
              </p:nvSpPr>
              <p:spPr>
                <a:xfrm>
                  <a:off x="3522396" y="866944"/>
                  <a:ext cx="5445928" cy="3743233"/>
                </a:xfrm>
                <a:prstGeom prst="rect">
                  <a:avLst/>
                </a:prstGeom>
                <a:solidFill>
                  <a:schemeClr val="bg1"/>
                </a:solidFill>
                <a:ln w="50800">
                  <a:solidFill>
                    <a:schemeClr val="accent3"/>
                  </a:solidFill>
                </a:ln>
                <a:effectLst>
                  <a:outerShdw blurRad="50800" dist="38100" dir="8100000" algn="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sp>
              <p:nvSpPr>
                <p:cNvPr id="32" name="矩形 31"/>
                <p:cNvSpPr/>
                <p:nvPr/>
              </p:nvSpPr>
              <p:spPr>
                <a:xfrm>
                  <a:off x="8907434" y="866218"/>
                  <a:ext cx="101639" cy="3743232"/>
                </a:xfrm>
                <a:prstGeom prst="rect">
                  <a:avLst/>
                </a:prstGeom>
                <a:solidFill>
                  <a:schemeClr val="accent3"/>
                </a:solidFill>
                <a:ln w="412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grpSp>
          <p:sp>
            <p:nvSpPr>
              <p:cNvPr id="25" name="TextBox 3">
                <a:extLst>
                  <a:ext uri="{FF2B5EF4-FFF2-40B4-BE49-F238E27FC236}">
                    <a16:creationId xmlns:a16="http://schemas.microsoft.com/office/drawing/2014/main" xmlns="" id="{A284DA20-5941-4ACC-A9A1-D38F60449159}"/>
                  </a:ext>
                </a:extLst>
              </p:cNvPr>
              <p:cNvSpPr txBox="1"/>
              <p:nvPr/>
            </p:nvSpPr>
            <p:spPr>
              <a:xfrm>
                <a:off x="5601038" y="1401598"/>
                <a:ext cx="3483514" cy="2800767"/>
              </a:xfrm>
              <a:prstGeom prst="rect">
                <a:avLst/>
              </a:prstGeom>
              <a:noFill/>
            </p:spPr>
            <p:txBody>
              <a:bodyPr wrap="square" rtlCol="0">
                <a:spAutoFit/>
              </a:bodyPr>
              <a:lstStyle/>
              <a:p>
                <a:pPr algn="ctr"/>
                <a:r>
                  <a:rPr lang="zh-CN" altLang="en-US" sz="8800" spc="300" dirty="0">
                    <a:solidFill>
                      <a:schemeClr val="tx1">
                        <a:lumMod val="50000"/>
                        <a:lumOff val="50000"/>
                      </a:schemeClr>
                    </a:solidFill>
                    <a:latin typeface="微软雅黑 Light" panose="020B0502040204020203" pitchFamily="34" charset="-122"/>
                    <a:ea typeface="锐字工房云字库细圆GBK" panose="02010604000000000000" pitchFamily="2" charset="-122"/>
                    <a:sym typeface="微软雅黑 Light" panose="020B0502040204020203" pitchFamily="34" charset="-122"/>
                  </a:rPr>
                  <a:t>感谢聆听</a:t>
                </a:r>
              </a:p>
            </p:txBody>
          </p:sp>
          <p:grpSp>
            <p:nvGrpSpPr>
              <p:cNvPr id="26" name="组合 25">
                <a:extLst>
                  <a:ext uri="{FF2B5EF4-FFF2-40B4-BE49-F238E27FC236}">
                    <a16:creationId xmlns:a16="http://schemas.microsoft.com/office/drawing/2014/main" xmlns="" id="{0C7605BF-0FDC-45E3-852A-1B5F736F5337}"/>
                  </a:ext>
                </a:extLst>
              </p:cNvPr>
              <p:cNvGrpSpPr/>
              <p:nvPr/>
            </p:nvGrpSpPr>
            <p:grpSpPr>
              <a:xfrm flipH="1">
                <a:off x="4060625" y="1494675"/>
                <a:ext cx="1778465" cy="2937988"/>
                <a:chOff x="6519224" y="1275807"/>
                <a:chExt cx="1482049" cy="2448314"/>
              </a:xfrm>
            </p:grpSpPr>
            <p:grpSp>
              <p:nvGrpSpPr>
                <p:cNvPr id="27" name="组合 26">
                  <a:extLst>
                    <a:ext uri="{FF2B5EF4-FFF2-40B4-BE49-F238E27FC236}">
                      <a16:creationId xmlns:a16="http://schemas.microsoft.com/office/drawing/2014/main" xmlns="" id="{F655663B-5DB8-4E49-8844-10968AB9A7A6}"/>
                    </a:ext>
                  </a:extLst>
                </p:cNvPr>
                <p:cNvGrpSpPr/>
                <p:nvPr/>
              </p:nvGrpSpPr>
              <p:grpSpPr>
                <a:xfrm>
                  <a:off x="6519224" y="1275807"/>
                  <a:ext cx="396240" cy="2302323"/>
                  <a:chOff x="6519224" y="1275807"/>
                  <a:chExt cx="396240" cy="2302323"/>
                </a:xfrm>
              </p:grpSpPr>
              <p:sp>
                <p:nvSpPr>
                  <p:cNvPr id="29" name="同侧圆角矩形 28">
                    <a:extLst>
                      <a:ext uri="{FF2B5EF4-FFF2-40B4-BE49-F238E27FC236}">
                        <a16:creationId xmlns:a16="http://schemas.microsoft.com/office/drawing/2014/main" xmlns="" id="{11AFDAA6-8C14-4BD5-9549-F80DA08FA0A9}"/>
                      </a:ext>
                    </a:extLst>
                  </p:cNvPr>
                  <p:cNvSpPr/>
                  <p:nvPr/>
                </p:nvSpPr>
                <p:spPr>
                  <a:xfrm>
                    <a:off x="6519224" y="1275807"/>
                    <a:ext cx="396240" cy="2302322"/>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sp>
                <p:nvSpPr>
                  <p:cNvPr id="30" name="18">
                    <a:extLst>
                      <a:ext uri="{FF2B5EF4-FFF2-40B4-BE49-F238E27FC236}">
                        <a16:creationId xmlns:a16="http://schemas.microsoft.com/office/drawing/2014/main" xmlns="" id="{ADF34D18-1CB3-4D2C-9951-9D2EBB9B3E30}"/>
                      </a:ext>
                    </a:extLst>
                  </p:cNvPr>
                  <p:cNvSpPr>
                    <a:spLocks noChangeArrowheads="1"/>
                  </p:cNvSpPr>
                  <p:nvPr>
                    <p:custDataLst>
                      <p:tags r:id="rId5"/>
                    </p:custDataLst>
                  </p:nvPr>
                </p:nvSpPr>
                <p:spPr bwMode="auto">
                  <a:xfrm>
                    <a:off x="6587140" y="1275807"/>
                    <a:ext cx="256480" cy="2302323"/>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vert="eaVert" wrap="square" lIns="0" tIns="0" rIns="0" bIns="0">
                    <a:spAutoFit/>
                  </a:bodyPr>
                  <a:lstStyle/>
                  <a:p>
                    <a:pPr algn="ctr" fontAlgn="base">
                      <a:spcBef>
                        <a:spcPct val="0"/>
                      </a:spcBef>
                      <a:spcAft>
                        <a:spcPct val="0"/>
                      </a:spcAft>
                    </a:pPr>
                    <a:r>
                      <a:rPr lang="zh-CN" altLang="en-US" sz="2000" spc="300" dirty="0" smtClean="0">
                        <a:solidFill>
                          <a:schemeClr val="bg1"/>
                        </a:solidFill>
                        <a:latin typeface="微软雅黑 Light" panose="020B0502040204020203" pitchFamily="34" charset="-122"/>
                        <a:ea typeface="锐字工房云字库细圆GBK" panose="02010604000000000000" pitchFamily="2" charset="-122"/>
                        <a:cs typeface="宋体" pitchFamily="2" charset="-122"/>
                        <a:sym typeface="微软雅黑 Light" panose="020B0502040204020203" pitchFamily="34" charset="-122"/>
                      </a:rPr>
                      <a:t>求职者：包图网</a:t>
                    </a:r>
                    <a:endParaRPr lang="en-US" altLang="zh-CN" sz="2000" spc="300" dirty="0">
                      <a:solidFill>
                        <a:schemeClr val="bg1"/>
                      </a:solidFill>
                      <a:latin typeface="微软雅黑 Light" panose="020B0502040204020203" pitchFamily="34" charset="-122"/>
                      <a:ea typeface="锐字工房云字库细圆GBK" panose="02010604000000000000" pitchFamily="2" charset="-122"/>
                      <a:cs typeface="宋体" pitchFamily="2" charset="-122"/>
                      <a:sym typeface="微软雅黑 Light" panose="020B0502040204020203" pitchFamily="34" charset="-122"/>
                    </a:endParaRPr>
                  </a:p>
                </p:txBody>
              </p:sp>
            </p:grpSp>
            <p:sp>
              <p:nvSpPr>
                <p:cNvPr id="28" name="18">
                  <a:extLst>
                    <a:ext uri="{FF2B5EF4-FFF2-40B4-BE49-F238E27FC236}">
                      <a16:creationId xmlns:a16="http://schemas.microsoft.com/office/drawing/2014/main" xmlns="" id="{7BAB927D-E02C-4B1B-8416-3EE125A4B63B}"/>
                    </a:ext>
                  </a:extLst>
                </p:cNvPr>
                <p:cNvSpPr>
                  <a:spLocks noChangeArrowheads="1"/>
                </p:cNvSpPr>
                <p:nvPr>
                  <p:custDataLst>
                    <p:tags r:id="rId4"/>
                  </p:custDataLst>
                </p:nvPr>
              </p:nvSpPr>
              <p:spPr bwMode="auto">
                <a:xfrm>
                  <a:off x="7193363" y="1275808"/>
                  <a:ext cx="807910" cy="2448313"/>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vert="eaVert" wrap="square" lIns="0" tIns="0" rIns="0" bIns="0">
                  <a:spAutoFit/>
                </a:bodyPr>
                <a:lstStyle/>
                <a:p>
                  <a:pPr>
                    <a:lnSpc>
                      <a:spcPct val="150000"/>
                    </a:lnSpc>
                  </a:pPr>
                  <a:r>
                    <a:rPr lang="en-US" altLang="zh-CN" sz="1400" dirty="0" smtClean="0">
                      <a:solidFill>
                        <a:schemeClr val="tx1">
                          <a:lumMod val="65000"/>
                          <a:lumOff val="35000"/>
                        </a:schemeClr>
                      </a:solidFill>
                      <a:latin typeface="微软雅黑 Light" panose="020B0502040204020203" pitchFamily="34" charset="-122"/>
                      <a:ea typeface="锐字工房云字库细圆GBK" panose="02010604000000000000" pitchFamily="2" charset="-122"/>
                      <a:cs typeface="MV Boli" panose="02000500030200090000" pitchFamily="2" charset="0"/>
                      <a:sym typeface="微软雅黑 Light" panose="020B0502040204020203" pitchFamily="34" charset="-122"/>
                    </a:rPr>
                    <a:t>ADD YOUR TITLE HERE.ADD YOUR TITLE HERE.ADD YOUR TITLE HERE.ADD YOUR TITLE HERE.</a:t>
                  </a:r>
                  <a:endParaRPr lang="en-US" altLang="zh-CN" sz="1400" dirty="0">
                    <a:solidFill>
                      <a:schemeClr val="tx1">
                        <a:lumMod val="65000"/>
                        <a:lumOff val="35000"/>
                      </a:schemeClr>
                    </a:solidFill>
                    <a:latin typeface="微软雅黑 Light" panose="020B0502040204020203" pitchFamily="34" charset="-122"/>
                    <a:ea typeface="锐字工房云字库细圆GBK" panose="02010604000000000000" pitchFamily="2" charset="-122"/>
                    <a:cs typeface="MV Boli" panose="02000500030200090000" pitchFamily="2" charset="0"/>
                    <a:sym typeface="微软雅黑 Light" panose="020B0502040204020203" pitchFamily="34" charset="-122"/>
                  </a:endParaRPr>
                </a:p>
              </p:txBody>
            </p:sp>
          </p:grpSp>
        </p:grpSp>
        <p:pic>
          <p:nvPicPr>
            <p:cNvPr id="35" name="图片 34"/>
            <p:cNvPicPr>
              <a:picLocks noChangeAspect="1"/>
            </p:cNvPicPr>
            <p:nvPr/>
          </p:nvPicPr>
          <p:blipFill rotWithShape="1">
            <a:blip r:embed="rId11" cstate="print">
              <a:extLst>
                <a:ext uri="{28A0092B-C50C-407E-A947-70E740481C1C}">
                  <a14:useLocalDpi xmlns:a14="http://schemas.microsoft.com/office/drawing/2010/main" val="0"/>
                </a:ext>
              </a:extLst>
            </a:blip>
            <a:srcRect l="20592" t="55938" r="70197" b="25963"/>
            <a:stretch/>
          </p:blipFill>
          <p:spPr>
            <a:xfrm>
              <a:off x="5487260" y="1482410"/>
              <a:ext cx="546645" cy="595453"/>
            </a:xfrm>
            <a:prstGeom prst="rect">
              <a:avLst/>
            </a:prstGeom>
          </p:spPr>
        </p:pic>
      </p:grpSp>
    </p:spTree>
    <p:extLst>
      <p:ext uri="{BB962C8B-B14F-4D97-AF65-F5344CB8AC3E}">
        <p14:creationId xmlns:p14="http://schemas.microsoft.com/office/powerpoint/2010/main" val="3931835784"/>
      </p:ext>
    </p:extLst>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arn(inVertical)">
                                      <p:cBhvr>
                                        <p:cTn id="7" dur="500"/>
                                        <p:tgtEl>
                                          <p:spTgt spid="3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fade">
                                      <p:cBhvr>
                                        <p:cTn id="15" dur="1500"/>
                                        <p:tgtEl>
                                          <p:spTgt spid="37"/>
                                        </p:tgtEl>
                                      </p:cBhvr>
                                    </p:animEffect>
                                    <p:anim calcmode="lin" valueType="num">
                                      <p:cBhvr>
                                        <p:cTn id="16" dur="1500" fill="hold"/>
                                        <p:tgtEl>
                                          <p:spTgt spid="37"/>
                                        </p:tgtEl>
                                        <p:attrNameLst>
                                          <p:attrName>ppt_x</p:attrName>
                                        </p:attrNameLst>
                                      </p:cBhvr>
                                      <p:tavLst>
                                        <p:tav tm="0">
                                          <p:val>
                                            <p:strVal val="#ppt_x"/>
                                          </p:val>
                                        </p:tav>
                                        <p:tav tm="100000">
                                          <p:val>
                                            <p:strVal val="#ppt_x"/>
                                          </p:val>
                                        </p:tav>
                                      </p:tavLst>
                                    </p:anim>
                                    <p:anim calcmode="lin" valueType="num">
                                      <p:cBhvr>
                                        <p:cTn id="17" dur="15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8" repeatCount="indefinite" fill="hold" display="0">
                  <p:stCondLst>
                    <p:cond delay="indefinite"/>
                  </p:stCondLst>
                  <p:endCondLst>
                    <p:cond evt="onStopAudio" delay="0">
                      <p:tgtEl>
                        <p:sldTgt/>
                      </p:tgtEl>
                    </p:cond>
                  </p:endCondLst>
                </p:cTn>
                <p:tgtEl>
                  <p:spTgt spid="3"/>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BFBFB"/>
        </a:soli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66138" t="34074" r="-279"/>
          <a:stretch/>
        </p:blipFill>
        <p:spPr>
          <a:xfrm rot="5400000" flipH="1">
            <a:off x="-1238388" y="-1797754"/>
            <a:ext cx="4835029" cy="4521200"/>
          </a:xfrm>
          <a:prstGeom prst="rect">
            <a:avLst/>
          </a:prstGeom>
        </p:spPr>
      </p:pic>
      <p:sp>
        <p:nvSpPr>
          <p:cNvPr id="8" name="文本框 7"/>
          <p:cNvSpPr txBox="1"/>
          <p:nvPr/>
        </p:nvSpPr>
        <p:spPr>
          <a:xfrm>
            <a:off x="932696" y="607146"/>
            <a:ext cx="10326609" cy="473975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4000" b="1" spc="600" dirty="0">
                <a:solidFill>
                  <a:schemeClr val="accent1">
                    <a:lumMod val="75000"/>
                  </a:schemeClr>
                </a:solidFill>
                <a:latin typeface="锐字工房云字库细圆GBK" panose="02010604000000000000" pitchFamily="2" charset="-122"/>
                <a:ea typeface="锐字工房云字库细圆GBK" panose="02010604000000000000" pitchFamily="2" charset="-122"/>
                <a:sym typeface="逐浪细阁体" panose="03000509000000000000" pitchFamily="65" charset="-122"/>
              </a:rPr>
              <a:t>版权声明</a:t>
            </a:r>
          </a:p>
          <a:p>
            <a:pPr algn="just">
              <a:lnSpc>
                <a:spcPct val="150000"/>
              </a:lnSpc>
            </a:pPr>
            <a:endParaRPr lang="zh-CN" altLang="en-US" sz="1200" b="1" dirty="0">
              <a:latin typeface="锐字工房云字库细圆GBK" panose="02010604000000000000" pitchFamily="2" charset="-122"/>
              <a:ea typeface="锐字工房云字库细圆GBK" panose="02010604000000000000" pitchFamily="2" charset="-122"/>
              <a:sym typeface="逐浪细阁体" panose="03000509000000000000" pitchFamily="65" charset="-122"/>
            </a:endParaRPr>
          </a:p>
          <a:p>
            <a:pPr algn="just">
              <a:lnSpc>
                <a:spcPct val="200000"/>
              </a:lnSpc>
            </a:pPr>
            <a:r>
              <a:rPr lang="zh-CN" altLang="en-US" sz="1600" b="1" dirty="0">
                <a:solidFill>
                  <a:schemeClr val="accent1">
                    <a:lumMod val="50000"/>
                  </a:schemeClr>
                </a:solidFill>
                <a:latin typeface="锐字工房云字库细圆GBK" panose="02010604000000000000" pitchFamily="2" charset="-122"/>
                <a:ea typeface="锐字工房云字库细圆GBK" panose="02010604000000000000" pitchFamily="2" charset="-122"/>
                <a:sym typeface="逐浪细阁体" panose="03000509000000000000" pitchFamily="65" charset="-122"/>
              </a:rPr>
              <a:t>感谢您下载包图网平台上提供的</a:t>
            </a:r>
            <a:r>
              <a:rPr lang="en-US" altLang="zh-CN" sz="1600" b="1" dirty="0">
                <a:solidFill>
                  <a:schemeClr val="accent1">
                    <a:lumMod val="50000"/>
                  </a:schemeClr>
                </a:solidFill>
                <a:latin typeface="锐字工房云字库细圆GBK" panose="02010604000000000000" pitchFamily="2" charset="-122"/>
                <a:ea typeface="锐字工房云字库细圆GBK" panose="02010604000000000000" pitchFamily="2" charset="-122"/>
                <a:sym typeface="逐浪细阁体" panose="03000509000000000000" pitchFamily="65" charset="-122"/>
              </a:rPr>
              <a:t>PPT</a:t>
            </a:r>
            <a:r>
              <a:rPr lang="zh-CN" altLang="en-US" sz="1600" b="1" dirty="0">
                <a:solidFill>
                  <a:schemeClr val="accent1">
                    <a:lumMod val="50000"/>
                  </a:schemeClr>
                </a:solidFill>
                <a:latin typeface="锐字工房云字库细圆GBK" panose="02010604000000000000" pitchFamily="2" charset="-122"/>
                <a:ea typeface="锐字工房云字库细圆GBK" panose="02010604000000000000" pitchFamily="2" charset="-122"/>
                <a:sym typeface="逐浪细阁体" panose="03000509000000000000" pitchFamily="65" charset="-122"/>
              </a:rPr>
              <a:t>作品，为了您和包图网以及原创作者的利益，请勿复制、传播、销售，否则将承担法律责任！包图网将对作品进行维权，按照传播下载次数进行十倍的索取赔偿！</a:t>
            </a:r>
            <a:endParaRPr lang="en-US" altLang="zh-CN" sz="1600" b="1" dirty="0">
              <a:solidFill>
                <a:schemeClr val="accent1">
                  <a:lumMod val="50000"/>
                </a:schemeClr>
              </a:solidFill>
              <a:latin typeface="锐字工房云字库细圆GBK" panose="02010604000000000000" pitchFamily="2" charset="-122"/>
              <a:ea typeface="锐字工房云字库细圆GBK" panose="02010604000000000000" pitchFamily="2" charset="-122"/>
              <a:sym typeface="逐浪细阁体" panose="03000509000000000000" pitchFamily="65" charset="-122"/>
            </a:endParaRPr>
          </a:p>
          <a:p>
            <a:pPr algn="just">
              <a:lnSpc>
                <a:spcPct val="200000"/>
              </a:lnSpc>
            </a:pPr>
            <a:endParaRPr lang="zh-CN" altLang="en-US" sz="1600" b="1" dirty="0">
              <a:solidFill>
                <a:schemeClr val="accent1">
                  <a:lumMod val="50000"/>
                </a:schemeClr>
              </a:solidFill>
              <a:latin typeface="锐字工房云字库细圆GBK" panose="02010604000000000000" pitchFamily="2" charset="-122"/>
              <a:ea typeface="锐字工房云字库细圆GBK" panose="02010604000000000000" pitchFamily="2" charset="-122"/>
              <a:sym typeface="逐浪细阁体" panose="03000509000000000000" pitchFamily="65" charset="-122"/>
            </a:endParaRPr>
          </a:p>
          <a:p>
            <a:pPr algn="just">
              <a:lnSpc>
                <a:spcPct val="200000"/>
              </a:lnSpc>
            </a:pPr>
            <a:r>
              <a:rPr lang="en-US" altLang="zh-CN" sz="1600" b="1" dirty="0">
                <a:solidFill>
                  <a:schemeClr val="accent1">
                    <a:lumMod val="50000"/>
                  </a:schemeClr>
                </a:solidFill>
                <a:latin typeface="锐字工房云字库细圆GBK" panose="02010604000000000000" pitchFamily="2" charset="-122"/>
                <a:ea typeface="锐字工房云字库细圆GBK" panose="02010604000000000000" pitchFamily="2" charset="-122"/>
                <a:sym typeface="逐浪细阁体" panose="03000509000000000000" pitchFamily="65" charset="-122"/>
              </a:rPr>
              <a:t>1.</a:t>
            </a:r>
            <a:r>
              <a:rPr lang="zh-CN" altLang="en-US" sz="1600" b="1" dirty="0">
                <a:solidFill>
                  <a:schemeClr val="accent1">
                    <a:lumMod val="50000"/>
                  </a:schemeClr>
                </a:solidFill>
                <a:latin typeface="锐字工房云字库细圆GBK" panose="02010604000000000000" pitchFamily="2" charset="-122"/>
                <a:ea typeface="锐字工房云字库细圆GBK" panose="02010604000000000000" pitchFamily="2" charset="-122"/>
                <a:sym typeface="逐浪细阁体" panose="03000509000000000000" pitchFamily="65" charset="-122"/>
              </a:rPr>
              <a:t>在包图网出售的</a:t>
            </a:r>
            <a:r>
              <a:rPr lang="en-US" altLang="zh-CN" sz="1600" b="1" dirty="0">
                <a:solidFill>
                  <a:schemeClr val="accent1">
                    <a:lumMod val="50000"/>
                  </a:schemeClr>
                </a:solidFill>
                <a:latin typeface="锐字工房云字库细圆GBK" panose="02010604000000000000" pitchFamily="2" charset="-122"/>
                <a:ea typeface="锐字工房云字库细圆GBK" panose="02010604000000000000" pitchFamily="2" charset="-122"/>
                <a:sym typeface="逐浪细阁体" panose="03000509000000000000" pitchFamily="65" charset="-122"/>
              </a:rPr>
              <a:t>PPT</a:t>
            </a:r>
            <a:r>
              <a:rPr lang="zh-CN" altLang="en-US" sz="1600" b="1" dirty="0">
                <a:solidFill>
                  <a:schemeClr val="accent1">
                    <a:lumMod val="50000"/>
                  </a:schemeClr>
                </a:solidFill>
                <a:latin typeface="锐字工房云字库细圆GBK" panose="02010604000000000000" pitchFamily="2" charset="-122"/>
                <a:ea typeface="锐字工房云字库细圆GBK" panose="02010604000000000000" pitchFamily="2" charset="-122"/>
                <a:sym typeface="逐浪细阁体" panose="03000509000000000000" pitchFamily="65" charset="-122"/>
              </a:rPr>
              <a:t>模板是免版税类（</a:t>
            </a:r>
            <a:r>
              <a:rPr lang="en-US" altLang="zh-CN" sz="1600" b="1" dirty="0">
                <a:solidFill>
                  <a:schemeClr val="accent1">
                    <a:lumMod val="50000"/>
                  </a:schemeClr>
                </a:solidFill>
                <a:latin typeface="锐字工房云字库细圆GBK" panose="02010604000000000000" pitchFamily="2" charset="-122"/>
                <a:ea typeface="锐字工房云字库细圆GBK" panose="02010604000000000000" pitchFamily="2" charset="-122"/>
                <a:sym typeface="逐浪细阁体" panose="03000509000000000000" pitchFamily="65" charset="-122"/>
              </a:rPr>
              <a:t>RF</a:t>
            </a:r>
            <a:r>
              <a:rPr lang="zh-CN" altLang="en-US" sz="1600" b="1" dirty="0">
                <a:solidFill>
                  <a:schemeClr val="accent1">
                    <a:lumMod val="50000"/>
                  </a:schemeClr>
                </a:solidFill>
                <a:latin typeface="锐字工房云字库细圆GBK" panose="02010604000000000000" pitchFamily="2" charset="-122"/>
                <a:ea typeface="锐字工房云字库细圆GBK" panose="02010604000000000000" pitchFamily="2" charset="-122"/>
                <a:sym typeface="逐浪细阁体" panose="03000509000000000000" pitchFamily="65" charset="-122"/>
              </a:rPr>
              <a:t>：</a:t>
            </a:r>
            <a:r>
              <a:rPr lang="en-US" altLang="zh-CN" sz="1600" b="1" dirty="0">
                <a:solidFill>
                  <a:schemeClr val="accent1">
                    <a:lumMod val="50000"/>
                  </a:schemeClr>
                </a:solidFill>
                <a:latin typeface="锐字工房云字库细圆GBK" panose="02010604000000000000" pitchFamily="2" charset="-122"/>
                <a:ea typeface="锐字工房云字库细圆GBK" panose="02010604000000000000" pitchFamily="2" charset="-122"/>
                <a:sym typeface="逐浪细阁体" panose="03000509000000000000" pitchFamily="65" charset="-122"/>
              </a:rPr>
              <a:t>Royalty-Free</a:t>
            </a:r>
            <a:r>
              <a:rPr lang="zh-CN" altLang="en-US" sz="1600" b="1" dirty="0">
                <a:solidFill>
                  <a:schemeClr val="accent1">
                    <a:lumMod val="50000"/>
                  </a:schemeClr>
                </a:solidFill>
                <a:latin typeface="锐字工房云字库细圆GBK" panose="02010604000000000000" pitchFamily="2" charset="-122"/>
                <a:ea typeface="锐字工房云字库细圆GBK" panose="02010604000000000000" pitchFamily="2" charset="-122"/>
                <a:sym typeface="逐浪细阁体" panose="03000509000000000000" pitchFamily="65" charset="-122"/>
              </a:rPr>
              <a:t>）正版受</a:t>
            </a:r>
            <a:r>
              <a:rPr lang="en-US" altLang="zh-CN" sz="1600" b="1" dirty="0">
                <a:solidFill>
                  <a:schemeClr val="accent1">
                    <a:lumMod val="50000"/>
                  </a:schemeClr>
                </a:solidFill>
                <a:latin typeface="锐字工房云字库细圆GBK" panose="02010604000000000000" pitchFamily="2" charset="-122"/>
                <a:ea typeface="锐字工房云字库细圆GBK" panose="02010604000000000000" pitchFamily="2" charset="-122"/>
                <a:sym typeface="逐浪细阁体" panose="03000509000000000000" pitchFamily="65" charset="-122"/>
              </a:rPr>
              <a:t>《</a:t>
            </a:r>
            <a:r>
              <a:rPr lang="zh-CN" altLang="en-US" sz="1600" b="1" dirty="0">
                <a:solidFill>
                  <a:schemeClr val="accent1">
                    <a:lumMod val="50000"/>
                  </a:schemeClr>
                </a:solidFill>
                <a:latin typeface="锐字工房云字库细圆GBK" panose="02010604000000000000" pitchFamily="2" charset="-122"/>
                <a:ea typeface="锐字工房云字库细圆GBK" panose="02010604000000000000" pitchFamily="2" charset="-122"/>
                <a:sym typeface="逐浪细阁体" panose="03000509000000000000" pitchFamily="65" charset="-122"/>
              </a:rPr>
              <a:t>中国人民共和国著作法</a:t>
            </a:r>
            <a:r>
              <a:rPr lang="en-US" altLang="zh-CN" sz="1600" b="1" dirty="0">
                <a:solidFill>
                  <a:schemeClr val="accent1">
                    <a:lumMod val="50000"/>
                  </a:schemeClr>
                </a:solidFill>
                <a:latin typeface="锐字工房云字库细圆GBK" panose="02010604000000000000" pitchFamily="2" charset="-122"/>
                <a:ea typeface="锐字工房云字库细圆GBK" panose="02010604000000000000" pitchFamily="2" charset="-122"/>
                <a:sym typeface="逐浪细阁体" panose="03000509000000000000" pitchFamily="65" charset="-122"/>
              </a:rPr>
              <a:t>》</a:t>
            </a:r>
            <a:r>
              <a:rPr lang="zh-CN" altLang="en-US" sz="1600" b="1" dirty="0">
                <a:solidFill>
                  <a:schemeClr val="accent1">
                    <a:lumMod val="50000"/>
                  </a:schemeClr>
                </a:solidFill>
                <a:latin typeface="锐字工房云字库细圆GBK" panose="02010604000000000000" pitchFamily="2" charset="-122"/>
                <a:ea typeface="锐字工房云字库细圆GBK" panose="02010604000000000000" pitchFamily="2" charset="-122"/>
                <a:sym typeface="逐浪细阁体" panose="03000509000000000000" pitchFamily="65" charset="-122"/>
              </a:rPr>
              <a:t>和</a:t>
            </a:r>
            <a:r>
              <a:rPr lang="en-US" altLang="zh-CN" sz="1600" b="1" dirty="0">
                <a:solidFill>
                  <a:schemeClr val="accent1">
                    <a:lumMod val="50000"/>
                  </a:schemeClr>
                </a:solidFill>
                <a:latin typeface="锐字工房云字库细圆GBK" panose="02010604000000000000" pitchFamily="2" charset="-122"/>
                <a:ea typeface="锐字工房云字库细圆GBK" panose="02010604000000000000" pitchFamily="2" charset="-122"/>
                <a:sym typeface="逐浪细阁体" panose="03000509000000000000" pitchFamily="65" charset="-122"/>
              </a:rPr>
              <a:t>《</a:t>
            </a:r>
            <a:r>
              <a:rPr lang="zh-CN" altLang="en-US" sz="1600" b="1" dirty="0">
                <a:solidFill>
                  <a:schemeClr val="accent1">
                    <a:lumMod val="50000"/>
                  </a:schemeClr>
                </a:solidFill>
                <a:latin typeface="锐字工房云字库细圆GBK" panose="02010604000000000000" pitchFamily="2" charset="-122"/>
                <a:ea typeface="锐字工房云字库细圆GBK" panose="02010604000000000000" pitchFamily="2" charset="-122"/>
                <a:sym typeface="逐浪细阁体" panose="03000509000000000000" pitchFamily="65" charset="-122"/>
              </a:rPr>
              <a:t>世界版权公约</a:t>
            </a:r>
            <a:r>
              <a:rPr lang="en-US" altLang="zh-CN" sz="1600" b="1" dirty="0">
                <a:solidFill>
                  <a:schemeClr val="accent1">
                    <a:lumMod val="50000"/>
                  </a:schemeClr>
                </a:solidFill>
                <a:latin typeface="锐字工房云字库细圆GBK" panose="02010604000000000000" pitchFamily="2" charset="-122"/>
                <a:ea typeface="锐字工房云字库细圆GBK" panose="02010604000000000000" pitchFamily="2" charset="-122"/>
                <a:sym typeface="逐浪细阁体" panose="03000509000000000000" pitchFamily="65" charset="-122"/>
              </a:rPr>
              <a:t>》</a:t>
            </a:r>
            <a:r>
              <a:rPr lang="zh-CN" altLang="en-US" sz="1600" b="1" dirty="0">
                <a:solidFill>
                  <a:schemeClr val="accent1">
                    <a:lumMod val="50000"/>
                  </a:schemeClr>
                </a:solidFill>
                <a:latin typeface="锐字工房云字库细圆GBK" panose="02010604000000000000" pitchFamily="2" charset="-122"/>
                <a:ea typeface="锐字工房云字库细圆GBK" panose="02010604000000000000" pitchFamily="2" charset="-122"/>
                <a:sym typeface="逐浪细阁体" panose="03000509000000000000" pitchFamily="65" charset="-122"/>
              </a:rPr>
              <a:t>的保护，作品的所有权、版权和著作权归包图网所有，您下载的是</a:t>
            </a:r>
            <a:r>
              <a:rPr lang="en-US" altLang="zh-CN" sz="1600" b="1" dirty="0">
                <a:solidFill>
                  <a:schemeClr val="accent1">
                    <a:lumMod val="50000"/>
                  </a:schemeClr>
                </a:solidFill>
                <a:latin typeface="锐字工房云字库细圆GBK" panose="02010604000000000000" pitchFamily="2" charset="-122"/>
                <a:ea typeface="锐字工房云字库细圆GBK" panose="02010604000000000000" pitchFamily="2" charset="-122"/>
                <a:sym typeface="逐浪细阁体" panose="03000509000000000000" pitchFamily="65" charset="-122"/>
              </a:rPr>
              <a:t>PPT</a:t>
            </a:r>
            <a:r>
              <a:rPr lang="zh-CN" altLang="en-US" sz="1600" b="1" dirty="0">
                <a:solidFill>
                  <a:schemeClr val="accent1">
                    <a:lumMod val="50000"/>
                  </a:schemeClr>
                </a:solidFill>
                <a:latin typeface="锐字工房云字库细圆GBK" panose="02010604000000000000" pitchFamily="2" charset="-122"/>
                <a:ea typeface="锐字工房云字库细圆GBK" panose="02010604000000000000" pitchFamily="2" charset="-122"/>
                <a:sym typeface="逐浪细阁体" panose="03000509000000000000" pitchFamily="65" charset="-122"/>
              </a:rPr>
              <a:t>模板素材的使用权。</a:t>
            </a:r>
          </a:p>
          <a:p>
            <a:pPr algn="just">
              <a:lnSpc>
                <a:spcPct val="200000"/>
              </a:lnSpc>
            </a:pPr>
            <a:r>
              <a:rPr lang="en-US" altLang="zh-CN" sz="1600" b="1" dirty="0">
                <a:solidFill>
                  <a:schemeClr val="accent1">
                    <a:lumMod val="50000"/>
                  </a:schemeClr>
                </a:solidFill>
                <a:latin typeface="锐字工房云字库细圆GBK" panose="02010604000000000000" pitchFamily="2" charset="-122"/>
                <a:ea typeface="锐字工房云字库细圆GBK" panose="02010604000000000000" pitchFamily="2" charset="-122"/>
                <a:sym typeface="逐浪细阁体" panose="03000509000000000000" pitchFamily="65" charset="-122"/>
              </a:rPr>
              <a:t>2.</a:t>
            </a:r>
            <a:r>
              <a:rPr lang="zh-CN" altLang="en-US" sz="1600" b="1" dirty="0">
                <a:solidFill>
                  <a:schemeClr val="accent1">
                    <a:lumMod val="50000"/>
                  </a:schemeClr>
                </a:solidFill>
                <a:latin typeface="锐字工房云字库细圆GBK" panose="02010604000000000000" pitchFamily="2" charset="-122"/>
                <a:ea typeface="锐字工房云字库细圆GBK" panose="02010604000000000000" pitchFamily="2" charset="-122"/>
                <a:sym typeface="逐浪细阁体" panose="03000509000000000000" pitchFamily="65" charset="-122"/>
              </a:rPr>
              <a:t>不得将包图网的</a:t>
            </a:r>
            <a:r>
              <a:rPr lang="en-US" altLang="zh-CN" sz="1600" b="1" dirty="0">
                <a:solidFill>
                  <a:schemeClr val="accent1">
                    <a:lumMod val="50000"/>
                  </a:schemeClr>
                </a:solidFill>
                <a:latin typeface="锐字工房云字库细圆GBK" panose="02010604000000000000" pitchFamily="2" charset="-122"/>
                <a:ea typeface="锐字工房云字库细圆GBK" panose="02010604000000000000" pitchFamily="2" charset="-122"/>
                <a:sym typeface="逐浪细阁体" panose="03000509000000000000" pitchFamily="65" charset="-122"/>
              </a:rPr>
              <a:t>PPT</a:t>
            </a:r>
            <a:r>
              <a:rPr lang="zh-CN" altLang="en-US" sz="1600" b="1" dirty="0">
                <a:solidFill>
                  <a:schemeClr val="accent1">
                    <a:lumMod val="50000"/>
                  </a:schemeClr>
                </a:solidFill>
                <a:latin typeface="锐字工房云字库细圆GBK" panose="02010604000000000000" pitchFamily="2" charset="-122"/>
                <a:ea typeface="锐字工房云字库细圆GBK" panose="02010604000000000000" pitchFamily="2" charset="-122"/>
                <a:sym typeface="逐浪细阁体" panose="03000509000000000000" pitchFamily="65" charset="-122"/>
              </a:rPr>
              <a:t>模板、</a:t>
            </a:r>
            <a:r>
              <a:rPr lang="en-US" altLang="zh-CN" sz="1600" b="1" dirty="0">
                <a:solidFill>
                  <a:schemeClr val="accent1">
                    <a:lumMod val="50000"/>
                  </a:schemeClr>
                </a:solidFill>
                <a:latin typeface="锐字工房云字库细圆GBK" panose="02010604000000000000" pitchFamily="2" charset="-122"/>
                <a:ea typeface="锐字工房云字库细圆GBK" panose="02010604000000000000" pitchFamily="2" charset="-122"/>
                <a:sym typeface="逐浪细阁体" panose="03000509000000000000" pitchFamily="65" charset="-122"/>
              </a:rPr>
              <a:t>PPT</a:t>
            </a:r>
            <a:r>
              <a:rPr lang="zh-CN" altLang="en-US" sz="1600" b="1" dirty="0">
                <a:solidFill>
                  <a:schemeClr val="accent1">
                    <a:lumMod val="50000"/>
                  </a:schemeClr>
                </a:solidFill>
                <a:latin typeface="锐字工房云字库细圆GBK" panose="02010604000000000000" pitchFamily="2" charset="-122"/>
                <a:ea typeface="锐字工房云字库细圆GBK" panose="02010604000000000000" pitchFamily="2" charset="-122"/>
                <a:sym typeface="逐浪细阁体" panose="03000509000000000000" pitchFamily="65" charset="-122"/>
              </a:rPr>
              <a:t>素材，本身用于再出售，或者出租、出借、转让、分销、发布或者作为礼物供他人使用，不得转授权、出卖、转让本协议或者本协议中的权利。</a:t>
            </a:r>
          </a:p>
        </p:txBody>
      </p:sp>
      <p:sp>
        <p:nvSpPr>
          <p:cNvPr id="9" name="文本框 6"/>
          <p:cNvSpPr txBox="1"/>
          <p:nvPr/>
        </p:nvSpPr>
        <p:spPr>
          <a:xfrm>
            <a:off x="1329685" y="5881522"/>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just"/>
            <a:r>
              <a:rPr lang="zh-CN" altLang="en-US" b="1" dirty="0">
                <a:solidFill>
                  <a:schemeClr val="accent2">
                    <a:lumMod val="50000"/>
                  </a:schemeClr>
                </a:solidFill>
                <a:latin typeface="锐字工房云字库细圆GBK" panose="02010604000000000000" pitchFamily="2" charset="-122"/>
                <a:ea typeface="锐字工房云字库细圆GBK" panose="02010604000000000000" pitchFamily="2" charset="-122"/>
                <a:sym typeface="逐浪细阁体" panose="03000509000000000000" pitchFamily="65" charset="-122"/>
              </a:rPr>
              <a:t>更多精品</a:t>
            </a:r>
            <a:r>
              <a:rPr lang="en-US" altLang="zh-CN" b="1" dirty="0">
                <a:solidFill>
                  <a:schemeClr val="accent2">
                    <a:lumMod val="50000"/>
                  </a:schemeClr>
                </a:solidFill>
                <a:latin typeface="锐字工房云字库细圆GBK" panose="02010604000000000000" pitchFamily="2" charset="-122"/>
                <a:ea typeface="锐字工房云字库细圆GBK" panose="02010604000000000000" pitchFamily="2" charset="-122"/>
                <a:sym typeface="逐浪细阁体" panose="03000509000000000000" pitchFamily="65" charset="-122"/>
              </a:rPr>
              <a:t>PPT</a:t>
            </a:r>
            <a:r>
              <a:rPr lang="zh-CN" altLang="en-US" b="1" dirty="0">
                <a:solidFill>
                  <a:schemeClr val="accent2">
                    <a:lumMod val="50000"/>
                  </a:schemeClr>
                </a:solidFill>
                <a:latin typeface="锐字工房云字库细圆GBK" panose="02010604000000000000" pitchFamily="2" charset="-122"/>
                <a:ea typeface="锐字工房云字库细圆GBK" panose="02010604000000000000" pitchFamily="2" charset="-122"/>
                <a:sym typeface="逐浪细阁体" panose="03000509000000000000" pitchFamily="65" charset="-122"/>
              </a:rPr>
              <a:t>模板：</a:t>
            </a:r>
            <a:r>
              <a:rPr lang="en-US" altLang="zh-CN" b="1" dirty="0">
                <a:solidFill>
                  <a:schemeClr val="accent4">
                    <a:lumMod val="75000"/>
                  </a:schemeClr>
                </a:solidFill>
                <a:latin typeface="锐字工房云字库细圆GBK" panose="02010604000000000000" pitchFamily="2" charset="-122"/>
                <a:ea typeface="锐字工房云字库细圆GBK" panose="02010604000000000000" pitchFamily="2" charset="-122"/>
                <a:sym typeface="逐浪细阁体" panose="03000509000000000000" pitchFamily="65" charset="-122"/>
                <a:hlinkClick r:id="rId4"/>
              </a:rPr>
              <a:t>http://ibaotu.com/ppt/</a:t>
            </a:r>
            <a:endParaRPr lang="zh-CN" altLang="en-US" b="1" dirty="0">
              <a:solidFill>
                <a:schemeClr val="accent4">
                  <a:lumMod val="75000"/>
                </a:schemeClr>
              </a:solidFill>
              <a:latin typeface="锐字工房云字库细圆GBK" panose="02010604000000000000" pitchFamily="2" charset="-122"/>
              <a:ea typeface="锐字工房云字库细圆GBK" panose="02010604000000000000" pitchFamily="2" charset="-122"/>
              <a:sym typeface="逐浪细阁体" panose="03000509000000000000" pitchFamily="65" charset="-122"/>
            </a:endParaRPr>
          </a:p>
        </p:txBody>
      </p:sp>
      <p:grpSp>
        <p:nvGrpSpPr>
          <p:cNvPr id="10" name="组合 9"/>
          <p:cNvGrpSpPr/>
          <p:nvPr/>
        </p:nvGrpSpPr>
        <p:grpSpPr>
          <a:xfrm>
            <a:off x="8989827" y="5881522"/>
            <a:ext cx="1364139" cy="369332"/>
            <a:chOff x="8158550" y="5010841"/>
            <a:chExt cx="1364139" cy="369332"/>
          </a:xfrm>
          <a:effectLst/>
        </p:grpSpPr>
        <p:sp>
          <p:nvSpPr>
            <p:cNvPr id="11" name="矩形: 圆角 4"/>
            <p:cNvSpPr/>
            <p:nvPr/>
          </p:nvSpPr>
          <p:spPr>
            <a:xfrm>
              <a:off x="8158550" y="5010841"/>
              <a:ext cx="1336431" cy="342900"/>
            </a:xfrm>
            <a:prstGeom prst="roundRect">
              <a:avLst/>
            </a:prstGeom>
            <a:solidFill>
              <a:schemeClr val="accent6">
                <a:lumMod val="40000"/>
                <a:lumOff val="60000"/>
              </a:schemeClr>
            </a:solidFill>
            <a:ln>
              <a:noFill/>
            </a:ln>
            <a:effectLst>
              <a:reflection blurRad="6350" stA="52000" endA="300" endPos="350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a:endParaRPr lang="zh-CN" altLang="en-US" b="1" dirty="0">
                <a:solidFill>
                  <a:schemeClr val="accent4">
                    <a:lumMod val="75000"/>
                  </a:schemeClr>
                </a:solidFill>
                <a:highlight>
                  <a:srgbClr val="FFFF00"/>
                </a:highlight>
                <a:latin typeface="锐字工房云字库细圆GBK" panose="02010604000000000000" pitchFamily="2" charset="-122"/>
                <a:ea typeface="锐字工房云字库细圆GBK" panose="02010604000000000000" pitchFamily="2" charset="-122"/>
                <a:sym typeface="逐浪细阁体" panose="03000509000000000000" pitchFamily="65" charset="-122"/>
              </a:endParaRPr>
            </a:p>
          </p:txBody>
        </p:sp>
        <p:sp>
          <p:nvSpPr>
            <p:cNvPr id="12" name="文本框 9"/>
            <p:cNvSpPr txBox="1"/>
            <p:nvPr/>
          </p:nvSpPr>
          <p:spPr>
            <a:xfrm>
              <a:off x="8278621" y="5010841"/>
              <a:ext cx="1244068"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solidFill>
                    <a:schemeClr val="accent2">
                      <a:lumMod val="50000"/>
                    </a:schemeClr>
                  </a:solidFill>
                  <a:latin typeface="锐字工房云字库细圆GBK" panose="02010604000000000000" pitchFamily="2" charset="-122"/>
                  <a:ea typeface="锐字工房云字库细圆GBK" panose="02010604000000000000" pitchFamily="2" charset="-122"/>
                  <a:sym typeface="逐浪细阁体" panose="03000509000000000000" pitchFamily="65" charset="-122"/>
                  <a:hlinkClick r:id="rId4"/>
                </a:rPr>
                <a:t>点击进入</a:t>
              </a:r>
              <a:endParaRPr lang="zh-CN" altLang="en-US" b="1" dirty="0">
                <a:solidFill>
                  <a:schemeClr val="accent2">
                    <a:lumMod val="50000"/>
                  </a:schemeClr>
                </a:solidFill>
                <a:latin typeface="锐字工房云字库细圆GBK" panose="02010604000000000000" pitchFamily="2" charset="-122"/>
                <a:ea typeface="锐字工房云字库细圆GBK" panose="02010604000000000000" pitchFamily="2" charset="-122"/>
                <a:sym typeface="逐浪细阁体" panose="03000509000000000000" pitchFamily="65" charset="-122"/>
              </a:endParaRPr>
            </a:p>
          </p:txBody>
        </p:sp>
      </p:grpSp>
    </p:spTree>
    <p:extLst>
      <p:ext uri="{BB962C8B-B14F-4D97-AF65-F5344CB8AC3E}">
        <p14:creationId xmlns:p14="http://schemas.microsoft.com/office/powerpoint/2010/main" val="3023204657"/>
      </p:ext>
    </p:extLst>
  </p:cSld>
  <p:clrMapOvr>
    <a:masterClrMapping/>
  </p:clrMapOvr>
  <p:transition spd="slow" advTm="2000">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BFBFB"/>
        </a:solidFill>
        <a:effectLst/>
      </p:bgPr>
    </p:bg>
    <p:spTree>
      <p:nvGrpSpPr>
        <p:cNvPr id="1" name=""/>
        <p:cNvGrpSpPr/>
        <p:nvPr/>
      </p:nvGrpSpPr>
      <p:grpSpPr>
        <a:xfrm>
          <a:off x="0" y="0"/>
          <a:ext cx="0" cy="0"/>
          <a:chOff x="0" y="0"/>
          <a:chExt cx="0" cy="0"/>
        </a:xfrm>
      </p:grpSpPr>
      <p:sp>
        <p:nvSpPr>
          <p:cNvPr id="2" name="MH_Title"/>
          <p:cNvSpPr/>
          <p:nvPr>
            <p:custDataLst>
              <p:tags r:id="rId1"/>
            </p:custDataLst>
          </p:nvPr>
        </p:nvSpPr>
        <p:spPr>
          <a:xfrm>
            <a:off x="4707738" y="2265617"/>
            <a:ext cx="7484262" cy="737389"/>
          </a:xfrm>
          <a:custGeom>
            <a:avLst/>
            <a:gdLst>
              <a:gd name="connsiteX0" fmla="*/ 0 w 5609212"/>
              <a:gd name="connsiteY0" fmla="*/ 0 h 504056"/>
              <a:gd name="connsiteX1" fmla="*/ 5609212 w 5609212"/>
              <a:gd name="connsiteY1" fmla="*/ 0 h 504056"/>
              <a:gd name="connsiteX2" fmla="*/ 5609212 w 5609212"/>
              <a:gd name="connsiteY2" fmla="*/ 504056 h 504056"/>
              <a:gd name="connsiteX3" fmla="*/ 0 w 5609212"/>
              <a:gd name="connsiteY3" fmla="*/ 504056 h 504056"/>
              <a:gd name="connsiteX4" fmla="*/ 0 w 5609212"/>
              <a:gd name="connsiteY4" fmla="*/ 0 h 504056"/>
              <a:gd name="connsiteX0" fmla="*/ 0 w 5609212"/>
              <a:gd name="connsiteY0" fmla="*/ 0 h 504056"/>
              <a:gd name="connsiteX1" fmla="*/ 5609212 w 5609212"/>
              <a:gd name="connsiteY1" fmla="*/ 0 h 504056"/>
              <a:gd name="connsiteX2" fmla="*/ 5609212 w 5609212"/>
              <a:gd name="connsiteY2" fmla="*/ 504056 h 504056"/>
              <a:gd name="connsiteX3" fmla="*/ 128954 w 5609212"/>
              <a:gd name="connsiteY3" fmla="*/ 504056 h 504056"/>
              <a:gd name="connsiteX4" fmla="*/ 0 w 5609212"/>
              <a:gd name="connsiteY4" fmla="*/ 0 h 504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212" h="504056">
                <a:moveTo>
                  <a:pt x="0" y="0"/>
                </a:moveTo>
                <a:lnTo>
                  <a:pt x="5609212" y="0"/>
                </a:lnTo>
                <a:lnTo>
                  <a:pt x="5609212" y="504056"/>
                </a:lnTo>
                <a:lnTo>
                  <a:pt x="128954" y="504056"/>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36000" numCol="1" spcCol="0" rtlCol="0" fromWordArt="0" anchor="ctr" anchorCtr="0" forceAA="0" compatLnSpc="1">
            <a:prstTxWarp prst="textNoShape">
              <a:avLst/>
            </a:prstTxWarp>
            <a:normAutofit/>
          </a:bodyPr>
          <a:lstStyle/>
          <a:p>
            <a:pPr algn="ctr"/>
            <a:r>
              <a:rPr lang="zh-CN" altLang="en-US" sz="4000" b="1" spc="600" dirty="0" smtClean="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个人信息</a:t>
            </a:r>
            <a:endParaRPr lang="zh-CN" altLang="en-US" sz="4000" b="1" spc="600"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 name="PA_MH_Others_1"/>
          <p:cNvSpPr txBox="1"/>
          <p:nvPr>
            <p:custDataLst>
              <p:tags r:id="rId2"/>
            </p:custDataLst>
          </p:nvPr>
        </p:nvSpPr>
        <p:spPr>
          <a:xfrm>
            <a:off x="4635538" y="1513297"/>
            <a:ext cx="2324157" cy="773189"/>
          </a:xfrm>
          <a:prstGeom prst="rect">
            <a:avLst/>
          </a:prstGeom>
          <a:noFill/>
        </p:spPr>
        <p:txBody>
          <a:bodyPr wrap="square" rtlCol="0">
            <a:normAutofit/>
          </a:bodyPr>
          <a:lstStyle/>
          <a:p>
            <a:pPr algn="r"/>
            <a:r>
              <a:rPr lang="en-US" altLang="zh-CN" sz="3200" b="1" dirty="0">
                <a:solidFill>
                  <a:schemeClr val="accent1">
                    <a:lumMod val="40000"/>
                    <a:lumOff val="6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Chapter</a:t>
            </a:r>
            <a:endParaRPr lang="zh-CN" altLang="en-US" sz="3200" b="1" dirty="0">
              <a:solidFill>
                <a:schemeClr val="accent1">
                  <a:lumMod val="40000"/>
                  <a:lumOff val="6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 name="PA_MH_Number"/>
          <p:cNvSpPr txBox="1"/>
          <p:nvPr>
            <p:custDataLst>
              <p:tags r:id="rId3"/>
            </p:custDataLst>
          </p:nvPr>
        </p:nvSpPr>
        <p:spPr>
          <a:xfrm>
            <a:off x="6959694" y="1453513"/>
            <a:ext cx="1574705" cy="773189"/>
          </a:xfrm>
          <a:prstGeom prst="rect">
            <a:avLst/>
          </a:prstGeom>
          <a:noFill/>
        </p:spPr>
        <p:txBody>
          <a:bodyPr wrap="square" rtlCol="0">
            <a:noAutofit/>
          </a:bodyPr>
          <a:lstStyle/>
          <a:p>
            <a:r>
              <a:rPr lang="en-US" altLang="zh-CN" sz="4000" b="1" dirty="0" smtClean="0">
                <a:solidFill>
                  <a:schemeClr val="accent1">
                    <a:lumMod val="40000"/>
                    <a:lumOff val="6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1</a:t>
            </a:r>
            <a:endParaRPr lang="zh-CN" altLang="en-US" sz="4000" b="1" dirty="0">
              <a:solidFill>
                <a:schemeClr val="accent1">
                  <a:lumMod val="40000"/>
                  <a:lumOff val="6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组合 7"/>
          <p:cNvGrpSpPr/>
          <p:nvPr/>
        </p:nvGrpSpPr>
        <p:grpSpPr>
          <a:xfrm>
            <a:off x="0" y="-24906"/>
            <a:ext cx="4210571" cy="6903226"/>
            <a:chOff x="0" y="-24906"/>
            <a:chExt cx="4210571" cy="6903226"/>
          </a:xfrm>
        </p:grpSpPr>
        <p:pic>
          <p:nvPicPr>
            <p:cNvPr id="6" name="图片 5"/>
            <p:cNvPicPr>
              <a:picLocks noChangeAspect="1"/>
            </p:cNvPicPr>
            <p:nvPr/>
          </p:nvPicPr>
          <p:blipFill rotWithShape="1">
            <a:blip r:embed="rId7">
              <a:extLst>
                <a:ext uri="{28A0092B-C50C-407E-A947-70E740481C1C}">
                  <a14:useLocalDpi xmlns:a14="http://schemas.microsoft.com/office/drawing/2010/main" val="0"/>
                </a:ext>
              </a:extLst>
            </a:blip>
            <a:srcRect r="74770"/>
            <a:stretch/>
          </p:blipFill>
          <p:spPr>
            <a:xfrm>
              <a:off x="0" y="-24906"/>
              <a:ext cx="3596640" cy="6903226"/>
            </a:xfrm>
            <a:prstGeom prst="rect">
              <a:avLst/>
            </a:prstGeom>
          </p:spPr>
        </p:pic>
        <p:pic>
          <p:nvPicPr>
            <p:cNvPr id="7" name="图片 6">
              <a:extLst>
                <a:ext uri="{FF2B5EF4-FFF2-40B4-BE49-F238E27FC236}">
                  <a16:creationId xmlns:a16="http://schemas.microsoft.com/office/drawing/2014/main" xmlns="" id="{B79A36E5-85D5-4764-8B01-0EC53D9274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4767" t="24467"/>
            <a:stretch/>
          </p:blipFill>
          <p:spPr>
            <a:xfrm flipH="1">
              <a:off x="1798320" y="2688244"/>
              <a:ext cx="2412251" cy="4190076"/>
            </a:xfrm>
            <a:prstGeom prst="rect">
              <a:avLst/>
            </a:prstGeom>
          </p:spPr>
        </p:pic>
      </p:grpSp>
      <p:pic>
        <p:nvPicPr>
          <p:cNvPr id="9" name="图片 8"/>
          <p:cNvPicPr>
            <a:picLocks noChangeAspect="1"/>
          </p:cNvPicPr>
          <p:nvPr/>
        </p:nvPicPr>
        <p:blipFill rotWithShape="1">
          <a:blip r:embed="rId7">
            <a:extLst>
              <a:ext uri="{28A0092B-C50C-407E-A947-70E740481C1C}">
                <a14:useLocalDpi xmlns:a14="http://schemas.microsoft.com/office/drawing/2010/main" val="0"/>
              </a:ext>
            </a:extLst>
          </a:blip>
          <a:srcRect l="44725" t="31862"/>
          <a:stretch/>
        </p:blipFill>
        <p:spPr>
          <a:xfrm>
            <a:off x="7894320" y="4277714"/>
            <a:ext cx="4297680" cy="2565552"/>
          </a:xfrm>
          <a:prstGeom prst="rect">
            <a:avLst/>
          </a:prstGeom>
        </p:spPr>
      </p:pic>
      <p:sp>
        <p:nvSpPr>
          <p:cNvPr id="10" name="MH_Title"/>
          <p:cNvSpPr txBox="1">
            <a:spLocks noChangeArrowheads="1"/>
          </p:cNvSpPr>
          <p:nvPr>
            <p:custDataLst>
              <p:tags r:id="rId4"/>
            </p:custDataLst>
          </p:nvPr>
        </p:nvSpPr>
        <p:spPr bwMode="auto">
          <a:xfrm>
            <a:off x="6232952" y="3440885"/>
            <a:ext cx="4433833" cy="161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pPr algn="ctr">
              <a:lnSpc>
                <a:spcPct val="150000"/>
              </a:lnSpc>
            </a:pPr>
            <a:r>
              <a:rPr lang="zh-CN" altLang="en-US"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此处更换</a:t>
            </a:r>
            <a:r>
              <a:rPr lang="zh-CN" altLang="en-US"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点击此处更换文本点击此处更换文本点击此处更换文本点击此处更换文本</a:t>
            </a:r>
          </a:p>
        </p:txBody>
      </p:sp>
    </p:spTree>
    <p:extLst>
      <p:ext uri="{BB962C8B-B14F-4D97-AF65-F5344CB8AC3E}">
        <p14:creationId xmlns:p14="http://schemas.microsoft.com/office/powerpoint/2010/main" val="1661136674"/>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by="(-#ppt_w*2)" calcmode="lin" valueType="num">
                                      <p:cBhvr rctx="PPT">
                                        <p:cTn id="13" dur="500" autoRev="1" fill="hold">
                                          <p:stCondLst>
                                            <p:cond delay="0"/>
                                          </p:stCondLst>
                                        </p:cTn>
                                        <p:tgtEl>
                                          <p:spTgt spid="4"/>
                                        </p:tgtEl>
                                        <p:attrNameLst>
                                          <p:attrName>ppt_w</p:attrName>
                                        </p:attrNameLst>
                                      </p:cBhvr>
                                    </p:anim>
                                    <p:anim by="(#ppt_w*0.50)" calcmode="lin" valueType="num">
                                      <p:cBhvr>
                                        <p:cTn id="14" dur="500" decel="50000" autoRev="1" fill="hold">
                                          <p:stCondLst>
                                            <p:cond delay="0"/>
                                          </p:stCondLst>
                                        </p:cTn>
                                        <p:tgtEl>
                                          <p:spTgt spid="4"/>
                                        </p:tgtEl>
                                        <p:attrNameLst>
                                          <p:attrName>ppt_x</p:attrName>
                                        </p:attrNameLst>
                                      </p:cBhvr>
                                    </p:anim>
                                    <p:anim from="(-#ppt_h/2)" to="(#ppt_y)" calcmode="lin" valueType="num">
                                      <p:cBhvr>
                                        <p:cTn id="15" dur="1000" fill="hold">
                                          <p:stCondLst>
                                            <p:cond delay="0"/>
                                          </p:stCondLst>
                                        </p:cTn>
                                        <p:tgtEl>
                                          <p:spTgt spid="4"/>
                                        </p:tgtEl>
                                        <p:attrNameLst>
                                          <p:attrName>ppt_y</p:attrName>
                                        </p:attrNameLst>
                                      </p:cBhvr>
                                    </p:anim>
                                    <p:animRot by="21600000">
                                      <p:cBhvr>
                                        <p:cTn id="16" dur="1000" fill="hold">
                                          <p:stCondLst>
                                            <p:cond delay="0"/>
                                          </p:stCondLst>
                                        </p:cTn>
                                        <p:tgtEl>
                                          <p:spTgt spid="4"/>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22" presetClass="entr" presetSubtype="2"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right)">
                                      <p:cBhvr>
                                        <p:cTn id="21" dur="500"/>
                                        <p:tgtEl>
                                          <p:spTgt spid="2"/>
                                        </p:tgtEl>
                                      </p:cBhvr>
                                    </p:animEffect>
                                  </p:childTnLst>
                                </p:cTn>
                              </p:par>
                            </p:childTnLst>
                          </p:cTn>
                        </p:par>
                        <p:par>
                          <p:cTn id="22" fill="hold">
                            <p:stCondLst>
                              <p:cond delay="500"/>
                            </p:stCondLst>
                            <p:childTnLst>
                              <p:par>
                                <p:cTn id="23" presetID="22" presetClass="entr" presetSubtype="8"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1000"/>
                                        <p:tgtEl>
                                          <p:spTgt spid="10"/>
                                        </p:tgtEl>
                                      </p:cBhvr>
                                    </p:animEffect>
                                    <p:anim calcmode="lin" valueType="num">
                                      <p:cBhvr>
                                        <p:cTn id="31" dur="1000" fill="hold"/>
                                        <p:tgtEl>
                                          <p:spTgt spid="10"/>
                                        </p:tgtEl>
                                        <p:attrNameLst>
                                          <p:attrName>ppt_x</p:attrName>
                                        </p:attrNameLst>
                                      </p:cBhvr>
                                      <p:tavLst>
                                        <p:tav tm="0">
                                          <p:val>
                                            <p:strVal val="#ppt_x"/>
                                          </p:val>
                                        </p:tav>
                                        <p:tav tm="100000">
                                          <p:val>
                                            <p:strVal val="#ppt_x"/>
                                          </p:val>
                                        </p:tav>
                                      </p:tavLst>
                                    </p:anim>
                                    <p:anim calcmode="lin" valueType="num">
                                      <p:cBhvr>
                                        <p:cTn id="32" dur="1000" fill="hold"/>
                                        <p:tgtEl>
                                          <p:spTgt spid="10"/>
                                        </p:tgtEl>
                                        <p:attrNameLst>
                                          <p:attrName>ppt_y</p:attrName>
                                        </p:attrNameLst>
                                      </p:cBhvr>
                                      <p:tavLst>
                                        <p:tav tm="0">
                                          <p:val>
                                            <p:strVal val="#ppt_y+.1"/>
                                          </p:val>
                                        </p:tav>
                                        <p:tav tm="100000">
                                          <p:val>
                                            <p:strVal val="#ppt_y"/>
                                          </p:val>
                                        </p:tav>
                                      </p:tavLst>
                                    </p:anim>
                                  </p:childTnLst>
                                </p:cTn>
                              </p:par>
                            </p:childTnLst>
                          </p:cTn>
                        </p:par>
                        <p:par>
                          <p:cTn id="33" fill="hold">
                            <p:stCondLst>
                              <p:cond delay="1000"/>
                            </p:stCondLst>
                            <p:childTnLst>
                              <p:par>
                                <p:cTn id="34" presetID="22" presetClass="entr" presetSubtype="2"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right)">
                                      <p:cBhvr>
                                        <p:cTn id="3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BFBFB"/>
        </a:solidFill>
        <a:effectLst/>
      </p:bgPr>
    </p:bg>
    <p:spTree>
      <p:nvGrpSpPr>
        <p:cNvPr id="1" name=""/>
        <p:cNvGrpSpPr/>
        <p:nvPr/>
      </p:nvGrpSpPr>
      <p:grpSpPr>
        <a:xfrm>
          <a:off x="0" y="0"/>
          <a:ext cx="0" cy="0"/>
          <a:chOff x="0" y="0"/>
          <a:chExt cx="0" cy="0"/>
        </a:xfrm>
      </p:grpSpPr>
      <p:grpSp>
        <p:nvGrpSpPr>
          <p:cNvPr id="12" name="组合 11"/>
          <p:cNvGrpSpPr/>
          <p:nvPr/>
        </p:nvGrpSpPr>
        <p:grpSpPr>
          <a:xfrm>
            <a:off x="-2081671" y="0"/>
            <a:ext cx="15045831" cy="6873240"/>
            <a:chOff x="-2081671" y="0"/>
            <a:chExt cx="15045831" cy="6873240"/>
          </a:xfrm>
        </p:grpSpPr>
        <p:pic>
          <p:nvPicPr>
            <p:cNvPr id="6" name="图片 5"/>
            <p:cNvPicPr>
              <a:picLocks noChangeAspect="1"/>
            </p:cNvPicPr>
            <p:nvPr/>
          </p:nvPicPr>
          <p:blipFill rotWithShape="1">
            <a:blip r:embed="rId5">
              <a:extLst>
                <a:ext uri="{28A0092B-C50C-407E-A947-70E740481C1C}">
                  <a14:useLocalDpi xmlns:a14="http://schemas.microsoft.com/office/drawing/2010/main" val="0"/>
                </a:ext>
              </a:extLst>
            </a:blip>
            <a:srcRect r="74164"/>
            <a:stretch/>
          </p:blipFill>
          <p:spPr>
            <a:xfrm flipH="1">
              <a:off x="9310675" y="0"/>
              <a:ext cx="3653485" cy="6847840"/>
            </a:xfrm>
            <a:prstGeom prst="rect">
              <a:avLst/>
            </a:prstGeom>
          </p:spPr>
        </p:pic>
        <p:pic>
          <p:nvPicPr>
            <p:cNvPr id="7" name="图片 6"/>
            <p:cNvPicPr>
              <a:picLocks noChangeAspect="1"/>
            </p:cNvPicPr>
            <p:nvPr/>
          </p:nvPicPr>
          <p:blipFill rotWithShape="1">
            <a:blip r:embed="rId5">
              <a:extLst>
                <a:ext uri="{28A0092B-C50C-407E-A947-70E740481C1C}">
                  <a14:useLocalDpi xmlns:a14="http://schemas.microsoft.com/office/drawing/2010/main" val="0"/>
                </a:ext>
              </a:extLst>
            </a:blip>
            <a:srcRect l="66138" t="34074" r="-279"/>
            <a:stretch/>
          </p:blipFill>
          <p:spPr>
            <a:xfrm flipH="1">
              <a:off x="-2081671" y="2352040"/>
              <a:ext cx="4835029" cy="4521200"/>
            </a:xfrm>
            <a:prstGeom prst="rect">
              <a:avLst/>
            </a:prstGeom>
          </p:spPr>
        </p:pic>
        <p:grpSp>
          <p:nvGrpSpPr>
            <p:cNvPr id="8" name="组合 7"/>
            <p:cNvGrpSpPr/>
            <p:nvPr/>
          </p:nvGrpSpPr>
          <p:grpSpPr>
            <a:xfrm>
              <a:off x="308755" y="213360"/>
              <a:ext cx="574475" cy="496450"/>
              <a:chOff x="3631075" y="2611342"/>
              <a:chExt cx="668272" cy="577508"/>
            </a:xfrm>
          </p:grpSpPr>
          <p:sp>
            <p:nvSpPr>
              <p:cNvPr id="9" name="MH_Number_1">
                <a:hlinkClick r:id="rId6" action="ppaction://hlinksldjump"/>
              </p:cNvPr>
              <p:cNvSpPr/>
              <p:nvPr>
                <p:custDataLst>
                  <p:tags r:id="rId1"/>
                </p:custDataLst>
              </p:nvPr>
            </p:nvSpPr>
            <p:spPr>
              <a:xfrm rot="19752126">
                <a:off x="3631075" y="2633676"/>
                <a:ext cx="651438" cy="555174"/>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MH_Number_1">
                <a:hlinkClick r:id="rId6" action="ppaction://hlinksldjump"/>
              </p:cNvPr>
              <p:cNvSpPr/>
              <p:nvPr>
                <p:custDataLst>
                  <p:tags r:id="rId2"/>
                </p:custDataLst>
              </p:nvPr>
            </p:nvSpPr>
            <p:spPr>
              <a:xfrm rot="19752126">
                <a:off x="3761903" y="2611342"/>
                <a:ext cx="537444" cy="458025"/>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fontScale="92500" lnSpcReduction="20000"/>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1" name="文本框 10"/>
            <p:cNvSpPr txBox="1"/>
            <p:nvPr/>
          </p:nvSpPr>
          <p:spPr>
            <a:xfrm>
              <a:off x="1300480" y="209574"/>
              <a:ext cx="2621280" cy="523220"/>
            </a:xfrm>
            <a:prstGeom prst="rect">
              <a:avLst/>
            </a:prstGeom>
            <a:noFill/>
          </p:spPr>
          <p:txBody>
            <a:bodyPr wrap="square" rtlCol="0">
              <a:spAutoFit/>
            </a:bodyPr>
            <a:lstStyle/>
            <a:p>
              <a:r>
                <a:rPr lang="zh-CN" altLang="en-US" sz="2800" spc="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个人信息</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3" name="040b71be-9764-4b95-a382-9f2606e4a9fb"/>
          <p:cNvGrpSpPr>
            <a:grpSpLocks noChangeAspect="1"/>
          </p:cNvGrpSpPr>
          <p:nvPr/>
        </p:nvGrpSpPr>
        <p:grpSpPr>
          <a:xfrm>
            <a:off x="2883116" y="1485263"/>
            <a:ext cx="6446087" cy="4114800"/>
            <a:chOff x="2368440" y="1130157"/>
            <a:chExt cx="8041912" cy="5133480"/>
          </a:xfrm>
        </p:grpSpPr>
        <p:sp>
          <p:nvSpPr>
            <p:cNvPr id="14" name="ïṧḷïḓê-任意多边形: 形状 54"/>
            <p:cNvSpPr/>
            <p:nvPr/>
          </p:nvSpPr>
          <p:spPr>
            <a:xfrm>
              <a:off x="2368440" y="1130157"/>
              <a:ext cx="1315092" cy="4986481"/>
            </a:xfrm>
            <a:custGeom>
              <a:avLst/>
              <a:gdLst>
                <a:gd name="connsiteX0" fmla="*/ 0 w 1315092"/>
                <a:gd name="connsiteY0" fmla="*/ 0 h 5054886"/>
                <a:gd name="connsiteX1" fmla="*/ 1315092 w 1315092"/>
                <a:gd name="connsiteY1" fmla="*/ 2342508 h 5054886"/>
                <a:gd name="connsiteX2" fmla="*/ 0 w 1315092"/>
                <a:gd name="connsiteY2" fmla="*/ 5054886 h 5054886"/>
              </a:gdLst>
              <a:ahLst/>
              <a:cxnLst>
                <a:cxn ang="0">
                  <a:pos x="connsiteX0" y="connsiteY0"/>
                </a:cxn>
                <a:cxn ang="0">
                  <a:pos x="connsiteX1" y="connsiteY1"/>
                </a:cxn>
                <a:cxn ang="0">
                  <a:pos x="connsiteX2" y="connsiteY2"/>
                </a:cxn>
              </a:cxnLst>
              <a:rect l="l" t="t" r="r" b="b"/>
              <a:pathLst>
                <a:path w="1315092" h="5054886">
                  <a:moveTo>
                    <a:pt x="0" y="0"/>
                  </a:moveTo>
                  <a:cubicBezTo>
                    <a:pt x="657546" y="750013"/>
                    <a:pt x="1315092" y="1500027"/>
                    <a:pt x="1315092" y="2342508"/>
                  </a:cubicBezTo>
                  <a:cubicBezTo>
                    <a:pt x="1315092" y="3184989"/>
                    <a:pt x="657546" y="4119937"/>
                    <a:pt x="0" y="5054886"/>
                  </a:cubicBez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5" name="ïṧḷïḓê-Rectangle 7"/>
            <p:cNvSpPr/>
            <p:nvPr/>
          </p:nvSpPr>
          <p:spPr>
            <a:xfrm>
              <a:off x="6929741" y="4581128"/>
              <a:ext cx="936104" cy="1432012"/>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6" name="组合 15"/>
            <p:cNvGrpSpPr/>
            <p:nvPr/>
          </p:nvGrpSpPr>
          <p:grpSpPr>
            <a:xfrm>
              <a:off x="7289779" y="4904277"/>
              <a:ext cx="3120573" cy="1359360"/>
              <a:chOff x="8662572" y="1649046"/>
              <a:chExt cx="3175070" cy="1359360"/>
            </a:xfrm>
            <a:solidFill>
              <a:schemeClr val="bg1"/>
            </a:solidFill>
          </p:grpSpPr>
          <p:sp useBgFill="1">
            <p:nvSpPr>
              <p:cNvPr id="40" name="ïṧḷïḓê-TextBox 5"/>
              <p:cNvSpPr txBox="1"/>
              <p:nvPr/>
            </p:nvSpPr>
            <p:spPr>
              <a:xfrm>
                <a:off x="8662572" y="2034597"/>
                <a:ext cx="3175070" cy="973809"/>
              </a:xfrm>
              <a:prstGeom prst="rect">
                <a:avLst/>
              </a:prstGeom>
            </p:spPr>
            <p:txBody>
              <a:bodyPr wrap="square" lIns="90000" tIns="46800" rIns="90000" bIns="46800" anchor="t">
                <a:noAutofit/>
              </a:bodyPr>
              <a:lstStyle/>
              <a:p>
                <a:pPr defTabSz="914378">
                  <a:lnSpc>
                    <a:spcPct val="120000"/>
                  </a:lnSpc>
                  <a:spcBef>
                    <a:spcPct val="0"/>
                  </a:spcBef>
                  <a:defRPr/>
                </a:pP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useBgFill="1">
            <p:nvSpPr>
              <p:cNvPr id="41" name="ïṧḷïḓê-Rectangle 33"/>
              <p:cNvSpPr/>
              <p:nvPr/>
            </p:nvSpPr>
            <p:spPr>
              <a:xfrm>
                <a:off x="8662573" y="1649046"/>
                <a:ext cx="2578029" cy="431147"/>
              </a:xfrm>
              <a:prstGeom prst="rect">
                <a:avLst/>
              </a:prstGeom>
            </p:spPr>
            <p:txBody>
              <a:bodyPr wrap="none" lIns="90000" tIns="46800" rIns="90000" bIns="46800" anchor="b">
                <a:noAutofit/>
              </a:bodyPr>
              <a:lstStyle/>
              <a:p>
                <a:pPr lvl="0" defTabSz="914378">
                  <a:spcBef>
                    <a:spcPct val="0"/>
                  </a:spcBef>
                  <a:defRPr/>
                </a:pPr>
                <a:r>
                  <a:rPr lang="zh-CN" altLang="en-US" sz="2000" b="1" smtClean="0">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7" name="ïṧḷïḓê-Rectangle 9"/>
            <p:cNvSpPr/>
            <p:nvPr/>
          </p:nvSpPr>
          <p:spPr>
            <a:xfrm>
              <a:off x="6929741" y="2914834"/>
              <a:ext cx="936104" cy="1432012"/>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8" name="组合 17"/>
            <p:cNvGrpSpPr/>
            <p:nvPr/>
          </p:nvGrpSpPr>
          <p:grpSpPr>
            <a:xfrm>
              <a:off x="7289779" y="3237983"/>
              <a:ext cx="3120573" cy="1359360"/>
              <a:chOff x="8662572" y="1649046"/>
              <a:chExt cx="3175070" cy="1359360"/>
            </a:xfrm>
            <a:solidFill>
              <a:schemeClr val="bg1"/>
            </a:solidFill>
          </p:grpSpPr>
          <p:sp useBgFill="1">
            <p:nvSpPr>
              <p:cNvPr id="38" name="ïṧḷïḓê-TextBox 5"/>
              <p:cNvSpPr txBox="1"/>
              <p:nvPr/>
            </p:nvSpPr>
            <p:spPr>
              <a:xfrm>
                <a:off x="8662572" y="2034597"/>
                <a:ext cx="3175070" cy="973809"/>
              </a:xfrm>
              <a:prstGeom prst="rect">
                <a:avLst/>
              </a:prstGeom>
            </p:spPr>
            <p:txBody>
              <a:bodyPr wrap="square" lIns="90000" tIns="46800" rIns="90000" bIns="46800" anchor="t">
                <a:noAutofit/>
              </a:bodyPr>
              <a:lstStyle/>
              <a:p>
                <a:pPr defTabSz="914378">
                  <a:lnSpc>
                    <a:spcPct val="120000"/>
                  </a:lnSpc>
                  <a:spcBef>
                    <a:spcPct val="0"/>
                  </a:spcBef>
                  <a:defRPr/>
                </a:pP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useBgFill="1">
            <p:nvSpPr>
              <p:cNvPr id="39" name="ïṧḷïḓê-Rectangle 31"/>
              <p:cNvSpPr/>
              <p:nvPr/>
            </p:nvSpPr>
            <p:spPr>
              <a:xfrm>
                <a:off x="8662573" y="1649046"/>
                <a:ext cx="2578029" cy="431147"/>
              </a:xfrm>
              <a:prstGeom prst="rect">
                <a:avLst/>
              </a:prstGeom>
            </p:spPr>
            <p:txBody>
              <a:bodyPr wrap="none" lIns="90000" tIns="46800" rIns="90000" bIns="46800" anchor="b">
                <a:noAutofit/>
              </a:bodyPr>
              <a:lstStyle/>
              <a:p>
                <a:pPr lvl="0" defTabSz="914378">
                  <a:spcBef>
                    <a:spcPct val="0"/>
                  </a:spcBef>
                  <a:defRPr/>
                </a:pPr>
                <a:r>
                  <a:rPr lang="zh-CN" altLang="en-US" sz="2000" b="1" smtClean="0">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9" name="ïṧḷïḓê-Rectangle 11"/>
            <p:cNvSpPr/>
            <p:nvPr/>
          </p:nvSpPr>
          <p:spPr>
            <a:xfrm>
              <a:off x="6929741" y="1248540"/>
              <a:ext cx="936104" cy="1432012"/>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20" name="组合 19"/>
            <p:cNvGrpSpPr/>
            <p:nvPr/>
          </p:nvGrpSpPr>
          <p:grpSpPr>
            <a:xfrm>
              <a:off x="7289779" y="1571689"/>
              <a:ext cx="3120573" cy="1359356"/>
              <a:chOff x="8662572" y="1649046"/>
              <a:chExt cx="3175070" cy="1359356"/>
            </a:xfrm>
            <a:solidFill>
              <a:schemeClr val="bg1"/>
            </a:solidFill>
          </p:grpSpPr>
          <p:sp useBgFill="1">
            <p:nvSpPr>
              <p:cNvPr id="36" name="ïṧḷïḓê-TextBox 5"/>
              <p:cNvSpPr txBox="1"/>
              <p:nvPr/>
            </p:nvSpPr>
            <p:spPr>
              <a:xfrm>
                <a:off x="8662572" y="2034596"/>
                <a:ext cx="3175070" cy="973806"/>
              </a:xfrm>
              <a:prstGeom prst="rect">
                <a:avLst/>
              </a:prstGeom>
            </p:spPr>
            <p:txBody>
              <a:bodyPr wrap="square" lIns="90000" tIns="46800" rIns="90000" bIns="46800" anchor="t">
                <a:noAutofit/>
              </a:bodyPr>
              <a:lstStyle/>
              <a:p>
                <a:pPr defTabSz="914378">
                  <a:lnSpc>
                    <a:spcPct val="120000"/>
                  </a:lnSpc>
                  <a:spcBef>
                    <a:spcPct val="0"/>
                  </a:spcBef>
                  <a:defRPr/>
                </a:pPr>
                <a:r>
                  <a:rPr lang="zh-CN" altLang="en-US" sz="14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useBgFill="1">
            <p:nvSpPr>
              <p:cNvPr id="37" name="ïṧḷïḓê-Rectangle 29"/>
              <p:cNvSpPr/>
              <p:nvPr/>
            </p:nvSpPr>
            <p:spPr>
              <a:xfrm>
                <a:off x="8662573" y="1649046"/>
                <a:ext cx="2578029" cy="431147"/>
              </a:xfrm>
              <a:prstGeom prst="rect">
                <a:avLst/>
              </a:prstGeom>
            </p:spPr>
            <p:txBody>
              <a:bodyPr wrap="none" lIns="90000" tIns="46800" rIns="90000" bIns="46800" anchor="b">
                <a:noAutofit/>
              </a:bodyPr>
              <a:lstStyle/>
              <a:p>
                <a:pPr lvl="0" defTabSz="914378">
                  <a:spcBef>
                    <a:spcPct val="0"/>
                  </a:spcBef>
                  <a:defRPr/>
                </a:pPr>
                <a:r>
                  <a:rPr lang="zh-CN" altLang="en-US" sz="2000" b="1" dirty="0" smtClean="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1" name="组合 20"/>
            <p:cNvGrpSpPr/>
            <p:nvPr/>
          </p:nvGrpSpPr>
          <p:grpSpPr>
            <a:xfrm>
              <a:off x="6752318" y="3453417"/>
              <a:ext cx="354846" cy="354846"/>
              <a:chOff x="5675954" y="2249137"/>
              <a:chExt cx="648072" cy="648072"/>
            </a:xfrm>
          </p:grpSpPr>
          <p:sp>
            <p:nvSpPr>
              <p:cNvPr id="34" name="ïṧḷïḓê-Oval 26"/>
              <p:cNvSpPr/>
              <p:nvPr/>
            </p:nvSpPr>
            <p:spPr>
              <a:xfrm>
                <a:off x="5675954" y="2249137"/>
                <a:ext cx="648072" cy="648072"/>
              </a:xfrm>
              <a:prstGeom prst="ellipse">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5" name="ïṧḷïḓê-Freeform 428"/>
              <p:cNvSpPr>
                <a:spLocks/>
              </p:cNvSpPr>
              <p:nvPr/>
            </p:nvSpPr>
            <p:spPr bwMode="auto">
              <a:xfrm>
                <a:off x="5809844" y="2390028"/>
                <a:ext cx="380293" cy="366291"/>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chemeClr val="bg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2" name="组合 21"/>
            <p:cNvGrpSpPr/>
            <p:nvPr/>
          </p:nvGrpSpPr>
          <p:grpSpPr>
            <a:xfrm>
              <a:off x="6752318" y="1787123"/>
              <a:ext cx="354846" cy="354846"/>
              <a:chOff x="4792557" y="2249137"/>
              <a:chExt cx="648072" cy="648072"/>
            </a:xfrm>
          </p:grpSpPr>
          <p:sp>
            <p:nvSpPr>
              <p:cNvPr id="32" name="ïṧḷïḓê-Oval 24"/>
              <p:cNvSpPr/>
              <p:nvPr/>
            </p:nvSpPr>
            <p:spPr>
              <a:xfrm>
                <a:off x="4792557" y="2249137"/>
                <a:ext cx="648072" cy="648072"/>
              </a:xfrm>
              <a:prstGeom prst="ellipse">
                <a:avLst/>
              </a:prstGeom>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3" name="ïṧḷïḓê-Freeform 70"/>
              <p:cNvSpPr>
                <a:spLocks/>
              </p:cNvSpPr>
              <p:nvPr/>
            </p:nvSpPr>
            <p:spPr bwMode="auto">
              <a:xfrm>
                <a:off x="4926447" y="2390028"/>
                <a:ext cx="380293" cy="366291"/>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chemeClr val="bg1"/>
              </a:solidFill>
              <a:ln>
                <a:noFill/>
              </a:ln>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3" name="组合 22"/>
            <p:cNvGrpSpPr/>
            <p:nvPr/>
          </p:nvGrpSpPr>
          <p:grpSpPr>
            <a:xfrm>
              <a:off x="6752318" y="5095127"/>
              <a:ext cx="354846" cy="354846"/>
              <a:chOff x="3909160" y="2249137"/>
              <a:chExt cx="648072" cy="648072"/>
            </a:xfrm>
          </p:grpSpPr>
          <p:sp>
            <p:nvSpPr>
              <p:cNvPr id="30" name="ïṧḷïḓê-Oval 22"/>
              <p:cNvSpPr/>
              <p:nvPr/>
            </p:nvSpPr>
            <p:spPr>
              <a:xfrm>
                <a:off x="3909160" y="2249137"/>
                <a:ext cx="648072" cy="648072"/>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1" name="ïṧḷïḓê-university7"/>
              <p:cNvSpPr>
                <a:spLocks/>
              </p:cNvSpPr>
              <p:nvPr/>
            </p:nvSpPr>
            <p:spPr bwMode="auto">
              <a:xfrm>
                <a:off x="4043050" y="2390028"/>
                <a:ext cx="380293" cy="366291"/>
              </a:xfrm>
              <a:custGeom>
                <a:avLst/>
                <a:gdLst>
                  <a:gd name="T0" fmla="*/ 3413 w 6827"/>
                  <a:gd name="T1" fmla="*/ 0 h 5912"/>
                  <a:gd name="T2" fmla="*/ 0 w 6827"/>
                  <a:gd name="T3" fmla="*/ 5912 h 5912"/>
                  <a:gd name="T4" fmla="*/ 6827 w 6827"/>
                  <a:gd name="T5" fmla="*/ 5912 h 5912"/>
                  <a:gd name="T6" fmla="*/ 3413 w 6827"/>
                  <a:gd name="T7" fmla="*/ 0 h 5912"/>
                  <a:gd name="T8" fmla="*/ 3413 w 6827"/>
                  <a:gd name="T9" fmla="*/ 972 h 5912"/>
                  <a:gd name="T10" fmla="*/ 4489 w 6827"/>
                  <a:gd name="T11" fmla="*/ 2835 h 5912"/>
                  <a:gd name="T12" fmla="*/ 2338 w 6827"/>
                  <a:gd name="T13" fmla="*/ 2835 h 5912"/>
                  <a:gd name="T14" fmla="*/ 3413 w 6827"/>
                  <a:gd name="T15" fmla="*/ 972 h 5912"/>
                  <a:gd name="T16" fmla="*/ 842 w 6827"/>
                  <a:gd name="T17" fmla="*/ 5426 h 5912"/>
                  <a:gd name="T18" fmla="*/ 1917 w 6827"/>
                  <a:gd name="T19" fmla="*/ 3564 h 5912"/>
                  <a:gd name="T20" fmla="*/ 2993 w 6827"/>
                  <a:gd name="T21" fmla="*/ 5426 h 5912"/>
                  <a:gd name="T22" fmla="*/ 842 w 6827"/>
                  <a:gd name="T23" fmla="*/ 5426 h 5912"/>
                  <a:gd name="T24" fmla="*/ 2338 w 6827"/>
                  <a:gd name="T25" fmla="*/ 3321 h 5912"/>
                  <a:gd name="T26" fmla="*/ 4489 w 6827"/>
                  <a:gd name="T27" fmla="*/ 3321 h 5912"/>
                  <a:gd name="T28" fmla="*/ 3413 w 6827"/>
                  <a:gd name="T29" fmla="*/ 5183 h 5912"/>
                  <a:gd name="T30" fmla="*/ 2338 w 6827"/>
                  <a:gd name="T31" fmla="*/ 3321 h 5912"/>
                  <a:gd name="T32" fmla="*/ 4910 w 6827"/>
                  <a:gd name="T33" fmla="*/ 3564 h 5912"/>
                  <a:gd name="T34" fmla="*/ 5985 w 6827"/>
                  <a:gd name="T35" fmla="*/ 5426 h 5912"/>
                  <a:gd name="T36" fmla="*/ 3834 w 6827"/>
                  <a:gd name="T37" fmla="*/ 5426 h 5912"/>
                  <a:gd name="T38" fmla="*/ 4910 w 6827"/>
                  <a:gd name="T39" fmla="*/ 3564 h 5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chemeClr val="bg1"/>
              </a:solidFill>
              <a:ln>
                <a:noFill/>
              </a:ln>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24" name="ïṧḷïḓê-矩形: 圆角 33"/>
            <p:cNvSpPr/>
            <p:nvPr/>
          </p:nvSpPr>
          <p:spPr>
            <a:xfrm>
              <a:off x="3421361" y="3423975"/>
              <a:ext cx="1080120" cy="413730"/>
            </a:xfrm>
            <a:prstGeom prst="roundRect">
              <a:avLst>
                <a:gd name="adj" fmla="val 13693"/>
              </a:avLst>
            </a:prstGeom>
            <a:solidFill>
              <a:schemeClr val="accent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lIns="90000" tIns="46800" rIns="90000" bIns="46800" anchor="ctr">
              <a:normAutofit fontScale="92500" lnSpcReduction="20000"/>
            </a:bodyPr>
            <a:lstStyle/>
            <a:p>
              <a:pPr algn="ctr"/>
              <a:r>
                <a:rPr lang="zh-CN" altLang="en-US"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cxnSp>
          <p:nvCxnSpPr>
            <p:cNvPr id="25" name="ïṧḷïḓê-Elbow Connector 17"/>
            <p:cNvCxnSpPr>
              <a:cxnSpLocks/>
              <a:stCxn id="24" idx="3"/>
              <a:endCxn id="32" idx="2"/>
            </p:cNvCxnSpPr>
            <p:nvPr/>
          </p:nvCxnSpPr>
          <p:spPr>
            <a:xfrm flipV="1">
              <a:off x="4501481" y="1964546"/>
              <a:ext cx="2250837" cy="1666294"/>
            </a:xfrm>
            <a:prstGeom prst="bentConnector3">
              <a:avLst>
                <a:gd name="adj1" fmla="val 50000"/>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ïṧḷïḓê-Elbow Connector 18"/>
            <p:cNvCxnSpPr>
              <a:cxnSpLocks/>
              <a:stCxn id="24" idx="3"/>
              <a:endCxn id="30" idx="2"/>
            </p:cNvCxnSpPr>
            <p:nvPr/>
          </p:nvCxnSpPr>
          <p:spPr>
            <a:xfrm>
              <a:off x="4501481" y="3630840"/>
              <a:ext cx="2250837" cy="1641710"/>
            </a:xfrm>
            <a:prstGeom prst="bentConnector3">
              <a:avLst>
                <a:gd name="adj1" fmla="val 50000"/>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ïṧḷïḓê-Straight Connector 19"/>
            <p:cNvCxnSpPr>
              <a:cxnSpLocks/>
              <a:stCxn id="34" idx="2"/>
              <a:endCxn id="24" idx="3"/>
            </p:cNvCxnSpPr>
            <p:nvPr/>
          </p:nvCxnSpPr>
          <p:spPr>
            <a:xfrm flipH="1">
              <a:off x="4501481" y="3630840"/>
              <a:ext cx="225083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8" name="ïṧḷïḓê-矩形: 圆角 58"/>
            <p:cNvSpPr/>
            <p:nvPr/>
          </p:nvSpPr>
          <p:spPr>
            <a:xfrm>
              <a:off x="2643345" y="1689579"/>
              <a:ext cx="738084" cy="320376"/>
            </a:xfrm>
            <a:prstGeom prst="roundRect">
              <a:avLst>
                <a:gd name="adj" fmla="val 13693"/>
              </a:avLst>
            </a:prstGeom>
            <a:solidFill>
              <a:schemeClr val="tx1">
                <a:lumMod val="20000"/>
                <a:lumOff val="8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lIns="90000" tIns="46800" rIns="90000" bIns="46800" anchor="ctr">
              <a:normAutofit fontScale="62500" lnSpcReduction="20000"/>
            </a:bodyPr>
            <a:lstStyle/>
            <a:p>
              <a:pPr algn="ctr"/>
              <a:r>
                <a:rPr lang="zh-CN" altLang="en-US"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9" name="ïṧḷïḓê-矩形: 圆角 59"/>
            <p:cNvSpPr/>
            <p:nvPr/>
          </p:nvSpPr>
          <p:spPr>
            <a:xfrm>
              <a:off x="2573301" y="5251725"/>
              <a:ext cx="738084" cy="320376"/>
            </a:xfrm>
            <a:prstGeom prst="roundRect">
              <a:avLst>
                <a:gd name="adj" fmla="val 13693"/>
              </a:avLst>
            </a:prstGeom>
            <a:solidFill>
              <a:schemeClr val="tx1">
                <a:lumMod val="20000"/>
                <a:lumOff val="8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lIns="90000" tIns="46800" rIns="90000" bIns="46800" anchor="ctr">
              <a:normAutofit fontScale="62500" lnSpcReduction="20000"/>
            </a:bodyPr>
            <a:lstStyle/>
            <a:p>
              <a:pPr algn="ctr"/>
              <a:r>
                <a:rPr lang="zh-CN" altLang="en-US"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Tree>
    <p:extLst>
      <p:ext uri="{BB962C8B-B14F-4D97-AF65-F5344CB8AC3E}">
        <p14:creationId xmlns:p14="http://schemas.microsoft.com/office/powerpoint/2010/main" val="1427109344"/>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BFBFB"/>
        </a:solidFill>
        <a:effectLst/>
      </p:bgPr>
    </p:bg>
    <p:spTree>
      <p:nvGrpSpPr>
        <p:cNvPr id="1" name=""/>
        <p:cNvGrpSpPr/>
        <p:nvPr/>
      </p:nvGrpSpPr>
      <p:grpSpPr>
        <a:xfrm>
          <a:off x="0" y="0"/>
          <a:ext cx="0" cy="0"/>
          <a:chOff x="0" y="0"/>
          <a:chExt cx="0" cy="0"/>
        </a:xfrm>
      </p:grpSpPr>
      <p:grpSp>
        <p:nvGrpSpPr>
          <p:cNvPr id="12" name="组合 11"/>
          <p:cNvGrpSpPr/>
          <p:nvPr/>
        </p:nvGrpSpPr>
        <p:grpSpPr>
          <a:xfrm>
            <a:off x="-2081671" y="0"/>
            <a:ext cx="15045831" cy="6873240"/>
            <a:chOff x="-2081671" y="0"/>
            <a:chExt cx="15045831" cy="6873240"/>
          </a:xfrm>
        </p:grpSpPr>
        <p:pic>
          <p:nvPicPr>
            <p:cNvPr id="6" name="图片 5"/>
            <p:cNvPicPr>
              <a:picLocks noChangeAspect="1"/>
            </p:cNvPicPr>
            <p:nvPr/>
          </p:nvPicPr>
          <p:blipFill rotWithShape="1">
            <a:blip r:embed="rId15">
              <a:extLst>
                <a:ext uri="{28A0092B-C50C-407E-A947-70E740481C1C}">
                  <a14:useLocalDpi xmlns:a14="http://schemas.microsoft.com/office/drawing/2010/main" val="0"/>
                </a:ext>
              </a:extLst>
            </a:blip>
            <a:srcRect r="74164"/>
            <a:stretch/>
          </p:blipFill>
          <p:spPr>
            <a:xfrm flipH="1">
              <a:off x="9310675" y="0"/>
              <a:ext cx="3653485" cy="6847840"/>
            </a:xfrm>
            <a:prstGeom prst="rect">
              <a:avLst/>
            </a:prstGeom>
          </p:spPr>
        </p:pic>
        <p:pic>
          <p:nvPicPr>
            <p:cNvPr id="7" name="图片 6"/>
            <p:cNvPicPr>
              <a:picLocks noChangeAspect="1"/>
            </p:cNvPicPr>
            <p:nvPr/>
          </p:nvPicPr>
          <p:blipFill rotWithShape="1">
            <a:blip r:embed="rId15">
              <a:extLst>
                <a:ext uri="{28A0092B-C50C-407E-A947-70E740481C1C}">
                  <a14:useLocalDpi xmlns:a14="http://schemas.microsoft.com/office/drawing/2010/main" val="0"/>
                </a:ext>
              </a:extLst>
            </a:blip>
            <a:srcRect l="66138" t="34074" r="-279"/>
            <a:stretch/>
          </p:blipFill>
          <p:spPr>
            <a:xfrm flipH="1">
              <a:off x="-2081671" y="2352040"/>
              <a:ext cx="4835029" cy="4521200"/>
            </a:xfrm>
            <a:prstGeom prst="rect">
              <a:avLst/>
            </a:prstGeom>
          </p:spPr>
        </p:pic>
        <p:grpSp>
          <p:nvGrpSpPr>
            <p:cNvPr id="8" name="组合 7"/>
            <p:cNvGrpSpPr/>
            <p:nvPr/>
          </p:nvGrpSpPr>
          <p:grpSpPr>
            <a:xfrm>
              <a:off x="308755" y="213360"/>
              <a:ext cx="574475" cy="496450"/>
              <a:chOff x="3631075" y="2611342"/>
              <a:chExt cx="668272" cy="577508"/>
            </a:xfrm>
          </p:grpSpPr>
          <p:sp>
            <p:nvSpPr>
              <p:cNvPr id="9" name="MH_Number_1">
                <a:hlinkClick r:id="rId16" action="ppaction://hlinksldjump"/>
              </p:cNvPr>
              <p:cNvSpPr/>
              <p:nvPr>
                <p:custDataLst>
                  <p:tags r:id="rId11"/>
                </p:custDataLst>
              </p:nvPr>
            </p:nvSpPr>
            <p:spPr>
              <a:xfrm rot="19752126">
                <a:off x="3631075" y="2633676"/>
                <a:ext cx="651438" cy="555174"/>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MH_Number_1">
                <a:hlinkClick r:id="rId16" action="ppaction://hlinksldjump"/>
              </p:cNvPr>
              <p:cNvSpPr/>
              <p:nvPr>
                <p:custDataLst>
                  <p:tags r:id="rId12"/>
                </p:custDataLst>
              </p:nvPr>
            </p:nvSpPr>
            <p:spPr>
              <a:xfrm rot="19752126">
                <a:off x="3761903" y="2611342"/>
                <a:ext cx="537444" cy="458025"/>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fontScale="92500" lnSpcReduction="20000"/>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1" name="文本框 10"/>
            <p:cNvSpPr txBox="1"/>
            <p:nvPr/>
          </p:nvSpPr>
          <p:spPr>
            <a:xfrm>
              <a:off x="1300480" y="209574"/>
              <a:ext cx="2621280" cy="523220"/>
            </a:xfrm>
            <a:prstGeom prst="rect">
              <a:avLst/>
            </a:prstGeom>
            <a:noFill/>
          </p:spPr>
          <p:txBody>
            <a:bodyPr wrap="square" rtlCol="0">
              <a:spAutoFit/>
            </a:bodyPr>
            <a:lstStyle/>
            <a:p>
              <a:r>
                <a:rPr lang="zh-CN" altLang="en-US" sz="2800" spc="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个人信息</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 name="组合 1"/>
          <p:cNvGrpSpPr/>
          <p:nvPr/>
        </p:nvGrpSpPr>
        <p:grpSpPr>
          <a:xfrm>
            <a:off x="1575632" y="2106931"/>
            <a:ext cx="8573642" cy="3788079"/>
            <a:chOff x="1575632" y="2106931"/>
            <a:chExt cx="8573642" cy="3788079"/>
          </a:xfrm>
        </p:grpSpPr>
        <p:grpSp>
          <p:nvGrpSpPr>
            <p:cNvPr id="13" name="组合 12"/>
            <p:cNvGrpSpPr/>
            <p:nvPr/>
          </p:nvGrpSpPr>
          <p:grpSpPr>
            <a:xfrm>
              <a:off x="1575632" y="2106931"/>
              <a:ext cx="8573642" cy="1700211"/>
              <a:chOff x="1575632" y="2228851"/>
              <a:chExt cx="8573642" cy="1700211"/>
            </a:xfrm>
          </p:grpSpPr>
          <p:sp>
            <p:nvSpPr>
              <p:cNvPr id="14" name="MH_Other_1"/>
              <p:cNvSpPr/>
              <p:nvPr>
                <p:custDataLst>
                  <p:tags r:id="rId1"/>
                </p:custDataLst>
              </p:nvPr>
            </p:nvSpPr>
            <p:spPr>
              <a:xfrm rot="21556260">
                <a:off x="1575632" y="3040465"/>
                <a:ext cx="1645224" cy="373915"/>
              </a:xfrm>
              <a:prstGeom prst="rect">
                <a:avLst/>
              </a:prstGeom>
              <a:solidFill>
                <a:schemeClr val="accent4"/>
              </a:solidFill>
              <a:ln w="25400" cap="flat" cmpd="sng" algn="ctr">
                <a:noFill/>
                <a:prstDash val="solid"/>
              </a:ln>
              <a:effectLst/>
            </p:spPr>
            <p:txBody>
              <a:bodyPr anchor="ctr"/>
              <a:lstStyle/>
              <a:p>
                <a:pPr algn="ctr">
                  <a:defRPr/>
                </a:pPr>
                <a:endParaRPr lang="zh-CN" altLang="en-US" sz="1200" kern="0">
                  <a:solidFill>
                    <a:sysClr val="window" lastClr="FFFFF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15" name="MH_Other_2"/>
              <p:cNvSpPr/>
              <p:nvPr>
                <p:custDataLst>
                  <p:tags r:id="rId2"/>
                </p:custDataLst>
              </p:nvPr>
            </p:nvSpPr>
            <p:spPr>
              <a:xfrm rot="1355877">
                <a:off x="3025102" y="2281639"/>
                <a:ext cx="1645224" cy="1647423"/>
              </a:xfrm>
              <a:prstGeom prst="ellipse">
                <a:avLst/>
              </a:prstGeom>
              <a:solidFill>
                <a:schemeClr val="accent5"/>
              </a:solidFill>
              <a:ln w="6350" cap="flat" cmpd="sng" algn="ctr">
                <a:noFill/>
                <a:prstDash val="solid"/>
              </a:ln>
              <a:effectLst/>
            </p:spPr>
            <p:txBody>
              <a:bodyPr anchor="ctr"/>
              <a:lstStyle/>
              <a:p>
                <a:pPr algn="ctr">
                  <a:defRPr/>
                </a:pPr>
                <a:endParaRPr lang="zh-CN" altLang="en-US" sz="1200" kern="0">
                  <a:solidFill>
                    <a:sysClr val="window" lastClr="FFFFF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16" name="MH_Other_3"/>
              <p:cNvSpPr/>
              <p:nvPr>
                <p:custDataLst>
                  <p:tags r:id="rId3"/>
                </p:custDataLst>
              </p:nvPr>
            </p:nvSpPr>
            <p:spPr>
              <a:xfrm rot="21404579">
                <a:off x="3319836" y="2527981"/>
                <a:ext cx="1198726" cy="1196527"/>
              </a:xfrm>
              <a:prstGeom prst="ellipse">
                <a:avLst/>
              </a:prstGeom>
              <a:solidFill>
                <a:srgbClr val="FFFFFF"/>
              </a:solidFill>
              <a:ln w="25400" cap="flat" cmpd="sng" algn="ctr">
                <a:noFill/>
                <a:prstDash val="solid"/>
              </a:ln>
              <a:effectLst/>
            </p:spPr>
            <p:txBody>
              <a:bodyPr lIns="0" tIns="0" rIns="108000" bIns="0" anchor="ctr"/>
              <a:lstStyle/>
              <a:p>
                <a:pPr>
                  <a:defRPr/>
                </a:pPr>
                <a:r>
                  <a:rPr lang="en-US" altLang="zh-CN" sz="3600" kern="0" dirty="0">
                    <a:solidFill>
                      <a:schemeClr val="accent5"/>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A</a:t>
                </a:r>
                <a:endParaRPr lang="zh-CN" altLang="en-US" sz="3600" kern="0" dirty="0">
                  <a:solidFill>
                    <a:schemeClr val="accent5"/>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17" name="MH_Other_4"/>
              <p:cNvSpPr/>
              <p:nvPr>
                <p:custDataLst>
                  <p:tags r:id="rId4"/>
                </p:custDataLst>
              </p:nvPr>
            </p:nvSpPr>
            <p:spPr>
              <a:xfrm rot="21556260">
                <a:off x="3992882" y="2967881"/>
                <a:ext cx="1647423" cy="376113"/>
              </a:xfrm>
              <a:prstGeom prst="rect">
                <a:avLst/>
              </a:prstGeom>
              <a:solidFill>
                <a:schemeClr val="accent4"/>
              </a:solidFill>
              <a:ln w="25400" cap="flat" cmpd="sng" algn="ctr">
                <a:noFill/>
                <a:prstDash val="solid"/>
              </a:ln>
              <a:effectLst/>
            </p:spPr>
            <p:txBody>
              <a:bodyPr anchor="ctr"/>
              <a:lstStyle/>
              <a:p>
                <a:pPr algn="ctr">
                  <a:defRPr/>
                </a:pPr>
                <a:endParaRPr lang="zh-CN" altLang="en-US" sz="1200" kern="0">
                  <a:solidFill>
                    <a:sysClr val="window" lastClr="FFFFF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18" name="MH_Other_5"/>
              <p:cNvSpPr/>
              <p:nvPr>
                <p:custDataLst>
                  <p:tags r:id="rId5"/>
                </p:custDataLst>
              </p:nvPr>
            </p:nvSpPr>
            <p:spPr>
              <a:xfrm rot="1355877">
                <a:off x="5072833" y="2228851"/>
                <a:ext cx="1645224" cy="1647423"/>
              </a:xfrm>
              <a:prstGeom prst="ellipse">
                <a:avLst/>
              </a:prstGeom>
              <a:solidFill>
                <a:schemeClr val="accent3"/>
              </a:solidFill>
              <a:ln w="6350" cap="flat" cmpd="sng" algn="ctr">
                <a:noFill/>
                <a:prstDash val="solid"/>
              </a:ln>
              <a:effectLst/>
            </p:spPr>
            <p:txBody>
              <a:bodyPr anchor="ctr"/>
              <a:lstStyle/>
              <a:p>
                <a:pPr algn="ctr">
                  <a:defRPr/>
                </a:pPr>
                <a:endParaRPr lang="zh-CN" altLang="en-US" sz="1200" kern="0">
                  <a:solidFill>
                    <a:sysClr val="window" lastClr="FFFFF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19" name="MH_Other_6"/>
              <p:cNvSpPr/>
              <p:nvPr>
                <p:custDataLst>
                  <p:tags r:id="rId6"/>
                </p:custDataLst>
              </p:nvPr>
            </p:nvSpPr>
            <p:spPr>
              <a:xfrm>
                <a:off x="5367566" y="2475195"/>
                <a:ext cx="1198727" cy="1198726"/>
              </a:xfrm>
              <a:prstGeom prst="ellipse">
                <a:avLst/>
              </a:prstGeom>
              <a:solidFill>
                <a:srgbClr val="FFFFFF"/>
              </a:solidFill>
              <a:ln w="25400" cap="flat" cmpd="sng" algn="ctr">
                <a:noFill/>
                <a:prstDash val="solid"/>
              </a:ln>
              <a:effectLst/>
            </p:spPr>
            <p:txBody>
              <a:bodyPr lIns="0" tIns="0" rIns="108000" bIns="0" anchor="ctr"/>
              <a:lstStyle/>
              <a:p>
                <a:pPr>
                  <a:defRPr/>
                </a:pPr>
                <a:r>
                  <a:rPr lang="en-US" altLang="zh-CN" sz="3600" kern="0" dirty="0">
                    <a:solidFill>
                      <a:schemeClr val="accent3"/>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B</a:t>
                </a:r>
                <a:endParaRPr lang="zh-CN" altLang="en-US" sz="3600" kern="0" dirty="0">
                  <a:solidFill>
                    <a:schemeClr val="accent3"/>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0" name="MH_Other_7"/>
              <p:cNvSpPr/>
              <p:nvPr>
                <p:custDataLst>
                  <p:tags r:id="rId7"/>
                </p:custDataLst>
              </p:nvPr>
            </p:nvSpPr>
            <p:spPr>
              <a:xfrm rot="21556260">
                <a:off x="6040612" y="2917293"/>
                <a:ext cx="1647424" cy="373915"/>
              </a:xfrm>
              <a:prstGeom prst="rect">
                <a:avLst/>
              </a:prstGeom>
              <a:solidFill>
                <a:schemeClr val="accent4"/>
              </a:solidFill>
              <a:ln w="25400" cap="flat" cmpd="sng" algn="ctr">
                <a:noFill/>
                <a:prstDash val="solid"/>
              </a:ln>
              <a:effectLst/>
            </p:spPr>
            <p:txBody>
              <a:bodyPr anchor="ctr"/>
              <a:lstStyle/>
              <a:p>
                <a:pPr algn="ctr">
                  <a:defRPr/>
                </a:pPr>
                <a:endParaRPr lang="zh-CN" altLang="en-US" sz="1200" kern="0">
                  <a:solidFill>
                    <a:sysClr val="window" lastClr="FFFFF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1" name="MH_Other_8"/>
              <p:cNvSpPr/>
              <p:nvPr>
                <p:custDataLst>
                  <p:tags r:id="rId8"/>
                </p:custDataLst>
              </p:nvPr>
            </p:nvSpPr>
            <p:spPr>
              <a:xfrm rot="1355877">
                <a:off x="7239341" y="2281638"/>
                <a:ext cx="1647423" cy="1645224"/>
              </a:xfrm>
              <a:prstGeom prst="ellipse">
                <a:avLst/>
              </a:prstGeom>
              <a:solidFill>
                <a:schemeClr val="accent6"/>
              </a:solidFill>
              <a:ln w="6350" cap="flat" cmpd="sng" algn="ctr">
                <a:noFill/>
                <a:prstDash val="solid"/>
              </a:ln>
              <a:effectLst/>
            </p:spPr>
            <p:txBody>
              <a:bodyPr anchor="ctr"/>
              <a:lstStyle/>
              <a:p>
                <a:pPr algn="ctr">
                  <a:defRPr/>
                </a:pPr>
                <a:endParaRPr lang="zh-CN" altLang="en-US" sz="1200" kern="0">
                  <a:solidFill>
                    <a:sysClr val="window" lastClr="FFFFF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2" name="MH_Other_9"/>
              <p:cNvSpPr/>
              <p:nvPr>
                <p:custDataLst>
                  <p:tags r:id="rId9"/>
                </p:custDataLst>
              </p:nvPr>
            </p:nvSpPr>
            <p:spPr>
              <a:xfrm>
                <a:off x="7536271" y="2525781"/>
                <a:ext cx="1196527" cy="1198727"/>
              </a:xfrm>
              <a:prstGeom prst="ellipse">
                <a:avLst/>
              </a:prstGeom>
              <a:solidFill>
                <a:srgbClr val="FFFFFF"/>
              </a:solidFill>
              <a:ln w="25400" cap="flat" cmpd="sng" algn="ctr">
                <a:noFill/>
                <a:prstDash val="solid"/>
              </a:ln>
              <a:effectLst/>
            </p:spPr>
            <p:txBody>
              <a:bodyPr lIns="0" tIns="0" rIns="108000" bIns="0" anchor="ctr"/>
              <a:lstStyle/>
              <a:p>
                <a:pPr>
                  <a:defRPr/>
                </a:pPr>
                <a:r>
                  <a:rPr lang="en-US" altLang="zh-CN" sz="3600" kern="0" dirty="0">
                    <a:solidFill>
                      <a:schemeClr val="accent6"/>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C</a:t>
                </a:r>
                <a:endParaRPr lang="zh-CN" altLang="en-US" sz="3600" kern="0" dirty="0">
                  <a:solidFill>
                    <a:schemeClr val="accent6"/>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3" name="MH_Other_10"/>
              <p:cNvSpPr/>
              <p:nvPr>
                <p:custDataLst>
                  <p:tags r:id="rId10"/>
                </p:custDataLst>
              </p:nvPr>
            </p:nvSpPr>
            <p:spPr>
              <a:xfrm rot="21584426">
                <a:off x="8213716" y="2719337"/>
                <a:ext cx="1935558" cy="774223"/>
              </a:xfrm>
              <a:prstGeom prst="rightArrow">
                <a:avLst/>
              </a:prstGeom>
              <a:solidFill>
                <a:schemeClr val="accent4"/>
              </a:solidFill>
              <a:ln w="25400" cap="flat" cmpd="sng" algn="ctr">
                <a:noFill/>
                <a:prstDash val="solid"/>
              </a:ln>
              <a:effectLst/>
            </p:spPr>
            <p:txBody>
              <a:bodyPr anchor="ctr"/>
              <a:lstStyle/>
              <a:p>
                <a:pPr algn="ctr">
                  <a:defRPr/>
                </a:pPr>
                <a:endParaRPr lang="zh-CN" altLang="en-US" sz="1200" kern="0">
                  <a:solidFill>
                    <a:sysClr val="window" lastClr="FFFFFF"/>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grpSp>
        <p:sp>
          <p:nvSpPr>
            <p:cNvPr id="24" name="Rectangle 42"/>
            <p:cNvSpPr/>
            <p:nvPr/>
          </p:nvSpPr>
          <p:spPr>
            <a:xfrm>
              <a:off x="2749524" y="4821499"/>
              <a:ext cx="2171170" cy="1073511"/>
            </a:xfrm>
            <a:prstGeom prst="rect">
              <a:avLst/>
            </a:prstGeom>
            <a:noFill/>
            <a:ln w="12700" cap="flat" cmpd="sng" algn="ctr">
              <a:noFill/>
              <a:prstDash val="solid"/>
            </a:ln>
            <a:effectLst/>
          </p:spPr>
          <p:txBody>
            <a:bodyPr lIns="91440" tIns="0" rIns="91440" bIns="0" rtlCol="0" anchor="t"/>
            <a:lstStyle/>
            <a:p>
              <a:pPr algn="ctr">
                <a:defRPr/>
              </a:pPr>
              <a:r>
                <a:rPr lang="zh-CN" altLang="en-US" sz="1400"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r>
                <a:rPr lang="en-US" altLang="zh-CN" sz="1400"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 </a:t>
              </a:r>
              <a:endParaRPr lang="en-US" sz="1400"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5" name="文本框 24"/>
            <p:cNvSpPr txBox="1"/>
            <p:nvPr/>
          </p:nvSpPr>
          <p:spPr>
            <a:xfrm>
              <a:off x="3247845" y="4171429"/>
              <a:ext cx="1210588" cy="400110"/>
            </a:xfrm>
            <a:prstGeom prst="rect">
              <a:avLst/>
            </a:prstGeom>
            <a:noFill/>
          </p:spPr>
          <p:txBody>
            <a:bodyPr wrap="none" rtlCol="0">
              <a:spAutoFit/>
            </a:bodyPr>
            <a:lstStyle/>
            <a:p>
              <a:r>
                <a:rPr lang="zh-CN" altLang="en-US" sz="2000" dirty="0" smtClean="0">
                  <a:solidFill>
                    <a:schemeClr val="tx1">
                      <a:lumMod val="75000"/>
                      <a:lumOff val="2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标题文本</a:t>
              </a:r>
              <a:endParaRPr lang="zh-CN" altLang="en-US" sz="2000" dirty="0">
                <a:solidFill>
                  <a:schemeClr val="tx1">
                    <a:lumMod val="75000"/>
                    <a:lumOff val="2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6" name="Rectangle 42"/>
            <p:cNvSpPr/>
            <p:nvPr/>
          </p:nvSpPr>
          <p:spPr>
            <a:xfrm>
              <a:off x="4866505" y="4821499"/>
              <a:ext cx="2171170" cy="1073511"/>
            </a:xfrm>
            <a:prstGeom prst="rect">
              <a:avLst/>
            </a:prstGeom>
            <a:noFill/>
            <a:ln w="12700" cap="flat" cmpd="sng" algn="ctr">
              <a:noFill/>
              <a:prstDash val="solid"/>
            </a:ln>
            <a:effectLst/>
          </p:spPr>
          <p:txBody>
            <a:bodyPr lIns="91440" tIns="0" rIns="91440" bIns="0" rtlCol="0" anchor="t"/>
            <a:lstStyle/>
            <a:p>
              <a:pPr algn="ctr">
                <a:defRPr/>
              </a:pPr>
              <a:r>
                <a:rPr lang="zh-CN" altLang="en-US" sz="1400"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r>
                <a:rPr lang="en-US" altLang="zh-CN" sz="1400"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 </a:t>
              </a:r>
              <a:endParaRPr lang="en-US" sz="1400"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7" name="文本框 26"/>
            <p:cNvSpPr txBox="1"/>
            <p:nvPr/>
          </p:nvSpPr>
          <p:spPr>
            <a:xfrm>
              <a:off x="5364826" y="4171429"/>
              <a:ext cx="1210588" cy="400110"/>
            </a:xfrm>
            <a:prstGeom prst="rect">
              <a:avLst/>
            </a:prstGeom>
            <a:noFill/>
          </p:spPr>
          <p:txBody>
            <a:bodyPr wrap="none" rtlCol="0">
              <a:spAutoFit/>
            </a:bodyPr>
            <a:lstStyle/>
            <a:p>
              <a:r>
                <a:rPr lang="zh-CN" altLang="en-US" sz="2000" dirty="0" smtClean="0">
                  <a:solidFill>
                    <a:schemeClr val="tx1">
                      <a:lumMod val="75000"/>
                      <a:lumOff val="2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标题文本</a:t>
              </a:r>
              <a:endParaRPr lang="zh-CN" altLang="en-US" sz="2000" dirty="0">
                <a:solidFill>
                  <a:schemeClr val="tx1">
                    <a:lumMod val="75000"/>
                    <a:lumOff val="2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8" name="Rectangle 42"/>
            <p:cNvSpPr/>
            <p:nvPr/>
          </p:nvSpPr>
          <p:spPr>
            <a:xfrm>
              <a:off x="7126387" y="4821499"/>
              <a:ext cx="2171170" cy="1073511"/>
            </a:xfrm>
            <a:prstGeom prst="rect">
              <a:avLst/>
            </a:prstGeom>
            <a:noFill/>
            <a:ln w="12700" cap="flat" cmpd="sng" algn="ctr">
              <a:noFill/>
              <a:prstDash val="solid"/>
            </a:ln>
            <a:effectLst/>
          </p:spPr>
          <p:txBody>
            <a:bodyPr lIns="91440" tIns="0" rIns="91440" bIns="0" rtlCol="0" anchor="t"/>
            <a:lstStyle/>
            <a:p>
              <a:pPr algn="ctr">
                <a:defRPr/>
              </a:pPr>
              <a:r>
                <a:rPr lang="zh-CN" altLang="en-US" sz="1400"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r>
                <a:rPr lang="en-US" altLang="zh-CN" sz="1400"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 </a:t>
              </a:r>
              <a:endParaRPr lang="en-US" sz="1400"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9" name="文本框 28"/>
            <p:cNvSpPr txBox="1"/>
            <p:nvPr/>
          </p:nvSpPr>
          <p:spPr>
            <a:xfrm>
              <a:off x="7624708" y="4171429"/>
              <a:ext cx="1210588" cy="400110"/>
            </a:xfrm>
            <a:prstGeom prst="rect">
              <a:avLst/>
            </a:prstGeom>
            <a:noFill/>
          </p:spPr>
          <p:txBody>
            <a:bodyPr wrap="none" rtlCol="0">
              <a:spAutoFit/>
            </a:bodyPr>
            <a:lstStyle/>
            <a:p>
              <a:r>
                <a:rPr lang="zh-CN" altLang="en-US" sz="2000" dirty="0" smtClean="0">
                  <a:solidFill>
                    <a:schemeClr val="tx1">
                      <a:lumMod val="75000"/>
                      <a:lumOff val="2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标题文本</a:t>
              </a:r>
              <a:endParaRPr lang="zh-CN" altLang="en-US" sz="2000" dirty="0">
                <a:solidFill>
                  <a:schemeClr val="tx1">
                    <a:lumMod val="75000"/>
                    <a:lumOff val="2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grpSp>
    </p:spTree>
    <p:extLst>
      <p:ext uri="{BB962C8B-B14F-4D97-AF65-F5344CB8AC3E}">
        <p14:creationId xmlns:p14="http://schemas.microsoft.com/office/powerpoint/2010/main" val="1961458641"/>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BFBFB"/>
        </a:solidFill>
        <a:effectLst/>
      </p:bgPr>
    </p:bg>
    <p:spTree>
      <p:nvGrpSpPr>
        <p:cNvPr id="1" name=""/>
        <p:cNvGrpSpPr/>
        <p:nvPr/>
      </p:nvGrpSpPr>
      <p:grpSpPr>
        <a:xfrm>
          <a:off x="0" y="0"/>
          <a:ext cx="0" cy="0"/>
          <a:chOff x="0" y="0"/>
          <a:chExt cx="0" cy="0"/>
        </a:xfrm>
      </p:grpSpPr>
      <p:grpSp>
        <p:nvGrpSpPr>
          <p:cNvPr id="12" name="组合 11"/>
          <p:cNvGrpSpPr/>
          <p:nvPr/>
        </p:nvGrpSpPr>
        <p:grpSpPr>
          <a:xfrm>
            <a:off x="-2081671" y="0"/>
            <a:ext cx="15045831" cy="6873240"/>
            <a:chOff x="-2081671" y="0"/>
            <a:chExt cx="15045831" cy="6873240"/>
          </a:xfrm>
        </p:grpSpPr>
        <p:pic>
          <p:nvPicPr>
            <p:cNvPr id="6" name="图片 5"/>
            <p:cNvPicPr>
              <a:picLocks noChangeAspect="1"/>
            </p:cNvPicPr>
            <p:nvPr/>
          </p:nvPicPr>
          <p:blipFill rotWithShape="1">
            <a:blip r:embed="rId5">
              <a:extLst>
                <a:ext uri="{28A0092B-C50C-407E-A947-70E740481C1C}">
                  <a14:useLocalDpi xmlns:a14="http://schemas.microsoft.com/office/drawing/2010/main" val="0"/>
                </a:ext>
              </a:extLst>
            </a:blip>
            <a:srcRect r="74164"/>
            <a:stretch/>
          </p:blipFill>
          <p:spPr>
            <a:xfrm flipH="1">
              <a:off x="9310675" y="0"/>
              <a:ext cx="3653485" cy="6847840"/>
            </a:xfrm>
            <a:prstGeom prst="rect">
              <a:avLst/>
            </a:prstGeom>
          </p:spPr>
        </p:pic>
        <p:pic>
          <p:nvPicPr>
            <p:cNvPr id="7" name="图片 6"/>
            <p:cNvPicPr>
              <a:picLocks noChangeAspect="1"/>
            </p:cNvPicPr>
            <p:nvPr/>
          </p:nvPicPr>
          <p:blipFill rotWithShape="1">
            <a:blip r:embed="rId5">
              <a:extLst>
                <a:ext uri="{28A0092B-C50C-407E-A947-70E740481C1C}">
                  <a14:useLocalDpi xmlns:a14="http://schemas.microsoft.com/office/drawing/2010/main" val="0"/>
                </a:ext>
              </a:extLst>
            </a:blip>
            <a:srcRect l="66138" t="34074" r="-279"/>
            <a:stretch/>
          </p:blipFill>
          <p:spPr>
            <a:xfrm flipH="1">
              <a:off x="-2081671" y="2352040"/>
              <a:ext cx="4835029" cy="4521200"/>
            </a:xfrm>
            <a:prstGeom prst="rect">
              <a:avLst/>
            </a:prstGeom>
          </p:spPr>
        </p:pic>
        <p:grpSp>
          <p:nvGrpSpPr>
            <p:cNvPr id="8" name="组合 7"/>
            <p:cNvGrpSpPr/>
            <p:nvPr/>
          </p:nvGrpSpPr>
          <p:grpSpPr>
            <a:xfrm>
              <a:off x="308755" y="213360"/>
              <a:ext cx="574475" cy="496450"/>
              <a:chOff x="3631075" y="2611342"/>
              <a:chExt cx="668272" cy="577508"/>
            </a:xfrm>
          </p:grpSpPr>
          <p:sp>
            <p:nvSpPr>
              <p:cNvPr id="9" name="MH_Number_1">
                <a:hlinkClick r:id="rId6" action="ppaction://hlinksldjump"/>
              </p:cNvPr>
              <p:cNvSpPr/>
              <p:nvPr>
                <p:custDataLst>
                  <p:tags r:id="rId1"/>
                </p:custDataLst>
              </p:nvPr>
            </p:nvSpPr>
            <p:spPr>
              <a:xfrm rot="19752126">
                <a:off x="3631075" y="2633676"/>
                <a:ext cx="651438" cy="555174"/>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MH_Number_1">
                <a:hlinkClick r:id="rId6" action="ppaction://hlinksldjump"/>
              </p:cNvPr>
              <p:cNvSpPr/>
              <p:nvPr>
                <p:custDataLst>
                  <p:tags r:id="rId2"/>
                </p:custDataLst>
              </p:nvPr>
            </p:nvSpPr>
            <p:spPr>
              <a:xfrm rot="19752126">
                <a:off x="3761903" y="2611342"/>
                <a:ext cx="537444" cy="458025"/>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fontScale="92500" lnSpcReduction="20000"/>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1" name="文本框 10"/>
            <p:cNvSpPr txBox="1"/>
            <p:nvPr/>
          </p:nvSpPr>
          <p:spPr>
            <a:xfrm>
              <a:off x="1300480" y="209574"/>
              <a:ext cx="2621280" cy="523220"/>
            </a:xfrm>
            <a:prstGeom prst="rect">
              <a:avLst/>
            </a:prstGeom>
            <a:noFill/>
          </p:spPr>
          <p:txBody>
            <a:bodyPr wrap="square" rtlCol="0">
              <a:spAutoFit/>
            </a:bodyPr>
            <a:lstStyle/>
            <a:p>
              <a:r>
                <a:rPr lang="zh-CN" altLang="en-US" sz="2800" spc="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个人信息</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4" name="组合 3"/>
          <p:cNvGrpSpPr/>
          <p:nvPr/>
        </p:nvGrpSpPr>
        <p:grpSpPr>
          <a:xfrm>
            <a:off x="1957387" y="1412240"/>
            <a:ext cx="7786054" cy="4051320"/>
            <a:chOff x="1937067" y="1717040"/>
            <a:chExt cx="7786054" cy="4051320"/>
          </a:xfrm>
        </p:grpSpPr>
        <p:sp>
          <p:nvSpPr>
            <p:cNvPr id="13" name="矩形 12"/>
            <p:cNvSpPr/>
            <p:nvPr/>
          </p:nvSpPr>
          <p:spPr>
            <a:xfrm>
              <a:off x="1937067" y="2352040"/>
              <a:ext cx="7786054" cy="3416320"/>
            </a:xfrm>
            <a:prstGeom prst="rect">
              <a:avLst/>
            </a:prstGeom>
          </p:spPr>
          <p:txBody>
            <a:bodyPr wrap="square">
              <a:spAutoFit/>
            </a:bodyPr>
            <a:lstStyle/>
            <a:p>
              <a:pPr algn="ctr">
                <a:lnSpc>
                  <a:spcPct val="200000"/>
                </a:lnSpc>
                <a:defRPr/>
              </a:pPr>
              <a:r>
                <a:rPr lang="en-US" altLang="zh-CN" kern="100" dirty="0">
                  <a:latin typeface="Auraka方黑檀" panose="02020700000000000000" pitchFamily="18" charset="-128"/>
                  <a:ea typeface="Auraka方黑檀" panose="02020700000000000000" pitchFamily="18" charset="-128"/>
                  <a:cs typeface="Times New Roman" panose="02020603050405020304" pitchFamily="18" charset="0"/>
                </a:rPr>
                <a:t> </a:t>
              </a:r>
              <a:r>
                <a:rPr lang="zh-CN" altLang="en-US"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a:t>
              </a:r>
              <a:r>
                <a:rPr lang="zh-CN" altLang="en-US"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文本。</a:t>
              </a:r>
              <a:r>
                <a:rPr lang="zh-CN" altLang="en-US"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a:t>
              </a:r>
              <a:r>
                <a:rPr lang="zh-CN" altLang="en-US"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文本</a:t>
              </a:r>
              <a:r>
                <a:rPr lang="zh-CN" altLang="en-US"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r>
                <a:rPr lang="en-US" altLang="zh-CN"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 </a:t>
              </a:r>
              <a:r>
                <a:rPr lang="zh-CN" altLang="en-US"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a:t>
              </a:r>
              <a:r>
                <a:rPr lang="zh-CN" altLang="en-US"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此处更换文本，点击此处更换</a:t>
              </a:r>
              <a:r>
                <a:rPr lang="zh-CN" altLang="en-US"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文本</a:t>
              </a:r>
              <a:r>
                <a:rPr lang="zh-CN" altLang="en-US"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a:t>
              </a:r>
              <a:r>
                <a:rPr lang="zh-CN" altLang="en-US"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文本。</a:t>
              </a:r>
              <a:r>
                <a:rPr lang="zh-CN" altLang="en-US"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r>
                <a:rPr lang="en-US" altLang="zh-CN"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 </a:t>
              </a:r>
              <a:r>
                <a:rPr lang="zh-CN" altLang="en-US"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a:t>
              </a:r>
              <a:r>
                <a:rPr lang="zh-CN" altLang="en-US"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r>
                <a:rPr lang="en-US" altLang="zh-CN"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 </a:t>
              </a:r>
              <a:r>
                <a:rPr lang="zh-CN" altLang="en-US"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a:t>
              </a:r>
              <a:r>
                <a:rPr lang="zh-CN" altLang="en-US"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a:t>
              </a:r>
              <a:r>
                <a:rPr lang="zh-CN" altLang="en-US"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文本。</a:t>
              </a:r>
              <a:r>
                <a:rPr lang="zh-CN" altLang="en-US"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r>
                <a:rPr lang="en-US" altLang="zh-CN"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 </a:t>
              </a:r>
              <a:r>
                <a:rPr lang="zh-CN" altLang="en-US"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a:t>
              </a:r>
              <a:r>
                <a:rPr lang="zh-CN" altLang="en-US"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r>
                <a:rPr lang="en-US" altLang="zh-CN" kern="0" dirty="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 </a:t>
              </a:r>
            </a:p>
          </p:txBody>
        </p:sp>
        <p:sp>
          <p:nvSpPr>
            <p:cNvPr id="2" name="文本框 1"/>
            <p:cNvSpPr txBox="1"/>
            <p:nvPr/>
          </p:nvSpPr>
          <p:spPr>
            <a:xfrm>
              <a:off x="4560094" y="1717040"/>
              <a:ext cx="2540000" cy="461665"/>
            </a:xfrm>
            <a:prstGeom prst="rect">
              <a:avLst/>
            </a:prstGeom>
            <a:noFill/>
          </p:spPr>
          <p:txBody>
            <a:bodyPr wrap="square" rtlCol="0">
              <a:spAutoFit/>
            </a:bodyPr>
            <a:lstStyle/>
            <a:p>
              <a:pPr algn="ctr"/>
              <a:r>
                <a:rPr lang="zh-CN" altLang="en-US" sz="2400" b="1" dirty="0" smtClean="0">
                  <a:latin typeface="锐字工房云字库细圆GBK" panose="02010604000000000000" pitchFamily="2" charset="-122"/>
                  <a:ea typeface="锐字工房云字库细圆GBK" panose="02010604000000000000" pitchFamily="2" charset="-122"/>
                </a:rPr>
                <a:t>点击输入标题</a:t>
              </a:r>
              <a:endParaRPr lang="zh-CN" altLang="en-US" sz="2400" b="1" dirty="0">
                <a:latin typeface="锐字工房云字库细圆GBK" panose="02010604000000000000" pitchFamily="2" charset="-122"/>
                <a:ea typeface="锐字工房云字库细圆GBK" panose="02010604000000000000" pitchFamily="2" charset="-122"/>
              </a:endParaRPr>
            </a:p>
          </p:txBody>
        </p:sp>
      </p:grpSp>
    </p:spTree>
    <p:extLst>
      <p:ext uri="{BB962C8B-B14F-4D97-AF65-F5344CB8AC3E}">
        <p14:creationId xmlns:p14="http://schemas.microsoft.com/office/powerpoint/2010/main" val="288366249"/>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BFBFB"/>
        </a:solidFill>
        <a:effectLst/>
      </p:bgPr>
    </p:bg>
    <p:spTree>
      <p:nvGrpSpPr>
        <p:cNvPr id="1" name=""/>
        <p:cNvGrpSpPr/>
        <p:nvPr/>
      </p:nvGrpSpPr>
      <p:grpSpPr>
        <a:xfrm>
          <a:off x="0" y="0"/>
          <a:ext cx="0" cy="0"/>
          <a:chOff x="0" y="0"/>
          <a:chExt cx="0" cy="0"/>
        </a:xfrm>
      </p:grpSpPr>
      <p:grpSp>
        <p:nvGrpSpPr>
          <p:cNvPr id="12" name="组合 11"/>
          <p:cNvGrpSpPr/>
          <p:nvPr/>
        </p:nvGrpSpPr>
        <p:grpSpPr>
          <a:xfrm>
            <a:off x="-2081671" y="0"/>
            <a:ext cx="15045831" cy="6873240"/>
            <a:chOff x="-2081671" y="0"/>
            <a:chExt cx="15045831" cy="6873240"/>
          </a:xfrm>
        </p:grpSpPr>
        <p:pic>
          <p:nvPicPr>
            <p:cNvPr id="6" name="图片 5"/>
            <p:cNvPicPr>
              <a:picLocks noChangeAspect="1"/>
            </p:cNvPicPr>
            <p:nvPr/>
          </p:nvPicPr>
          <p:blipFill rotWithShape="1">
            <a:blip r:embed="rId5">
              <a:extLst>
                <a:ext uri="{28A0092B-C50C-407E-A947-70E740481C1C}">
                  <a14:useLocalDpi xmlns:a14="http://schemas.microsoft.com/office/drawing/2010/main" val="0"/>
                </a:ext>
              </a:extLst>
            </a:blip>
            <a:srcRect r="74164"/>
            <a:stretch/>
          </p:blipFill>
          <p:spPr>
            <a:xfrm flipH="1">
              <a:off x="9310675" y="0"/>
              <a:ext cx="3653485" cy="6847840"/>
            </a:xfrm>
            <a:prstGeom prst="rect">
              <a:avLst/>
            </a:prstGeom>
          </p:spPr>
        </p:pic>
        <p:pic>
          <p:nvPicPr>
            <p:cNvPr id="7" name="图片 6"/>
            <p:cNvPicPr>
              <a:picLocks noChangeAspect="1"/>
            </p:cNvPicPr>
            <p:nvPr/>
          </p:nvPicPr>
          <p:blipFill rotWithShape="1">
            <a:blip r:embed="rId5">
              <a:extLst>
                <a:ext uri="{28A0092B-C50C-407E-A947-70E740481C1C}">
                  <a14:useLocalDpi xmlns:a14="http://schemas.microsoft.com/office/drawing/2010/main" val="0"/>
                </a:ext>
              </a:extLst>
            </a:blip>
            <a:srcRect l="66138" t="34074" r="-279"/>
            <a:stretch/>
          </p:blipFill>
          <p:spPr>
            <a:xfrm flipH="1">
              <a:off x="-2081671" y="2352040"/>
              <a:ext cx="4835029" cy="4521200"/>
            </a:xfrm>
            <a:prstGeom prst="rect">
              <a:avLst/>
            </a:prstGeom>
          </p:spPr>
        </p:pic>
        <p:grpSp>
          <p:nvGrpSpPr>
            <p:cNvPr id="8" name="组合 7"/>
            <p:cNvGrpSpPr/>
            <p:nvPr/>
          </p:nvGrpSpPr>
          <p:grpSpPr>
            <a:xfrm>
              <a:off x="308755" y="213360"/>
              <a:ext cx="574475" cy="496450"/>
              <a:chOff x="3631075" y="2611342"/>
              <a:chExt cx="668272" cy="577508"/>
            </a:xfrm>
          </p:grpSpPr>
          <p:sp>
            <p:nvSpPr>
              <p:cNvPr id="9" name="MH_Number_1">
                <a:hlinkClick r:id="rId6" action="ppaction://hlinksldjump"/>
              </p:cNvPr>
              <p:cNvSpPr/>
              <p:nvPr>
                <p:custDataLst>
                  <p:tags r:id="rId1"/>
                </p:custDataLst>
              </p:nvPr>
            </p:nvSpPr>
            <p:spPr>
              <a:xfrm rot="19752126">
                <a:off x="3631075" y="2633676"/>
                <a:ext cx="651438" cy="555174"/>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MH_Number_1">
                <a:hlinkClick r:id="rId6" action="ppaction://hlinksldjump"/>
              </p:cNvPr>
              <p:cNvSpPr/>
              <p:nvPr>
                <p:custDataLst>
                  <p:tags r:id="rId2"/>
                </p:custDataLst>
              </p:nvPr>
            </p:nvSpPr>
            <p:spPr>
              <a:xfrm rot="19752126">
                <a:off x="3761903" y="2611342"/>
                <a:ext cx="537444" cy="458025"/>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fontScale="92500" lnSpcReduction="20000"/>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1" name="文本框 10"/>
            <p:cNvSpPr txBox="1"/>
            <p:nvPr/>
          </p:nvSpPr>
          <p:spPr>
            <a:xfrm>
              <a:off x="1300480" y="209574"/>
              <a:ext cx="2621280" cy="523220"/>
            </a:xfrm>
            <a:prstGeom prst="rect">
              <a:avLst/>
            </a:prstGeom>
            <a:noFill/>
          </p:spPr>
          <p:txBody>
            <a:bodyPr wrap="square" rtlCol="0">
              <a:spAutoFit/>
            </a:bodyPr>
            <a:lstStyle/>
            <a:p>
              <a:r>
                <a:rPr lang="zh-CN" altLang="en-US" sz="2800" spc="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个人信息</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3" name="06e027e9-a3ba-4bea-ae9b-2264a6538e97"/>
          <p:cNvGrpSpPr>
            <a:grpSpLocks noChangeAspect="1"/>
          </p:cNvGrpSpPr>
          <p:nvPr/>
        </p:nvGrpSpPr>
        <p:grpSpPr>
          <a:xfrm>
            <a:off x="2346960" y="1853110"/>
            <a:ext cx="7172960" cy="3141620"/>
            <a:chOff x="731404" y="1906178"/>
            <a:chExt cx="10765196" cy="4714947"/>
          </a:xfrm>
        </p:grpSpPr>
        <p:sp>
          <p:nvSpPr>
            <p:cNvPr id="14" name="íślíḋè-Block Arc 4"/>
            <p:cNvSpPr>
              <a:spLocks noChangeAspect="1"/>
            </p:cNvSpPr>
            <p:nvPr/>
          </p:nvSpPr>
          <p:spPr>
            <a:xfrm rot="10800000">
              <a:off x="753786" y="1906178"/>
              <a:ext cx="2312632" cy="2399161"/>
            </a:xfrm>
            <a:prstGeom prst="blockArc">
              <a:avLst>
                <a:gd name="adj1" fmla="val 10800000"/>
                <a:gd name="adj2" fmla="val 0"/>
                <a:gd name="adj3" fmla="val 9694"/>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15" name="íślíḋè-Block Arc 5"/>
            <p:cNvSpPr>
              <a:spLocks noChangeAspect="1"/>
            </p:cNvSpPr>
            <p:nvPr/>
          </p:nvSpPr>
          <p:spPr>
            <a:xfrm>
              <a:off x="2846735" y="1906178"/>
              <a:ext cx="2312632" cy="2399161"/>
            </a:xfrm>
            <a:prstGeom prst="blockArc">
              <a:avLst>
                <a:gd name="adj1" fmla="val 10800000"/>
                <a:gd name="adj2" fmla="val 0"/>
                <a:gd name="adj3" fmla="val 9694"/>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16" name="íślíḋè-Block Arc 6"/>
            <p:cNvSpPr>
              <a:spLocks noChangeAspect="1"/>
            </p:cNvSpPr>
            <p:nvPr/>
          </p:nvSpPr>
          <p:spPr>
            <a:xfrm rot="10800000">
              <a:off x="4939684" y="1906179"/>
              <a:ext cx="2312632" cy="2399161"/>
            </a:xfrm>
            <a:prstGeom prst="blockArc">
              <a:avLst>
                <a:gd name="adj1" fmla="val 10800000"/>
                <a:gd name="adj2" fmla="val 0"/>
                <a:gd name="adj3" fmla="val 9694"/>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17" name="íślíḋè-Block Arc 7"/>
            <p:cNvSpPr>
              <a:spLocks noChangeAspect="1"/>
            </p:cNvSpPr>
            <p:nvPr/>
          </p:nvSpPr>
          <p:spPr>
            <a:xfrm>
              <a:off x="7032634" y="1906181"/>
              <a:ext cx="2312632" cy="2399161"/>
            </a:xfrm>
            <a:prstGeom prst="blockArc">
              <a:avLst>
                <a:gd name="adj1" fmla="val 10800000"/>
                <a:gd name="adj2" fmla="val 0"/>
                <a:gd name="adj3" fmla="val 9694"/>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18" name="íślíḋè-Block Arc 8"/>
            <p:cNvSpPr>
              <a:spLocks noChangeAspect="1"/>
            </p:cNvSpPr>
            <p:nvPr/>
          </p:nvSpPr>
          <p:spPr>
            <a:xfrm>
              <a:off x="753786" y="1906178"/>
              <a:ext cx="2312632" cy="2399161"/>
            </a:xfrm>
            <a:prstGeom prst="blockArc">
              <a:avLst>
                <a:gd name="adj1" fmla="val 10800000"/>
                <a:gd name="adj2" fmla="val 0"/>
                <a:gd name="adj3" fmla="val 9694"/>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19" name="íślíḋè-Block Arc 9"/>
            <p:cNvSpPr>
              <a:spLocks noChangeAspect="1"/>
            </p:cNvSpPr>
            <p:nvPr/>
          </p:nvSpPr>
          <p:spPr>
            <a:xfrm rot="10800000">
              <a:off x="9125583" y="1906181"/>
              <a:ext cx="2312632" cy="2399161"/>
            </a:xfrm>
            <a:prstGeom prst="blockArc">
              <a:avLst>
                <a:gd name="adj1" fmla="val 10800000"/>
                <a:gd name="adj2" fmla="val 0"/>
                <a:gd name="adj3" fmla="val 9694"/>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0" name="íślíḋè-Block Arc 10"/>
            <p:cNvSpPr>
              <a:spLocks noChangeAspect="1"/>
            </p:cNvSpPr>
            <p:nvPr/>
          </p:nvSpPr>
          <p:spPr>
            <a:xfrm rot="10800000">
              <a:off x="2846735" y="1906178"/>
              <a:ext cx="2312632" cy="2399161"/>
            </a:xfrm>
            <a:prstGeom prst="blockArc">
              <a:avLst>
                <a:gd name="adj1" fmla="val 10800000"/>
                <a:gd name="adj2" fmla="val 0"/>
                <a:gd name="adj3" fmla="val 9694"/>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1" name="íślíḋè-Block Arc 11"/>
            <p:cNvSpPr>
              <a:spLocks noChangeAspect="1"/>
            </p:cNvSpPr>
            <p:nvPr/>
          </p:nvSpPr>
          <p:spPr>
            <a:xfrm rot="10800000">
              <a:off x="7032634" y="1906181"/>
              <a:ext cx="2312632" cy="2399161"/>
            </a:xfrm>
            <a:prstGeom prst="blockArc">
              <a:avLst>
                <a:gd name="adj1" fmla="val 10800000"/>
                <a:gd name="adj2" fmla="val 0"/>
                <a:gd name="adj3" fmla="val 9694"/>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2" name="íślíḋè-Block Arc 12"/>
            <p:cNvSpPr>
              <a:spLocks noChangeAspect="1"/>
            </p:cNvSpPr>
            <p:nvPr/>
          </p:nvSpPr>
          <p:spPr>
            <a:xfrm>
              <a:off x="4939684" y="1906179"/>
              <a:ext cx="2312632" cy="2399161"/>
            </a:xfrm>
            <a:prstGeom prst="blockArc">
              <a:avLst>
                <a:gd name="adj1" fmla="val 10800000"/>
                <a:gd name="adj2" fmla="val 0"/>
                <a:gd name="adj3" fmla="val 9694"/>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3" name="íślíḋè-Block Arc 13"/>
            <p:cNvSpPr>
              <a:spLocks noChangeAspect="1"/>
            </p:cNvSpPr>
            <p:nvPr/>
          </p:nvSpPr>
          <p:spPr>
            <a:xfrm>
              <a:off x="9125583" y="1906181"/>
              <a:ext cx="2312632" cy="2399161"/>
            </a:xfrm>
            <a:prstGeom prst="blockArc">
              <a:avLst>
                <a:gd name="adj1" fmla="val 10800000"/>
                <a:gd name="adj2" fmla="val 0"/>
                <a:gd name="adj3" fmla="val 9694"/>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4" name="íślíḋè-Freeform: Shape 14"/>
            <p:cNvSpPr>
              <a:spLocks/>
            </p:cNvSpPr>
            <p:nvPr/>
          </p:nvSpPr>
          <p:spPr bwMode="auto">
            <a:xfrm>
              <a:off x="1669775" y="2846239"/>
              <a:ext cx="463741" cy="465115"/>
            </a:xfrm>
            <a:custGeom>
              <a:avLst/>
              <a:gdLst>
                <a:gd name="T0" fmla="*/ 107 w 185"/>
                <a:gd name="T1" fmla="*/ 144 h 186"/>
                <a:gd name="T2" fmla="*/ 30 w 185"/>
                <a:gd name="T3" fmla="*/ 135 h 186"/>
                <a:gd name="T4" fmla="*/ 116 w 185"/>
                <a:gd name="T5" fmla="*/ 101 h 186"/>
                <a:gd name="T6" fmla="*/ 25 w 185"/>
                <a:gd name="T7" fmla="*/ 110 h 186"/>
                <a:gd name="T8" fmla="*/ 116 w 185"/>
                <a:gd name="T9" fmla="*/ 101 h 186"/>
                <a:gd name="T10" fmla="*/ 36 w 185"/>
                <a:gd name="T11" fmla="*/ 85 h 186"/>
                <a:gd name="T12" fmla="*/ 113 w 185"/>
                <a:gd name="T13" fmla="*/ 93 h 186"/>
                <a:gd name="T14" fmla="*/ 71 w 185"/>
                <a:gd name="T15" fmla="*/ 68 h 186"/>
                <a:gd name="T16" fmla="*/ 98 w 185"/>
                <a:gd name="T17" fmla="*/ 76 h 186"/>
                <a:gd name="T18" fmla="*/ 71 w 185"/>
                <a:gd name="T19" fmla="*/ 160 h 186"/>
                <a:gd name="T20" fmla="*/ 45 w 185"/>
                <a:gd name="T21" fmla="*/ 152 h 186"/>
                <a:gd name="T22" fmla="*/ 169 w 185"/>
                <a:gd name="T23" fmla="*/ 42 h 186"/>
                <a:gd name="T24" fmla="*/ 42 w 185"/>
                <a:gd name="T25" fmla="*/ 25 h 186"/>
                <a:gd name="T26" fmla="*/ 38 w 185"/>
                <a:gd name="T27" fmla="*/ 0 h 186"/>
                <a:gd name="T28" fmla="*/ 34 w 185"/>
                <a:gd name="T29" fmla="*/ 25 h 186"/>
                <a:gd name="T30" fmla="*/ 17 w 185"/>
                <a:gd name="T31" fmla="*/ 42 h 186"/>
                <a:gd name="T32" fmla="*/ 0 w 185"/>
                <a:gd name="T33" fmla="*/ 169 h 186"/>
                <a:gd name="T34" fmla="*/ 169 w 185"/>
                <a:gd name="T35" fmla="*/ 186 h 186"/>
                <a:gd name="T36" fmla="*/ 185 w 185"/>
                <a:gd name="T37" fmla="*/ 59 h 186"/>
                <a:gd name="T38" fmla="*/ 135 w 185"/>
                <a:gd name="T39" fmla="*/ 177 h 186"/>
                <a:gd name="T40" fmla="*/ 8 w 185"/>
                <a:gd name="T41" fmla="*/ 169 h 186"/>
                <a:gd name="T42" fmla="*/ 17 w 185"/>
                <a:gd name="T43" fmla="*/ 51 h 186"/>
                <a:gd name="T44" fmla="*/ 135 w 185"/>
                <a:gd name="T45" fmla="*/ 177 h 186"/>
                <a:gd name="T46" fmla="*/ 169 w 185"/>
                <a:gd name="T47" fmla="*/ 177 h 186"/>
                <a:gd name="T48" fmla="*/ 143 w 185"/>
                <a:gd name="T49" fmla="*/ 51 h 186"/>
                <a:gd name="T50" fmla="*/ 177 w 185"/>
                <a:gd name="T51" fmla="*/ 59 h 186"/>
                <a:gd name="T52" fmla="*/ 116 w 185"/>
                <a:gd name="T53" fmla="*/ 127 h 186"/>
                <a:gd name="T54" fmla="*/ 25 w 185"/>
                <a:gd name="T55" fmla="*/ 118 h 186"/>
                <a:gd name="T56" fmla="*/ 116 w 185"/>
                <a:gd name="T57" fmla="*/ 127 h 186"/>
                <a:gd name="T58" fmla="*/ 152 w 185"/>
                <a:gd name="T59" fmla="*/ 85 h 186"/>
                <a:gd name="T60" fmla="*/ 169 w 185"/>
                <a:gd name="T61" fmla="*/ 85 h 186"/>
                <a:gd name="T62" fmla="*/ 160 w 185"/>
                <a:gd name="T63" fmla="*/ 135 h 186"/>
                <a:gd name="T64" fmla="*/ 160 w 185"/>
                <a:gd name="T65" fmla="*/ 144 h 186"/>
                <a:gd name="T66" fmla="*/ 160 w 185"/>
                <a:gd name="T67" fmla="*/ 135 h 186"/>
                <a:gd name="T68" fmla="*/ 156 w 185"/>
                <a:gd name="T69" fmla="*/ 114 h 186"/>
                <a:gd name="T70" fmla="*/ 164 w 185"/>
                <a:gd name="T71" fmla="*/ 114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5" h="186">
                  <a:moveTo>
                    <a:pt x="36" y="144"/>
                  </a:moveTo>
                  <a:cubicBezTo>
                    <a:pt x="107" y="144"/>
                    <a:pt x="107" y="144"/>
                    <a:pt x="107" y="144"/>
                  </a:cubicBezTo>
                  <a:cubicBezTo>
                    <a:pt x="109" y="141"/>
                    <a:pt x="111" y="138"/>
                    <a:pt x="113" y="135"/>
                  </a:cubicBezTo>
                  <a:cubicBezTo>
                    <a:pt x="30" y="135"/>
                    <a:pt x="30" y="135"/>
                    <a:pt x="30" y="135"/>
                  </a:cubicBezTo>
                  <a:cubicBezTo>
                    <a:pt x="32" y="138"/>
                    <a:pt x="34" y="141"/>
                    <a:pt x="36" y="144"/>
                  </a:cubicBezTo>
                  <a:close/>
                  <a:moveTo>
                    <a:pt x="116" y="101"/>
                  </a:moveTo>
                  <a:cubicBezTo>
                    <a:pt x="27" y="101"/>
                    <a:pt x="27" y="101"/>
                    <a:pt x="27" y="101"/>
                  </a:cubicBezTo>
                  <a:cubicBezTo>
                    <a:pt x="26" y="104"/>
                    <a:pt x="26" y="107"/>
                    <a:pt x="25" y="110"/>
                  </a:cubicBezTo>
                  <a:cubicBezTo>
                    <a:pt x="118" y="110"/>
                    <a:pt x="118" y="110"/>
                    <a:pt x="118" y="110"/>
                  </a:cubicBezTo>
                  <a:cubicBezTo>
                    <a:pt x="117" y="107"/>
                    <a:pt x="117" y="104"/>
                    <a:pt x="116" y="101"/>
                  </a:cubicBezTo>
                  <a:close/>
                  <a:moveTo>
                    <a:pt x="107" y="85"/>
                  </a:moveTo>
                  <a:cubicBezTo>
                    <a:pt x="36" y="85"/>
                    <a:pt x="36" y="85"/>
                    <a:pt x="36" y="85"/>
                  </a:cubicBezTo>
                  <a:cubicBezTo>
                    <a:pt x="34" y="87"/>
                    <a:pt x="32" y="90"/>
                    <a:pt x="30" y="93"/>
                  </a:cubicBezTo>
                  <a:cubicBezTo>
                    <a:pt x="113" y="93"/>
                    <a:pt x="113" y="93"/>
                    <a:pt x="113" y="93"/>
                  </a:cubicBezTo>
                  <a:cubicBezTo>
                    <a:pt x="111" y="90"/>
                    <a:pt x="109" y="87"/>
                    <a:pt x="107" y="85"/>
                  </a:cubicBezTo>
                  <a:close/>
                  <a:moveTo>
                    <a:pt x="71" y="68"/>
                  </a:moveTo>
                  <a:cubicBezTo>
                    <a:pt x="62" y="68"/>
                    <a:pt x="53" y="71"/>
                    <a:pt x="45" y="76"/>
                  </a:cubicBezTo>
                  <a:cubicBezTo>
                    <a:pt x="98" y="76"/>
                    <a:pt x="98" y="76"/>
                    <a:pt x="98" y="76"/>
                  </a:cubicBezTo>
                  <a:cubicBezTo>
                    <a:pt x="90" y="71"/>
                    <a:pt x="81" y="68"/>
                    <a:pt x="71" y="68"/>
                  </a:cubicBezTo>
                  <a:close/>
                  <a:moveTo>
                    <a:pt x="71" y="160"/>
                  </a:moveTo>
                  <a:cubicBezTo>
                    <a:pt x="81" y="160"/>
                    <a:pt x="90" y="157"/>
                    <a:pt x="98" y="152"/>
                  </a:cubicBezTo>
                  <a:cubicBezTo>
                    <a:pt x="45" y="152"/>
                    <a:pt x="45" y="152"/>
                    <a:pt x="45" y="152"/>
                  </a:cubicBezTo>
                  <a:cubicBezTo>
                    <a:pt x="53" y="157"/>
                    <a:pt x="62" y="160"/>
                    <a:pt x="71" y="160"/>
                  </a:cubicBezTo>
                  <a:close/>
                  <a:moveTo>
                    <a:pt x="169" y="42"/>
                  </a:moveTo>
                  <a:cubicBezTo>
                    <a:pt x="42" y="42"/>
                    <a:pt x="42" y="42"/>
                    <a:pt x="42" y="42"/>
                  </a:cubicBezTo>
                  <a:cubicBezTo>
                    <a:pt x="42" y="25"/>
                    <a:pt x="42" y="25"/>
                    <a:pt x="42" y="25"/>
                  </a:cubicBezTo>
                  <a:cubicBezTo>
                    <a:pt x="47" y="23"/>
                    <a:pt x="50" y="18"/>
                    <a:pt x="50" y="13"/>
                  </a:cubicBezTo>
                  <a:cubicBezTo>
                    <a:pt x="50" y="6"/>
                    <a:pt x="45" y="0"/>
                    <a:pt x="38" y="0"/>
                  </a:cubicBezTo>
                  <a:cubicBezTo>
                    <a:pt x="31" y="0"/>
                    <a:pt x="25" y="6"/>
                    <a:pt x="25" y="13"/>
                  </a:cubicBezTo>
                  <a:cubicBezTo>
                    <a:pt x="25" y="18"/>
                    <a:pt x="29" y="23"/>
                    <a:pt x="34" y="25"/>
                  </a:cubicBezTo>
                  <a:cubicBezTo>
                    <a:pt x="34" y="42"/>
                    <a:pt x="34" y="42"/>
                    <a:pt x="34" y="42"/>
                  </a:cubicBezTo>
                  <a:cubicBezTo>
                    <a:pt x="17" y="42"/>
                    <a:pt x="17" y="42"/>
                    <a:pt x="17" y="42"/>
                  </a:cubicBezTo>
                  <a:cubicBezTo>
                    <a:pt x="7" y="42"/>
                    <a:pt x="0" y="50"/>
                    <a:pt x="0" y="59"/>
                  </a:cubicBezTo>
                  <a:cubicBezTo>
                    <a:pt x="0" y="169"/>
                    <a:pt x="0" y="169"/>
                    <a:pt x="0" y="169"/>
                  </a:cubicBezTo>
                  <a:cubicBezTo>
                    <a:pt x="0" y="178"/>
                    <a:pt x="7" y="186"/>
                    <a:pt x="17" y="186"/>
                  </a:cubicBezTo>
                  <a:cubicBezTo>
                    <a:pt x="169" y="186"/>
                    <a:pt x="169" y="186"/>
                    <a:pt x="169" y="186"/>
                  </a:cubicBezTo>
                  <a:cubicBezTo>
                    <a:pt x="178" y="186"/>
                    <a:pt x="185" y="178"/>
                    <a:pt x="185" y="169"/>
                  </a:cubicBezTo>
                  <a:cubicBezTo>
                    <a:pt x="185" y="59"/>
                    <a:pt x="185" y="59"/>
                    <a:pt x="185" y="59"/>
                  </a:cubicBezTo>
                  <a:cubicBezTo>
                    <a:pt x="185" y="50"/>
                    <a:pt x="178" y="42"/>
                    <a:pt x="169" y="42"/>
                  </a:cubicBezTo>
                  <a:close/>
                  <a:moveTo>
                    <a:pt x="135" y="177"/>
                  </a:moveTo>
                  <a:cubicBezTo>
                    <a:pt x="17" y="177"/>
                    <a:pt x="17" y="177"/>
                    <a:pt x="17" y="177"/>
                  </a:cubicBezTo>
                  <a:cubicBezTo>
                    <a:pt x="12" y="177"/>
                    <a:pt x="8" y="174"/>
                    <a:pt x="8" y="169"/>
                  </a:cubicBezTo>
                  <a:cubicBezTo>
                    <a:pt x="8" y="59"/>
                    <a:pt x="8" y="59"/>
                    <a:pt x="8" y="59"/>
                  </a:cubicBezTo>
                  <a:cubicBezTo>
                    <a:pt x="8" y="55"/>
                    <a:pt x="12" y="51"/>
                    <a:pt x="17" y="51"/>
                  </a:cubicBezTo>
                  <a:cubicBezTo>
                    <a:pt x="135" y="51"/>
                    <a:pt x="135" y="51"/>
                    <a:pt x="135" y="51"/>
                  </a:cubicBezTo>
                  <a:lnTo>
                    <a:pt x="135" y="177"/>
                  </a:lnTo>
                  <a:close/>
                  <a:moveTo>
                    <a:pt x="177" y="169"/>
                  </a:moveTo>
                  <a:cubicBezTo>
                    <a:pt x="177" y="174"/>
                    <a:pt x="173" y="177"/>
                    <a:pt x="169" y="177"/>
                  </a:cubicBezTo>
                  <a:cubicBezTo>
                    <a:pt x="143" y="177"/>
                    <a:pt x="143" y="177"/>
                    <a:pt x="143" y="177"/>
                  </a:cubicBezTo>
                  <a:cubicBezTo>
                    <a:pt x="143" y="51"/>
                    <a:pt x="143" y="51"/>
                    <a:pt x="143" y="51"/>
                  </a:cubicBezTo>
                  <a:cubicBezTo>
                    <a:pt x="169" y="51"/>
                    <a:pt x="169" y="51"/>
                    <a:pt x="169" y="51"/>
                  </a:cubicBezTo>
                  <a:cubicBezTo>
                    <a:pt x="173" y="51"/>
                    <a:pt x="177" y="55"/>
                    <a:pt x="177" y="59"/>
                  </a:cubicBezTo>
                  <a:lnTo>
                    <a:pt x="177" y="169"/>
                  </a:lnTo>
                  <a:close/>
                  <a:moveTo>
                    <a:pt x="116" y="127"/>
                  </a:moveTo>
                  <a:cubicBezTo>
                    <a:pt x="117" y="124"/>
                    <a:pt x="117" y="121"/>
                    <a:pt x="118" y="118"/>
                  </a:cubicBezTo>
                  <a:cubicBezTo>
                    <a:pt x="25" y="118"/>
                    <a:pt x="25" y="118"/>
                    <a:pt x="25" y="118"/>
                  </a:cubicBezTo>
                  <a:cubicBezTo>
                    <a:pt x="26" y="121"/>
                    <a:pt x="26" y="124"/>
                    <a:pt x="27" y="127"/>
                  </a:cubicBezTo>
                  <a:lnTo>
                    <a:pt x="116" y="127"/>
                  </a:lnTo>
                  <a:close/>
                  <a:moveTo>
                    <a:pt x="160" y="76"/>
                  </a:moveTo>
                  <a:cubicBezTo>
                    <a:pt x="155" y="76"/>
                    <a:pt x="152" y="80"/>
                    <a:pt x="152" y="85"/>
                  </a:cubicBezTo>
                  <a:cubicBezTo>
                    <a:pt x="152" y="89"/>
                    <a:pt x="155" y="93"/>
                    <a:pt x="160" y="93"/>
                  </a:cubicBezTo>
                  <a:cubicBezTo>
                    <a:pt x="165" y="93"/>
                    <a:pt x="169" y="89"/>
                    <a:pt x="169" y="85"/>
                  </a:cubicBezTo>
                  <a:cubicBezTo>
                    <a:pt x="169" y="80"/>
                    <a:pt x="165" y="76"/>
                    <a:pt x="160" y="76"/>
                  </a:cubicBezTo>
                  <a:close/>
                  <a:moveTo>
                    <a:pt x="160" y="135"/>
                  </a:moveTo>
                  <a:cubicBezTo>
                    <a:pt x="158" y="135"/>
                    <a:pt x="156" y="137"/>
                    <a:pt x="156" y="139"/>
                  </a:cubicBezTo>
                  <a:cubicBezTo>
                    <a:pt x="156" y="142"/>
                    <a:pt x="158" y="144"/>
                    <a:pt x="160" y="144"/>
                  </a:cubicBezTo>
                  <a:cubicBezTo>
                    <a:pt x="162" y="144"/>
                    <a:pt x="164" y="142"/>
                    <a:pt x="164" y="139"/>
                  </a:cubicBezTo>
                  <a:cubicBezTo>
                    <a:pt x="164" y="137"/>
                    <a:pt x="162" y="135"/>
                    <a:pt x="160" y="135"/>
                  </a:cubicBezTo>
                  <a:close/>
                  <a:moveTo>
                    <a:pt x="160" y="110"/>
                  </a:moveTo>
                  <a:cubicBezTo>
                    <a:pt x="158" y="110"/>
                    <a:pt x="156" y="112"/>
                    <a:pt x="156" y="114"/>
                  </a:cubicBezTo>
                  <a:cubicBezTo>
                    <a:pt x="156" y="116"/>
                    <a:pt x="158" y="118"/>
                    <a:pt x="160" y="118"/>
                  </a:cubicBezTo>
                  <a:cubicBezTo>
                    <a:pt x="162" y="118"/>
                    <a:pt x="164" y="116"/>
                    <a:pt x="164" y="114"/>
                  </a:cubicBezTo>
                  <a:cubicBezTo>
                    <a:pt x="164" y="112"/>
                    <a:pt x="162" y="110"/>
                    <a:pt x="160" y="110"/>
                  </a:cubicBezTo>
                  <a:close/>
                </a:path>
              </a:pathLst>
            </a:custGeom>
            <a:solidFill>
              <a:schemeClr val="tx1"/>
            </a:solidFill>
            <a:ln>
              <a:noFill/>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5" name="íślíḋè-Freeform: Shape 15"/>
            <p:cNvSpPr>
              <a:spLocks/>
            </p:cNvSpPr>
            <p:nvPr/>
          </p:nvSpPr>
          <p:spPr bwMode="auto">
            <a:xfrm>
              <a:off x="3770493" y="2846239"/>
              <a:ext cx="465115" cy="463741"/>
            </a:xfrm>
            <a:custGeom>
              <a:avLst/>
              <a:gdLst>
                <a:gd name="T0" fmla="*/ 122 w 186"/>
                <a:gd name="T1" fmla="*/ 160 h 185"/>
                <a:gd name="T2" fmla="*/ 122 w 186"/>
                <a:gd name="T3" fmla="*/ 152 h 185"/>
                <a:gd name="T4" fmla="*/ 59 w 186"/>
                <a:gd name="T5" fmla="*/ 156 h 185"/>
                <a:gd name="T6" fmla="*/ 63 w 186"/>
                <a:gd name="T7" fmla="*/ 143 h 185"/>
                <a:gd name="T8" fmla="*/ 110 w 186"/>
                <a:gd name="T9" fmla="*/ 139 h 185"/>
                <a:gd name="T10" fmla="*/ 63 w 186"/>
                <a:gd name="T11" fmla="*/ 135 h 185"/>
                <a:gd name="T12" fmla="*/ 63 w 186"/>
                <a:gd name="T13" fmla="*/ 143 h 185"/>
                <a:gd name="T14" fmla="*/ 152 w 186"/>
                <a:gd name="T15" fmla="*/ 50 h 185"/>
                <a:gd name="T16" fmla="*/ 143 w 186"/>
                <a:gd name="T17" fmla="*/ 0 h 185"/>
                <a:gd name="T18" fmla="*/ 34 w 186"/>
                <a:gd name="T19" fmla="*/ 8 h 185"/>
                <a:gd name="T20" fmla="*/ 25 w 186"/>
                <a:gd name="T21" fmla="*/ 50 h 185"/>
                <a:gd name="T22" fmla="*/ 0 w 186"/>
                <a:gd name="T23" fmla="*/ 143 h 185"/>
                <a:gd name="T24" fmla="*/ 34 w 186"/>
                <a:gd name="T25" fmla="*/ 169 h 185"/>
                <a:gd name="T26" fmla="*/ 42 w 186"/>
                <a:gd name="T27" fmla="*/ 185 h 185"/>
                <a:gd name="T28" fmla="*/ 152 w 186"/>
                <a:gd name="T29" fmla="*/ 177 h 185"/>
                <a:gd name="T30" fmla="*/ 160 w 186"/>
                <a:gd name="T31" fmla="*/ 169 h 185"/>
                <a:gd name="T32" fmla="*/ 186 w 186"/>
                <a:gd name="T33" fmla="*/ 76 h 185"/>
                <a:gd name="T34" fmla="*/ 42 w 186"/>
                <a:gd name="T35" fmla="*/ 8 h 185"/>
                <a:gd name="T36" fmla="*/ 143 w 186"/>
                <a:gd name="T37" fmla="*/ 50 h 185"/>
                <a:gd name="T38" fmla="*/ 42 w 186"/>
                <a:gd name="T39" fmla="*/ 8 h 185"/>
                <a:gd name="T40" fmla="*/ 42 w 186"/>
                <a:gd name="T41" fmla="*/ 177 h 185"/>
                <a:gd name="T42" fmla="*/ 143 w 186"/>
                <a:gd name="T43" fmla="*/ 126 h 185"/>
                <a:gd name="T44" fmla="*/ 177 w 186"/>
                <a:gd name="T45" fmla="*/ 143 h 185"/>
                <a:gd name="T46" fmla="*/ 152 w 186"/>
                <a:gd name="T47" fmla="*/ 160 h 185"/>
                <a:gd name="T48" fmla="*/ 143 w 186"/>
                <a:gd name="T49" fmla="*/ 118 h 185"/>
                <a:gd name="T50" fmla="*/ 34 w 186"/>
                <a:gd name="T51" fmla="*/ 126 h 185"/>
                <a:gd name="T52" fmla="*/ 25 w 186"/>
                <a:gd name="T53" fmla="*/ 160 h 185"/>
                <a:gd name="T54" fmla="*/ 8 w 186"/>
                <a:gd name="T55" fmla="*/ 76 h 185"/>
                <a:gd name="T56" fmla="*/ 160 w 186"/>
                <a:gd name="T57" fmla="*/ 59 h 185"/>
                <a:gd name="T58" fmla="*/ 177 w 186"/>
                <a:gd name="T59" fmla="*/ 143 h 185"/>
                <a:gd name="T60" fmla="*/ 143 w 186"/>
                <a:gd name="T61" fmla="*/ 84 h 185"/>
                <a:gd name="T62" fmla="*/ 160 w 186"/>
                <a:gd name="T63" fmla="*/ 84 h 185"/>
                <a:gd name="T64" fmla="*/ 127 w 186"/>
                <a:gd name="T65" fmla="*/ 76 h 185"/>
                <a:gd name="T66" fmla="*/ 127 w 186"/>
                <a:gd name="T67" fmla="*/ 93 h 185"/>
                <a:gd name="T68" fmla="*/ 127 w 186"/>
                <a:gd name="T69" fmla="*/ 76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6" h="185">
                  <a:moveTo>
                    <a:pt x="63" y="160"/>
                  </a:moveTo>
                  <a:cubicBezTo>
                    <a:pt x="122" y="160"/>
                    <a:pt x="122" y="160"/>
                    <a:pt x="122" y="160"/>
                  </a:cubicBezTo>
                  <a:cubicBezTo>
                    <a:pt x="125" y="160"/>
                    <a:pt x="127" y="158"/>
                    <a:pt x="127" y="156"/>
                  </a:cubicBezTo>
                  <a:cubicBezTo>
                    <a:pt x="127" y="154"/>
                    <a:pt x="125" y="152"/>
                    <a:pt x="122" y="152"/>
                  </a:cubicBezTo>
                  <a:cubicBezTo>
                    <a:pt x="63" y="152"/>
                    <a:pt x="63" y="152"/>
                    <a:pt x="63" y="152"/>
                  </a:cubicBezTo>
                  <a:cubicBezTo>
                    <a:pt x="61" y="152"/>
                    <a:pt x="59" y="154"/>
                    <a:pt x="59" y="156"/>
                  </a:cubicBezTo>
                  <a:cubicBezTo>
                    <a:pt x="59" y="158"/>
                    <a:pt x="61" y="160"/>
                    <a:pt x="63" y="160"/>
                  </a:cubicBezTo>
                  <a:close/>
                  <a:moveTo>
                    <a:pt x="63" y="143"/>
                  </a:moveTo>
                  <a:cubicBezTo>
                    <a:pt x="106" y="143"/>
                    <a:pt x="106" y="143"/>
                    <a:pt x="106" y="143"/>
                  </a:cubicBezTo>
                  <a:cubicBezTo>
                    <a:pt x="108" y="143"/>
                    <a:pt x="110" y="141"/>
                    <a:pt x="110" y="139"/>
                  </a:cubicBezTo>
                  <a:cubicBezTo>
                    <a:pt x="110" y="137"/>
                    <a:pt x="108" y="135"/>
                    <a:pt x="106" y="135"/>
                  </a:cubicBezTo>
                  <a:cubicBezTo>
                    <a:pt x="63" y="135"/>
                    <a:pt x="63" y="135"/>
                    <a:pt x="63" y="135"/>
                  </a:cubicBezTo>
                  <a:cubicBezTo>
                    <a:pt x="61" y="135"/>
                    <a:pt x="59" y="137"/>
                    <a:pt x="59" y="139"/>
                  </a:cubicBezTo>
                  <a:cubicBezTo>
                    <a:pt x="59" y="141"/>
                    <a:pt x="61" y="143"/>
                    <a:pt x="63" y="143"/>
                  </a:cubicBezTo>
                  <a:close/>
                  <a:moveTo>
                    <a:pt x="160" y="50"/>
                  </a:moveTo>
                  <a:cubicBezTo>
                    <a:pt x="152" y="50"/>
                    <a:pt x="152" y="50"/>
                    <a:pt x="152" y="50"/>
                  </a:cubicBezTo>
                  <a:cubicBezTo>
                    <a:pt x="152" y="8"/>
                    <a:pt x="152" y="8"/>
                    <a:pt x="152" y="8"/>
                  </a:cubicBezTo>
                  <a:cubicBezTo>
                    <a:pt x="152" y="4"/>
                    <a:pt x="148" y="0"/>
                    <a:pt x="143" y="0"/>
                  </a:cubicBezTo>
                  <a:cubicBezTo>
                    <a:pt x="42" y="0"/>
                    <a:pt x="42" y="0"/>
                    <a:pt x="42" y="0"/>
                  </a:cubicBezTo>
                  <a:cubicBezTo>
                    <a:pt x="38" y="0"/>
                    <a:pt x="34" y="4"/>
                    <a:pt x="34" y="8"/>
                  </a:cubicBezTo>
                  <a:cubicBezTo>
                    <a:pt x="34" y="50"/>
                    <a:pt x="34" y="50"/>
                    <a:pt x="34" y="50"/>
                  </a:cubicBezTo>
                  <a:cubicBezTo>
                    <a:pt x="25" y="50"/>
                    <a:pt x="25" y="50"/>
                    <a:pt x="25" y="50"/>
                  </a:cubicBezTo>
                  <a:cubicBezTo>
                    <a:pt x="11" y="50"/>
                    <a:pt x="0" y="62"/>
                    <a:pt x="0" y="76"/>
                  </a:cubicBezTo>
                  <a:cubicBezTo>
                    <a:pt x="0" y="143"/>
                    <a:pt x="0" y="143"/>
                    <a:pt x="0" y="143"/>
                  </a:cubicBezTo>
                  <a:cubicBezTo>
                    <a:pt x="0" y="157"/>
                    <a:pt x="11" y="169"/>
                    <a:pt x="25" y="169"/>
                  </a:cubicBezTo>
                  <a:cubicBezTo>
                    <a:pt x="34" y="169"/>
                    <a:pt x="34" y="169"/>
                    <a:pt x="34" y="169"/>
                  </a:cubicBezTo>
                  <a:cubicBezTo>
                    <a:pt x="34" y="177"/>
                    <a:pt x="34" y="177"/>
                    <a:pt x="34" y="177"/>
                  </a:cubicBezTo>
                  <a:cubicBezTo>
                    <a:pt x="34" y="182"/>
                    <a:pt x="38" y="185"/>
                    <a:pt x="42" y="185"/>
                  </a:cubicBezTo>
                  <a:cubicBezTo>
                    <a:pt x="143" y="185"/>
                    <a:pt x="143" y="185"/>
                    <a:pt x="143" y="185"/>
                  </a:cubicBezTo>
                  <a:cubicBezTo>
                    <a:pt x="148" y="185"/>
                    <a:pt x="152" y="182"/>
                    <a:pt x="152" y="177"/>
                  </a:cubicBezTo>
                  <a:cubicBezTo>
                    <a:pt x="152" y="169"/>
                    <a:pt x="152" y="169"/>
                    <a:pt x="152" y="169"/>
                  </a:cubicBezTo>
                  <a:cubicBezTo>
                    <a:pt x="160" y="169"/>
                    <a:pt x="160" y="169"/>
                    <a:pt x="160" y="169"/>
                  </a:cubicBezTo>
                  <a:cubicBezTo>
                    <a:pt x="174" y="169"/>
                    <a:pt x="186" y="157"/>
                    <a:pt x="186" y="143"/>
                  </a:cubicBezTo>
                  <a:cubicBezTo>
                    <a:pt x="186" y="76"/>
                    <a:pt x="186" y="76"/>
                    <a:pt x="186" y="76"/>
                  </a:cubicBezTo>
                  <a:cubicBezTo>
                    <a:pt x="186" y="62"/>
                    <a:pt x="174" y="50"/>
                    <a:pt x="160" y="50"/>
                  </a:cubicBezTo>
                  <a:close/>
                  <a:moveTo>
                    <a:pt x="42" y="8"/>
                  </a:moveTo>
                  <a:cubicBezTo>
                    <a:pt x="143" y="8"/>
                    <a:pt x="143" y="8"/>
                    <a:pt x="143" y="8"/>
                  </a:cubicBezTo>
                  <a:cubicBezTo>
                    <a:pt x="143" y="50"/>
                    <a:pt x="143" y="50"/>
                    <a:pt x="143" y="50"/>
                  </a:cubicBezTo>
                  <a:cubicBezTo>
                    <a:pt x="42" y="50"/>
                    <a:pt x="42" y="50"/>
                    <a:pt x="42" y="50"/>
                  </a:cubicBezTo>
                  <a:lnTo>
                    <a:pt x="42" y="8"/>
                  </a:lnTo>
                  <a:close/>
                  <a:moveTo>
                    <a:pt x="143" y="177"/>
                  </a:moveTo>
                  <a:cubicBezTo>
                    <a:pt x="42" y="177"/>
                    <a:pt x="42" y="177"/>
                    <a:pt x="42" y="177"/>
                  </a:cubicBezTo>
                  <a:cubicBezTo>
                    <a:pt x="42" y="126"/>
                    <a:pt x="42" y="126"/>
                    <a:pt x="42" y="126"/>
                  </a:cubicBezTo>
                  <a:cubicBezTo>
                    <a:pt x="143" y="126"/>
                    <a:pt x="143" y="126"/>
                    <a:pt x="143" y="126"/>
                  </a:cubicBezTo>
                  <a:lnTo>
                    <a:pt x="143" y="177"/>
                  </a:lnTo>
                  <a:close/>
                  <a:moveTo>
                    <a:pt x="177" y="143"/>
                  </a:moveTo>
                  <a:cubicBezTo>
                    <a:pt x="177" y="153"/>
                    <a:pt x="170" y="160"/>
                    <a:pt x="160" y="160"/>
                  </a:cubicBezTo>
                  <a:cubicBezTo>
                    <a:pt x="152" y="160"/>
                    <a:pt x="152" y="160"/>
                    <a:pt x="152" y="160"/>
                  </a:cubicBezTo>
                  <a:cubicBezTo>
                    <a:pt x="152" y="126"/>
                    <a:pt x="152" y="126"/>
                    <a:pt x="152" y="126"/>
                  </a:cubicBezTo>
                  <a:cubicBezTo>
                    <a:pt x="152" y="122"/>
                    <a:pt x="148" y="118"/>
                    <a:pt x="143" y="118"/>
                  </a:cubicBezTo>
                  <a:cubicBezTo>
                    <a:pt x="42" y="118"/>
                    <a:pt x="42" y="118"/>
                    <a:pt x="42" y="118"/>
                  </a:cubicBezTo>
                  <a:cubicBezTo>
                    <a:pt x="38" y="118"/>
                    <a:pt x="34" y="122"/>
                    <a:pt x="34" y="126"/>
                  </a:cubicBezTo>
                  <a:cubicBezTo>
                    <a:pt x="34" y="160"/>
                    <a:pt x="34" y="160"/>
                    <a:pt x="34" y="160"/>
                  </a:cubicBezTo>
                  <a:cubicBezTo>
                    <a:pt x="25" y="160"/>
                    <a:pt x="25" y="160"/>
                    <a:pt x="25" y="160"/>
                  </a:cubicBezTo>
                  <a:cubicBezTo>
                    <a:pt x="16" y="160"/>
                    <a:pt x="8" y="153"/>
                    <a:pt x="8" y="143"/>
                  </a:cubicBezTo>
                  <a:cubicBezTo>
                    <a:pt x="8" y="76"/>
                    <a:pt x="8" y="76"/>
                    <a:pt x="8" y="76"/>
                  </a:cubicBezTo>
                  <a:cubicBezTo>
                    <a:pt x="8" y="66"/>
                    <a:pt x="16" y="59"/>
                    <a:pt x="25" y="59"/>
                  </a:cubicBezTo>
                  <a:cubicBezTo>
                    <a:pt x="160" y="59"/>
                    <a:pt x="160" y="59"/>
                    <a:pt x="160" y="59"/>
                  </a:cubicBezTo>
                  <a:cubicBezTo>
                    <a:pt x="170" y="59"/>
                    <a:pt x="177" y="66"/>
                    <a:pt x="177" y="76"/>
                  </a:cubicBezTo>
                  <a:lnTo>
                    <a:pt x="177" y="143"/>
                  </a:lnTo>
                  <a:close/>
                  <a:moveTo>
                    <a:pt x="152" y="76"/>
                  </a:moveTo>
                  <a:cubicBezTo>
                    <a:pt x="147" y="76"/>
                    <a:pt x="143" y="79"/>
                    <a:pt x="143" y="84"/>
                  </a:cubicBezTo>
                  <a:cubicBezTo>
                    <a:pt x="143" y="89"/>
                    <a:pt x="147" y="93"/>
                    <a:pt x="152" y="93"/>
                  </a:cubicBezTo>
                  <a:cubicBezTo>
                    <a:pt x="157" y="93"/>
                    <a:pt x="160" y="89"/>
                    <a:pt x="160" y="84"/>
                  </a:cubicBezTo>
                  <a:cubicBezTo>
                    <a:pt x="160" y="79"/>
                    <a:pt x="157" y="76"/>
                    <a:pt x="152" y="76"/>
                  </a:cubicBezTo>
                  <a:close/>
                  <a:moveTo>
                    <a:pt x="127" y="76"/>
                  </a:moveTo>
                  <a:cubicBezTo>
                    <a:pt x="122" y="76"/>
                    <a:pt x="118" y="79"/>
                    <a:pt x="118" y="84"/>
                  </a:cubicBezTo>
                  <a:cubicBezTo>
                    <a:pt x="118" y="89"/>
                    <a:pt x="122" y="93"/>
                    <a:pt x="127" y="93"/>
                  </a:cubicBezTo>
                  <a:cubicBezTo>
                    <a:pt x="131" y="93"/>
                    <a:pt x="135" y="89"/>
                    <a:pt x="135" y="84"/>
                  </a:cubicBezTo>
                  <a:cubicBezTo>
                    <a:pt x="135" y="79"/>
                    <a:pt x="131" y="76"/>
                    <a:pt x="127" y="76"/>
                  </a:cubicBezTo>
                  <a:close/>
                </a:path>
              </a:pathLst>
            </a:custGeom>
            <a:solidFill>
              <a:schemeClr val="tx1"/>
            </a:solidFill>
            <a:ln>
              <a:noFill/>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6" name="íślíḋè-Freeform: Shape 16"/>
            <p:cNvSpPr>
              <a:spLocks/>
            </p:cNvSpPr>
            <p:nvPr/>
          </p:nvSpPr>
          <p:spPr bwMode="auto">
            <a:xfrm>
              <a:off x="5855721" y="2846239"/>
              <a:ext cx="463741" cy="463741"/>
            </a:xfrm>
            <a:custGeom>
              <a:avLst/>
              <a:gdLst>
                <a:gd name="T0" fmla="*/ 92 w 185"/>
                <a:gd name="T1" fmla="*/ 42 h 185"/>
                <a:gd name="T2" fmla="*/ 92 w 185"/>
                <a:gd name="T3" fmla="*/ 34 h 185"/>
                <a:gd name="T4" fmla="*/ 92 w 185"/>
                <a:gd name="T5" fmla="*/ 8 h 185"/>
                <a:gd name="T6" fmla="*/ 120 w 185"/>
                <a:gd name="T7" fmla="*/ 12 h 185"/>
                <a:gd name="T8" fmla="*/ 64 w 185"/>
                <a:gd name="T9" fmla="*/ 13 h 185"/>
                <a:gd name="T10" fmla="*/ 92 w 185"/>
                <a:gd name="T11" fmla="*/ 8 h 185"/>
                <a:gd name="T12" fmla="*/ 109 w 185"/>
                <a:gd name="T13" fmla="*/ 24 h 185"/>
                <a:gd name="T14" fmla="*/ 76 w 185"/>
                <a:gd name="T15" fmla="*/ 25 h 185"/>
                <a:gd name="T16" fmla="*/ 92 w 185"/>
                <a:gd name="T17" fmla="*/ 25 h 185"/>
                <a:gd name="T18" fmla="*/ 55 w 185"/>
                <a:gd name="T19" fmla="*/ 169 h 185"/>
                <a:gd name="T20" fmla="*/ 101 w 185"/>
                <a:gd name="T21" fmla="*/ 164 h 185"/>
                <a:gd name="T22" fmla="*/ 55 w 185"/>
                <a:gd name="T23" fmla="*/ 160 h 185"/>
                <a:gd name="T24" fmla="*/ 55 w 185"/>
                <a:gd name="T25" fmla="*/ 169 h 185"/>
                <a:gd name="T26" fmla="*/ 185 w 185"/>
                <a:gd name="T27" fmla="*/ 146 h 185"/>
                <a:gd name="T28" fmla="*/ 168 w 185"/>
                <a:gd name="T29" fmla="*/ 87 h 185"/>
                <a:gd name="T30" fmla="*/ 164 w 185"/>
                <a:gd name="T31" fmla="*/ 84 h 185"/>
                <a:gd name="T32" fmla="*/ 156 w 185"/>
                <a:gd name="T33" fmla="*/ 34 h 185"/>
                <a:gd name="T34" fmla="*/ 147 w 185"/>
                <a:gd name="T35" fmla="*/ 34 h 185"/>
                <a:gd name="T36" fmla="*/ 38 w 185"/>
                <a:gd name="T37" fmla="*/ 84 h 185"/>
                <a:gd name="T38" fmla="*/ 33 w 185"/>
                <a:gd name="T39" fmla="*/ 29 h 185"/>
                <a:gd name="T40" fmla="*/ 29 w 185"/>
                <a:gd name="T41" fmla="*/ 84 h 185"/>
                <a:gd name="T42" fmla="*/ 17 w 185"/>
                <a:gd name="T43" fmla="*/ 87 h 185"/>
                <a:gd name="T44" fmla="*/ 0 w 185"/>
                <a:gd name="T45" fmla="*/ 146 h 185"/>
                <a:gd name="T46" fmla="*/ 0 w 185"/>
                <a:gd name="T47" fmla="*/ 147 h 185"/>
                <a:gd name="T48" fmla="*/ 0 w 185"/>
                <a:gd name="T49" fmla="*/ 156 h 185"/>
                <a:gd name="T50" fmla="*/ 0 w 185"/>
                <a:gd name="T51" fmla="*/ 169 h 185"/>
                <a:gd name="T52" fmla="*/ 168 w 185"/>
                <a:gd name="T53" fmla="*/ 185 h 185"/>
                <a:gd name="T54" fmla="*/ 185 w 185"/>
                <a:gd name="T55" fmla="*/ 160 h 185"/>
                <a:gd name="T56" fmla="*/ 185 w 185"/>
                <a:gd name="T57" fmla="*/ 156 h 185"/>
                <a:gd name="T58" fmla="*/ 24 w 185"/>
                <a:gd name="T59" fmla="*/ 93 h 185"/>
                <a:gd name="T60" fmla="*/ 176 w 185"/>
                <a:gd name="T61" fmla="*/ 143 h 185"/>
                <a:gd name="T62" fmla="*/ 24 w 185"/>
                <a:gd name="T63" fmla="*/ 93 h 185"/>
                <a:gd name="T64" fmla="*/ 168 w 185"/>
                <a:gd name="T65" fmla="*/ 177 h 185"/>
                <a:gd name="T66" fmla="*/ 8 w 185"/>
                <a:gd name="T67" fmla="*/ 169 h 185"/>
                <a:gd name="T68" fmla="*/ 177 w 185"/>
                <a:gd name="T69" fmla="*/ 152 h 185"/>
                <a:gd name="T70" fmla="*/ 21 w 185"/>
                <a:gd name="T71" fmla="*/ 169 h 185"/>
                <a:gd name="T72" fmla="*/ 21 w 185"/>
                <a:gd name="T73" fmla="*/ 160 h 185"/>
                <a:gd name="T74" fmla="*/ 21 w 185"/>
                <a:gd name="T75" fmla="*/ 169 h 185"/>
                <a:gd name="T76" fmla="*/ 42 w 185"/>
                <a:gd name="T77" fmla="*/ 164 h 185"/>
                <a:gd name="T78" fmla="*/ 33 w 185"/>
                <a:gd name="T79" fmla="*/ 164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5" h="185">
                  <a:moveTo>
                    <a:pt x="88" y="38"/>
                  </a:moveTo>
                  <a:cubicBezTo>
                    <a:pt x="88" y="40"/>
                    <a:pt x="90" y="42"/>
                    <a:pt x="92" y="42"/>
                  </a:cubicBezTo>
                  <a:cubicBezTo>
                    <a:pt x="95" y="42"/>
                    <a:pt x="97" y="40"/>
                    <a:pt x="97" y="38"/>
                  </a:cubicBezTo>
                  <a:cubicBezTo>
                    <a:pt x="97" y="35"/>
                    <a:pt x="95" y="34"/>
                    <a:pt x="92" y="34"/>
                  </a:cubicBezTo>
                  <a:cubicBezTo>
                    <a:pt x="90" y="34"/>
                    <a:pt x="88" y="35"/>
                    <a:pt x="88" y="38"/>
                  </a:cubicBezTo>
                  <a:close/>
                  <a:moveTo>
                    <a:pt x="92" y="8"/>
                  </a:moveTo>
                  <a:cubicBezTo>
                    <a:pt x="101" y="8"/>
                    <a:pt x="109" y="12"/>
                    <a:pt x="114" y="18"/>
                  </a:cubicBezTo>
                  <a:cubicBezTo>
                    <a:pt x="120" y="12"/>
                    <a:pt x="120" y="12"/>
                    <a:pt x="120" y="12"/>
                  </a:cubicBezTo>
                  <a:cubicBezTo>
                    <a:pt x="113" y="4"/>
                    <a:pt x="103" y="0"/>
                    <a:pt x="92" y="0"/>
                  </a:cubicBezTo>
                  <a:cubicBezTo>
                    <a:pt x="81" y="0"/>
                    <a:pt x="71" y="5"/>
                    <a:pt x="64" y="13"/>
                  </a:cubicBezTo>
                  <a:cubicBezTo>
                    <a:pt x="70" y="19"/>
                    <a:pt x="70" y="19"/>
                    <a:pt x="70" y="19"/>
                  </a:cubicBezTo>
                  <a:cubicBezTo>
                    <a:pt x="75" y="12"/>
                    <a:pt x="83" y="8"/>
                    <a:pt x="92" y="8"/>
                  </a:cubicBezTo>
                  <a:close/>
                  <a:moveTo>
                    <a:pt x="103" y="30"/>
                  </a:moveTo>
                  <a:cubicBezTo>
                    <a:pt x="109" y="24"/>
                    <a:pt x="109" y="24"/>
                    <a:pt x="109" y="24"/>
                  </a:cubicBezTo>
                  <a:cubicBezTo>
                    <a:pt x="105" y="20"/>
                    <a:pt x="99" y="17"/>
                    <a:pt x="92" y="17"/>
                  </a:cubicBezTo>
                  <a:cubicBezTo>
                    <a:pt x="86" y="17"/>
                    <a:pt x="80" y="20"/>
                    <a:pt x="76" y="25"/>
                  </a:cubicBezTo>
                  <a:cubicBezTo>
                    <a:pt x="82" y="31"/>
                    <a:pt x="82" y="31"/>
                    <a:pt x="82" y="31"/>
                  </a:cubicBezTo>
                  <a:cubicBezTo>
                    <a:pt x="84" y="28"/>
                    <a:pt x="88" y="25"/>
                    <a:pt x="92" y="25"/>
                  </a:cubicBezTo>
                  <a:cubicBezTo>
                    <a:pt x="97" y="25"/>
                    <a:pt x="101" y="27"/>
                    <a:pt x="103" y="30"/>
                  </a:cubicBezTo>
                  <a:close/>
                  <a:moveTo>
                    <a:pt x="55" y="169"/>
                  </a:moveTo>
                  <a:cubicBezTo>
                    <a:pt x="97" y="169"/>
                    <a:pt x="97" y="169"/>
                    <a:pt x="97" y="169"/>
                  </a:cubicBezTo>
                  <a:cubicBezTo>
                    <a:pt x="99" y="169"/>
                    <a:pt x="101" y="167"/>
                    <a:pt x="101" y="164"/>
                  </a:cubicBezTo>
                  <a:cubicBezTo>
                    <a:pt x="101" y="162"/>
                    <a:pt x="99" y="160"/>
                    <a:pt x="97" y="160"/>
                  </a:cubicBezTo>
                  <a:cubicBezTo>
                    <a:pt x="55" y="160"/>
                    <a:pt x="55" y="160"/>
                    <a:pt x="55" y="160"/>
                  </a:cubicBezTo>
                  <a:cubicBezTo>
                    <a:pt x="52" y="160"/>
                    <a:pt x="50" y="162"/>
                    <a:pt x="50" y="164"/>
                  </a:cubicBezTo>
                  <a:cubicBezTo>
                    <a:pt x="50" y="167"/>
                    <a:pt x="52" y="169"/>
                    <a:pt x="55" y="169"/>
                  </a:cubicBezTo>
                  <a:close/>
                  <a:moveTo>
                    <a:pt x="185" y="147"/>
                  </a:moveTo>
                  <a:cubicBezTo>
                    <a:pt x="185" y="147"/>
                    <a:pt x="185" y="146"/>
                    <a:pt x="185" y="146"/>
                  </a:cubicBezTo>
                  <a:cubicBezTo>
                    <a:pt x="185" y="146"/>
                    <a:pt x="185" y="146"/>
                    <a:pt x="185" y="146"/>
                  </a:cubicBezTo>
                  <a:cubicBezTo>
                    <a:pt x="168" y="87"/>
                    <a:pt x="168" y="87"/>
                    <a:pt x="168" y="87"/>
                  </a:cubicBezTo>
                  <a:cubicBezTo>
                    <a:pt x="168" y="87"/>
                    <a:pt x="168" y="87"/>
                    <a:pt x="168" y="87"/>
                  </a:cubicBezTo>
                  <a:cubicBezTo>
                    <a:pt x="167" y="85"/>
                    <a:pt x="166" y="84"/>
                    <a:pt x="164" y="84"/>
                  </a:cubicBezTo>
                  <a:cubicBezTo>
                    <a:pt x="156" y="84"/>
                    <a:pt x="156" y="84"/>
                    <a:pt x="156" y="84"/>
                  </a:cubicBezTo>
                  <a:cubicBezTo>
                    <a:pt x="156" y="34"/>
                    <a:pt x="156" y="34"/>
                    <a:pt x="156" y="34"/>
                  </a:cubicBezTo>
                  <a:cubicBezTo>
                    <a:pt x="156" y="31"/>
                    <a:pt x="154" y="29"/>
                    <a:pt x="152" y="29"/>
                  </a:cubicBezTo>
                  <a:cubicBezTo>
                    <a:pt x="149" y="29"/>
                    <a:pt x="147" y="31"/>
                    <a:pt x="147" y="34"/>
                  </a:cubicBezTo>
                  <a:cubicBezTo>
                    <a:pt x="147" y="84"/>
                    <a:pt x="147" y="84"/>
                    <a:pt x="147" y="84"/>
                  </a:cubicBezTo>
                  <a:cubicBezTo>
                    <a:pt x="38" y="84"/>
                    <a:pt x="38" y="84"/>
                    <a:pt x="38" y="84"/>
                  </a:cubicBezTo>
                  <a:cubicBezTo>
                    <a:pt x="38" y="34"/>
                    <a:pt x="38" y="34"/>
                    <a:pt x="38" y="34"/>
                  </a:cubicBezTo>
                  <a:cubicBezTo>
                    <a:pt x="38" y="31"/>
                    <a:pt x="36" y="29"/>
                    <a:pt x="33" y="29"/>
                  </a:cubicBezTo>
                  <a:cubicBezTo>
                    <a:pt x="31" y="29"/>
                    <a:pt x="29" y="31"/>
                    <a:pt x="29" y="34"/>
                  </a:cubicBezTo>
                  <a:cubicBezTo>
                    <a:pt x="29" y="84"/>
                    <a:pt x="29" y="84"/>
                    <a:pt x="29" y="84"/>
                  </a:cubicBezTo>
                  <a:cubicBezTo>
                    <a:pt x="21" y="84"/>
                    <a:pt x="21" y="84"/>
                    <a:pt x="21" y="84"/>
                  </a:cubicBezTo>
                  <a:cubicBezTo>
                    <a:pt x="19" y="84"/>
                    <a:pt x="17" y="85"/>
                    <a:pt x="17" y="87"/>
                  </a:cubicBezTo>
                  <a:cubicBezTo>
                    <a:pt x="17" y="87"/>
                    <a:pt x="17" y="87"/>
                    <a:pt x="17" y="87"/>
                  </a:cubicBezTo>
                  <a:cubicBezTo>
                    <a:pt x="0" y="146"/>
                    <a:pt x="0" y="146"/>
                    <a:pt x="0" y="146"/>
                  </a:cubicBezTo>
                  <a:cubicBezTo>
                    <a:pt x="0" y="146"/>
                    <a:pt x="0" y="146"/>
                    <a:pt x="0" y="146"/>
                  </a:cubicBezTo>
                  <a:cubicBezTo>
                    <a:pt x="0" y="146"/>
                    <a:pt x="0" y="147"/>
                    <a:pt x="0" y="147"/>
                  </a:cubicBezTo>
                  <a:cubicBezTo>
                    <a:pt x="0" y="156"/>
                    <a:pt x="0" y="156"/>
                    <a:pt x="0" y="156"/>
                  </a:cubicBezTo>
                  <a:cubicBezTo>
                    <a:pt x="0" y="156"/>
                    <a:pt x="0" y="156"/>
                    <a:pt x="0" y="156"/>
                  </a:cubicBezTo>
                  <a:cubicBezTo>
                    <a:pt x="0" y="157"/>
                    <a:pt x="0" y="159"/>
                    <a:pt x="0" y="160"/>
                  </a:cubicBezTo>
                  <a:cubicBezTo>
                    <a:pt x="0" y="169"/>
                    <a:pt x="0" y="169"/>
                    <a:pt x="0" y="169"/>
                  </a:cubicBezTo>
                  <a:cubicBezTo>
                    <a:pt x="0" y="178"/>
                    <a:pt x="7" y="185"/>
                    <a:pt x="17" y="185"/>
                  </a:cubicBezTo>
                  <a:cubicBezTo>
                    <a:pt x="168" y="185"/>
                    <a:pt x="168" y="185"/>
                    <a:pt x="168" y="185"/>
                  </a:cubicBezTo>
                  <a:cubicBezTo>
                    <a:pt x="178" y="185"/>
                    <a:pt x="185" y="178"/>
                    <a:pt x="185" y="169"/>
                  </a:cubicBezTo>
                  <a:cubicBezTo>
                    <a:pt x="185" y="160"/>
                    <a:pt x="185" y="160"/>
                    <a:pt x="185" y="160"/>
                  </a:cubicBezTo>
                  <a:cubicBezTo>
                    <a:pt x="185" y="159"/>
                    <a:pt x="185" y="157"/>
                    <a:pt x="185" y="156"/>
                  </a:cubicBezTo>
                  <a:cubicBezTo>
                    <a:pt x="185" y="156"/>
                    <a:pt x="185" y="156"/>
                    <a:pt x="185" y="156"/>
                  </a:cubicBezTo>
                  <a:lnTo>
                    <a:pt x="185" y="147"/>
                  </a:lnTo>
                  <a:close/>
                  <a:moveTo>
                    <a:pt x="24" y="93"/>
                  </a:moveTo>
                  <a:cubicBezTo>
                    <a:pt x="161" y="93"/>
                    <a:pt x="161" y="93"/>
                    <a:pt x="161" y="93"/>
                  </a:cubicBezTo>
                  <a:cubicBezTo>
                    <a:pt x="176" y="143"/>
                    <a:pt x="176" y="143"/>
                    <a:pt x="176" y="143"/>
                  </a:cubicBezTo>
                  <a:cubicBezTo>
                    <a:pt x="9" y="143"/>
                    <a:pt x="9" y="143"/>
                    <a:pt x="9" y="143"/>
                  </a:cubicBezTo>
                  <a:lnTo>
                    <a:pt x="24" y="93"/>
                  </a:lnTo>
                  <a:close/>
                  <a:moveTo>
                    <a:pt x="177" y="169"/>
                  </a:moveTo>
                  <a:cubicBezTo>
                    <a:pt x="177" y="173"/>
                    <a:pt x="173" y="177"/>
                    <a:pt x="168" y="177"/>
                  </a:cubicBezTo>
                  <a:cubicBezTo>
                    <a:pt x="17" y="177"/>
                    <a:pt x="17" y="177"/>
                    <a:pt x="17" y="177"/>
                  </a:cubicBezTo>
                  <a:cubicBezTo>
                    <a:pt x="12" y="177"/>
                    <a:pt x="8" y="173"/>
                    <a:pt x="8" y="169"/>
                  </a:cubicBezTo>
                  <a:cubicBezTo>
                    <a:pt x="8" y="152"/>
                    <a:pt x="8" y="152"/>
                    <a:pt x="8" y="152"/>
                  </a:cubicBezTo>
                  <a:cubicBezTo>
                    <a:pt x="177" y="152"/>
                    <a:pt x="177" y="152"/>
                    <a:pt x="177" y="152"/>
                  </a:cubicBezTo>
                  <a:lnTo>
                    <a:pt x="177" y="169"/>
                  </a:lnTo>
                  <a:close/>
                  <a:moveTo>
                    <a:pt x="21" y="169"/>
                  </a:moveTo>
                  <a:cubicBezTo>
                    <a:pt x="23" y="169"/>
                    <a:pt x="25" y="167"/>
                    <a:pt x="25" y="164"/>
                  </a:cubicBezTo>
                  <a:cubicBezTo>
                    <a:pt x="25" y="162"/>
                    <a:pt x="23" y="160"/>
                    <a:pt x="21" y="160"/>
                  </a:cubicBezTo>
                  <a:cubicBezTo>
                    <a:pt x="18" y="160"/>
                    <a:pt x="17" y="162"/>
                    <a:pt x="17" y="164"/>
                  </a:cubicBezTo>
                  <a:cubicBezTo>
                    <a:pt x="17" y="167"/>
                    <a:pt x="18" y="169"/>
                    <a:pt x="21" y="169"/>
                  </a:cubicBezTo>
                  <a:close/>
                  <a:moveTo>
                    <a:pt x="38" y="169"/>
                  </a:moveTo>
                  <a:cubicBezTo>
                    <a:pt x="40" y="169"/>
                    <a:pt x="42" y="167"/>
                    <a:pt x="42" y="164"/>
                  </a:cubicBezTo>
                  <a:cubicBezTo>
                    <a:pt x="42" y="162"/>
                    <a:pt x="40" y="160"/>
                    <a:pt x="38" y="160"/>
                  </a:cubicBezTo>
                  <a:cubicBezTo>
                    <a:pt x="35" y="160"/>
                    <a:pt x="33" y="162"/>
                    <a:pt x="33" y="164"/>
                  </a:cubicBezTo>
                  <a:cubicBezTo>
                    <a:pt x="33" y="167"/>
                    <a:pt x="35" y="169"/>
                    <a:pt x="38" y="169"/>
                  </a:cubicBezTo>
                  <a:close/>
                </a:path>
              </a:pathLst>
            </a:custGeom>
            <a:solidFill>
              <a:schemeClr val="tx1"/>
            </a:solidFill>
            <a:ln>
              <a:noFill/>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7" name="íślíḋè-Freeform: Shape 17"/>
            <p:cNvSpPr>
              <a:spLocks/>
            </p:cNvSpPr>
            <p:nvPr/>
          </p:nvSpPr>
          <p:spPr bwMode="auto">
            <a:xfrm>
              <a:off x="7956391" y="2873200"/>
              <a:ext cx="465115" cy="465115"/>
            </a:xfrm>
            <a:custGeom>
              <a:avLst/>
              <a:gdLst>
                <a:gd name="T0" fmla="*/ 160 w 186"/>
                <a:gd name="T1" fmla="*/ 13 h 186"/>
                <a:gd name="T2" fmla="*/ 135 w 186"/>
                <a:gd name="T3" fmla="*/ 13 h 186"/>
                <a:gd name="T4" fmla="*/ 70 w 186"/>
                <a:gd name="T5" fmla="*/ 35 h 186"/>
                <a:gd name="T6" fmla="*/ 0 w 186"/>
                <a:gd name="T7" fmla="*/ 51 h 186"/>
                <a:gd name="T8" fmla="*/ 8 w 186"/>
                <a:gd name="T9" fmla="*/ 118 h 186"/>
                <a:gd name="T10" fmla="*/ 51 w 186"/>
                <a:gd name="T11" fmla="*/ 182 h 186"/>
                <a:gd name="T12" fmla="*/ 55 w 186"/>
                <a:gd name="T13" fmla="*/ 186 h 186"/>
                <a:gd name="T14" fmla="*/ 93 w 186"/>
                <a:gd name="T15" fmla="*/ 182 h 186"/>
                <a:gd name="T16" fmla="*/ 93 w 186"/>
                <a:gd name="T17" fmla="*/ 181 h 186"/>
                <a:gd name="T18" fmla="*/ 135 w 186"/>
                <a:gd name="T19" fmla="*/ 145 h 186"/>
                <a:gd name="T20" fmla="*/ 148 w 186"/>
                <a:gd name="T21" fmla="*/ 160 h 186"/>
                <a:gd name="T22" fmla="*/ 160 w 186"/>
                <a:gd name="T23" fmla="*/ 106 h 186"/>
                <a:gd name="T24" fmla="*/ 160 w 186"/>
                <a:gd name="T25" fmla="*/ 55 h 186"/>
                <a:gd name="T26" fmla="*/ 8 w 186"/>
                <a:gd name="T27" fmla="*/ 93 h 186"/>
                <a:gd name="T28" fmla="*/ 34 w 186"/>
                <a:gd name="T29" fmla="*/ 89 h 186"/>
                <a:gd name="T30" fmla="*/ 8 w 186"/>
                <a:gd name="T31" fmla="*/ 85 h 186"/>
                <a:gd name="T32" fmla="*/ 21 w 186"/>
                <a:gd name="T33" fmla="*/ 76 h 186"/>
                <a:gd name="T34" fmla="*/ 21 w 186"/>
                <a:gd name="T35" fmla="*/ 68 h 186"/>
                <a:gd name="T36" fmla="*/ 8 w 186"/>
                <a:gd name="T37" fmla="*/ 51 h 186"/>
                <a:gd name="T38" fmla="*/ 67 w 186"/>
                <a:gd name="T39" fmla="*/ 116 h 186"/>
                <a:gd name="T40" fmla="*/ 54 w 186"/>
                <a:gd name="T41" fmla="*/ 160 h 186"/>
                <a:gd name="T42" fmla="*/ 70 w 186"/>
                <a:gd name="T43" fmla="*/ 125 h 186"/>
                <a:gd name="T44" fmla="*/ 80 w 186"/>
                <a:gd name="T45" fmla="*/ 160 h 186"/>
                <a:gd name="T46" fmla="*/ 81 w 186"/>
                <a:gd name="T47" fmla="*/ 169 h 186"/>
                <a:gd name="T48" fmla="*/ 58 w 186"/>
                <a:gd name="T49" fmla="*/ 177 h 186"/>
                <a:gd name="T50" fmla="*/ 81 w 186"/>
                <a:gd name="T51" fmla="*/ 169 h 186"/>
                <a:gd name="T52" fmla="*/ 76 w 186"/>
                <a:gd name="T53" fmla="*/ 118 h 186"/>
                <a:gd name="T54" fmla="*/ 135 w 186"/>
                <a:gd name="T55" fmla="*/ 25 h 186"/>
                <a:gd name="T56" fmla="*/ 152 w 186"/>
                <a:gd name="T57" fmla="*/ 148 h 186"/>
                <a:gd name="T58" fmla="*/ 143 w 186"/>
                <a:gd name="T59" fmla="*/ 148 h 186"/>
                <a:gd name="T60" fmla="*/ 148 w 186"/>
                <a:gd name="T61" fmla="*/ 9 h 186"/>
                <a:gd name="T62" fmla="*/ 152 w 186"/>
                <a:gd name="T63" fmla="*/ 148 h 186"/>
                <a:gd name="T64" fmla="*/ 160 w 186"/>
                <a:gd name="T65" fmla="*/ 63 h 186"/>
                <a:gd name="T66" fmla="*/ 160 w 186"/>
                <a:gd name="T67" fmla="*/ 97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6" h="186">
                  <a:moveTo>
                    <a:pt x="160" y="55"/>
                  </a:moveTo>
                  <a:cubicBezTo>
                    <a:pt x="160" y="13"/>
                    <a:pt x="160" y="13"/>
                    <a:pt x="160" y="13"/>
                  </a:cubicBezTo>
                  <a:cubicBezTo>
                    <a:pt x="160" y="6"/>
                    <a:pt x="155" y="0"/>
                    <a:pt x="148" y="0"/>
                  </a:cubicBezTo>
                  <a:cubicBezTo>
                    <a:pt x="141" y="0"/>
                    <a:pt x="135" y="6"/>
                    <a:pt x="135" y="13"/>
                  </a:cubicBezTo>
                  <a:cubicBezTo>
                    <a:pt x="135" y="16"/>
                    <a:pt x="135" y="16"/>
                    <a:pt x="135" y="16"/>
                  </a:cubicBezTo>
                  <a:cubicBezTo>
                    <a:pt x="70" y="35"/>
                    <a:pt x="70" y="35"/>
                    <a:pt x="70" y="35"/>
                  </a:cubicBezTo>
                  <a:cubicBezTo>
                    <a:pt x="8" y="42"/>
                    <a:pt x="8" y="42"/>
                    <a:pt x="8" y="42"/>
                  </a:cubicBezTo>
                  <a:cubicBezTo>
                    <a:pt x="4" y="42"/>
                    <a:pt x="0" y="46"/>
                    <a:pt x="0" y="51"/>
                  </a:cubicBezTo>
                  <a:cubicBezTo>
                    <a:pt x="0" y="110"/>
                    <a:pt x="0" y="110"/>
                    <a:pt x="0" y="110"/>
                  </a:cubicBezTo>
                  <a:cubicBezTo>
                    <a:pt x="0" y="114"/>
                    <a:pt x="4" y="118"/>
                    <a:pt x="8" y="118"/>
                  </a:cubicBezTo>
                  <a:cubicBezTo>
                    <a:pt x="37" y="121"/>
                    <a:pt x="37" y="121"/>
                    <a:pt x="37" y="121"/>
                  </a:cubicBezTo>
                  <a:cubicBezTo>
                    <a:pt x="51" y="182"/>
                    <a:pt x="51" y="182"/>
                    <a:pt x="51" y="182"/>
                  </a:cubicBezTo>
                  <a:cubicBezTo>
                    <a:pt x="51" y="182"/>
                    <a:pt x="51" y="182"/>
                    <a:pt x="51" y="182"/>
                  </a:cubicBezTo>
                  <a:cubicBezTo>
                    <a:pt x="51" y="184"/>
                    <a:pt x="53" y="186"/>
                    <a:pt x="55" y="186"/>
                  </a:cubicBezTo>
                  <a:cubicBezTo>
                    <a:pt x="89" y="186"/>
                    <a:pt x="89" y="186"/>
                    <a:pt x="89" y="186"/>
                  </a:cubicBezTo>
                  <a:cubicBezTo>
                    <a:pt x="91" y="186"/>
                    <a:pt x="93" y="184"/>
                    <a:pt x="93" y="182"/>
                  </a:cubicBezTo>
                  <a:cubicBezTo>
                    <a:pt x="93" y="181"/>
                    <a:pt x="93" y="181"/>
                    <a:pt x="93" y="181"/>
                  </a:cubicBezTo>
                  <a:cubicBezTo>
                    <a:pt x="93" y="181"/>
                    <a:pt x="93" y="181"/>
                    <a:pt x="93" y="181"/>
                  </a:cubicBezTo>
                  <a:cubicBezTo>
                    <a:pt x="81" y="128"/>
                    <a:pt x="81" y="128"/>
                    <a:pt x="81" y="128"/>
                  </a:cubicBezTo>
                  <a:cubicBezTo>
                    <a:pt x="135" y="145"/>
                    <a:pt x="135" y="145"/>
                    <a:pt x="135" y="145"/>
                  </a:cubicBezTo>
                  <a:cubicBezTo>
                    <a:pt x="135" y="148"/>
                    <a:pt x="135" y="148"/>
                    <a:pt x="135" y="148"/>
                  </a:cubicBezTo>
                  <a:cubicBezTo>
                    <a:pt x="135" y="155"/>
                    <a:pt x="141" y="160"/>
                    <a:pt x="148" y="160"/>
                  </a:cubicBezTo>
                  <a:cubicBezTo>
                    <a:pt x="155" y="160"/>
                    <a:pt x="160" y="155"/>
                    <a:pt x="160" y="148"/>
                  </a:cubicBezTo>
                  <a:cubicBezTo>
                    <a:pt x="160" y="106"/>
                    <a:pt x="160" y="106"/>
                    <a:pt x="160" y="106"/>
                  </a:cubicBezTo>
                  <a:cubicBezTo>
                    <a:pt x="174" y="106"/>
                    <a:pt x="186" y="94"/>
                    <a:pt x="186" y="80"/>
                  </a:cubicBezTo>
                  <a:cubicBezTo>
                    <a:pt x="186" y="66"/>
                    <a:pt x="174" y="55"/>
                    <a:pt x="160" y="55"/>
                  </a:cubicBezTo>
                  <a:close/>
                  <a:moveTo>
                    <a:pt x="8" y="110"/>
                  </a:moveTo>
                  <a:cubicBezTo>
                    <a:pt x="8" y="93"/>
                    <a:pt x="8" y="93"/>
                    <a:pt x="8" y="93"/>
                  </a:cubicBezTo>
                  <a:cubicBezTo>
                    <a:pt x="29" y="93"/>
                    <a:pt x="29" y="93"/>
                    <a:pt x="29" y="93"/>
                  </a:cubicBezTo>
                  <a:cubicBezTo>
                    <a:pt x="32" y="93"/>
                    <a:pt x="34" y="91"/>
                    <a:pt x="34" y="89"/>
                  </a:cubicBezTo>
                  <a:cubicBezTo>
                    <a:pt x="34" y="86"/>
                    <a:pt x="32" y="85"/>
                    <a:pt x="29" y="85"/>
                  </a:cubicBezTo>
                  <a:cubicBezTo>
                    <a:pt x="8" y="85"/>
                    <a:pt x="8" y="85"/>
                    <a:pt x="8" y="85"/>
                  </a:cubicBezTo>
                  <a:cubicBezTo>
                    <a:pt x="8" y="76"/>
                    <a:pt x="8" y="76"/>
                    <a:pt x="8" y="76"/>
                  </a:cubicBezTo>
                  <a:cubicBezTo>
                    <a:pt x="21" y="76"/>
                    <a:pt x="21" y="76"/>
                    <a:pt x="21" y="76"/>
                  </a:cubicBezTo>
                  <a:cubicBezTo>
                    <a:pt x="23" y="76"/>
                    <a:pt x="25" y="74"/>
                    <a:pt x="25" y="72"/>
                  </a:cubicBezTo>
                  <a:cubicBezTo>
                    <a:pt x="25" y="70"/>
                    <a:pt x="23" y="68"/>
                    <a:pt x="21" y="68"/>
                  </a:cubicBezTo>
                  <a:cubicBezTo>
                    <a:pt x="8" y="68"/>
                    <a:pt x="8" y="68"/>
                    <a:pt x="8" y="68"/>
                  </a:cubicBezTo>
                  <a:cubicBezTo>
                    <a:pt x="8" y="51"/>
                    <a:pt x="8" y="51"/>
                    <a:pt x="8" y="51"/>
                  </a:cubicBezTo>
                  <a:cubicBezTo>
                    <a:pt x="67" y="44"/>
                    <a:pt x="67" y="44"/>
                    <a:pt x="67" y="44"/>
                  </a:cubicBezTo>
                  <a:cubicBezTo>
                    <a:pt x="67" y="116"/>
                    <a:pt x="67" y="116"/>
                    <a:pt x="67" y="116"/>
                  </a:cubicBezTo>
                  <a:lnTo>
                    <a:pt x="8" y="110"/>
                  </a:lnTo>
                  <a:close/>
                  <a:moveTo>
                    <a:pt x="54" y="160"/>
                  </a:moveTo>
                  <a:cubicBezTo>
                    <a:pt x="46" y="122"/>
                    <a:pt x="46" y="122"/>
                    <a:pt x="46" y="122"/>
                  </a:cubicBezTo>
                  <a:cubicBezTo>
                    <a:pt x="70" y="125"/>
                    <a:pt x="70" y="125"/>
                    <a:pt x="70" y="125"/>
                  </a:cubicBezTo>
                  <a:cubicBezTo>
                    <a:pt x="72" y="126"/>
                    <a:pt x="72" y="126"/>
                    <a:pt x="72" y="126"/>
                  </a:cubicBezTo>
                  <a:cubicBezTo>
                    <a:pt x="80" y="160"/>
                    <a:pt x="80" y="160"/>
                    <a:pt x="80" y="160"/>
                  </a:cubicBezTo>
                  <a:lnTo>
                    <a:pt x="54" y="160"/>
                  </a:lnTo>
                  <a:close/>
                  <a:moveTo>
                    <a:pt x="81" y="169"/>
                  </a:moveTo>
                  <a:cubicBezTo>
                    <a:pt x="83" y="177"/>
                    <a:pt x="83" y="177"/>
                    <a:pt x="83" y="177"/>
                  </a:cubicBezTo>
                  <a:cubicBezTo>
                    <a:pt x="58" y="177"/>
                    <a:pt x="58" y="177"/>
                    <a:pt x="58" y="177"/>
                  </a:cubicBezTo>
                  <a:cubicBezTo>
                    <a:pt x="56" y="169"/>
                    <a:pt x="56" y="169"/>
                    <a:pt x="56" y="169"/>
                  </a:cubicBezTo>
                  <a:lnTo>
                    <a:pt x="81" y="169"/>
                  </a:lnTo>
                  <a:close/>
                  <a:moveTo>
                    <a:pt x="135" y="136"/>
                  </a:moveTo>
                  <a:cubicBezTo>
                    <a:pt x="76" y="118"/>
                    <a:pt x="76" y="118"/>
                    <a:pt x="76" y="118"/>
                  </a:cubicBezTo>
                  <a:cubicBezTo>
                    <a:pt x="76" y="43"/>
                    <a:pt x="76" y="43"/>
                    <a:pt x="76" y="43"/>
                  </a:cubicBezTo>
                  <a:cubicBezTo>
                    <a:pt x="135" y="25"/>
                    <a:pt x="135" y="25"/>
                    <a:pt x="135" y="25"/>
                  </a:cubicBezTo>
                  <a:lnTo>
                    <a:pt x="135" y="136"/>
                  </a:lnTo>
                  <a:close/>
                  <a:moveTo>
                    <a:pt x="152" y="148"/>
                  </a:moveTo>
                  <a:cubicBezTo>
                    <a:pt x="152" y="150"/>
                    <a:pt x="150" y="152"/>
                    <a:pt x="148" y="152"/>
                  </a:cubicBezTo>
                  <a:cubicBezTo>
                    <a:pt x="145" y="152"/>
                    <a:pt x="143" y="150"/>
                    <a:pt x="143" y="148"/>
                  </a:cubicBezTo>
                  <a:cubicBezTo>
                    <a:pt x="143" y="13"/>
                    <a:pt x="143" y="13"/>
                    <a:pt x="143" y="13"/>
                  </a:cubicBezTo>
                  <a:cubicBezTo>
                    <a:pt x="143" y="10"/>
                    <a:pt x="145" y="9"/>
                    <a:pt x="148" y="9"/>
                  </a:cubicBezTo>
                  <a:cubicBezTo>
                    <a:pt x="150" y="9"/>
                    <a:pt x="152" y="10"/>
                    <a:pt x="152" y="13"/>
                  </a:cubicBezTo>
                  <a:lnTo>
                    <a:pt x="152" y="148"/>
                  </a:lnTo>
                  <a:close/>
                  <a:moveTo>
                    <a:pt x="160" y="97"/>
                  </a:moveTo>
                  <a:cubicBezTo>
                    <a:pt x="160" y="63"/>
                    <a:pt x="160" y="63"/>
                    <a:pt x="160" y="63"/>
                  </a:cubicBezTo>
                  <a:cubicBezTo>
                    <a:pt x="170" y="63"/>
                    <a:pt x="177" y="71"/>
                    <a:pt x="177" y="80"/>
                  </a:cubicBezTo>
                  <a:cubicBezTo>
                    <a:pt x="177" y="90"/>
                    <a:pt x="170" y="97"/>
                    <a:pt x="160" y="97"/>
                  </a:cubicBezTo>
                  <a:close/>
                </a:path>
              </a:pathLst>
            </a:custGeom>
            <a:solidFill>
              <a:schemeClr val="tx1"/>
            </a:solidFill>
            <a:ln>
              <a:noFill/>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28" name="íślíḋè-Freeform: Shape 18"/>
            <p:cNvSpPr>
              <a:spLocks/>
            </p:cNvSpPr>
            <p:nvPr/>
          </p:nvSpPr>
          <p:spPr bwMode="auto">
            <a:xfrm>
              <a:off x="10070670" y="2873200"/>
              <a:ext cx="422458" cy="465117"/>
            </a:xfrm>
            <a:custGeom>
              <a:avLst/>
              <a:gdLst>
                <a:gd name="T0" fmla="*/ 46 w 169"/>
                <a:gd name="T1" fmla="*/ 76 h 186"/>
                <a:gd name="T2" fmla="*/ 50 w 169"/>
                <a:gd name="T3" fmla="*/ 72 h 186"/>
                <a:gd name="T4" fmla="*/ 50 w 169"/>
                <a:gd name="T5" fmla="*/ 55 h 186"/>
                <a:gd name="T6" fmla="*/ 46 w 169"/>
                <a:gd name="T7" fmla="*/ 51 h 186"/>
                <a:gd name="T8" fmla="*/ 42 w 169"/>
                <a:gd name="T9" fmla="*/ 55 h 186"/>
                <a:gd name="T10" fmla="*/ 42 w 169"/>
                <a:gd name="T11" fmla="*/ 72 h 186"/>
                <a:gd name="T12" fmla="*/ 46 w 169"/>
                <a:gd name="T13" fmla="*/ 76 h 186"/>
                <a:gd name="T14" fmla="*/ 122 w 169"/>
                <a:gd name="T15" fmla="*/ 76 h 186"/>
                <a:gd name="T16" fmla="*/ 126 w 169"/>
                <a:gd name="T17" fmla="*/ 72 h 186"/>
                <a:gd name="T18" fmla="*/ 126 w 169"/>
                <a:gd name="T19" fmla="*/ 55 h 186"/>
                <a:gd name="T20" fmla="*/ 122 w 169"/>
                <a:gd name="T21" fmla="*/ 51 h 186"/>
                <a:gd name="T22" fmla="*/ 118 w 169"/>
                <a:gd name="T23" fmla="*/ 55 h 186"/>
                <a:gd name="T24" fmla="*/ 118 w 169"/>
                <a:gd name="T25" fmla="*/ 72 h 186"/>
                <a:gd name="T26" fmla="*/ 122 w 169"/>
                <a:gd name="T27" fmla="*/ 76 h 186"/>
                <a:gd name="T28" fmla="*/ 160 w 169"/>
                <a:gd name="T29" fmla="*/ 26 h 186"/>
                <a:gd name="T30" fmla="*/ 98 w 169"/>
                <a:gd name="T31" fmla="*/ 26 h 186"/>
                <a:gd name="T32" fmla="*/ 111 w 169"/>
                <a:gd name="T33" fmla="*/ 6 h 186"/>
                <a:gd name="T34" fmla="*/ 105 w 169"/>
                <a:gd name="T35" fmla="*/ 0 h 186"/>
                <a:gd name="T36" fmla="*/ 88 w 169"/>
                <a:gd name="T37" fmla="*/ 26 h 186"/>
                <a:gd name="T38" fmla="*/ 8 w 169"/>
                <a:gd name="T39" fmla="*/ 26 h 186"/>
                <a:gd name="T40" fmla="*/ 0 w 169"/>
                <a:gd name="T41" fmla="*/ 34 h 186"/>
                <a:gd name="T42" fmla="*/ 0 w 169"/>
                <a:gd name="T43" fmla="*/ 152 h 186"/>
                <a:gd name="T44" fmla="*/ 8 w 169"/>
                <a:gd name="T45" fmla="*/ 161 h 186"/>
                <a:gd name="T46" fmla="*/ 95 w 169"/>
                <a:gd name="T47" fmla="*/ 161 h 186"/>
                <a:gd name="T48" fmla="*/ 105 w 169"/>
                <a:gd name="T49" fmla="*/ 186 h 186"/>
                <a:gd name="T50" fmla="*/ 112 w 169"/>
                <a:gd name="T51" fmla="*/ 182 h 186"/>
                <a:gd name="T52" fmla="*/ 104 w 169"/>
                <a:gd name="T53" fmla="*/ 161 h 186"/>
                <a:gd name="T54" fmla="*/ 160 w 169"/>
                <a:gd name="T55" fmla="*/ 161 h 186"/>
                <a:gd name="T56" fmla="*/ 169 w 169"/>
                <a:gd name="T57" fmla="*/ 152 h 186"/>
                <a:gd name="T58" fmla="*/ 169 w 169"/>
                <a:gd name="T59" fmla="*/ 34 h 186"/>
                <a:gd name="T60" fmla="*/ 160 w 169"/>
                <a:gd name="T61" fmla="*/ 26 h 186"/>
                <a:gd name="T62" fmla="*/ 84 w 169"/>
                <a:gd name="T63" fmla="*/ 135 h 186"/>
                <a:gd name="T64" fmla="*/ 92 w 169"/>
                <a:gd name="T65" fmla="*/ 135 h 186"/>
                <a:gd name="T66" fmla="*/ 93 w 169"/>
                <a:gd name="T67" fmla="*/ 152 h 186"/>
                <a:gd name="T68" fmla="*/ 8 w 169"/>
                <a:gd name="T69" fmla="*/ 152 h 186"/>
                <a:gd name="T70" fmla="*/ 8 w 169"/>
                <a:gd name="T71" fmla="*/ 34 h 186"/>
                <a:gd name="T72" fmla="*/ 83 w 169"/>
                <a:gd name="T73" fmla="*/ 34 h 186"/>
                <a:gd name="T74" fmla="*/ 64 w 169"/>
                <a:gd name="T75" fmla="*/ 101 h 186"/>
                <a:gd name="T76" fmla="*/ 63 w 169"/>
                <a:gd name="T77" fmla="*/ 106 h 186"/>
                <a:gd name="T78" fmla="*/ 94 w 169"/>
                <a:gd name="T79" fmla="*/ 106 h 186"/>
                <a:gd name="T80" fmla="*/ 92 w 169"/>
                <a:gd name="T81" fmla="*/ 127 h 186"/>
                <a:gd name="T82" fmla="*/ 84 w 169"/>
                <a:gd name="T83" fmla="*/ 127 h 186"/>
                <a:gd name="T84" fmla="*/ 27 w 169"/>
                <a:gd name="T85" fmla="*/ 115 h 186"/>
                <a:gd name="T86" fmla="*/ 23 w 169"/>
                <a:gd name="T87" fmla="*/ 122 h 186"/>
                <a:gd name="T88" fmla="*/ 84 w 169"/>
                <a:gd name="T89" fmla="*/ 135 h 186"/>
                <a:gd name="T90" fmla="*/ 160 w 169"/>
                <a:gd name="T91" fmla="*/ 152 h 186"/>
                <a:gd name="T92" fmla="*/ 102 w 169"/>
                <a:gd name="T93" fmla="*/ 152 h 186"/>
                <a:gd name="T94" fmla="*/ 100 w 169"/>
                <a:gd name="T95" fmla="*/ 134 h 186"/>
                <a:gd name="T96" fmla="*/ 145 w 169"/>
                <a:gd name="T97" fmla="*/ 122 h 186"/>
                <a:gd name="T98" fmla="*/ 141 w 169"/>
                <a:gd name="T99" fmla="*/ 115 h 186"/>
                <a:gd name="T100" fmla="*/ 100 w 169"/>
                <a:gd name="T101" fmla="*/ 126 h 186"/>
                <a:gd name="T102" fmla="*/ 103 w 169"/>
                <a:gd name="T103" fmla="*/ 103 h 186"/>
                <a:gd name="T104" fmla="*/ 104 w 169"/>
                <a:gd name="T105" fmla="*/ 98 h 186"/>
                <a:gd name="T106" fmla="*/ 73 w 169"/>
                <a:gd name="T107" fmla="*/ 98 h 186"/>
                <a:gd name="T108" fmla="*/ 93 w 169"/>
                <a:gd name="T109" fmla="*/ 34 h 186"/>
                <a:gd name="T110" fmla="*/ 160 w 169"/>
                <a:gd name="T111" fmla="*/ 34 h 186"/>
                <a:gd name="T112" fmla="*/ 160 w 169"/>
                <a:gd name="T113" fmla="*/ 152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9" h="186">
                  <a:moveTo>
                    <a:pt x="46" y="76"/>
                  </a:moveTo>
                  <a:cubicBezTo>
                    <a:pt x="49" y="76"/>
                    <a:pt x="50" y="75"/>
                    <a:pt x="50" y="72"/>
                  </a:cubicBezTo>
                  <a:cubicBezTo>
                    <a:pt x="50" y="55"/>
                    <a:pt x="50" y="55"/>
                    <a:pt x="50" y="55"/>
                  </a:cubicBezTo>
                  <a:cubicBezTo>
                    <a:pt x="50" y="53"/>
                    <a:pt x="49" y="51"/>
                    <a:pt x="46" y="51"/>
                  </a:cubicBezTo>
                  <a:cubicBezTo>
                    <a:pt x="44" y="51"/>
                    <a:pt x="42" y="53"/>
                    <a:pt x="42" y="55"/>
                  </a:cubicBezTo>
                  <a:cubicBezTo>
                    <a:pt x="42" y="72"/>
                    <a:pt x="42" y="72"/>
                    <a:pt x="42" y="72"/>
                  </a:cubicBezTo>
                  <a:cubicBezTo>
                    <a:pt x="42" y="75"/>
                    <a:pt x="44" y="76"/>
                    <a:pt x="46" y="76"/>
                  </a:cubicBezTo>
                  <a:close/>
                  <a:moveTo>
                    <a:pt x="122" y="76"/>
                  </a:moveTo>
                  <a:cubicBezTo>
                    <a:pt x="125" y="76"/>
                    <a:pt x="126" y="75"/>
                    <a:pt x="126" y="72"/>
                  </a:cubicBezTo>
                  <a:cubicBezTo>
                    <a:pt x="126" y="55"/>
                    <a:pt x="126" y="55"/>
                    <a:pt x="126" y="55"/>
                  </a:cubicBezTo>
                  <a:cubicBezTo>
                    <a:pt x="126" y="53"/>
                    <a:pt x="125" y="51"/>
                    <a:pt x="122" y="51"/>
                  </a:cubicBezTo>
                  <a:cubicBezTo>
                    <a:pt x="120" y="51"/>
                    <a:pt x="118" y="53"/>
                    <a:pt x="118" y="55"/>
                  </a:cubicBezTo>
                  <a:cubicBezTo>
                    <a:pt x="118" y="72"/>
                    <a:pt x="118" y="72"/>
                    <a:pt x="118" y="72"/>
                  </a:cubicBezTo>
                  <a:cubicBezTo>
                    <a:pt x="118" y="75"/>
                    <a:pt x="120" y="76"/>
                    <a:pt x="122" y="76"/>
                  </a:cubicBezTo>
                  <a:close/>
                  <a:moveTo>
                    <a:pt x="160" y="26"/>
                  </a:moveTo>
                  <a:cubicBezTo>
                    <a:pt x="98" y="26"/>
                    <a:pt x="98" y="26"/>
                    <a:pt x="98" y="26"/>
                  </a:cubicBezTo>
                  <a:cubicBezTo>
                    <a:pt x="105" y="13"/>
                    <a:pt x="111" y="6"/>
                    <a:pt x="111" y="6"/>
                  </a:cubicBezTo>
                  <a:cubicBezTo>
                    <a:pt x="105" y="0"/>
                    <a:pt x="105" y="0"/>
                    <a:pt x="105" y="0"/>
                  </a:cubicBezTo>
                  <a:cubicBezTo>
                    <a:pt x="104" y="1"/>
                    <a:pt x="96" y="10"/>
                    <a:pt x="88" y="26"/>
                  </a:cubicBezTo>
                  <a:cubicBezTo>
                    <a:pt x="8" y="26"/>
                    <a:pt x="8" y="26"/>
                    <a:pt x="8" y="26"/>
                  </a:cubicBezTo>
                  <a:cubicBezTo>
                    <a:pt x="4" y="26"/>
                    <a:pt x="0" y="30"/>
                    <a:pt x="0" y="34"/>
                  </a:cubicBezTo>
                  <a:cubicBezTo>
                    <a:pt x="0" y="152"/>
                    <a:pt x="0" y="152"/>
                    <a:pt x="0" y="152"/>
                  </a:cubicBezTo>
                  <a:cubicBezTo>
                    <a:pt x="0" y="157"/>
                    <a:pt x="4" y="161"/>
                    <a:pt x="8" y="161"/>
                  </a:cubicBezTo>
                  <a:cubicBezTo>
                    <a:pt x="95" y="161"/>
                    <a:pt x="95" y="161"/>
                    <a:pt x="95" y="161"/>
                  </a:cubicBezTo>
                  <a:cubicBezTo>
                    <a:pt x="97" y="169"/>
                    <a:pt x="100" y="178"/>
                    <a:pt x="105" y="186"/>
                  </a:cubicBezTo>
                  <a:cubicBezTo>
                    <a:pt x="112" y="182"/>
                    <a:pt x="112" y="182"/>
                    <a:pt x="112" y="182"/>
                  </a:cubicBezTo>
                  <a:cubicBezTo>
                    <a:pt x="108" y="175"/>
                    <a:pt x="105" y="168"/>
                    <a:pt x="104" y="161"/>
                  </a:cubicBezTo>
                  <a:cubicBezTo>
                    <a:pt x="160" y="161"/>
                    <a:pt x="160" y="161"/>
                    <a:pt x="160" y="161"/>
                  </a:cubicBezTo>
                  <a:cubicBezTo>
                    <a:pt x="165" y="161"/>
                    <a:pt x="169" y="157"/>
                    <a:pt x="169" y="152"/>
                  </a:cubicBezTo>
                  <a:cubicBezTo>
                    <a:pt x="169" y="34"/>
                    <a:pt x="169" y="34"/>
                    <a:pt x="169" y="34"/>
                  </a:cubicBezTo>
                  <a:cubicBezTo>
                    <a:pt x="169" y="30"/>
                    <a:pt x="165" y="26"/>
                    <a:pt x="160" y="26"/>
                  </a:cubicBezTo>
                  <a:close/>
                  <a:moveTo>
                    <a:pt x="84" y="135"/>
                  </a:moveTo>
                  <a:cubicBezTo>
                    <a:pt x="87" y="135"/>
                    <a:pt x="89" y="135"/>
                    <a:pt x="92" y="135"/>
                  </a:cubicBezTo>
                  <a:cubicBezTo>
                    <a:pt x="92" y="141"/>
                    <a:pt x="92" y="146"/>
                    <a:pt x="93" y="152"/>
                  </a:cubicBezTo>
                  <a:cubicBezTo>
                    <a:pt x="8" y="152"/>
                    <a:pt x="8" y="152"/>
                    <a:pt x="8" y="152"/>
                  </a:cubicBezTo>
                  <a:cubicBezTo>
                    <a:pt x="8" y="34"/>
                    <a:pt x="8" y="34"/>
                    <a:pt x="8" y="34"/>
                  </a:cubicBezTo>
                  <a:cubicBezTo>
                    <a:pt x="83" y="34"/>
                    <a:pt x="83" y="34"/>
                    <a:pt x="83" y="34"/>
                  </a:cubicBezTo>
                  <a:cubicBezTo>
                    <a:pt x="75" y="51"/>
                    <a:pt x="66" y="74"/>
                    <a:pt x="64" y="101"/>
                  </a:cubicBezTo>
                  <a:cubicBezTo>
                    <a:pt x="63" y="106"/>
                    <a:pt x="63" y="106"/>
                    <a:pt x="63" y="106"/>
                  </a:cubicBezTo>
                  <a:cubicBezTo>
                    <a:pt x="94" y="106"/>
                    <a:pt x="94" y="106"/>
                    <a:pt x="94" y="106"/>
                  </a:cubicBezTo>
                  <a:cubicBezTo>
                    <a:pt x="93" y="111"/>
                    <a:pt x="92" y="118"/>
                    <a:pt x="92" y="127"/>
                  </a:cubicBezTo>
                  <a:cubicBezTo>
                    <a:pt x="89" y="127"/>
                    <a:pt x="87" y="127"/>
                    <a:pt x="84" y="127"/>
                  </a:cubicBezTo>
                  <a:cubicBezTo>
                    <a:pt x="52" y="127"/>
                    <a:pt x="27" y="115"/>
                    <a:pt x="27" y="115"/>
                  </a:cubicBezTo>
                  <a:cubicBezTo>
                    <a:pt x="23" y="122"/>
                    <a:pt x="23" y="122"/>
                    <a:pt x="23" y="122"/>
                  </a:cubicBezTo>
                  <a:cubicBezTo>
                    <a:pt x="24" y="123"/>
                    <a:pt x="50" y="135"/>
                    <a:pt x="84" y="135"/>
                  </a:cubicBezTo>
                  <a:close/>
                  <a:moveTo>
                    <a:pt x="160" y="152"/>
                  </a:moveTo>
                  <a:cubicBezTo>
                    <a:pt x="102" y="152"/>
                    <a:pt x="102" y="152"/>
                    <a:pt x="102" y="152"/>
                  </a:cubicBezTo>
                  <a:cubicBezTo>
                    <a:pt x="101" y="146"/>
                    <a:pt x="100" y="140"/>
                    <a:pt x="100" y="134"/>
                  </a:cubicBezTo>
                  <a:cubicBezTo>
                    <a:pt x="126" y="131"/>
                    <a:pt x="144" y="123"/>
                    <a:pt x="145" y="122"/>
                  </a:cubicBezTo>
                  <a:cubicBezTo>
                    <a:pt x="141" y="115"/>
                    <a:pt x="141" y="115"/>
                    <a:pt x="141" y="115"/>
                  </a:cubicBezTo>
                  <a:cubicBezTo>
                    <a:pt x="141" y="115"/>
                    <a:pt x="124" y="123"/>
                    <a:pt x="100" y="126"/>
                  </a:cubicBezTo>
                  <a:cubicBezTo>
                    <a:pt x="101" y="112"/>
                    <a:pt x="103" y="103"/>
                    <a:pt x="103" y="103"/>
                  </a:cubicBezTo>
                  <a:cubicBezTo>
                    <a:pt x="104" y="98"/>
                    <a:pt x="104" y="98"/>
                    <a:pt x="104" y="98"/>
                  </a:cubicBezTo>
                  <a:cubicBezTo>
                    <a:pt x="73" y="98"/>
                    <a:pt x="73" y="98"/>
                    <a:pt x="73" y="98"/>
                  </a:cubicBezTo>
                  <a:cubicBezTo>
                    <a:pt x="76" y="72"/>
                    <a:pt x="85" y="50"/>
                    <a:pt x="93" y="34"/>
                  </a:cubicBezTo>
                  <a:cubicBezTo>
                    <a:pt x="160" y="34"/>
                    <a:pt x="160" y="34"/>
                    <a:pt x="160" y="34"/>
                  </a:cubicBezTo>
                  <a:lnTo>
                    <a:pt x="160" y="152"/>
                  </a:lnTo>
                  <a:close/>
                </a:path>
              </a:pathLst>
            </a:custGeom>
            <a:solidFill>
              <a:schemeClr val="tx1"/>
            </a:solidFill>
            <a:ln>
              <a:noFill/>
            </a:ln>
          </p:spPr>
          <p:txBody>
            <a:bodyPr anchor="ctr"/>
            <a:lstStyle/>
            <a:p>
              <a:pPr algn="ctr"/>
              <a:endParaRPr>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grpSp>
          <p:nvGrpSpPr>
            <p:cNvPr id="29" name="Group 33"/>
            <p:cNvGrpSpPr/>
            <p:nvPr/>
          </p:nvGrpSpPr>
          <p:grpSpPr>
            <a:xfrm>
              <a:off x="731404" y="5017002"/>
              <a:ext cx="2103935" cy="1604120"/>
              <a:chOff x="719138" y="5017002"/>
              <a:chExt cx="2103935" cy="1604120"/>
            </a:xfrm>
          </p:grpSpPr>
          <p:sp>
            <p:nvSpPr>
              <p:cNvPr id="39" name="íślíḋè-TextBox 34"/>
              <p:cNvSpPr txBox="1"/>
              <p:nvPr/>
            </p:nvSpPr>
            <p:spPr>
              <a:xfrm>
                <a:off x="749351" y="5017002"/>
                <a:ext cx="2073722" cy="428220"/>
              </a:xfrm>
              <a:prstGeom prst="rect">
                <a:avLst/>
              </a:prstGeom>
              <a:noFill/>
            </p:spPr>
            <p:txBody>
              <a:bodyPr wrap="none" lIns="0" tIns="0" rIns="0" bIns="0">
                <a:noAutofit/>
              </a:bodyPr>
              <a:lstStyle/>
              <a:p>
                <a:pPr algn="ctr"/>
                <a:r>
                  <a:rPr lang="zh-CN" altLang="en-US" sz="2000" b="1">
                    <a:solidFill>
                      <a:schemeClr val="accent1">
                        <a:lumMod val="100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标题文本预设</a:t>
                </a:r>
                <a:br>
                  <a:rPr lang="zh-CN" altLang="en-US" sz="2000" b="1">
                    <a:solidFill>
                      <a:schemeClr val="accent1">
                        <a:lumMod val="100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br>
                <a:endParaRPr lang="zh-CN" altLang="en-US" sz="2000" b="1">
                  <a:solidFill>
                    <a:schemeClr val="accent1">
                      <a:lumMod val="100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40" name="íślíḋè-Rectangle 35"/>
              <p:cNvSpPr/>
              <p:nvPr/>
            </p:nvSpPr>
            <p:spPr>
              <a:xfrm>
                <a:off x="719138" y="5677342"/>
                <a:ext cx="2103935" cy="943780"/>
              </a:xfrm>
              <a:prstGeom prst="rect">
                <a:avLst/>
              </a:prstGeom>
            </p:spPr>
            <p:txBody>
              <a:bodyPr wrap="square" lIns="0" tIns="0" rIns="0" bIns="0" anchor="t" anchorCtr="1">
                <a:noAutofit/>
              </a:bodyPr>
              <a:lstStyle/>
              <a:p>
                <a:pPr algn="ctr">
                  <a:lnSpc>
                    <a:spcPct val="120000"/>
                  </a:lnSpc>
                </a:pPr>
                <a:r>
                  <a:rPr lang="zh-CN" altLang="en-US" sz="1400" dirty="0" smtClean="0">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endParaRPr lang="zh-CN" altLang="en-US" sz="1400" dirty="0">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grpSp>
        <p:grpSp>
          <p:nvGrpSpPr>
            <p:cNvPr id="30" name="Group 36"/>
            <p:cNvGrpSpPr/>
            <p:nvPr/>
          </p:nvGrpSpPr>
          <p:grpSpPr>
            <a:xfrm>
              <a:off x="3618491" y="5017002"/>
              <a:ext cx="2103935" cy="1604120"/>
              <a:chOff x="719138" y="5017002"/>
              <a:chExt cx="2103935" cy="1604120"/>
            </a:xfrm>
          </p:grpSpPr>
          <p:sp>
            <p:nvSpPr>
              <p:cNvPr id="37" name="íślíḋè-TextBox 37"/>
              <p:cNvSpPr txBox="1"/>
              <p:nvPr/>
            </p:nvSpPr>
            <p:spPr>
              <a:xfrm>
                <a:off x="749351" y="5017002"/>
                <a:ext cx="2073722" cy="428220"/>
              </a:xfrm>
              <a:prstGeom prst="rect">
                <a:avLst/>
              </a:prstGeom>
              <a:noFill/>
            </p:spPr>
            <p:txBody>
              <a:bodyPr wrap="none" lIns="0" tIns="0" rIns="0" bIns="0">
                <a:noAutofit/>
              </a:bodyPr>
              <a:lstStyle/>
              <a:p>
                <a:pPr algn="ctr"/>
                <a:r>
                  <a:rPr lang="zh-CN" altLang="en-US" sz="2000" b="1">
                    <a:solidFill>
                      <a:schemeClr val="accent2">
                        <a:lumMod val="100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标题文本预设</a:t>
                </a:r>
                <a:br>
                  <a:rPr lang="zh-CN" altLang="en-US" sz="2000" b="1">
                    <a:solidFill>
                      <a:schemeClr val="accent2">
                        <a:lumMod val="100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br>
                <a:endParaRPr lang="zh-CN" altLang="en-US" sz="2000" b="1">
                  <a:solidFill>
                    <a:schemeClr val="accent2">
                      <a:lumMod val="100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38" name="íślíḋè-Rectangle 38"/>
              <p:cNvSpPr/>
              <p:nvPr/>
            </p:nvSpPr>
            <p:spPr>
              <a:xfrm>
                <a:off x="719138" y="5677342"/>
                <a:ext cx="2103935" cy="943780"/>
              </a:xfrm>
              <a:prstGeom prst="rect">
                <a:avLst/>
              </a:prstGeom>
            </p:spPr>
            <p:txBody>
              <a:bodyPr wrap="square" lIns="0" tIns="0" rIns="0" bIns="0" anchor="t" anchorCtr="1">
                <a:noAutofit/>
              </a:bodyPr>
              <a:lstStyle/>
              <a:p>
                <a:pPr algn="ctr">
                  <a:lnSpc>
                    <a:spcPct val="120000"/>
                  </a:lnSpc>
                </a:pPr>
                <a:r>
                  <a:rPr lang="zh-CN" altLang="en-US" sz="1400" dirty="0" smtClean="0">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endParaRPr lang="zh-CN" altLang="en-US" sz="1400" dirty="0">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grpSp>
        <p:grpSp>
          <p:nvGrpSpPr>
            <p:cNvPr id="31" name="Group 48"/>
            <p:cNvGrpSpPr/>
            <p:nvPr/>
          </p:nvGrpSpPr>
          <p:grpSpPr>
            <a:xfrm>
              <a:off x="6505578" y="5017002"/>
              <a:ext cx="2103935" cy="1604120"/>
              <a:chOff x="719138" y="5017002"/>
              <a:chExt cx="2103935" cy="1604120"/>
            </a:xfrm>
          </p:grpSpPr>
          <p:sp>
            <p:nvSpPr>
              <p:cNvPr id="35" name="íślíḋè-TextBox 49"/>
              <p:cNvSpPr txBox="1"/>
              <p:nvPr/>
            </p:nvSpPr>
            <p:spPr>
              <a:xfrm>
                <a:off x="749351" y="5017002"/>
                <a:ext cx="2073722" cy="428220"/>
              </a:xfrm>
              <a:prstGeom prst="rect">
                <a:avLst/>
              </a:prstGeom>
              <a:noFill/>
            </p:spPr>
            <p:txBody>
              <a:bodyPr wrap="none" lIns="0" tIns="0" rIns="0" bIns="0">
                <a:noAutofit/>
              </a:bodyPr>
              <a:lstStyle/>
              <a:p>
                <a:pPr algn="ctr"/>
                <a:r>
                  <a:rPr lang="zh-CN" altLang="en-US" sz="2000" b="1">
                    <a:solidFill>
                      <a:schemeClr val="accent3">
                        <a:lumMod val="100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标题文本预设</a:t>
                </a:r>
                <a:br>
                  <a:rPr lang="zh-CN" altLang="en-US" sz="2000" b="1">
                    <a:solidFill>
                      <a:schemeClr val="accent3">
                        <a:lumMod val="100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br>
                <a:endParaRPr lang="zh-CN" altLang="en-US" sz="2000" b="1">
                  <a:solidFill>
                    <a:schemeClr val="accent3">
                      <a:lumMod val="100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36" name="íślíḋè-Rectangle 50"/>
              <p:cNvSpPr/>
              <p:nvPr/>
            </p:nvSpPr>
            <p:spPr>
              <a:xfrm>
                <a:off x="719138" y="5677342"/>
                <a:ext cx="2103935" cy="943780"/>
              </a:xfrm>
              <a:prstGeom prst="rect">
                <a:avLst/>
              </a:prstGeom>
            </p:spPr>
            <p:txBody>
              <a:bodyPr wrap="square" lIns="0" tIns="0" rIns="0" bIns="0" anchor="t" anchorCtr="1">
                <a:noAutofit/>
              </a:bodyPr>
              <a:lstStyle/>
              <a:p>
                <a:pPr algn="ctr">
                  <a:lnSpc>
                    <a:spcPct val="120000"/>
                  </a:lnSpc>
                </a:pPr>
                <a:r>
                  <a:rPr lang="zh-CN" altLang="en-US" sz="1400" dirty="0" smtClean="0">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endParaRPr lang="zh-CN" altLang="en-US" sz="1400" dirty="0">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grpSp>
        <p:grpSp>
          <p:nvGrpSpPr>
            <p:cNvPr id="32" name="Group 51"/>
            <p:cNvGrpSpPr/>
            <p:nvPr/>
          </p:nvGrpSpPr>
          <p:grpSpPr>
            <a:xfrm>
              <a:off x="9392665" y="5017002"/>
              <a:ext cx="2103935" cy="1604123"/>
              <a:chOff x="719138" y="5017002"/>
              <a:chExt cx="2103935" cy="1604123"/>
            </a:xfrm>
          </p:grpSpPr>
          <p:sp>
            <p:nvSpPr>
              <p:cNvPr id="33" name="íślíḋè-TextBox 52"/>
              <p:cNvSpPr txBox="1"/>
              <p:nvPr/>
            </p:nvSpPr>
            <p:spPr>
              <a:xfrm>
                <a:off x="749351" y="5017002"/>
                <a:ext cx="2073722" cy="428220"/>
              </a:xfrm>
              <a:prstGeom prst="rect">
                <a:avLst/>
              </a:prstGeom>
              <a:noFill/>
            </p:spPr>
            <p:txBody>
              <a:bodyPr wrap="none" lIns="0" tIns="0" rIns="0" bIns="0">
                <a:noAutofit/>
              </a:bodyPr>
              <a:lstStyle/>
              <a:p>
                <a:pPr algn="ctr"/>
                <a:r>
                  <a:rPr lang="zh-CN" altLang="en-US" sz="2000" b="1">
                    <a:solidFill>
                      <a:schemeClr val="accent4">
                        <a:lumMod val="100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标题文本预设</a:t>
                </a:r>
                <a:br>
                  <a:rPr lang="zh-CN" altLang="en-US" sz="2000" b="1">
                    <a:solidFill>
                      <a:schemeClr val="accent4">
                        <a:lumMod val="100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br>
                <a:endParaRPr lang="zh-CN" altLang="en-US" sz="2000" b="1">
                  <a:solidFill>
                    <a:schemeClr val="accent4">
                      <a:lumMod val="100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sp>
            <p:nvSpPr>
              <p:cNvPr id="34" name="íślíḋè-Rectangle 53"/>
              <p:cNvSpPr/>
              <p:nvPr/>
            </p:nvSpPr>
            <p:spPr>
              <a:xfrm>
                <a:off x="719138" y="5677343"/>
                <a:ext cx="2103935" cy="943782"/>
              </a:xfrm>
              <a:prstGeom prst="rect">
                <a:avLst/>
              </a:prstGeom>
            </p:spPr>
            <p:txBody>
              <a:bodyPr wrap="square" lIns="0" tIns="0" rIns="0" bIns="0" anchor="t" anchorCtr="1">
                <a:noAutofit/>
              </a:bodyPr>
              <a:lstStyle/>
              <a:p>
                <a:pPr algn="ctr">
                  <a:lnSpc>
                    <a:spcPct val="120000"/>
                  </a:lnSpc>
                </a:pPr>
                <a:r>
                  <a:rPr lang="zh-CN" altLang="en-US" sz="1400" dirty="0" smtClean="0">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a:t>
                </a:r>
                <a:endParaRPr lang="zh-CN" altLang="en-US" sz="1400" dirty="0">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endParaRPr>
              </a:p>
            </p:txBody>
          </p:sp>
        </p:grpSp>
      </p:grpSp>
    </p:spTree>
    <p:extLst>
      <p:ext uri="{BB962C8B-B14F-4D97-AF65-F5344CB8AC3E}">
        <p14:creationId xmlns:p14="http://schemas.microsoft.com/office/powerpoint/2010/main" val="3683782159"/>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par>
                          <p:cTn id="8" fill="hold">
                            <p:stCondLst>
                              <p:cond delay="1000"/>
                            </p:stCondLst>
                            <p:childTnLst>
                              <p:par>
                                <p:cTn id="9" presetID="16" presetClass="entr" presetSubtype="21"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arn(inVertical)">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BFBFB"/>
        </a:solidFill>
        <a:effectLst/>
      </p:bgPr>
    </p:bg>
    <p:spTree>
      <p:nvGrpSpPr>
        <p:cNvPr id="1" name=""/>
        <p:cNvGrpSpPr/>
        <p:nvPr/>
      </p:nvGrpSpPr>
      <p:grpSpPr>
        <a:xfrm>
          <a:off x="0" y="0"/>
          <a:ext cx="0" cy="0"/>
          <a:chOff x="0" y="0"/>
          <a:chExt cx="0" cy="0"/>
        </a:xfrm>
      </p:grpSpPr>
      <p:sp>
        <p:nvSpPr>
          <p:cNvPr id="2" name="MH_Title"/>
          <p:cNvSpPr/>
          <p:nvPr>
            <p:custDataLst>
              <p:tags r:id="rId1"/>
            </p:custDataLst>
          </p:nvPr>
        </p:nvSpPr>
        <p:spPr>
          <a:xfrm>
            <a:off x="4707738" y="2265617"/>
            <a:ext cx="7484262" cy="737389"/>
          </a:xfrm>
          <a:custGeom>
            <a:avLst/>
            <a:gdLst>
              <a:gd name="connsiteX0" fmla="*/ 0 w 5609212"/>
              <a:gd name="connsiteY0" fmla="*/ 0 h 504056"/>
              <a:gd name="connsiteX1" fmla="*/ 5609212 w 5609212"/>
              <a:gd name="connsiteY1" fmla="*/ 0 h 504056"/>
              <a:gd name="connsiteX2" fmla="*/ 5609212 w 5609212"/>
              <a:gd name="connsiteY2" fmla="*/ 504056 h 504056"/>
              <a:gd name="connsiteX3" fmla="*/ 0 w 5609212"/>
              <a:gd name="connsiteY3" fmla="*/ 504056 h 504056"/>
              <a:gd name="connsiteX4" fmla="*/ 0 w 5609212"/>
              <a:gd name="connsiteY4" fmla="*/ 0 h 504056"/>
              <a:gd name="connsiteX0" fmla="*/ 0 w 5609212"/>
              <a:gd name="connsiteY0" fmla="*/ 0 h 504056"/>
              <a:gd name="connsiteX1" fmla="*/ 5609212 w 5609212"/>
              <a:gd name="connsiteY1" fmla="*/ 0 h 504056"/>
              <a:gd name="connsiteX2" fmla="*/ 5609212 w 5609212"/>
              <a:gd name="connsiteY2" fmla="*/ 504056 h 504056"/>
              <a:gd name="connsiteX3" fmla="*/ 128954 w 5609212"/>
              <a:gd name="connsiteY3" fmla="*/ 504056 h 504056"/>
              <a:gd name="connsiteX4" fmla="*/ 0 w 5609212"/>
              <a:gd name="connsiteY4" fmla="*/ 0 h 504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212" h="504056">
                <a:moveTo>
                  <a:pt x="0" y="0"/>
                </a:moveTo>
                <a:lnTo>
                  <a:pt x="5609212" y="0"/>
                </a:lnTo>
                <a:lnTo>
                  <a:pt x="5609212" y="504056"/>
                </a:lnTo>
                <a:lnTo>
                  <a:pt x="128954" y="504056"/>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36000" numCol="1" spcCol="0" rtlCol="0" fromWordArt="0" anchor="ctr" anchorCtr="0" forceAA="0" compatLnSpc="1">
            <a:prstTxWarp prst="textNoShape">
              <a:avLst/>
            </a:prstTxWarp>
            <a:normAutofit/>
          </a:bodyPr>
          <a:lstStyle/>
          <a:p>
            <a:pPr algn="ctr"/>
            <a:r>
              <a:rPr lang="zh-CN" altLang="en-US" sz="4000" b="1" spc="600"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教育经历</a:t>
            </a:r>
          </a:p>
        </p:txBody>
      </p:sp>
      <p:sp>
        <p:nvSpPr>
          <p:cNvPr id="3" name="PA_MH_Others_1"/>
          <p:cNvSpPr txBox="1"/>
          <p:nvPr>
            <p:custDataLst>
              <p:tags r:id="rId2"/>
            </p:custDataLst>
          </p:nvPr>
        </p:nvSpPr>
        <p:spPr>
          <a:xfrm>
            <a:off x="4635538" y="1513297"/>
            <a:ext cx="2324157" cy="773189"/>
          </a:xfrm>
          <a:prstGeom prst="rect">
            <a:avLst/>
          </a:prstGeom>
          <a:noFill/>
        </p:spPr>
        <p:txBody>
          <a:bodyPr wrap="square" rtlCol="0">
            <a:normAutofit/>
          </a:bodyPr>
          <a:lstStyle/>
          <a:p>
            <a:pPr algn="r"/>
            <a:r>
              <a:rPr lang="en-US" altLang="zh-CN" sz="3200" b="1" dirty="0">
                <a:solidFill>
                  <a:schemeClr val="accent1">
                    <a:lumMod val="40000"/>
                    <a:lumOff val="6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Chapter</a:t>
            </a:r>
            <a:endParaRPr lang="zh-CN" altLang="en-US" sz="3200" b="1" dirty="0">
              <a:solidFill>
                <a:schemeClr val="accent1">
                  <a:lumMod val="40000"/>
                  <a:lumOff val="6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 name="PA_MH_Number"/>
          <p:cNvSpPr txBox="1"/>
          <p:nvPr>
            <p:custDataLst>
              <p:tags r:id="rId3"/>
            </p:custDataLst>
          </p:nvPr>
        </p:nvSpPr>
        <p:spPr>
          <a:xfrm>
            <a:off x="6959694" y="1453513"/>
            <a:ext cx="1574705" cy="773189"/>
          </a:xfrm>
          <a:prstGeom prst="rect">
            <a:avLst/>
          </a:prstGeom>
          <a:noFill/>
        </p:spPr>
        <p:txBody>
          <a:bodyPr wrap="square" rtlCol="0">
            <a:noAutofit/>
          </a:bodyPr>
          <a:lstStyle/>
          <a:p>
            <a:r>
              <a:rPr lang="en-US" altLang="zh-CN" sz="4000" b="1" dirty="0">
                <a:solidFill>
                  <a:schemeClr val="accent1">
                    <a:lumMod val="40000"/>
                    <a:lumOff val="6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2</a:t>
            </a:r>
            <a:endParaRPr lang="zh-CN" altLang="en-US" sz="4000" b="1" dirty="0">
              <a:solidFill>
                <a:schemeClr val="accent1">
                  <a:lumMod val="40000"/>
                  <a:lumOff val="6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组合 7"/>
          <p:cNvGrpSpPr/>
          <p:nvPr/>
        </p:nvGrpSpPr>
        <p:grpSpPr>
          <a:xfrm>
            <a:off x="0" y="-24906"/>
            <a:ext cx="4210571" cy="6903226"/>
            <a:chOff x="0" y="-24906"/>
            <a:chExt cx="4210571" cy="6903226"/>
          </a:xfrm>
        </p:grpSpPr>
        <p:pic>
          <p:nvPicPr>
            <p:cNvPr id="6" name="图片 5"/>
            <p:cNvPicPr>
              <a:picLocks noChangeAspect="1"/>
            </p:cNvPicPr>
            <p:nvPr/>
          </p:nvPicPr>
          <p:blipFill rotWithShape="1">
            <a:blip r:embed="rId7">
              <a:extLst>
                <a:ext uri="{28A0092B-C50C-407E-A947-70E740481C1C}">
                  <a14:useLocalDpi xmlns:a14="http://schemas.microsoft.com/office/drawing/2010/main" val="0"/>
                </a:ext>
              </a:extLst>
            </a:blip>
            <a:srcRect r="74770"/>
            <a:stretch/>
          </p:blipFill>
          <p:spPr>
            <a:xfrm>
              <a:off x="0" y="-24906"/>
              <a:ext cx="3596640" cy="6903226"/>
            </a:xfrm>
            <a:prstGeom prst="rect">
              <a:avLst/>
            </a:prstGeom>
          </p:spPr>
        </p:pic>
        <p:pic>
          <p:nvPicPr>
            <p:cNvPr id="7" name="图片 6">
              <a:extLst>
                <a:ext uri="{FF2B5EF4-FFF2-40B4-BE49-F238E27FC236}">
                  <a16:creationId xmlns:a16="http://schemas.microsoft.com/office/drawing/2014/main" xmlns="" id="{B79A36E5-85D5-4764-8B01-0EC53D9274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4767" t="24467"/>
            <a:stretch/>
          </p:blipFill>
          <p:spPr>
            <a:xfrm flipH="1">
              <a:off x="1798320" y="2688244"/>
              <a:ext cx="2412251" cy="4190076"/>
            </a:xfrm>
            <a:prstGeom prst="rect">
              <a:avLst/>
            </a:prstGeom>
          </p:spPr>
        </p:pic>
      </p:grpSp>
      <p:pic>
        <p:nvPicPr>
          <p:cNvPr id="9" name="图片 8"/>
          <p:cNvPicPr>
            <a:picLocks noChangeAspect="1"/>
          </p:cNvPicPr>
          <p:nvPr/>
        </p:nvPicPr>
        <p:blipFill rotWithShape="1">
          <a:blip r:embed="rId7">
            <a:extLst>
              <a:ext uri="{28A0092B-C50C-407E-A947-70E740481C1C}">
                <a14:useLocalDpi xmlns:a14="http://schemas.microsoft.com/office/drawing/2010/main" val="0"/>
              </a:ext>
            </a:extLst>
          </a:blip>
          <a:srcRect l="44725" t="31862"/>
          <a:stretch/>
        </p:blipFill>
        <p:spPr>
          <a:xfrm>
            <a:off x="7894320" y="4277714"/>
            <a:ext cx="4297680" cy="2565552"/>
          </a:xfrm>
          <a:prstGeom prst="rect">
            <a:avLst/>
          </a:prstGeom>
        </p:spPr>
      </p:pic>
      <p:sp>
        <p:nvSpPr>
          <p:cNvPr id="10" name="MH_Title"/>
          <p:cNvSpPr txBox="1">
            <a:spLocks noChangeArrowheads="1"/>
          </p:cNvSpPr>
          <p:nvPr>
            <p:custDataLst>
              <p:tags r:id="rId4"/>
            </p:custDataLst>
          </p:nvPr>
        </p:nvSpPr>
        <p:spPr bwMode="auto">
          <a:xfrm>
            <a:off x="6232952" y="3440885"/>
            <a:ext cx="4433833" cy="161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pPr algn="ctr">
              <a:lnSpc>
                <a:spcPct val="150000"/>
              </a:lnSpc>
            </a:pPr>
            <a:r>
              <a:rPr lang="zh-CN" altLang="en-US"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此处更换</a:t>
            </a:r>
            <a:r>
              <a:rPr lang="zh-CN" altLang="en-US"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r>
              <a:rPr lang="zh-CN" altLang="en-US" sz="1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文本，</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点击此处更换文本点击此处更换文本点击此处更换文本点击此处更换文本</a:t>
            </a:r>
          </a:p>
        </p:txBody>
      </p:sp>
    </p:spTree>
    <p:extLst>
      <p:ext uri="{BB962C8B-B14F-4D97-AF65-F5344CB8AC3E}">
        <p14:creationId xmlns:p14="http://schemas.microsoft.com/office/powerpoint/2010/main" val="449123847"/>
      </p:ext>
    </p:extLst>
  </p:cSld>
  <p:clrMapOvr>
    <a:masterClrMapping/>
  </p:clrMapOvr>
  <p:transition spd="slow" advTm="2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by="(-#ppt_w*2)" calcmode="lin" valueType="num">
                                      <p:cBhvr rctx="PPT">
                                        <p:cTn id="13" dur="500" autoRev="1" fill="hold">
                                          <p:stCondLst>
                                            <p:cond delay="0"/>
                                          </p:stCondLst>
                                        </p:cTn>
                                        <p:tgtEl>
                                          <p:spTgt spid="4"/>
                                        </p:tgtEl>
                                        <p:attrNameLst>
                                          <p:attrName>ppt_w</p:attrName>
                                        </p:attrNameLst>
                                      </p:cBhvr>
                                    </p:anim>
                                    <p:anim by="(#ppt_w*0.50)" calcmode="lin" valueType="num">
                                      <p:cBhvr>
                                        <p:cTn id="14" dur="500" decel="50000" autoRev="1" fill="hold">
                                          <p:stCondLst>
                                            <p:cond delay="0"/>
                                          </p:stCondLst>
                                        </p:cTn>
                                        <p:tgtEl>
                                          <p:spTgt spid="4"/>
                                        </p:tgtEl>
                                        <p:attrNameLst>
                                          <p:attrName>ppt_x</p:attrName>
                                        </p:attrNameLst>
                                      </p:cBhvr>
                                    </p:anim>
                                    <p:anim from="(-#ppt_h/2)" to="(#ppt_y)" calcmode="lin" valueType="num">
                                      <p:cBhvr>
                                        <p:cTn id="15" dur="1000" fill="hold">
                                          <p:stCondLst>
                                            <p:cond delay="0"/>
                                          </p:stCondLst>
                                        </p:cTn>
                                        <p:tgtEl>
                                          <p:spTgt spid="4"/>
                                        </p:tgtEl>
                                        <p:attrNameLst>
                                          <p:attrName>ppt_y</p:attrName>
                                        </p:attrNameLst>
                                      </p:cBhvr>
                                    </p:anim>
                                    <p:animRot by="21600000">
                                      <p:cBhvr>
                                        <p:cTn id="16" dur="1000" fill="hold">
                                          <p:stCondLst>
                                            <p:cond delay="0"/>
                                          </p:stCondLst>
                                        </p:cTn>
                                        <p:tgtEl>
                                          <p:spTgt spid="4"/>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22" presetClass="entr" presetSubtype="2"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right)">
                                      <p:cBhvr>
                                        <p:cTn id="21" dur="500"/>
                                        <p:tgtEl>
                                          <p:spTgt spid="2"/>
                                        </p:tgtEl>
                                      </p:cBhvr>
                                    </p:animEffect>
                                  </p:childTnLst>
                                </p:cTn>
                              </p:par>
                            </p:childTnLst>
                          </p:cTn>
                        </p:par>
                        <p:par>
                          <p:cTn id="22" fill="hold">
                            <p:stCondLst>
                              <p:cond delay="500"/>
                            </p:stCondLst>
                            <p:childTnLst>
                              <p:par>
                                <p:cTn id="23" presetID="22" presetClass="entr" presetSubtype="8"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1000"/>
                                        <p:tgtEl>
                                          <p:spTgt spid="10"/>
                                        </p:tgtEl>
                                      </p:cBhvr>
                                    </p:animEffect>
                                    <p:anim calcmode="lin" valueType="num">
                                      <p:cBhvr>
                                        <p:cTn id="31" dur="1000" fill="hold"/>
                                        <p:tgtEl>
                                          <p:spTgt spid="10"/>
                                        </p:tgtEl>
                                        <p:attrNameLst>
                                          <p:attrName>ppt_x</p:attrName>
                                        </p:attrNameLst>
                                      </p:cBhvr>
                                      <p:tavLst>
                                        <p:tav tm="0">
                                          <p:val>
                                            <p:strVal val="#ppt_x"/>
                                          </p:val>
                                        </p:tav>
                                        <p:tav tm="100000">
                                          <p:val>
                                            <p:strVal val="#ppt_x"/>
                                          </p:val>
                                        </p:tav>
                                      </p:tavLst>
                                    </p:anim>
                                    <p:anim calcmode="lin" valueType="num">
                                      <p:cBhvr>
                                        <p:cTn id="32" dur="1000" fill="hold"/>
                                        <p:tgtEl>
                                          <p:spTgt spid="10"/>
                                        </p:tgtEl>
                                        <p:attrNameLst>
                                          <p:attrName>ppt_y</p:attrName>
                                        </p:attrNameLst>
                                      </p:cBhvr>
                                      <p:tavLst>
                                        <p:tav tm="0">
                                          <p:val>
                                            <p:strVal val="#ppt_y+.1"/>
                                          </p:val>
                                        </p:tav>
                                        <p:tav tm="100000">
                                          <p:val>
                                            <p:strVal val="#ppt_y"/>
                                          </p:val>
                                        </p:tav>
                                      </p:tavLst>
                                    </p:anim>
                                  </p:childTnLst>
                                </p:cTn>
                              </p:par>
                            </p:childTnLst>
                          </p:cTn>
                        </p:par>
                        <p:par>
                          <p:cTn id="33" fill="hold">
                            <p:stCondLst>
                              <p:cond delay="1000"/>
                            </p:stCondLst>
                            <p:childTnLst>
                              <p:par>
                                <p:cTn id="34" presetID="22" presetClass="entr" presetSubtype="2"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right)">
                                      <p:cBhvr>
                                        <p:cTn id="3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BFBFB"/>
        </a:solidFill>
        <a:effectLst/>
      </p:bgPr>
    </p:bg>
    <p:spTree>
      <p:nvGrpSpPr>
        <p:cNvPr id="1" name=""/>
        <p:cNvGrpSpPr/>
        <p:nvPr/>
      </p:nvGrpSpPr>
      <p:grpSpPr>
        <a:xfrm>
          <a:off x="0" y="0"/>
          <a:ext cx="0" cy="0"/>
          <a:chOff x="0" y="0"/>
          <a:chExt cx="0" cy="0"/>
        </a:xfrm>
      </p:grpSpPr>
      <p:grpSp>
        <p:nvGrpSpPr>
          <p:cNvPr id="12" name="组合 11"/>
          <p:cNvGrpSpPr/>
          <p:nvPr/>
        </p:nvGrpSpPr>
        <p:grpSpPr>
          <a:xfrm>
            <a:off x="-2081671" y="0"/>
            <a:ext cx="15045831" cy="6873240"/>
            <a:chOff x="-2081671" y="0"/>
            <a:chExt cx="15045831" cy="6873240"/>
          </a:xfrm>
        </p:grpSpPr>
        <p:pic>
          <p:nvPicPr>
            <p:cNvPr id="6" name="图片 5"/>
            <p:cNvPicPr>
              <a:picLocks noChangeAspect="1"/>
            </p:cNvPicPr>
            <p:nvPr/>
          </p:nvPicPr>
          <p:blipFill rotWithShape="1">
            <a:blip r:embed="rId5">
              <a:extLst>
                <a:ext uri="{28A0092B-C50C-407E-A947-70E740481C1C}">
                  <a14:useLocalDpi xmlns:a14="http://schemas.microsoft.com/office/drawing/2010/main" val="0"/>
                </a:ext>
              </a:extLst>
            </a:blip>
            <a:srcRect r="74164"/>
            <a:stretch/>
          </p:blipFill>
          <p:spPr>
            <a:xfrm flipH="1">
              <a:off x="9310675" y="0"/>
              <a:ext cx="3653485" cy="6847840"/>
            </a:xfrm>
            <a:prstGeom prst="rect">
              <a:avLst/>
            </a:prstGeom>
          </p:spPr>
        </p:pic>
        <p:pic>
          <p:nvPicPr>
            <p:cNvPr id="7" name="图片 6"/>
            <p:cNvPicPr>
              <a:picLocks noChangeAspect="1"/>
            </p:cNvPicPr>
            <p:nvPr/>
          </p:nvPicPr>
          <p:blipFill rotWithShape="1">
            <a:blip r:embed="rId5">
              <a:extLst>
                <a:ext uri="{28A0092B-C50C-407E-A947-70E740481C1C}">
                  <a14:useLocalDpi xmlns:a14="http://schemas.microsoft.com/office/drawing/2010/main" val="0"/>
                </a:ext>
              </a:extLst>
            </a:blip>
            <a:srcRect l="66138" t="34074" r="-279"/>
            <a:stretch/>
          </p:blipFill>
          <p:spPr>
            <a:xfrm flipH="1">
              <a:off x="-2081671" y="2352040"/>
              <a:ext cx="4835029" cy="4521200"/>
            </a:xfrm>
            <a:prstGeom prst="rect">
              <a:avLst/>
            </a:prstGeom>
          </p:spPr>
        </p:pic>
        <p:grpSp>
          <p:nvGrpSpPr>
            <p:cNvPr id="8" name="组合 7"/>
            <p:cNvGrpSpPr/>
            <p:nvPr/>
          </p:nvGrpSpPr>
          <p:grpSpPr>
            <a:xfrm>
              <a:off x="308755" y="213360"/>
              <a:ext cx="574475" cy="496450"/>
              <a:chOff x="3631075" y="2611342"/>
              <a:chExt cx="668272" cy="577508"/>
            </a:xfrm>
          </p:grpSpPr>
          <p:sp>
            <p:nvSpPr>
              <p:cNvPr id="9" name="MH_Number_1">
                <a:hlinkClick r:id="rId6" action="ppaction://hlinksldjump"/>
              </p:cNvPr>
              <p:cNvSpPr/>
              <p:nvPr>
                <p:custDataLst>
                  <p:tags r:id="rId1"/>
                </p:custDataLst>
              </p:nvPr>
            </p:nvSpPr>
            <p:spPr>
              <a:xfrm rot="19752126">
                <a:off x="3631075" y="2633676"/>
                <a:ext cx="651438" cy="555174"/>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MH_Number_1">
                <a:hlinkClick r:id="rId6" action="ppaction://hlinksldjump"/>
              </p:cNvPr>
              <p:cNvSpPr/>
              <p:nvPr>
                <p:custDataLst>
                  <p:tags r:id="rId2"/>
                </p:custDataLst>
              </p:nvPr>
            </p:nvSpPr>
            <p:spPr>
              <a:xfrm rot="19752126">
                <a:off x="3761903" y="2611342"/>
                <a:ext cx="537444" cy="458025"/>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fontScale="92500" lnSpcReduction="20000"/>
              </a:bodyPr>
              <a:lstStyle/>
              <a:p>
                <a:pPr algn="ctr"/>
                <a:endParaRPr lang="zh-CN" altLang="en-US" dirty="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1" name="文本框 10"/>
            <p:cNvSpPr txBox="1"/>
            <p:nvPr/>
          </p:nvSpPr>
          <p:spPr>
            <a:xfrm>
              <a:off x="1300480" y="209574"/>
              <a:ext cx="2621280" cy="523220"/>
            </a:xfrm>
            <a:prstGeom prst="rect">
              <a:avLst/>
            </a:prstGeom>
            <a:noFill/>
          </p:spPr>
          <p:txBody>
            <a:bodyPr wrap="square" rtlCol="0">
              <a:spAutoFit/>
            </a:bodyPr>
            <a:lstStyle/>
            <a:p>
              <a:r>
                <a:rPr lang="zh-CN" altLang="en-US" sz="2800" spc="600" dirty="0" smtClean="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教育经历</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 name="组合 1"/>
          <p:cNvGrpSpPr/>
          <p:nvPr/>
        </p:nvGrpSpPr>
        <p:grpSpPr>
          <a:xfrm>
            <a:off x="1493519" y="1147567"/>
            <a:ext cx="8544561" cy="5700273"/>
            <a:chOff x="1493519" y="1147567"/>
            <a:chExt cx="8544561" cy="5700273"/>
          </a:xfrm>
        </p:grpSpPr>
        <p:grpSp>
          <p:nvGrpSpPr>
            <p:cNvPr id="13" name="组合 12"/>
            <p:cNvGrpSpPr/>
            <p:nvPr/>
          </p:nvGrpSpPr>
          <p:grpSpPr>
            <a:xfrm>
              <a:off x="5384800" y="1669593"/>
              <a:ext cx="4653280" cy="3508653"/>
              <a:chOff x="5674856" y="1797784"/>
              <a:chExt cx="4653280" cy="3508653"/>
            </a:xfrm>
          </p:grpSpPr>
          <p:sp>
            <p:nvSpPr>
              <p:cNvPr id="14" name="矩形 13"/>
              <p:cNvSpPr/>
              <p:nvPr/>
            </p:nvSpPr>
            <p:spPr>
              <a:xfrm>
                <a:off x="5674856" y="2444115"/>
                <a:ext cx="4653280" cy="2862322"/>
              </a:xfrm>
              <a:prstGeom prst="rect">
                <a:avLst/>
              </a:prstGeom>
            </p:spPr>
            <p:txBody>
              <a:bodyPr wrap="square">
                <a:spAutoFit/>
              </a:bodyPr>
              <a:lstStyle/>
              <a:p>
                <a:pPr>
                  <a:lnSpc>
                    <a:spcPct val="200000"/>
                  </a:lnSpc>
                </a:pPr>
                <a:r>
                  <a:rPr lang="zh-CN" altLang="en-US"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点击此处更换文本，点击此处更换文本。点击此处更换文本，点击此处更换文本点击此处更换文本，点击此处更换文本</a:t>
                </a:r>
                <a:r>
                  <a:rPr lang="en-US" altLang="zh-CN"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 </a:t>
                </a:r>
                <a:r>
                  <a:rPr lang="zh-CN" altLang="en-US" kern="0" dirty="0" smtClean="0">
                    <a:solidFill>
                      <a:schemeClr val="tx1">
                        <a:lumMod val="85000"/>
                        <a:lumOff val="15000"/>
                      </a:schemeClr>
                    </a:solidFill>
                    <a:latin typeface="锐字工房云字库细圆GBK" panose="02010604000000000000" pitchFamily="2" charset="-122"/>
                    <a:ea typeface="锐字工房云字库细圆GBK" panose="02010604000000000000" pitchFamily="2" charset="-122"/>
                    <a:cs typeface="+mn-ea"/>
                    <a:sym typeface="逐浪细阁体" panose="03000509000000000000" pitchFamily="65" charset="-122"/>
                  </a:rPr>
                  <a:t>。点击此处更换文本，点击此处更换文本点击此处更换文本，点击此处更换文本。</a:t>
                </a:r>
                <a:endParaRPr lang="zh-CN" altLang="zh-CN" kern="100" dirty="0">
                  <a:latin typeface="锐字工房云字库细圆GBK" panose="02010604000000000000" pitchFamily="2" charset="-122"/>
                  <a:ea typeface="锐字工房云字库细圆GBK" panose="02010604000000000000" pitchFamily="2" charset="-122"/>
                  <a:cs typeface="Times New Roman" panose="02020603050405020304" pitchFamily="18" charset="0"/>
                </a:endParaRPr>
              </a:p>
            </p:txBody>
          </p:sp>
          <p:sp>
            <p:nvSpPr>
              <p:cNvPr id="15" name="矩形 14"/>
              <p:cNvSpPr/>
              <p:nvPr/>
            </p:nvSpPr>
            <p:spPr>
              <a:xfrm>
                <a:off x="5674856" y="1797784"/>
                <a:ext cx="1426264" cy="646331"/>
              </a:xfrm>
              <a:prstGeom prst="rect">
                <a:avLst/>
              </a:prstGeom>
            </p:spPr>
            <p:txBody>
              <a:bodyPr wrap="square">
                <a:spAutoFit/>
              </a:bodyPr>
              <a:lstStyle/>
              <a:p>
                <a:pPr lvl="0"/>
                <a:r>
                  <a:rPr lang="zh-CN" altLang="en-US" sz="3600" kern="100" dirty="0" smtClean="0">
                    <a:solidFill>
                      <a:schemeClr val="accent1"/>
                    </a:solidFill>
                    <a:latin typeface="锐字工房云字库细圆GBK" panose="02010604000000000000" pitchFamily="2" charset="-122"/>
                    <a:ea typeface="锐字工房云字库细圆GBK" panose="02010604000000000000" pitchFamily="2" charset="-122"/>
                    <a:cs typeface="Times New Roman" panose="02020603050405020304" pitchFamily="18" charset="0"/>
                  </a:rPr>
                  <a:t>标题</a:t>
                </a:r>
                <a:endParaRPr lang="zh-CN" altLang="zh-CN" sz="2000" kern="100" dirty="0">
                  <a:solidFill>
                    <a:schemeClr val="accent1"/>
                  </a:solidFill>
                  <a:latin typeface="锐字工房云字库细圆GBK" panose="02010604000000000000" pitchFamily="2" charset="-122"/>
                  <a:ea typeface="锐字工房云字库细圆GBK" panose="02010604000000000000" pitchFamily="2" charset="-122"/>
                  <a:cs typeface="Times New Roman" panose="02020603050405020304" pitchFamily="18" charset="0"/>
                </a:endParaRPr>
              </a:p>
            </p:txBody>
          </p:sp>
        </p:grpSp>
        <p:pic>
          <p:nvPicPr>
            <p:cNvPr id="16" name="图片 15">
              <a:extLst>
                <a:ext uri="{FF2B5EF4-FFF2-40B4-BE49-F238E27FC236}">
                  <a16:creationId xmlns:a16="http://schemas.microsoft.com/office/drawing/2014/main" xmlns="" id="{B79A36E5-85D5-4764-8B01-0EC53D9274D2}"/>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4767" t="24467"/>
            <a:stretch/>
          </p:blipFill>
          <p:spPr>
            <a:xfrm flipH="1">
              <a:off x="1493519" y="1147567"/>
              <a:ext cx="3281680" cy="5700273"/>
            </a:xfrm>
            <a:prstGeom prst="rect">
              <a:avLst/>
            </a:prstGeom>
          </p:spPr>
        </p:pic>
      </p:grpSp>
    </p:spTree>
    <p:extLst>
      <p:ext uri="{BB962C8B-B14F-4D97-AF65-F5344CB8AC3E}">
        <p14:creationId xmlns:p14="http://schemas.microsoft.com/office/powerpoint/2010/main" val="3429689514"/>
      </p:ext>
    </p:extLst>
  </p:cSld>
  <p:clrMapOvr>
    <a:masterClrMapping/>
  </p:clrMapOvr>
  <p:transition spd="slow" advTm="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4"/>
</p:tagLst>
</file>

<file path=ppt/tags/tag10.xml><?xml version="1.0" encoding="utf-8"?>
<p:tagLst xmlns:a="http://schemas.openxmlformats.org/drawingml/2006/main" xmlns:r="http://schemas.openxmlformats.org/officeDocument/2006/relationships" xmlns:p="http://schemas.openxmlformats.org/presentationml/2006/main">
  <p:tag name="MH" val="20170729143113"/>
  <p:tag name="MH_LIBRARY" val="CONTENTS"/>
  <p:tag name="MH_TYPE" val="NUMBER"/>
  <p:tag name="ID" val="545840"/>
  <p:tag name="MH_ORDER" val="4"/>
  <p:tag name="PA" val="v3.2.0"/>
</p:tagLst>
</file>

<file path=ppt/tags/tag11.xml><?xml version="1.0" encoding="utf-8"?>
<p:tagLst xmlns:a="http://schemas.openxmlformats.org/drawingml/2006/main" xmlns:r="http://schemas.openxmlformats.org/officeDocument/2006/relationships" xmlns:p="http://schemas.openxmlformats.org/presentationml/2006/main">
  <p:tag name="MH" val="20170729143113"/>
  <p:tag name="MH_LIBRARY" val="CONTENTS"/>
  <p:tag name="MH_TYPE" val="ENTRY"/>
  <p:tag name="ID" val="545840"/>
  <p:tag name="MH_ORDER" val="4"/>
  <p:tag name="PA" val="v3.2.0"/>
</p:tagLst>
</file>

<file path=ppt/tags/tag12.xml><?xml version="1.0" encoding="utf-8"?>
<p:tagLst xmlns:a="http://schemas.openxmlformats.org/drawingml/2006/main" xmlns:r="http://schemas.openxmlformats.org/officeDocument/2006/relationships" xmlns:p="http://schemas.openxmlformats.org/presentationml/2006/main">
  <p:tag name="MH" val="20170729143113"/>
  <p:tag name="MH_LIBRARY" val="CONTENTS"/>
  <p:tag name="MH_TYPE" val="OTHERS"/>
  <p:tag name="ID" val="545840"/>
  <p:tag name="PA" val="v3.2.0"/>
</p:tagLst>
</file>

<file path=ppt/tags/tag13.xml><?xml version="1.0" encoding="utf-8"?>
<p:tagLst xmlns:a="http://schemas.openxmlformats.org/drawingml/2006/main" xmlns:r="http://schemas.openxmlformats.org/officeDocument/2006/relationships" xmlns:p="http://schemas.openxmlformats.org/presentationml/2006/main">
  <p:tag name="MH" val="20170729143113"/>
  <p:tag name="MH_LIBRARY" val="CONTENTS"/>
  <p:tag name="MH_TYPE" val="OTHERS"/>
  <p:tag name="ID" val="545840"/>
  <p:tag name="PA" val="v3.2.0"/>
</p:tagLst>
</file>

<file path=ppt/tags/tag14.xml><?xml version="1.0" encoding="utf-8"?>
<p:tagLst xmlns:a="http://schemas.openxmlformats.org/drawingml/2006/main" xmlns:r="http://schemas.openxmlformats.org/officeDocument/2006/relationships" xmlns:p="http://schemas.openxmlformats.org/presentationml/2006/main">
  <p:tag name="MH" val="20170729143113"/>
  <p:tag name="MH_LIBRARY" val="CONTENTS"/>
  <p:tag name="MH_TYPE" val="OTHERS"/>
  <p:tag name="ID" val="545840"/>
  <p:tag name="PA" val="v3.2.0"/>
</p:tagLst>
</file>

<file path=ppt/tags/tag15.xml><?xml version="1.0" encoding="utf-8"?>
<p:tagLst xmlns:a="http://schemas.openxmlformats.org/drawingml/2006/main" xmlns:r="http://schemas.openxmlformats.org/officeDocument/2006/relationships" xmlns:p="http://schemas.openxmlformats.org/presentationml/2006/main">
  <p:tag name="MH" val="20170729143113"/>
  <p:tag name="MH_LIBRARY" val="CONTENTS"/>
  <p:tag name="MH_TYPE" val="OTHERS"/>
  <p:tag name="ID" val="545840"/>
  <p:tag name="PA" val="v3.2.0"/>
</p:tagLst>
</file>

<file path=ppt/tags/tag16.xml><?xml version="1.0" encoding="utf-8"?>
<p:tagLst xmlns:a="http://schemas.openxmlformats.org/drawingml/2006/main" xmlns:r="http://schemas.openxmlformats.org/officeDocument/2006/relationships" xmlns:p="http://schemas.openxmlformats.org/presentationml/2006/main">
  <p:tag name="MH" val="20170729143113"/>
  <p:tag name="MH_LIBRARY" val="CONTENTS"/>
  <p:tag name="MH_TYPE" val="OTHERS"/>
  <p:tag name="ID" val="545840"/>
</p:tagLst>
</file>

<file path=ppt/tags/tag17.xml><?xml version="1.0" encoding="utf-8"?>
<p:tagLst xmlns:a="http://schemas.openxmlformats.org/drawingml/2006/main" xmlns:r="http://schemas.openxmlformats.org/officeDocument/2006/relationships" xmlns:p="http://schemas.openxmlformats.org/presentationml/2006/main">
  <p:tag name="MH" val="20170729143113"/>
  <p:tag name="MH_LIBRARY" val="CONTENTS"/>
  <p:tag name="MH_TYPE" val="OTHERS"/>
  <p:tag name="ID" val="545840"/>
  <p:tag name="PA" val="v3.2.0"/>
</p:tagLst>
</file>

<file path=ppt/tags/tag18.xml><?xml version="1.0" encoding="utf-8"?>
<p:tagLst xmlns:a="http://schemas.openxmlformats.org/drawingml/2006/main" xmlns:r="http://schemas.openxmlformats.org/officeDocument/2006/relationships" xmlns:p="http://schemas.openxmlformats.org/presentationml/2006/main">
  <p:tag name="MH" val="20170729143113"/>
  <p:tag name="MH_LIBRARY" val="CONTENTS"/>
  <p:tag name="MH_TYPE" val="OTHERS"/>
  <p:tag name="ID" val="545840"/>
  <p:tag name="PA" val="v3.2.0"/>
</p:tagLst>
</file>

<file path=ppt/tags/tag19.xml><?xml version="1.0" encoding="utf-8"?>
<p:tagLst xmlns:a="http://schemas.openxmlformats.org/drawingml/2006/main" xmlns:r="http://schemas.openxmlformats.org/officeDocument/2006/relationships" xmlns:p="http://schemas.openxmlformats.org/presentationml/2006/main">
  <p:tag name="MH" val="20170729143113"/>
  <p:tag name="MH_LIBRARY" val="CONTENTS"/>
  <p:tag name="MH_TYPE" val="OTHERS"/>
  <p:tag name="ID" val="545840"/>
  <p:tag name="PA" val="v3.2.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20.xml><?xml version="1.0" encoding="utf-8"?>
<p:tagLst xmlns:a="http://schemas.openxmlformats.org/drawingml/2006/main" xmlns:r="http://schemas.openxmlformats.org/officeDocument/2006/relationships" xmlns:p="http://schemas.openxmlformats.org/presentationml/2006/main">
  <p:tag name="MH" val="20170729143113"/>
  <p:tag name="MH_LIBRARY" val="CONTENTS"/>
  <p:tag name="MH_TYPE" val="OTHERS"/>
  <p:tag name="ID" val="545840"/>
</p:tagLst>
</file>

<file path=ppt/tags/tag21.xml><?xml version="1.0" encoding="utf-8"?>
<p:tagLst xmlns:a="http://schemas.openxmlformats.org/drawingml/2006/main" xmlns:r="http://schemas.openxmlformats.org/officeDocument/2006/relationships" xmlns:p="http://schemas.openxmlformats.org/presentationml/2006/main">
  <p:tag name="MH" val="20170729143113"/>
  <p:tag name="MH_LIBRARY" val="CONTENTS"/>
  <p:tag name="MH_TYPE" val="OTHERS"/>
  <p:tag name="ID" val="545840"/>
</p:tagLst>
</file>

<file path=ppt/tags/tag22.xml><?xml version="1.0" encoding="utf-8"?>
<p:tagLst xmlns:a="http://schemas.openxmlformats.org/drawingml/2006/main" xmlns:r="http://schemas.openxmlformats.org/officeDocument/2006/relationships" xmlns:p="http://schemas.openxmlformats.org/presentationml/2006/main">
  <p:tag name="MH" val="20170729143113"/>
  <p:tag name="MH_LIBRARY" val="CONTENTS"/>
  <p:tag name="MH_TYPE" val="TITLE"/>
  <p:tag name="ID" val="545840"/>
</p:tagLst>
</file>

<file path=ppt/tags/tag23.xml><?xml version="1.0" encoding="utf-8"?>
<p:tagLst xmlns:a="http://schemas.openxmlformats.org/drawingml/2006/main" xmlns:r="http://schemas.openxmlformats.org/officeDocument/2006/relationships" xmlns:p="http://schemas.openxmlformats.org/presentationml/2006/main">
  <p:tag name="MH" val="20170729143113"/>
  <p:tag name="MH_LIBRARY" val="CONTENTS"/>
  <p:tag name="MH_TYPE" val="OTHERS"/>
  <p:tag name="ID" val="545840"/>
  <p:tag name="PA" val="v3.2.0"/>
</p:tagLst>
</file>

<file path=ppt/tags/tag24.xml><?xml version="1.0" encoding="utf-8"?>
<p:tagLst xmlns:a="http://schemas.openxmlformats.org/drawingml/2006/main" xmlns:r="http://schemas.openxmlformats.org/officeDocument/2006/relationships" xmlns:p="http://schemas.openxmlformats.org/presentationml/2006/main">
  <p:tag name="MH" val="20170729143113"/>
  <p:tag name="MH_LIBRARY" val="CONTENTS"/>
  <p:tag name="MH_TYPE" val="NUMBER"/>
  <p:tag name="ID" val="545840"/>
  <p:tag name="MH_ORDER" val="NUMBER"/>
  <p:tag name="PA" val="v3.2.0"/>
</p:tagLst>
</file>

<file path=ppt/tags/tag25.xml><?xml version="1.0" encoding="utf-8"?>
<p:tagLst xmlns:a="http://schemas.openxmlformats.org/drawingml/2006/main" xmlns:r="http://schemas.openxmlformats.org/officeDocument/2006/relationships" xmlns:p="http://schemas.openxmlformats.org/presentationml/2006/main">
  <p:tag name="MH" val="20170721170040"/>
  <p:tag name="MH_LIBRARY" val="CONTENTS"/>
  <p:tag name="MH_TYPE" val="TITLE"/>
  <p:tag name="ID" val="626775"/>
  <p:tag name="MH_ORDER" val="NUMBER"/>
</p:tagLst>
</file>

<file path=ppt/tags/tag26.xml><?xml version="1.0" encoding="utf-8"?>
<p:tagLst xmlns:a="http://schemas.openxmlformats.org/drawingml/2006/main" xmlns:r="http://schemas.openxmlformats.org/officeDocument/2006/relationships" xmlns:p="http://schemas.openxmlformats.org/presentationml/2006/main">
  <p:tag name="MH" val="20170801161127"/>
  <p:tag name="MH_LIBRARY" val="CONTENTS"/>
  <p:tag name="MH_TYPE" val="NUMBER"/>
  <p:tag name="ID" val="626775"/>
  <p:tag name="MH_ORDER" val="1"/>
</p:tagLst>
</file>

<file path=ppt/tags/tag27.xml><?xml version="1.0" encoding="utf-8"?>
<p:tagLst xmlns:a="http://schemas.openxmlformats.org/drawingml/2006/main" xmlns:r="http://schemas.openxmlformats.org/officeDocument/2006/relationships" xmlns:p="http://schemas.openxmlformats.org/presentationml/2006/main">
  <p:tag name="MH" val="20170801161127"/>
  <p:tag name="MH_LIBRARY" val="CONTENTS"/>
  <p:tag name="MH_TYPE" val="NUMBER"/>
  <p:tag name="ID" val="626775"/>
  <p:tag name="MH_ORDER" val="1"/>
</p:tagLst>
</file>

<file path=ppt/tags/tag28.xml><?xml version="1.0" encoding="utf-8"?>
<p:tagLst xmlns:a="http://schemas.openxmlformats.org/drawingml/2006/main" xmlns:r="http://schemas.openxmlformats.org/officeDocument/2006/relationships" xmlns:p="http://schemas.openxmlformats.org/presentationml/2006/main">
  <p:tag name="MH" val="20160615114644"/>
  <p:tag name="MH_LIBRARY" val="GRAPHIC"/>
  <p:tag name="MH_TYPE" val="Other"/>
  <p:tag name="MH_ORDER" val="1"/>
</p:tagLst>
</file>

<file path=ppt/tags/tag29.xml><?xml version="1.0" encoding="utf-8"?>
<p:tagLst xmlns:a="http://schemas.openxmlformats.org/drawingml/2006/main" xmlns:r="http://schemas.openxmlformats.org/officeDocument/2006/relationships" xmlns:p="http://schemas.openxmlformats.org/presentationml/2006/main">
  <p:tag name="MH" val="20160615114644"/>
  <p:tag name="MH_LIBRARY" val="GRAPHIC"/>
  <p:tag name="MH_TYPE" val="Other"/>
  <p:tag name="MH_ORDER" val="2"/>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30.xml><?xml version="1.0" encoding="utf-8"?>
<p:tagLst xmlns:a="http://schemas.openxmlformats.org/drawingml/2006/main" xmlns:r="http://schemas.openxmlformats.org/officeDocument/2006/relationships" xmlns:p="http://schemas.openxmlformats.org/presentationml/2006/main">
  <p:tag name="MH" val="20160615114644"/>
  <p:tag name="MH_LIBRARY" val="GRAPHIC"/>
  <p:tag name="MH_TYPE" val="Other"/>
  <p:tag name="MH_ORDER" val="3"/>
</p:tagLst>
</file>

<file path=ppt/tags/tag31.xml><?xml version="1.0" encoding="utf-8"?>
<p:tagLst xmlns:a="http://schemas.openxmlformats.org/drawingml/2006/main" xmlns:r="http://schemas.openxmlformats.org/officeDocument/2006/relationships" xmlns:p="http://schemas.openxmlformats.org/presentationml/2006/main">
  <p:tag name="MH" val="20160615114644"/>
  <p:tag name="MH_LIBRARY" val="GRAPHIC"/>
  <p:tag name="MH_TYPE" val="Other"/>
  <p:tag name="MH_ORDER" val="4"/>
</p:tagLst>
</file>

<file path=ppt/tags/tag32.xml><?xml version="1.0" encoding="utf-8"?>
<p:tagLst xmlns:a="http://schemas.openxmlformats.org/drawingml/2006/main" xmlns:r="http://schemas.openxmlformats.org/officeDocument/2006/relationships" xmlns:p="http://schemas.openxmlformats.org/presentationml/2006/main">
  <p:tag name="MH" val="20160615114644"/>
  <p:tag name="MH_LIBRARY" val="GRAPHIC"/>
  <p:tag name="MH_TYPE" val="Other"/>
  <p:tag name="MH_ORDER" val="5"/>
</p:tagLst>
</file>

<file path=ppt/tags/tag33.xml><?xml version="1.0" encoding="utf-8"?>
<p:tagLst xmlns:a="http://schemas.openxmlformats.org/drawingml/2006/main" xmlns:r="http://schemas.openxmlformats.org/officeDocument/2006/relationships" xmlns:p="http://schemas.openxmlformats.org/presentationml/2006/main">
  <p:tag name="MH" val="20160615114644"/>
  <p:tag name="MH_LIBRARY" val="GRAPHIC"/>
  <p:tag name="MH_TYPE" val="Other"/>
  <p:tag name="MH_ORDER" val="6"/>
</p:tagLst>
</file>

<file path=ppt/tags/tag34.xml><?xml version="1.0" encoding="utf-8"?>
<p:tagLst xmlns:a="http://schemas.openxmlformats.org/drawingml/2006/main" xmlns:r="http://schemas.openxmlformats.org/officeDocument/2006/relationships" xmlns:p="http://schemas.openxmlformats.org/presentationml/2006/main">
  <p:tag name="MH" val="20160615114644"/>
  <p:tag name="MH_LIBRARY" val="GRAPHIC"/>
  <p:tag name="MH_TYPE" val="Other"/>
  <p:tag name="MH_ORDER" val="7"/>
</p:tagLst>
</file>

<file path=ppt/tags/tag35.xml><?xml version="1.0" encoding="utf-8"?>
<p:tagLst xmlns:a="http://schemas.openxmlformats.org/drawingml/2006/main" xmlns:r="http://schemas.openxmlformats.org/officeDocument/2006/relationships" xmlns:p="http://schemas.openxmlformats.org/presentationml/2006/main">
  <p:tag name="MH" val="20160615114644"/>
  <p:tag name="MH_LIBRARY" val="GRAPHIC"/>
  <p:tag name="MH_TYPE" val="Other"/>
  <p:tag name="MH_ORDER" val="8"/>
</p:tagLst>
</file>

<file path=ppt/tags/tag36.xml><?xml version="1.0" encoding="utf-8"?>
<p:tagLst xmlns:a="http://schemas.openxmlformats.org/drawingml/2006/main" xmlns:r="http://schemas.openxmlformats.org/officeDocument/2006/relationships" xmlns:p="http://schemas.openxmlformats.org/presentationml/2006/main">
  <p:tag name="MH" val="20160615114644"/>
  <p:tag name="MH_LIBRARY" val="GRAPHIC"/>
  <p:tag name="MH_TYPE" val="Other"/>
  <p:tag name="MH_ORDER" val="9"/>
</p:tagLst>
</file>

<file path=ppt/tags/tag37.xml><?xml version="1.0" encoding="utf-8"?>
<p:tagLst xmlns:a="http://schemas.openxmlformats.org/drawingml/2006/main" xmlns:r="http://schemas.openxmlformats.org/officeDocument/2006/relationships" xmlns:p="http://schemas.openxmlformats.org/presentationml/2006/main">
  <p:tag name="MH" val="20160615114644"/>
  <p:tag name="MH_LIBRARY" val="GRAPHIC"/>
  <p:tag name="MH_TYPE" val="Other"/>
  <p:tag name="MH_ORDER" val="10"/>
</p:tagLst>
</file>

<file path=ppt/tags/tag38.xml><?xml version="1.0" encoding="utf-8"?>
<p:tagLst xmlns:a="http://schemas.openxmlformats.org/drawingml/2006/main" xmlns:r="http://schemas.openxmlformats.org/officeDocument/2006/relationships" xmlns:p="http://schemas.openxmlformats.org/presentationml/2006/main">
  <p:tag name="MH" val="20170801161127"/>
  <p:tag name="MH_LIBRARY" val="CONTENTS"/>
  <p:tag name="MH_TYPE" val="NUMBER"/>
  <p:tag name="ID" val="626775"/>
  <p:tag name="MH_ORDER" val="1"/>
</p:tagLst>
</file>

<file path=ppt/tags/tag39.xml><?xml version="1.0" encoding="utf-8"?>
<p:tagLst xmlns:a="http://schemas.openxmlformats.org/drawingml/2006/main" xmlns:r="http://schemas.openxmlformats.org/officeDocument/2006/relationships" xmlns:p="http://schemas.openxmlformats.org/presentationml/2006/main">
  <p:tag name="MH" val="20170801161127"/>
  <p:tag name="MH_LIBRARY" val="CONTENTS"/>
  <p:tag name="MH_TYPE" val="NUMBER"/>
  <p:tag name="ID" val="626775"/>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70729143113"/>
  <p:tag name="MH_LIBRARY" val="CONTENTS"/>
  <p:tag name="MH_TYPE" val="NUMBER"/>
  <p:tag name="ID" val="545840"/>
  <p:tag name="MH_ORDER" val="1"/>
  <p:tag name="PA" val="v3.2.0"/>
</p:tagLst>
</file>

<file path=ppt/tags/tag40.xml><?xml version="1.0" encoding="utf-8"?>
<p:tagLst xmlns:a="http://schemas.openxmlformats.org/drawingml/2006/main" xmlns:r="http://schemas.openxmlformats.org/officeDocument/2006/relationships" xmlns:p="http://schemas.openxmlformats.org/presentationml/2006/main">
  <p:tag name="MH" val="20170801161127"/>
  <p:tag name="MH_LIBRARY" val="CONTENTS"/>
  <p:tag name="MH_TYPE" val="NUMBER"/>
  <p:tag name="ID" val="626775"/>
  <p:tag name="MH_ORDER" val="1"/>
</p:tagLst>
</file>

<file path=ppt/tags/tag41.xml><?xml version="1.0" encoding="utf-8"?>
<p:tagLst xmlns:a="http://schemas.openxmlformats.org/drawingml/2006/main" xmlns:r="http://schemas.openxmlformats.org/officeDocument/2006/relationships" xmlns:p="http://schemas.openxmlformats.org/presentationml/2006/main">
  <p:tag name="MH" val="20170801161127"/>
  <p:tag name="MH_LIBRARY" val="CONTENTS"/>
  <p:tag name="MH_TYPE" val="NUMBER"/>
  <p:tag name="ID" val="626775"/>
  <p:tag name="MH_ORDER" val="1"/>
</p:tagLst>
</file>

<file path=ppt/tags/tag42.xml><?xml version="1.0" encoding="utf-8"?>
<p:tagLst xmlns:a="http://schemas.openxmlformats.org/drawingml/2006/main" xmlns:r="http://schemas.openxmlformats.org/officeDocument/2006/relationships" xmlns:p="http://schemas.openxmlformats.org/presentationml/2006/main">
  <p:tag name="MH" val="20170801161127"/>
  <p:tag name="MH_LIBRARY" val="CONTENTS"/>
  <p:tag name="MH_TYPE" val="NUMBER"/>
  <p:tag name="ID" val="626775"/>
  <p:tag name="MH_ORDER" val="1"/>
</p:tagLst>
</file>

<file path=ppt/tags/tag43.xml><?xml version="1.0" encoding="utf-8"?>
<p:tagLst xmlns:a="http://schemas.openxmlformats.org/drawingml/2006/main" xmlns:r="http://schemas.openxmlformats.org/officeDocument/2006/relationships" xmlns:p="http://schemas.openxmlformats.org/presentationml/2006/main">
  <p:tag name="MH" val="20170801161127"/>
  <p:tag name="MH_LIBRARY" val="CONTENTS"/>
  <p:tag name="MH_TYPE" val="NUMBER"/>
  <p:tag name="ID" val="626775"/>
  <p:tag name="MH_ORDER" val="1"/>
</p:tagLst>
</file>

<file path=ppt/tags/tag44.xml><?xml version="1.0" encoding="utf-8"?>
<p:tagLst xmlns:a="http://schemas.openxmlformats.org/drawingml/2006/main" xmlns:r="http://schemas.openxmlformats.org/officeDocument/2006/relationships" xmlns:p="http://schemas.openxmlformats.org/presentationml/2006/main">
  <p:tag name="MH" val="20170729143113"/>
  <p:tag name="MH_LIBRARY" val="CONTENTS"/>
  <p:tag name="MH_TYPE" val="TITLE"/>
  <p:tag name="ID" val="545840"/>
</p:tagLst>
</file>

<file path=ppt/tags/tag45.xml><?xml version="1.0" encoding="utf-8"?>
<p:tagLst xmlns:a="http://schemas.openxmlformats.org/drawingml/2006/main" xmlns:r="http://schemas.openxmlformats.org/officeDocument/2006/relationships" xmlns:p="http://schemas.openxmlformats.org/presentationml/2006/main">
  <p:tag name="MH" val="20170729143113"/>
  <p:tag name="MH_LIBRARY" val="CONTENTS"/>
  <p:tag name="MH_TYPE" val="OTHERS"/>
  <p:tag name="ID" val="545840"/>
  <p:tag name="PA" val="v3.2.0"/>
</p:tagLst>
</file>

<file path=ppt/tags/tag46.xml><?xml version="1.0" encoding="utf-8"?>
<p:tagLst xmlns:a="http://schemas.openxmlformats.org/drawingml/2006/main" xmlns:r="http://schemas.openxmlformats.org/officeDocument/2006/relationships" xmlns:p="http://schemas.openxmlformats.org/presentationml/2006/main">
  <p:tag name="MH" val="20170729143113"/>
  <p:tag name="MH_LIBRARY" val="CONTENTS"/>
  <p:tag name="MH_TYPE" val="NUMBER"/>
  <p:tag name="ID" val="545840"/>
  <p:tag name="MH_ORDER" val="NUMBER"/>
  <p:tag name="PA" val="v3.2.0"/>
</p:tagLst>
</file>

<file path=ppt/tags/tag47.xml><?xml version="1.0" encoding="utf-8"?>
<p:tagLst xmlns:a="http://schemas.openxmlformats.org/drawingml/2006/main" xmlns:r="http://schemas.openxmlformats.org/officeDocument/2006/relationships" xmlns:p="http://schemas.openxmlformats.org/presentationml/2006/main">
  <p:tag name="MH" val="20170721170040"/>
  <p:tag name="MH_LIBRARY" val="CONTENTS"/>
  <p:tag name="MH_TYPE" val="TITLE"/>
  <p:tag name="ID" val="626775"/>
  <p:tag name="MH_ORDER" val="NUMBER"/>
</p:tagLst>
</file>

<file path=ppt/tags/tag48.xml><?xml version="1.0" encoding="utf-8"?>
<p:tagLst xmlns:a="http://schemas.openxmlformats.org/drawingml/2006/main" xmlns:r="http://schemas.openxmlformats.org/officeDocument/2006/relationships" xmlns:p="http://schemas.openxmlformats.org/presentationml/2006/main">
  <p:tag name="MH" val="20170801161127"/>
  <p:tag name="MH_LIBRARY" val="CONTENTS"/>
  <p:tag name="MH_TYPE" val="NUMBER"/>
  <p:tag name="ID" val="626775"/>
  <p:tag name="MH_ORDER" val="1"/>
</p:tagLst>
</file>

<file path=ppt/tags/tag49.xml><?xml version="1.0" encoding="utf-8"?>
<p:tagLst xmlns:a="http://schemas.openxmlformats.org/drawingml/2006/main" xmlns:r="http://schemas.openxmlformats.org/officeDocument/2006/relationships" xmlns:p="http://schemas.openxmlformats.org/presentationml/2006/main">
  <p:tag name="MH" val="20170801161127"/>
  <p:tag name="MH_LIBRARY" val="CONTENTS"/>
  <p:tag name="MH_TYPE" val="NUMBER"/>
  <p:tag name="ID" val="626775"/>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70729143113"/>
  <p:tag name="MH_LIBRARY" val="CONTENTS"/>
  <p:tag name="MH_TYPE" val="ENTRY"/>
  <p:tag name="ID" val="545840"/>
  <p:tag name="MH_ORDER" val="1"/>
  <p:tag name="PA" val="v3.2.0"/>
</p:tagLst>
</file>

<file path=ppt/tags/tag50.xml><?xml version="1.0" encoding="utf-8"?>
<p:tagLst xmlns:a="http://schemas.openxmlformats.org/drawingml/2006/main" xmlns:r="http://schemas.openxmlformats.org/officeDocument/2006/relationships" xmlns:p="http://schemas.openxmlformats.org/presentationml/2006/main">
  <p:tag name="MH" val="20170801161127"/>
  <p:tag name="MH_LIBRARY" val="CONTENTS"/>
  <p:tag name="MH_TYPE" val="NUMBER"/>
  <p:tag name="ID" val="626775"/>
  <p:tag name="MH_ORDER" val="1"/>
</p:tagLst>
</file>

<file path=ppt/tags/tag51.xml><?xml version="1.0" encoding="utf-8"?>
<p:tagLst xmlns:a="http://schemas.openxmlformats.org/drawingml/2006/main" xmlns:r="http://schemas.openxmlformats.org/officeDocument/2006/relationships" xmlns:p="http://schemas.openxmlformats.org/presentationml/2006/main">
  <p:tag name="MH" val="20170801161127"/>
  <p:tag name="MH_LIBRARY" val="CONTENTS"/>
  <p:tag name="MH_TYPE" val="NUMBER"/>
  <p:tag name="ID" val="626775"/>
  <p:tag name="MH_ORDER" val="1"/>
</p:tagLst>
</file>

<file path=ppt/tags/tag52.xml><?xml version="1.0" encoding="utf-8"?>
<p:tagLst xmlns:a="http://schemas.openxmlformats.org/drawingml/2006/main" xmlns:r="http://schemas.openxmlformats.org/officeDocument/2006/relationships" xmlns:p="http://schemas.openxmlformats.org/presentationml/2006/main">
  <p:tag name="MH" val="20170801161127"/>
  <p:tag name="MH_LIBRARY" val="CONTENTS"/>
  <p:tag name="MH_TYPE" val="NUMBER"/>
  <p:tag name="ID" val="626775"/>
  <p:tag name="MH_ORDER" val="1"/>
</p:tagLst>
</file>

<file path=ppt/tags/tag53.xml><?xml version="1.0" encoding="utf-8"?>
<p:tagLst xmlns:a="http://schemas.openxmlformats.org/drawingml/2006/main" xmlns:r="http://schemas.openxmlformats.org/officeDocument/2006/relationships" xmlns:p="http://schemas.openxmlformats.org/presentationml/2006/main">
  <p:tag name="MH" val="20170801161127"/>
  <p:tag name="MH_LIBRARY" val="CONTENTS"/>
  <p:tag name="MH_TYPE" val="NUMBER"/>
  <p:tag name="ID" val="626775"/>
  <p:tag name="MH_ORDER" val="1"/>
</p:tagLst>
</file>

<file path=ppt/tags/tag54.xml><?xml version="1.0" encoding="utf-8"?>
<p:tagLst xmlns:a="http://schemas.openxmlformats.org/drawingml/2006/main" xmlns:r="http://schemas.openxmlformats.org/officeDocument/2006/relationships" xmlns:p="http://schemas.openxmlformats.org/presentationml/2006/main">
  <p:tag name="MH" val="20170801161127"/>
  <p:tag name="MH_LIBRARY" val="CONTENTS"/>
  <p:tag name="MH_TYPE" val="NUMBER"/>
  <p:tag name="ID" val="626775"/>
  <p:tag name="MH_ORDER" val="1"/>
</p:tagLst>
</file>

<file path=ppt/tags/tag55.xml><?xml version="1.0" encoding="utf-8"?>
<p:tagLst xmlns:a="http://schemas.openxmlformats.org/drawingml/2006/main" xmlns:r="http://schemas.openxmlformats.org/officeDocument/2006/relationships" xmlns:p="http://schemas.openxmlformats.org/presentationml/2006/main">
  <p:tag name="MH" val="20170801161127"/>
  <p:tag name="MH_LIBRARY" val="CONTENTS"/>
  <p:tag name="MH_TYPE" val="NUMBER"/>
  <p:tag name="ID" val="626775"/>
  <p:tag name="MH_ORDER" val="1"/>
</p:tagLst>
</file>

<file path=ppt/tags/tag56.xml><?xml version="1.0" encoding="utf-8"?>
<p:tagLst xmlns:a="http://schemas.openxmlformats.org/drawingml/2006/main" xmlns:r="http://schemas.openxmlformats.org/officeDocument/2006/relationships" xmlns:p="http://schemas.openxmlformats.org/presentationml/2006/main">
  <p:tag name="MH" val="20170729143113"/>
  <p:tag name="MH_LIBRARY" val="CONTENTS"/>
  <p:tag name="MH_TYPE" val="TITLE"/>
  <p:tag name="ID" val="545840"/>
</p:tagLst>
</file>

<file path=ppt/tags/tag57.xml><?xml version="1.0" encoding="utf-8"?>
<p:tagLst xmlns:a="http://schemas.openxmlformats.org/drawingml/2006/main" xmlns:r="http://schemas.openxmlformats.org/officeDocument/2006/relationships" xmlns:p="http://schemas.openxmlformats.org/presentationml/2006/main">
  <p:tag name="MH" val="20170729143113"/>
  <p:tag name="MH_LIBRARY" val="CONTENTS"/>
  <p:tag name="MH_TYPE" val="OTHERS"/>
  <p:tag name="ID" val="545840"/>
  <p:tag name="PA" val="v3.2.0"/>
</p:tagLst>
</file>

<file path=ppt/tags/tag58.xml><?xml version="1.0" encoding="utf-8"?>
<p:tagLst xmlns:a="http://schemas.openxmlformats.org/drawingml/2006/main" xmlns:r="http://schemas.openxmlformats.org/officeDocument/2006/relationships" xmlns:p="http://schemas.openxmlformats.org/presentationml/2006/main">
  <p:tag name="MH" val="20170729143113"/>
  <p:tag name="MH_LIBRARY" val="CONTENTS"/>
  <p:tag name="MH_TYPE" val="NUMBER"/>
  <p:tag name="ID" val="545840"/>
  <p:tag name="MH_ORDER" val="NUMBER"/>
  <p:tag name="PA" val="v3.2.0"/>
</p:tagLst>
</file>

<file path=ppt/tags/tag59.xml><?xml version="1.0" encoding="utf-8"?>
<p:tagLst xmlns:a="http://schemas.openxmlformats.org/drawingml/2006/main" xmlns:r="http://schemas.openxmlformats.org/officeDocument/2006/relationships" xmlns:p="http://schemas.openxmlformats.org/presentationml/2006/main">
  <p:tag name="MH" val="20170721170040"/>
  <p:tag name="MH_LIBRARY" val="CONTENTS"/>
  <p:tag name="MH_TYPE" val="TITLE"/>
  <p:tag name="ID" val="626775"/>
  <p:tag name="MH_ORDER" val="NUMBER"/>
</p:tagLst>
</file>

<file path=ppt/tags/tag6.xml><?xml version="1.0" encoding="utf-8"?>
<p:tagLst xmlns:a="http://schemas.openxmlformats.org/drawingml/2006/main" xmlns:r="http://schemas.openxmlformats.org/officeDocument/2006/relationships" xmlns:p="http://schemas.openxmlformats.org/presentationml/2006/main">
  <p:tag name="MH" val="20170729143113"/>
  <p:tag name="MH_LIBRARY" val="CONTENTS"/>
  <p:tag name="MH_TYPE" val="NUMBER"/>
  <p:tag name="ID" val="545840"/>
  <p:tag name="MH_ORDER" val="2"/>
  <p:tag name="PA" val="v3.2.0"/>
</p:tagLst>
</file>

<file path=ppt/tags/tag60.xml><?xml version="1.0" encoding="utf-8"?>
<p:tagLst xmlns:a="http://schemas.openxmlformats.org/drawingml/2006/main" xmlns:r="http://schemas.openxmlformats.org/officeDocument/2006/relationships" xmlns:p="http://schemas.openxmlformats.org/presentationml/2006/main">
  <p:tag name="MH" val="20160615111638"/>
  <p:tag name="MH_LIBRARY" val="GRAPHIC"/>
  <p:tag name="MH_TYPE" val="SubTitle"/>
  <p:tag name="MH_ORDER" val="4"/>
</p:tagLst>
</file>

<file path=ppt/tags/tag61.xml><?xml version="1.0" encoding="utf-8"?>
<p:tagLst xmlns:a="http://schemas.openxmlformats.org/drawingml/2006/main" xmlns:r="http://schemas.openxmlformats.org/officeDocument/2006/relationships" xmlns:p="http://schemas.openxmlformats.org/presentationml/2006/main">
  <p:tag name="MH" val="20160615111638"/>
  <p:tag name="MH_LIBRARY" val="GRAPHIC"/>
  <p:tag name="MH_TYPE" val="Other"/>
  <p:tag name="MH_ORDER" val="4"/>
</p:tagLst>
</file>

<file path=ppt/tags/tag62.xml><?xml version="1.0" encoding="utf-8"?>
<p:tagLst xmlns:a="http://schemas.openxmlformats.org/drawingml/2006/main" xmlns:r="http://schemas.openxmlformats.org/officeDocument/2006/relationships" xmlns:p="http://schemas.openxmlformats.org/presentationml/2006/main">
  <p:tag name="MH" val="20160615111638"/>
  <p:tag name="MH_LIBRARY" val="GRAPHIC"/>
  <p:tag name="MH_TYPE" val="SubTitle"/>
  <p:tag name="MH_ORDER" val="3"/>
</p:tagLst>
</file>

<file path=ppt/tags/tag63.xml><?xml version="1.0" encoding="utf-8"?>
<p:tagLst xmlns:a="http://schemas.openxmlformats.org/drawingml/2006/main" xmlns:r="http://schemas.openxmlformats.org/officeDocument/2006/relationships" xmlns:p="http://schemas.openxmlformats.org/presentationml/2006/main">
  <p:tag name="MH" val="20160615111638"/>
  <p:tag name="MH_LIBRARY" val="GRAPHIC"/>
  <p:tag name="MH_TYPE" val="Other"/>
  <p:tag name="MH_ORDER" val="3"/>
</p:tagLst>
</file>

<file path=ppt/tags/tag64.xml><?xml version="1.0" encoding="utf-8"?>
<p:tagLst xmlns:a="http://schemas.openxmlformats.org/drawingml/2006/main" xmlns:r="http://schemas.openxmlformats.org/officeDocument/2006/relationships" xmlns:p="http://schemas.openxmlformats.org/presentationml/2006/main">
  <p:tag name="MH" val="20160615111638"/>
  <p:tag name="MH_LIBRARY" val="GRAPHIC"/>
  <p:tag name="MH_TYPE" val="SubTitle"/>
  <p:tag name="MH_ORDER" val="2"/>
</p:tagLst>
</file>

<file path=ppt/tags/tag65.xml><?xml version="1.0" encoding="utf-8"?>
<p:tagLst xmlns:a="http://schemas.openxmlformats.org/drawingml/2006/main" xmlns:r="http://schemas.openxmlformats.org/officeDocument/2006/relationships" xmlns:p="http://schemas.openxmlformats.org/presentationml/2006/main">
  <p:tag name="MH" val="20160615111638"/>
  <p:tag name="MH_LIBRARY" val="GRAPHIC"/>
  <p:tag name="MH_TYPE" val="Other"/>
  <p:tag name="MH_ORDER" val="2"/>
</p:tagLst>
</file>

<file path=ppt/tags/tag66.xml><?xml version="1.0" encoding="utf-8"?>
<p:tagLst xmlns:a="http://schemas.openxmlformats.org/drawingml/2006/main" xmlns:r="http://schemas.openxmlformats.org/officeDocument/2006/relationships" xmlns:p="http://schemas.openxmlformats.org/presentationml/2006/main">
  <p:tag name="MH" val="20160615111638"/>
  <p:tag name="MH_LIBRARY" val="GRAPHIC"/>
  <p:tag name="MH_TYPE" val="SubTitle"/>
  <p:tag name="MH_ORDER" val="1"/>
</p:tagLst>
</file>

<file path=ppt/tags/tag67.xml><?xml version="1.0" encoding="utf-8"?>
<p:tagLst xmlns:a="http://schemas.openxmlformats.org/drawingml/2006/main" xmlns:r="http://schemas.openxmlformats.org/officeDocument/2006/relationships" xmlns:p="http://schemas.openxmlformats.org/presentationml/2006/main">
  <p:tag name="MH" val="20160615111638"/>
  <p:tag name="MH_LIBRARY" val="GRAPHIC"/>
  <p:tag name="MH_TYPE" val="Other"/>
  <p:tag name="MH_ORDER" val="1"/>
</p:tagLst>
</file>

<file path=ppt/tags/tag68.xml><?xml version="1.0" encoding="utf-8"?>
<p:tagLst xmlns:a="http://schemas.openxmlformats.org/drawingml/2006/main" xmlns:r="http://schemas.openxmlformats.org/officeDocument/2006/relationships" xmlns:p="http://schemas.openxmlformats.org/presentationml/2006/main">
  <p:tag name="MH" val="20170801161127"/>
  <p:tag name="MH_LIBRARY" val="CONTENTS"/>
  <p:tag name="MH_TYPE" val="NUMBER"/>
  <p:tag name="ID" val="626775"/>
  <p:tag name="MH_ORDER" val="1"/>
</p:tagLst>
</file>

<file path=ppt/tags/tag69.xml><?xml version="1.0" encoding="utf-8"?>
<p:tagLst xmlns:a="http://schemas.openxmlformats.org/drawingml/2006/main" xmlns:r="http://schemas.openxmlformats.org/officeDocument/2006/relationships" xmlns:p="http://schemas.openxmlformats.org/presentationml/2006/main">
  <p:tag name="MH" val="20170801161127"/>
  <p:tag name="MH_LIBRARY" val="CONTENTS"/>
  <p:tag name="MH_TYPE" val="NUMBER"/>
  <p:tag name="ID" val="626775"/>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70729143113"/>
  <p:tag name="MH_LIBRARY" val="CONTENTS"/>
  <p:tag name="MH_TYPE" val="ENTRY"/>
  <p:tag name="ID" val="545840"/>
  <p:tag name="MH_ORDER" val="2"/>
  <p:tag name="PA" val="v3.2.0"/>
</p:tagLst>
</file>

<file path=ppt/tags/tag70.xml><?xml version="1.0" encoding="utf-8"?>
<p:tagLst xmlns:a="http://schemas.openxmlformats.org/drawingml/2006/main" xmlns:r="http://schemas.openxmlformats.org/officeDocument/2006/relationships" xmlns:p="http://schemas.openxmlformats.org/presentationml/2006/main">
  <p:tag name="MH" val="20170801161127"/>
  <p:tag name="MH_LIBRARY" val="CONTENTS"/>
  <p:tag name="MH_TYPE" val="NUMBER"/>
  <p:tag name="ID" val="626775"/>
  <p:tag name="MH_ORDER" val="1"/>
</p:tagLst>
</file>

<file path=ppt/tags/tag71.xml><?xml version="1.0" encoding="utf-8"?>
<p:tagLst xmlns:a="http://schemas.openxmlformats.org/drawingml/2006/main" xmlns:r="http://schemas.openxmlformats.org/officeDocument/2006/relationships" xmlns:p="http://schemas.openxmlformats.org/presentationml/2006/main">
  <p:tag name="MH" val="20170801161127"/>
  <p:tag name="MH_LIBRARY" val="CONTENTS"/>
  <p:tag name="MH_TYPE" val="NUMBER"/>
  <p:tag name="ID" val="626775"/>
  <p:tag name="MH_ORDER" val="1"/>
</p:tagLst>
</file>

<file path=ppt/tags/tag72.xml><?xml version="1.0" encoding="utf-8"?>
<p:tagLst xmlns:a="http://schemas.openxmlformats.org/drawingml/2006/main" xmlns:r="http://schemas.openxmlformats.org/officeDocument/2006/relationships" xmlns:p="http://schemas.openxmlformats.org/presentationml/2006/main">
  <p:tag name="MH" val="20170801161127"/>
  <p:tag name="MH_LIBRARY" val="CONTENTS"/>
  <p:tag name="MH_TYPE" val="NUMBER"/>
  <p:tag name="ID" val="626775"/>
  <p:tag name="MH_ORDER" val="1"/>
</p:tagLst>
</file>

<file path=ppt/tags/tag73.xml><?xml version="1.0" encoding="utf-8"?>
<p:tagLst xmlns:a="http://schemas.openxmlformats.org/drawingml/2006/main" xmlns:r="http://schemas.openxmlformats.org/officeDocument/2006/relationships" xmlns:p="http://schemas.openxmlformats.org/presentationml/2006/main">
  <p:tag name="MH" val="20170801161127"/>
  <p:tag name="MH_LIBRARY" val="CONTENTS"/>
  <p:tag name="MH_TYPE" val="NUMBER"/>
  <p:tag name="ID" val="626775"/>
  <p:tag name="MH_ORDER" val="1"/>
</p:tagLst>
</file>

<file path=ppt/tags/tag74.xml><?xml version="1.0" encoding="utf-8"?>
<p:tagLst xmlns:a="http://schemas.openxmlformats.org/drawingml/2006/main" xmlns:r="http://schemas.openxmlformats.org/officeDocument/2006/relationships" xmlns:p="http://schemas.openxmlformats.org/presentationml/2006/main">
  <p:tag name="MH" val="20170801161127"/>
  <p:tag name="MH_LIBRARY" val="CONTENTS"/>
  <p:tag name="MH_TYPE" val="NUMBER"/>
  <p:tag name="ID" val="626775"/>
  <p:tag name="MH_ORDER" val="1"/>
</p:tagLst>
</file>

<file path=ppt/tags/tag75.xml><?xml version="1.0" encoding="utf-8"?>
<p:tagLst xmlns:a="http://schemas.openxmlformats.org/drawingml/2006/main" xmlns:r="http://schemas.openxmlformats.org/officeDocument/2006/relationships" xmlns:p="http://schemas.openxmlformats.org/presentationml/2006/main">
  <p:tag name="MH" val="20170801161127"/>
  <p:tag name="MH_LIBRARY" val="CONTENTS"/>
  <p:tag name="MH_TYPE" val="NUMBER"/>
  <p:tag name="ID" val="626775"/>
  <p:tag name="MH_ORDER" val="1"/>
</p:tagLst>
</file>

<file path=ppt/tags/tag76.xml><?xml version="1.0" encoding="utf-8"?>
<p:tagLst xmlns:a="http://schemas.openxmlformats.org/drawingml/2006/main" xmlns:r="http://schemas.openxmlformats.org/officeDocument/2006/relationships" xmlns:p="http://schemas.openxmlformats.org/presentationml/2006/main">
  <p:tag name="MH" val="20170729143113"/>
  <p:tag name="MH_LIBRARY" val="CONTENTS"/>
  <p:tag name="MH_TYPE" val="TITLE"/>
  <p:tag name="ID" val="545840"/>
</p:tagLst>
</file>

<file path=ppt/tags/tag77.xml><?xml version="1.0" encoding="utf-8"?>
<p:tagLst xmlns:a="http://schemas.openxmlformats.org/drawingml/2006/main" xmlns:r="http://schemas.openxmlformats.org/officeDocument/2006/relationships" xmlns:p="http://schemas.openxmlformats.org/presentationml/2006/main">
  <p:tag name="MH" val="20170729143113"/>
  <p:tag name="MH_LIBRARY" val="CONTENTS"/>
  <p:tag name="MH_TYPE" val="OTHERS"/>
  <p:tag name="ID" val="545840"/>
  <p:tag name="PA" val="v3.2.0"/>
</p:tagLst>
</file>

<file path=ppt/tags/tag78.xml><?xml version="1.0" encoding="utf-8"?>
<p:tagLst xmlns:a="http://schemas.openxmlformats.org/drawingml/2006/main" xmlns:r="http://schemas.openxmlformats.org/officeDocument/2006/relationships" xmlns:p="http://schemas.openxmlformats.org/presentationml/2006/main">
  <p:tag name="MH" val="20170729143113"/>
  <p:tag name="MH_LIBRARY" val="CONTENTS"/>
  <p:tag name="MH_TYPE" val="NUMBER"/>
  <p:tag name="ID" val="545840"/>
  <p:tag name="MH_ORDER" val="NUMBER"/>
  <p:tag name="PA" val="v3.2.0"/>
</p:tagLst>
</file>

<file path=ppt/tags/tag79.xml><?xml version="1.0" encoding="utf-8"?>
<p:tagLst xmlns:a="http://schemas.openxmlformats.org/drawingml/2006/main" xmlns:r="http://schemas.openxmlformats.org/officeDocument/2006/relationships" xmlns:p="http://schemas.openxmlformats.org/presentationml/2006/main">
  <p:tag name="MH" val="20170721170040"/>
  <p:tag name="MH_LIBRARY" val="CONTENTS"/>
  <p:tag name="MH_TYPE" val="TITLE"/>
  <p:tag name="ID" val="626775"/>
  <p:tag name="MH_ORDER" val="NUMBER"/>
</p:tagLst>
</file>

<file path=ppt/tags/tag8.xml><?xml version="1.0" encoding="utf-8"?>
<p:tagLst xmlns:a="http://schemas.openxmlformats.org/drawingml/2006/main" xmlns:r="http://schemas.openxmlformats.org/officeDocument/2006/relationships" xmlns:p="http://schemas.openxmlformats.org/presentationml/2006/main">
  <p:tag name="MH" val="20170729143113"/>
  <p:tag name="MH_LIBRARY" val="CONTENTS"/>
  <p:tag name="MH_TYPE" val="NUMBER"/>
  <p:tag name="ID" val="545840"/>
  <p:tag name="MH_ORDER" val="3"/>
  <p:tag name="PA" val="v3.2.0"/>
</p:tagLst>
</file>

<file path=ppt/tags/tag80.xml><?xml version="1.0" encoding="utf-8"?>
<p:tagLst xmlns:a="http://schemas.openxmlformats.org/drawingml/2006/main" xmlns:r="http://schemas.openxmlformats.org/officeDocument/2006/relationships" xmlns:p="http://schemas.openxmlformats.org/presentationml/2006/main">
  <p:tag name="MH" val="20170801161127"/>
  <p:tag name="MH_LIBRARY" val="CONTENTS"/>
  <p:tag name="MH_TYPE" val="NUMBER"/>
  <p:tag name="ID" val="626775"/>
  <p:tag name="MH_ORDER" val="1"/>
</p:tagLst>
</file>

<file path=ppt/tags/tag81.xml><?xml version="1.0" encoding="utf-8"?>
<p:tagLst xmlns:a="http://schemas.openxmlformats.org/drawingml/2006/main" xmlns:r="http://schemas.openxmlformats.org/officeDocument/2006/relationships" xmlns:p="http://schemas.openxmlformats.org/presentationml/2006/main">
  <p:tag name="MH" val="20170801161127"/>
  <p:tag name="MH_LIBRARY" val="CONTENTS"/>
  <p:tag name="MH_TYPE" val="NUMBER"/>
  <p:tag name="ID" val="626775"/>
  <p:tag name="MH_ORDER" val="1"/>
</p:tagLst>
</file>

<file path=ppt/tags/tag82.xml><?xml version="1.0" encoding="utf-8"?>
<p:tagLst xmlns:a="http://schemas.openxmlformats.org/drawingml/2006/main" xmlns:r="http://schemas.openxmlformats.org/officeDocument/2006/relationships" xmlns:p="http://schemas.openxmlformats.org/presentationml/2006/main">
  <p:tag name="MH" val="20170801161127"/>
  <p:tag name="MH_LIBRARY" val="CONTENTS"/>
  <p:tag name="MH_TYPE" val="NUMBER"/>
  <p:tag name="ID" val="626775"/>
  <p:tag name="MH_ORDER" val="1"/>
</p:tagLst>
</file>

<file path=ppt/tags/tag83.xml><?xml version="1.0" encoding="utf-8"?>
<p:tagLst xmlns:a="http://schemas.openxmlformats.org/drawingml/2006/main" xmlns:r="http://schemas.openxmlformats.org/officeDocument/2006/relationships" xmlns:p="http://schemas.openxmlformats.org/presentationml/2006/main">
  <p:tag name="MH" val="20170801161127"/>
  <p:tag name="MH_LIBRARY" val="CONTENTS"/>
  <p:tag name="MH_TYPE" val="NUMBER"/>
  <p:tag name="ID" val="626775"/>
  <p:tag name="MH_ORDER" val="1"/>
</p:tagLst>
</file>

<file path=ppt/tags/tag84.xml><?xml version="1.0" encoding="utf-8"?>
<p:tagLst xmlns:a="http://schemas.openxmlformats.org/drawingml/2006/main" xmlns:r="http://schemas.openxmlformats.org/officeDocument/2006/relationships" xmlns:p="http://schemas.openxmlformats.org/presentationml/2006/main">
  <p:tag name="MH" val="20170801161127"/>
  <p:tag name="MH_LIBRARY" val="CONTENTS"/>
  <p:tag name="MH_TYPE" val="NUMBER"/>
  <p:tag name="ID" val="626775"/>
  <p:tag name="MH_ORDER" val="1"/>
</p:tagLst>
</file>

<file path=ppt/tags/tag85.xml><?xml version="1.0" encoding="utf-8"?>
<p:tagLst xmlns:a="http://schemas.openxmlformats.org/drawingml/2006/main" xmlns:r="http://schemas.openxmlformats.org/officeDocument/2006/relationships" xmlns:p="http://schemas.openxmlformats.org/presentationml/2006/main">
  <p:tag name="MH" val="20170801161127"/>
  <p:tag name="MH_LIBRARY" val="CONTENTS"/>
  <p:tag name="MH_TYPE" val="NUMBER"/>
  <p:tag name="ID" val="626775"/>
  <p:tag name="MH_ORDER" val="1"/>
</p:tagLst>
</file>

<file path=ppt/tags/tag86.xml><?xml version="1.0" encoding="utf-8"?>
<p:tagLst xmlns:a="http://schemas.openxmlformats.org/drawingml/2006/main" xmlns:r="http://schemas.openxmlformats.org/officeDocument/2006/relationships" xmlns:p="http://schemas.openxmlformats.org/presentationml/2006/main">
  <p:tag name="MH" val="20170801161127"/>
  <p:tag name="MH_LIBRARY" val="CONTENTS"/>
  <p:tag name="MH_TYPE" val="NUMBER"/>
  <p:tag name="ID" val="626775"/>
  <p:tag name="MH_ORDER" val="1"/>
</p:tagLst>
</file>

<file path=ppt/tags/tag87.xml><?xml version="1.0" encoding="utf-8"?>
<p:tagLst xmlns:a="http://schemas.openxmlformats.org/drawingml/2006/main" xmlns:r="http://schemas.openxmlformats.org/officeDocument/2006/relationships" xmlns:p="http://schemas.openxmlformats.org/presentationml/2006/main">
  <p:tag name="MH" val="20170801161127"/>
  <p:tag name="MH_LIBRARY" val="CONTENTS"/>
  <p:tag name="MH_TYPE" val="NUMBER"/>
  <p:tag name="ID" val="626775"/>
  <p:tag name="MH_ORDER" val="1"/>
</p:tagLst>
</file>

<file path=ppt/tags/tag88.xml><?xml version="1.0" encoding="utf-8"?>
<p:tagLst xmlns:a="http://schemas.openxmlformats.org/drawingml/2006/main" xmlns:r="http://schemas.openxmlformats.org/officeDocument/2006/relationships" xmlns:p="http://schemas.openxmlformats.org/presentationml/2006/main">
  <p:tag name="MH" val="20170801161127"/>
  <p:tag name="MH_LIBRARY" val="CONTENTS"/>
  <p:tag name="MH_TYPE" val="NUMBER"/>
  <p:tag name="ID" val="626775"/>
  <p:tag name="MH_ORDER" val="1"/>
</p:tagLst>
</file>

<file path=ppt/tags/tag89.xml><?xml version="1.0" encoding="utf-8"?>
<p:tagLst xmlns:a="http://schemas.openxmlformats.org/drawingml/2006/main" xmlns:r="http://schemas.openxmlformats.org/officeDocument/2006/relationships" xmlns:p="http://schemas.openxmlformats.org/presentationml/2006/main">
  <p:tag name="MH" val="20170801161127"/>
  <p:tag name="MH_LIBRARY" val="CONTENTS"/>
  <p:tag name="MH_TYPE" val="NUMBER"/>
  <p:tag name="ID" val="626775"/>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70729143113"/>
  <p:tag name="MH_LIBRARY" val="CONTENTS"/>
  <p:tag name="MH_TYPE" val="ENTRY"/>
  <p:tag name="ID" val="545840"/>
  <p:tag name="MH_ORDER" val="3"/>
  <p:tag name="PA" val="v3.2.0"/>
</p:tagLst>
</file>

<file path=ppt/tags/tag90.xml><?xml version="1.0" encoding="utf-8"?>
<p:tagLst xmlns:a="http://schemas.openxmlformats.org/drawingml/2006/main" xmlns:r="http://schemas.openxmlformats.org/officeDocument/2006/relationships" xmlns:p="http://schemas.openxmlformats.org/presentationml/2006/main">
  <p:tag name="PA" val="v3.0.0"/>
</p:tagLst>
</file>

<file path=ppt/tags/tag91.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2B72A5"/>
      </a:accent1>
      <a:accent2>
        <a:srgbClr val="5A9AC7"/>
      </a:accent2>
      <a:accent3>
        <a:srgbClr val="87B5D6"/>
      </a:accent3>
      <a:accent4>
        <a:srgbClr val="6F4D84"/>
      </a:accent4>
      <a:accent5>
        <a:srgbClr val="88659E"/>
      </a:accent5>
      <a:accent6>
        <a:srgbClr val="AD98BC"/>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44546A"/>
    </a:dk2>
    <a:lt2>
      <a:srgbClr val="E7E6E6"/>
    </a:lt2>
    <a:accent1>
      <a:srgbClr val="2B72A5"/>
    </a:accent1>
    <a:accent2>
      <a:srgbClr val="5A9AC7"/>
    </a:accent2>
    <a:accent3>
      <a:srgbClr val="87B5D6"/>
    </a:accent3>
    <a:accent4>
      <a:srgbClr val="6F4D84"/>
    </a:accent4>
    <a:accent5>
      <a:srgbClr val="88659E"/>
    </a:accent5>
    <a:accent6>
      <a:srgbClr val="AD98BC"/>
    </a:accent6>
    <a:hlink>
      <a:srgbClr val="0563C1"/>
    </a:hlink>
    <a:folHlink>
      <a:srgbClr val="954F72"/>
    </a:folHlink>
  </a:clrScheme>
</a:themeOverride>
</file>

<file path=ppt/theme/themeOverride2.xml><?xml version="1.0" encoding="utf-8"?>
<a:themeOverride xmlns:a="http://schemas.openxmlformats.org/drawingml/2006/main">
  <a:clrScheme name="Office">
    <a:dk1>
      <a:srgbClr val="000000"/>
    </a:dk1>
    <a:lt1>
      <a:srgbClr val="FFFFFF"/>
    </a:lt1>
    <a:dk2>
      <a:srgbClr val="44546A"/>
    </a:dk2>
    <a:lt2>
      <a:srgbClr val="E7E6E6"/>
    </a:lt2>
    <a:accent1>
      <a:srgbClr val="2B72A5"/>
    </a:accent1>
    <a:accent2>
      <a:srgbClr val="5A9AC7"/>
    </a:accent2>
    <a:accent3>
      <a:srgbClr val="87B5D6"/>
    </a:accent3>
    <a:accent4>
      <a:srgbClr val="6F4D84"/>
    </a:accent4>
    <a:accent5>
      <a:srgbClr val="88659E"/>
    </a:accent5>
    <a:accent6>
      <a:srgbClr val="AD98BC"/>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50</TotalTime>
  <Words>1883</Words>
  <Application>Microsoft Office PowerPoint</Application>
  <PresentationFormat>自定义</PresentationFormat>
  <Paragraphs>212</Paragraphs>
  <Slides>25</Slides>
  <Notes>25</Notes>
  <HiddenSlides>0</HiddenSlides>
  <MMClips>2</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14</dc:title>
  <dc:creator>刘思蜀</dc:creator>
  <cp:lastModifiedBy>风轻无痕</cp:lastModifiedBy>
  <cp:revision>25</cp:revision>
  <dcterms:created xsi:type="dcterms:W3CDTF">2018-02-27T00:50:32Z</dcterms:created>
  <dcterms:modified xsi:type="dcterms:W3CDTF">2018-10-24T02:44:09Z</dcterms:modified>
</cp:coreProperties>
</file>