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m4a" ContentType="audi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67" r:id="rId5"/>
    <p:sldId id="282" r:id="rId6"/>
    <p:sldId id="272" r:id="rId7"/>
    <p:sldId id="275" r:id="rId8"/>
    <p:sldId id="259" r:id="rId9"/>
    <p:sldId id="277" r:id="rId10"/>
    <p:sldId id="286" r:id="rId11"/>
    <p:sldId id="261" r:id="rId12"/>
    <p:sldId id="262" r:id="rId13"/>
    <p:sldId id="268" r:id="rId14"/>
    <p:sldId id="270" r:id="rId15"/>
    <p:sldId id="269" r:id="rId16"/>
    <p:sldId id="287" r:id="rId17"/>
    <p:sldId id="271" r:id="rId18"/>
    <p:sldId id="273" r:id="rId19"/>
    <p:sldId id="274" r:id="rId20"/>
    <p:sldId id="276" r:id="rId21"/>
    <p:sldId id="288" r:id="rId22"/>
    <p:sldId id="278" r:id="rId23"/>
    <p:sldId id="279" r:id="rId24"/>
    <p:sldId id="257" r:id="rId25"/>
    <p:sldId id="280" r:id="rId26"/>
    <p:sldId id="260" r:id="rId27"/>
    <p:sldId id="289"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000" autoAdjust="0"/>
    <p:restoredTop sz="94660"/>
  </p:normalViewPr>
  <p:slideViewPr>
    <p:cSldViewPr snapToGrid="0" showGuides="1">
      <p:cViewPr varScale="1">
        <p:scale>
          <a:sx n="78" d="100"/>
          <a:sy n="78" d="100"/>
        </p:scale>
        <p:origin x="398" y="77"/>
      </p:cViewPr>
      <p:guideLst>
        <p:guide pos="3840"/>
        <p:guide orient="horz" pos="2160"/>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c:explosion val="0"/>
          <c:dPt>
            <c:idx val="0"/>
            <c:bubble3D val="0"/>
            <c:spPr>
              <a:solidFill>
                <a:schemeClr val="accent1"/>
              </a:solidFill>
              <a:ln w="19050">
                <a:solidFill>
                  <a:schemeClr val="lt1"/>
                </a:solidFill>
              </a:ln>
              <a:effectLst/>
            </c:spPr>
          </c:dPt>
          <c:dPt>
            <c:idx val="1"/>
            <c:bubble3D val="0"/>
            <c:spPr>
              <a:solidFill>
                <a:schemeClr val="accent2"/>
              </a:solidFill>
              <a:ln w="19050">
                <a:solidFill>
                  <a:schemeClr val="lt1"/>
                </a:solid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dLbls>
            <c:delete val="1"/>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8.2</c:v>
                </c:pt>
                <c:pt idx="1">
                  <c:v>3.2</c:v>
                </c:pt>
                <c:pt idx="2">
                  <c:v>1.4</c:v>
                </c:pt>
                <c:pt idx="3">
                  <c:v>1.2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bg1"/>
              </a:solidFill>
              <a:latin typeface="+mn-lt"/>
              <a:ea typeface="+mn-ea"/>
              <a:cs typeface="+mn-cs"/>
            </a:defRPr>
          </a:pPr>
        </a:p>
      </c:txPr>
    </c:legend>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0C468B8-E5A7-4D2A-BDE0-26E5159D730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BC24395-8BEF-41A1-8AAA-0B6B11182D6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C24395-8BEF-41A1-8AAA-0B6B11182D6B}"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C24395-8BEF-41A1-8AAA-0B6B11182D6B}"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C24395-8BEF-41A1-8AAA-0B6B11182D6B}"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C24395-8BEF-41A1-8AAA-0B6B11182D6B}"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C24395-8BEF-41A1-8AAA-0B6B11182D6B}"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C24395-8BEF-41A1-8AAA-0B6B11182D6B}"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C24395-8BEF-41A1-8AAA-0B6B11182D6B}"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C24395-8BEF-41A1-8AAA-0B6B11182D6B}"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C24395-8BEF-41A1-8AAA-0B6B11182D6B}"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C24395-8BEF-41A1-8AAA-0B6B11182D6B}"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C24395-8BEF-41A1-8AAA-0B6B11182D6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C24395-8BEF-41A1-8AAA-0B6B11182D6B}"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C24395-8BEF-41A1-8AAA-0B6B11182D6B}"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C24395-8BEF-41A1-8AAA-0B6B11182D6B}"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C24395-8BEF-41A1-8AAA-0B6B11182D6B}"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C24395-8BEF-41A1-8AAA-0B6B11182D6B}"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C24395-8BEF-41A1-8AAA-0B6B11182D6B}"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C24395-8BEF-41A1-8AAA-0B6B11182D6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C24395-8BEF-41A1-8AAA-0B6B11182D6B}"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C24395-8BEF-41A1-8AAA-0B6B11182D6B}"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C24395-8BEF-41A1-8AAA-0B6B11182D6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C24395-8BEF-41A1-8AAA-0B6B11182D6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C24395-8BEF-41A1-8AAA-0B6B11182D6B}"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C24395-8BEF-41A1-8AAA-0B6B11182D6B}"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C24395-8BEF-41A1-8AAA-0B6B11182D6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18" name="图片占位符 30"/>
          <p:cNvPicPr>
            <a:picLocks noChangeAspect="1"/>
          </p:cNvPicPr>
          <p:nvPr userDrawn="1"/>
        </p:nvPicPr>
        <p:blipFill>
          <a:blip r:embed="rId2">
            <a:extLst>
              <a:ext uri="{28A0092B-C50C-407E-A947-70E740481C1C}">
                <a14:useLocalDpi xmlns:a14="http://schemas.microsoft.com/office/drawing/2010/main" val="0"/>
              </a:ext>
            </a:extLst>
          </a:blip>
          <a:srcRect t="7834" b="7834"/>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2" name="矩形 11"/>
          <p:cNvSpPr/>
          <p:nvPr userDrawn="1"/>
        </p:nvSpPr>
        <p:spPr>
          <a:xfrm>
            <a:off x="0" y="0"/>
            <a:ext cx="12192000" cy="6858000"/>
          </a:xfrm>
          <a:prstGeom prst="rect">
            <a:avLst/>
          </a:prstGeom>
          <a:solidFill>
            <a:schemeClr val="tx2">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zh-CN" altLang="en-US"/>
          </a:p>
        </p:txBody>
      </p:sp>
      <p:sp>
        <p:nvSpPr>
          <p:cNvPr id="7" name="任意多边形: 形状 6"/>
          <p:cNvSpPr/>
          <p:nvPr userDrawn="1"/>
        </p:nvSpPr>
        <p:spPr>
          <a:xfrm rot="2700000">
            <a:off x="-401524" y="-1498073"/>
            <a:ext cx="2317398" cy="4634796"/>
          </a:xfrm>
          <a:custGeom>
            <a:avLst/>
            <a:gdLst>
              <a:gd name="connsiteX0" fmla="*/ 0 w 2317398"/>
              <a:gd name="connsiteY0" fmla="*/ 2317398 h 4634796"/>
              <a:gd name="connsiteX1" fmla="*/ 2317398 w 2317398"/>
              <a:gd name="connsiteY1" fmla="*/ 0 h 4634796"/>
              <a:gd name="connsiteX2" fmla="*/ 2317398 w 2317398"/>
              <a:gd name="connsiteY2" fmla="*/ 4634796 h 4634796"/>
            </a:gdLst>
            <a:ahLst/>
            <a:cxnLst>
              <a:cxn ang="0">
                <a:pos x="connsiteX0" y="connsiteY0"/>
              </a:cxn>
              <a:cxn ang="0">
                <a:pos x="connsiteX1" y="connsiteY1"/>
              </a:cxn>
              <a:cxn ang="0">
                <a:pos x="connsiteX2" y="connsiteY2"/>
              </a:cxn>
            </a:cxnLst>
            <a:rect l="l" t="t" r="r" b="b"/>
            <a:pathLst>
              <a:path w="2317398" h="4634796">
                <a:moveTo>
                  <a:pt x="0" y="2317398"/>
                </a:moveTo>
                <a:lnTo>
                  <a:pt x="2317398" y="0"/>
                </a:lnTo>
                <a:lnTo>
                  <a:pt x="2317398" y="4634796"/>
                </a:lnTo>
                <a:close/>
              </a:path>
            </a:pathLst>
          </a:custGeom>
          <a:solidFill>
            <a:schemeClr val="bg1">
              <a:lumMod val="8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8" name="任意多边形: 形状 7"/>
          <p:cNvSpPr/>
          <p:nvPr userDrawn="1"/>
        </p:nvSpPr>
        <p:spPr>
          <a:xfrm rot="2700000">
            <a:off x="-299688" y="-1048545"/>
            <a:ext cx="1622017" cy="3244033"/>
          </a:xfrm>
          <a:custGeom>
            <a:avLst/>
            <a:gdLst>
              <a:gd name="connsiteX0" fmla="*/ 0 w 1622017"/>
              <a:gd name="connsiteY0" fmla="*/ 1622016 h 3244033"/>
              <a:gd name="connsiteX1" fmla="*/ 1622017 w 1622017"/>
              <a:gd name="connsiteY1" fmla="*/ 0 h 3244033"/>
              <a:gd name="connsiteX2" fmla="*/ 1622017 w 1622017"/>
              <a:gd name="connsiteY2" fmla="*/ 3244033 h 3244033"/>
            </a:gdLst>
            <a:ahLst/>
            <a:cxnLst>
              <a:cxn ang="0">
                <a:pos x="connsiteX0" y="connsiteY0"/>
              </a:cxn>
              <a:cxn ang="0">
                <a:pos x="connsiteX1" y="connsiteY1"/>
              </a:cxn>
              <a:cxn ang="0">
                <a:pos x="connsiteX2" y="connsiteY2"/>
              </a:cxn>
            </a:cxnLst>
            <a:rect l="l" t="t" r="r" b="b"/>
            <a:pathLst>
              <a:path w="1622017" h="3244033">
                <a:moveTo>
                  <a:pt x="0" y="1622016"/>
                </a:moveTo>
                <a:lnTo>
                  <a:pt x="1622017" y="0"/>
                </a:lnTo>
                <a:lnTo>
                  <a:pt x="1622017" y="3244033"/>
                </a:lnTo>
                <a:close/>
              </a:path>
            </a:pathLst>
          </a:custGeom>
          <a:solidFill>
            <a:schemeClr val="bg1">
              <a:lumMod val="8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9" name="任意多边形: 形状 8"/>
          <p:cNvSpPr/>
          <p:nvPr userDrawn="1"/>
        </p:nvSpPr>
        <p:spPr>
          <a:xfrm rot="2700000">
            <a:off x="8019564" y="241408"/>
            <a:ext cx="4888314" cy="9776627"/>
          </a:xfrm>
          <a:custGeom>
            <a:avLst/>
            <a:gdLst>
              <a:gd name="connsiteX0" fmla="*/ 0 w 4888314"/>
              <a:gd name="connsiteY0" fmla="*/ 0 h 9776627"/>
              <a:gd name="connsiteX1" fmla="*/ 4888314 w 4888314"/>
              <a:gd name="connsiteY1" fmla="*/ 4888313 h 9776627"/>
              <a:gd name="connsiteX2" fmla="*/ 0 w 4888314"/>
              <a:gd name="connsiteY2" fmla="*/ 9776627 h 9776627"/>
            </a:gdLst>
            <a:ahLst/>
            <a:cxnLst>
              <a:cxn ang="0">
                <a:pos x="connsiteX0" y="connsiteY0"/>
              </a:cxn>
              <a:cxn ang="0">
                <a:pos x="connsiteX1" y="connsiteY1"/>
              </a:cxn>
              <a:cxn ang="0">
                <a:pos x="connsiteX2" y="connsiteY2"/>
              </a:cxn>
            </a:cxnLst>
            <a:rect l="l" t="t" r="r" b="b"/>
            <a:pathLst>
              <a:path w="4888314" h="9776627">
                <a:moveTo>
                  <a:pt x="0" y="0"/>
                </a:moveTo>
                <a:lnTo>
                  <a:pt x="4888314" y="4888313"/>
                </a:lnTo>
                <a:lnTo>
                  <a:pt x="0" y="9776627"/>
                </a:lnTo>
                <a:close/>
              </a:path>
            </a:pathLst>
          </a:custGeom>
          <a:solidFill>
            <a:schemeClr val="bg1">
              <a:lumMod val="8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p:cNvSpPr/>
          <p:nvPr userDrawn="1"/>
        </p:nvSpPr>
        <p:spPr>
          <a:xfrm rot="2700000">
            <a:off x="8897301" y="1633310"/>
            <a:ext cx="3859981" cy="7719963"/>
          </a:xfrm>
          <a:custGeom>
            <a:avLst/>
            <a:gdLst>
              <a:gd name="connsiteX0" fmla="*/ 0 w 3859981"/>
              <a:gd name="connsiteY0" fmla="*/ 0 h 7719963"/>
              <a:gd name="connsiteX1" fmla="*/ 3859981 w 3859981"/>
              <a:gd name="connsiteY1" fmla="*/ 3859982 h 7719963"/>
              <a:gd name="connsiteX2" fmla="*/ 0 w 3859981"/>
              <a:gd name="connsiteY2" fmla="*/ 7719963 h 7719963"/>
            </a:gdLst>
            <a:ahLst/>
            <a:cxnLst>
              <a:cxn ang="0">
                <a:pos x="connsiteX0" y="connsiteY0"/>
              </a:cxn>
              <a:cxn ang="0">
                <a:pos x="connsiteX1" y="connsiteY1"/>
              </a:cxn>
              <a:cxn ang="0">
                <a:pos x="connsiteX2" y="connsiteY2"/>
              </a:cxn>
            </a:cxnLst>
            <a:rect l="l" t="t" r="r" b="b"/>
            <a:pathLst>
              <a:path w="3859981" h="7719963">
                <a:moveTo>
                  <a:pt x="0" y="0"/>
                </a:moveTo>
                <a:lnTo>
                  <a:pt x="3859981" y="3859982"/>
                </a:lnTo>
                <a:lnTo>
                  <a:pt x="0" y="7719963"/>
                </a:lnTo>
                <a:close/>
              </a:path>
            </a:pathLst>
          </a:custGeom>
          <a:solidFill>
            <a:schemeClr val="bg1">
              <a:lumMod val="8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p:cNvSpPr/>
          <p:nvPr userDrawn="1"/>
        </p:nvSpPr>
        <p:spPr>
          <a:xfrm rot="2700000">
            <a:off x="10997170" y="4963254"/>
            <a:ext cx="1399831" cy="2799663"/>
          </a:xfrm>
          <a:custGeom>
            <a:avLst/>
            <a:gdLst>
              <a:gd name="connsiteX0" fmla="*/ 0 w 1399831"/>
              <a:gd name="connsiteY0" fmla="*/ 0 h 2799663"/>
              <a:gd name="connsiteX1" fmla="*/ 1399831 w 1399831"/>
              <a:gd name="connsiteY1" fmla="*/ 1399832 h 2799663"/>
              <a:gd name="connsiteX2" fmla="*/ 0 w 1399831"/>
              <a:gd name="connsiteY2" fmla="*/ 2799663 h 2799663"/>
            </a:gdLst>
            <a:ahLst/>
            <a:cxnLst>
              <a:cxn ang="0">
                <a:pos x="connsiteX0" y="connsiteY0"/>
              </a:cxn>
              <a:cxn ang="0">
                <a:pos x="connsiteX1" y="connsiteY1"/>
              </a:cxn>
              <a:cxn ang="0">
                <a:pos x="connsiteX2" y="connsiteY2"/>
              </a:cxn>
            </a:cxnLst>
            <a:rect l="l" t="t" r="r" b="b"/>
            <a:pathLst>
              <a:path w="1399831" h="2799663">
                <a:moveTo>
                  <a:pt x="0" y="0"/>
                </a:moveTo>
                <a:lnTo>
                  <a:pt x="1399831" y="1399832"/>
                </a:lnTo>
                <a:lnTo>
                  <a:pt x="0" y="2799663"/>
                </a:lnTo>
                <a:close/>
              </a:path>
            </a:pathLst>
          </a:cu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331118" y="1557883"/>
            <a:ext cx="2556211" cy="2223483"/>
          </a:xfrm>
          <a:custGeom>
            <a:avLst/>
            <a:gdLst>
              <a:gd name="connsiteX0" fmla="*/ 0 w 2556211"/>
              <a:gd name="connsiteY0" fmla="*/ 0 h 2223483"/>
              <a:gd name="connsiteX1" fmla="*/ 2556211 w 2556211"/>
              <a:gd name="connsiteY1" fmla="*/ 0 h 2223483"/>
              <a:gd name="connsiteX2" fmla="*/ 2556211 w 2556211"/>
              <a:gd name="connsiteY2" fmla="*/ 2223483 h 2223483"/>
              <a:gd name="connsiteX3" fmla="*/ 0 w 2556211"/>
              <a:gd name="connsiteY3" fmla="*/ 2223483 h 2223483"/>
            </a:gdLst>
            <a:ahLst/>
            <a:cxnLst>
              <a:cxn ang="0">
                <a:pos x="connsiteX0" y="connsiteY0"/>
              </a:cxn>
              <a:cxn ang="0">
                <a:pos x="connsiteX1" y="connsiteY1"/>
              </a:cxn>
              <a:cxn ang="0">
                <a:pos x="connsiteX2" y="connsiteY2"/>
              </a:cxn>
              <a:cxn ang="0">
                <a:pos x="connsiteX3" y="connsiteY3"/>
              </a:cxn>
            </a:cxnLst>
            <a:rect l="l" t="t" r="r" b="b"/>
            <a:pathLst>
              <a:path w="2556211" h="2223483">
                <a:moveTo>
                  <a:pt x="0" y="0"/>
                </a:moveTo>
                <a:lnTo>
                  <a:pt x="2556211" y="0"/>
                </a:lnTo>
                <a:lnTo>
                  <a:pt x="2556211" y="2223483"/>
                </a:lnTo>
                <a:lnTo>
                  <a:pt x="0" y="2223483"/>
                </a:ln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4817895" y="1557324"/>
            <a:ext cx="2556211" cy="2223483"/>
          </a:xfrm>
          <a:custGeom>
            <a:avLst/>
            <a:gdLst>
              <a:gd name="connsiteX0" fmla="*/ 0 w 2556211"/>
              <a:gd name="connsiteY0" fmla="*/ 0 h 2223483"/>
              <a:gd name="connsiteX1" fmla="*/ 2556211 w 2556211"/>
              <a:gd name="connsiteY1" fmla="*/ 0 h 2223483"/>
              <a:gd name="connsiteX2" fmla="*/ 2556211 w 2556211"/>
              <a:gd name="connsiteY2" fmla="*/ 2223483 h 2223483"/>
              <a:gd name="connsiteX3" fmla="*/ 0 w 2556211"/>
              <a:gd name="connsiteY3" fmla="*/ 2223483 h 2223483"/>
            </a:gdLst>
            <a:ahLst/>
            <a:cxnLst>
              <a:cxn ang="0">
                <a:pos x="connsiteX0" y="connsiteY0"/>
              </a:cxn>
              <a:cxn ang="0">
                <a:pos x="connsiteX1" y="connsiteY1"/>
              </a:cxn>
              <a:cxn ang="0">
                <a:pos x="connsiteX2" y="connsiteY2"/>
              </a:cxn>
              <a:cxn ang="0">
                <a:pos x="connsiteX3" y="connsiteY3"/>
              </a:cxn>
            </a:cxnLst>
            <a:rect l="l" t="t" r="r" b="b"/>
            <a:pathLst>
              <a:path w="2556211" h="2223483">
                <a:moveTo>
                  <a:pt x="0" y="0"/>
                </a:moveTo>
                <a:lnTo>
                  <a:pt x="2556211" y="0"/>
                </a:lnTo>
                <a:lnTo>
                  <a:pt x="2556211" y="2223483"/>
                </a:lnTo>
                <a:lnTo>
                  <a:pt x="0" y="2223483"/>
                </a:ln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8304673" y="1557883"/>
            <a:ext cx="2556211" cy="2223483"/>
          </a:xfrm>
          <a:custGeom>
            <a:avLst/>
            <a:gdLst>
              <a:gd name="connsiteX0" fmla="*/ 0 w 2556211"/>
              <a:gd name="connsiteY0" fmla="*/ 0 h 2223483"/>
              <a:gd name="connsiteX1" fmla="*/ 2556211 w 2556211"/>
              <a:gd name="connsiteY1" fmla="*/ 0 h 2223483"/>
              <a:gd name="connsiteX2" fmla="*/ 2556211 w 2556211"/>
              <a:gd name="connsiteY2" fmla="*/ 2223483 h 2223483"/>
              <a:gd name="connsiteX3" fmla="*/ 0 w 2556211"/>
              <a:gd name="connsiteY3" fmla="*/ 2223483 h 2223483"/>
            </a:gdLst>
            <a:ahLst/>
            <a:cxnLst>
              <a:cxn ang="0">
                <a:pos x="connsiteX0" y="connsiteY0"/>
              </a:cxn>
              <a:cxn ang="0">
                <a:pos x="connsiteX1" y="connsiteY1"/>
              </a:cxn>
              <a:cxn ang="0">
                <a:pos x="connsiteX2" y="connsiteY2"/>
              </a:cxn>
              <a:cxn ang="0">
                <a:pos x="connsiteX3" y="connsiteY3"/>
              </a:cxn>
            </a:cxnLst>
            <a:rect l="l" t="t" r="r" b="b"/>
            <a:pathLst>
              <a:path w="2556211" h="2223483">
                <a:moveTo>
                  <a:pt x="0" y="0"/>
                </a:moveTo>
                <a:lnTo>
                  <a:pt x="2556211" y="0"/>
                </a:lnTo>
                <a:lnTo>
                  <a:pt x="2556211" y="2223483"/>
                </a:lnTo>
                <a:lnTo>
                  <a:pt x="0" y="2223483"/>
                </a:lnTo>
                <a:close/>
              </a:path>
            </a:pathLst>
          </a:custGeom>
        </p:spPr>
        <p:txBody>
          <a:bodyPr wrap="square">
            <a:noAutofit/>
          </a:bodyPr>
          <a:lstStyle/>
          <a:p>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1_标题幻灯片">
    <p:spTree>
      <p:nvGrpSpPr>
        <p:cNvPr id="1" name=""/>
        <p:cNvGrpSpPr/>
        <p:nvPr/>
      </p:nvGrpSpPr>
      <p:grpSpPr>
        <a:xfrm>
          <a:off x="0" y="0"/>
          <a:ext cx="0" cy="0"/>
          <a:chOff x="0" y="0"/>
          <a:chExt cx="0" cy="0"/>
        </a:xfrm>
      </p:grpSpPr>
      <p:pic>
        <p:nvPicPr>
          <p:cNvPr id="16" name="图片占位符 15"/>
          <p:cNvPicPr>
            <a:picLocks noChangeAspect="1"/>
          </p:cNvPicPr>
          <p:nvPr userDrawn="1"/>
        </p:nvPicPr>
        <p:blipFill>
          <a:blip r:embed="rId2">
            <a:extLst>
              <a:ext uri="{28A0092B-C50C-407E-A947-70E740481C1C}">
                <a14:useLocalDpi xmlns:a14="http://schemas.microsoft.com/office/drawing/2010/main" val="0"/>
              </a:ext>
            </a:extLst>
          </a:blip>
          <a:srcRect t="28478" b="28478"/>
          <a:stretch>
            <a:fillRect/>
          </a:stretch>
        </p:blipFill>
        <p:spPr>
          <a:xfrm>
            <a:off x="0" y="0"/>
            <a:ext cx="12192000" cy="3500846"/>
          </a:xfrm>
          <a:custGeom>
            <a:avLst/>
            <a:gdLst>
              <a:gd name="connsiteX0" fmla="*/ 0 w 12192000"/>
              <a:gd name="connsiteY0" fmla="*/ 0 h 3500846"/>
              <a:gd name="connsiteX1" fmla="*/ 12192000 w 12192000"/>
              <a:gd name="connsiteY1" fmla="*/ 0 h 3500846"/>
              <a:gd name="connsiteX2" fmla="*/ 12192000 w 12192000"/>
              <a:gd name="connsiteY2" fmla="*/ 3500846 h 3500846"/>
              <a:gd name="connsiteX3" fmla="*/ 0 w 12192000"/>
              <a:gd name="connsiteY3" fmla="*/ 3500846 h 3500846"/>
            </a:gdLst>
            <a:ahLst/>
            <a:cxnLst>
              <a:cxn ang="0">
                <a:pos x="connsiteX0" y="connsiteY0"/>
              </a:cxn>
              <a:cxn ang="0">
                <a:pos x="connsiteX1" y="connsiteY1"/>
              </a:cxn>
              <a:cxn ang="0">
                <a:pos x="connsiteX2" y="connsiteY2"/>
              </a:cxn>
              <a:cxn ang="0">
                <a:pos x="connsiteX3" y="connsiteY3"/>
              </a:cxn>
            </a:cxnLst>
            <a:rect l="l" t="t" r="r" b="b"/>
            <a:pathLst>
              <a:path w="12192000" h="3500846">
                <a:moveTo>
                  <a:pt x="0" y="0"/>
                </a:moveTo>
                <a:lnTo>
                  <a:pt x="12192000" y="0"/>
                </a:lnTo>
                <a:lnTo>
                  <a:pt x="12192000" y="3500846"/>
                </a:lnTo>
                <a:lnTo>
                  <a:pt x="0" y="3500846"/>
                </a:lnTo>
                <a:close/>
              </a:path>
            </a:pathLst>
          </a:custGeom>
        </p:spPr>
      </p:pic>
      <p:sp>
        <p:nvSpPr>
          <p:cNvPr id="17" name="矩形 16"/>
          <p:cNvSpPr/>
          <p:nvPr userDrawn="1"/>
        </p:nvSpPr>
        <p:spPr>
          <a:xfrm>
            <a:off x="0" y="0"/>
            <a:ext cx="12192000" cy="3500846"/>
          </a:xfrm>
          <a:prstGeom prst="rect">
            <a:avLst/>
          </a:prstGeom>
          <a:solidFill>
            <a:schemeClr val="tx2">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形状 6"/>
          <p:cNvSpPr/>
          <p:nvPr userDrawn="1"/>
        </p:nvSpPr>
        <p:spPr>
          <a:xfrm rot="2700000">
            <a:off x="-401524" y="-1498073"/>
            <a:ext cx="2317398" cy="4634796"/>
          </a:xfrm>
          <a:custGeom>
            <a:avLst/>
            <a:gdLst>
              <a:gd name="connsiteX0" fmla="*/ 0 w 2317398"/>
              <a:gd name="connsiteY0" fmla="*/ 2317398 h 4634796"/>
              <a:gd name="connsiteX1" fmla="*/ 2317398 w 2317398"/>
              <a:gd name="connsiteY1" fmla="*/ 0 h 4634796"/>
              <a:gd name="connsiteX2" fmla="*/ 2317398 w 2317398"/>
              <a:gd name="connsiteY2" fmla="*/ 4634796 h 4634796"/>
            </a:gdLst>
            <a:ahLst/>
            <a:cxnLst>
              <a:cxn ang="0">
                <a:pos x="connsiteX0" y="connsiteY0"/>
              </a:cxn>
              <a:cxn ang="0">
                <a:pos x="connsiteX1" y="connsiteY1"/>
              </a:cxn>
              <a:cxn ang="0">
                <a:pos x="connsiteX2" y="connsiteY2"/>
              </a:cxn>
            </a:cxnLst>
            <a:rect l="l" t="t" r="r" b="b"/>
            <a:pathLst>
              <a:path w="2317398" h="4634796">
                <a:moveTo>
                  <a:pt x="0" y="2317398"/>
                </a:moveTo>
                <a:lnTo>
                  <a:pt x="2317398" y="0"/>
                </a:lnTo>
                <a:lnTo>
                  <a:pt x="2317398" y="4634796"/>
                </a:lnTo>
                <a:close/>
              </a:path>
            </a:pathLst>
          </a:custGeom>
          <a:solidFill>
            <a:schemeClr val="bg1">
              <a:lumMod val="8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8" name="任意多边形: 形状 7"/>
          <p:cNvSpPr/>
          <p:nvPr userDrawn="1"/>
        </p:nvSpPr>
        <p:spPr>
          <a:xfrm rot="2700000">
            <a:off x="-299688" y="-1048545"/>
            <a:ext cx="1622017" cy="3244033"/>
          </a:xfrm>
          <a:custGeom>
            <a:avLst/>
            <a:gdLst>
              <a:gd name="connsiteX0" fmla="*/ 0 w 1622017"/>
              <a:gd name="connsiteY0" fmla="*/ 1622016 h 3244033"/>
              <a:gd name="connsiteX1" fmla="*/ 1622017 w 1622017"/>
              <a:gd name="connsiteY1" fmla="*/ 0 h 3244033"/>
              <a:gd name="connsiteX2" fmla="*/ 1622017 w 1622017"/>
              <a:gd name="connsiteY2" fmla="*/ 3244033 h 3244033"/>
            </a:gdLst>
            <a:ahLst/>
            <a:cxnLst>
              <a:cxn ang="0">
                <a:pos x="connsiteX0" y="connsiteY0"/>
              </a:cxn>
              <a:cxn ang="0">
                <a:pos x="connsiteX1" y="connsiteY1"/>
              </a:cxn>
              <a:cxn ang="0">
                <a:pos x="connsiteX2" y="connsiteY2"/>
              </a:cxn>
            </a:cxnLst>
            <a:rect l="l" t="t" r="r" b="b"/>
            <a:pathLst>
              <a:path w="1622017" h="3244033">
                <a:moveTo>
                  <a:pt x="0" y="1622016"/>
                </a:moveTo>
                <a:lnTo>
                  <a:pt x="1622017" y="0"/>
                </a:lnTo>
                <a:lnTo>
                  <a:pt x="1622017" y="3244033"/>
                </a:lnTo>
                <a:close/>
              </a:path>
            </a:pathLst>
          </a:custGeom>
          <a:solidFill>
            <a:schemeClr val="bg1">
              <a:lumMod val="8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9" name="任意多边形: 形状 8"/>
          <p:cNvSpPr/>
          <p:nvPr userDrawn="1"/>
        </p:nvSpPr>
        <p:spPr>
          <a:xfrm rot="2700000">
            <a:off x="8019564" y="241408"/>
            <a:ext cx="4888314" cy="9776627"/>
          </a:xfrm>
          <a:custGeom>
            <a:avLst/>
            <a:gdLst>
              <a:gd name="connsiteX0" fmla="*/ 0 w 4888314"/>
              <a:gd name="connsiteY0" fmla="*/ 0 h 9776627"/>
              <a:gd name="connsiteX1" fmla="*/ 4888314 w 4888314"/>
              <a:gd name="connsiteY1" fmla="*/ 4888313 h 9776627"/>
              <a:gd name="connsiteX2" fmla="*/ 0 w 4888314"/>
              <a:gd name="connsiteY2" fmla="*/ 9776627 h 9776627"/>
            </a:gdLst>
            <a:ahLst/>
            <a:cxnLst>
              <a:cxn ang="0">
                <a:pos x="connsiteX0" y="connsiteY0"/>
              </a:cxn>
              <a:cxn ang="0">
                <a:pos x="connsiteX1" y="connsiteY1"/>
              </a:cxn>
              <a:cxn ang="0">
                <a:pos x="connsiteX2" y="connsiteY2"/>
              </a:cxn>
            </a:cxnLst>
            <a:rect l="l" t="t" r="r" b="b"/>
            <a:pathLst>
              <a:path w="4888314" h="9776627">
                <a:moveTo>
                  <a:pt x="0" y="0"/>
                </a:moveTo>
                <a:lnTo>
                  <a:pt x="4888314" y="4888313"/>
                </a:lnTo>
                <a:lnTo>
                  <a:pt x="0" y="9776627"/>
                </a:lnTo>
                <a:close/>
              </a:path>
            </a:pathLst>
          </a:custGeom>
          <a:solidFill>
            <a:schemeClr val="bg1">
              <a:lumMod val="8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p:cNvSpPr/>
          <p:nvPr userDrawn="1"/>
        </p:nvSpPr>
        <p:spPr>
          <a:xfrm rot="2700000">
            <a:off x="8897301" y="1633310"/>
            <a:ext cx="3859981" cy="7719963"/>
          </a:xfrm>
          <a:custGeom>
            <a:avLst/>
            <a:gdLst>
              <a:gd name="connsiteX0" fmla="*/ 0 w 3859981"/>
              <a:gd name="connsiteY0" fmla="*/ 0 h 7719963"/>
              <a:gd name="connsiteX1" fmla="*/ 3859981 w 3859981"/>
              <a:gd name="connsiteY1" fmla="*/ 3859982 h 7719963"/>
              <a:gd name="connsiteX2" fmla="*/ 0 w 3859981"/>
              <a:gd name="connsiteY2" fmla="*/ 7719963 h 7719963"/>
            </a:gdLst>
            <a:ahLst/>
            <a:cxnLst>
              <a:cxn ang="0">
                <a:pos x="connsiteX0" y="connsiteY0"/>
              </a:cxn>
              <a:cxn ang="0">
                <a:pos x="connsiteX1" y="connsiteY1"/>
              </a:cxn>
              <a:cxn ang="0">
                <a:pos x="connsiteX2" y="connsiteY2"/>
              </a:cxn>
            </a:cxnLst>
            <a:rect l="l" t="t" r="r" b="b"/>
            <a:pathLst>
              <a:path w="3859981" h="7719963">
                <a:moveTo>
                  <a:pt x="0" y="0"/>
                </a:moveTo>
                <a:lnTo>
                  <a:pt x="3859981" y="3859982"/>
                </a:lnTo>
                <a:lnTo>
                  <a:pt x="0" y="7719963"/>
                </a:lnTo>
                <a:close/>
              </a:path>
            </a:pathLst>
          </a:custGeom>
          <a:solidFill>
            <a:schemeClr val="bg1">
              <a:lumMod val="8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p:cNvSpPr/>
          <p:nvPr userDrawn="1"/>
        </p:nvSpPr>
        <p:spPr>
          <a:xfrm rot="2700000">
            <a:off x="10997170" y="4963254"/>
            <a:ext cx="1399831" cy="2799663"/>
          </a:xfrm>
          <a:custGeom>
            <a:avLst/>
            <a:gdLst>
              <a:gd name="connsiteX0" fmla="*/ 0 w 1399831"/>
              <a:gd name="connsiteY0" fmla="*/ 0 h 2799663"/>
              <a:gd name="connsiteX1" fmla="*/ 1399831 w 1399831"/>
              <a:gd name="connsiteY1" fmla="*/ 1399832 h 2799663"/>
              <a:gd name="connsiteX2" fmla="*/ 0 w 1399831"/>
              <a:gd name="connsiteY2" fmla="*/ 2799663 h 2799663"/>
            </a:gdLst>
            <a:ahLst/>
            <a:cxnLst>
              <a:cxn ang="0">
                <a:pos x="connsiteX0" y="connsiteY0"/>
              </a:cxn>
              <a:cxn ang="0">
                <a:pos x="connsiteX1" y="connsiteY1"/>
              </a:cxn>
              <a:cxn ang="0">
                <a:pos x="connsiteX2" y="connsiteY2"/>
              </a:cxn>
            </a:cxnLst>
            <a:rect l="l" t="t" r="r" b="b"/>
            <a:pathLst>
              <a:path w="1399831" h="2799663">
                <a:moveTo>
                  <a:pt x="0" y="0"/>
                </a:moveTo>
                <a:lnTo>
                  <a:pt x="1399831" y="1399832"/>
                </a:lnTo>
                <a:lnTo>
                  <a:pt x="0" y="2799663"/>
                </a:lnTo>
                <a:close/>
              </a:path>
            </a:pathLst>
          </a:cu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zh-CN" altLang="en-US"/>
          </a:p>
        </p:txBody>
      </p:sp>
      <p:sp>
        <p:nvSpPr>
          <p:cNvPr id="13" name="矩形 12"/>
          <p:cNvSpPr/>
          <p:nvPr userDrawn="1"/>
        </p:nvSpPr>
        <p:spPr>
          <a:xfrm>
            <a:off x="0" y="6750000"/>
            <a:ext cx="12192000" cy="10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标题和内容">
    <p:spTree>
      <p:nvGrpSpPr>
        <p:cNvPr id="1" name=""/>
        <p:cNvGrpSpPr/>
        <p:nvPr/>
      </p:nvGrpSpPr>
      <p:grpSpPr>
        <a:xfrm>
          <a:off x="0" y="0"/>
          <a:ext cx="0" cy="0"/>
          <a:chOff x="0" y="0"/>
          <a:chExt cx="0" cy="0"/>
        </a:xfrm>
      </p:grpSpPr>
      <p:sp>
        <p:nvSpPr>
          <p:cNvPr id="7" name="矩形 6"/>
          <p:cNvSpPr/>
          <p:nvPr userDrawn="1"/>
        </p:nvSpPr>
        <p:spPr>
          <a:xfrm>
            <a:off x="0" y="0"/>
            <a:ext cx="6110514" cy="67437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p:cNvSpPr/>
          <p:nvPr userDrawn="1"/>
        </p:nvSpPr>
        <p:spPr>
          <a:xfrm rot="2700000">
            <a:off x="-401524" y="-1498073"/>
            <a:ext cx="2317398" cy="4634796"/>
          </a:xfrm>
          <a:custGeom>
            <a:avLst/>
            <a:gdLst>
              <a:gd name="connsiteX0" fmla="*/ 0 w 2317398"/>
              <a:gd name="connsiteY0" fmla="*/ 2317398 h 4634796"/>
              <a:gd name="connsiteX1" fmla="*/ 2317398 w 2317398"/>
              <a:gd name="connsiteY1" fmla="*/ 0 h 4634796"/>
              <a:gd name="connsiteX2" fmla="*/ 2317398 w 2317398"/>
              <a:gd name="connsiteY2" fmla="*/ 4634796 h 4634796"/>
            </a:gdLst>
            <a:ahLst/>
            <a:cxnLst>
              <a:cxn ang="0">
                <a:pos x="connsiteX0" y="connsiteY0"/>
              </a:cxn>
              <a:cxn ang="0">
                <a:pos x="connsiteX1" y="connsiteY1"/>
              </a:cxn>
              <a:cxn ang="0">
                <a:pos x="connsiteX2" y="connsiteY2"/>
              </a:cxn>
            </a:cxnLst>
            <a:rect l="l" t="t" r="r" b="b"/>
            <a:pathLst>
              <a:path w="2317398" h="4634796">
                <a:moveTo>
                  <a:pt x="0" y="2317398"/>
                </a:moveTo>
                <a:lnTo>
                  <a:pt x="2317398" y="0"/>
                </a:lnTo>
                <a:lnTo>
                  <a:pt x="2317398" y="4634796"/>
                </a:lnTo>
                <a:close/>
              </a:path>
            </a:pathLst>
          </a:custGeom>
          <a:solidFill>
            <a:schemeClr val="bg1">
              <a:lumMod val="8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9" name="任意多边形: 形状 8"/>
          <p:cNvSpPr/>
          <p:nvPr userDrawn="1"/>
        </p:nvSpPr>
        <p:spPr>
          <a:xfrm rot="2700000">
            <a:off x="-299688" y="-1048545"/>
            <a:ext cx="1622017" cy="3244033"/>
          </a:xfrm>
          <a:custGeom>
            <a:avLst/>
            <a:gdLst>
              <a:gd name="connsiteX0" fmla="*/ 0 w 1622017"/>
              <a:gd name="connsiteY0" fmla="*/ 1622016 h 3244033"/>
              <a:gd name="connsiteX1" fmla="*/ 1622017 w 1622017"/>
              <a:gd name="connsiteY1" fmla="*/ 0 h 3244033"/>
              <a:gd name="connsiteX2" fmla="*/ 1622017 w 1622017"/>
              <a:gd name="connsiteY2" fmla="*/ 3244033 h 3244033"/>
            </a:gdLst>
            <a:ahLst/>
            <a:cxnLst>
              <a:cxn ang="0">
                <a:pos x="connsiteX0" y="connsiteY0"/>
              </a:cxn>
              <a:cxn ang="0">
                <a:pos x="connsiteX1" y="connsiteY1"/>
              </a:cxn>
              <a:cxn ang="0">
                <a:pos x="connsiteX2" y="connsiteY2"/>
              </a:cxn>
            </a:cxnLst>
            <a:rect l="l" t="t" r="r" b="b"/>
            <a:pathLst>
              <a:path w="1622017" h="3244033">
                <a:moveTo>
                  <a:pt x="0" y="1622016"/>
                </a:moveTo>
                <a:lnTo>
                  <a:pt x="1622017" y="0"/>
                </a:lnTo>
                <a:lnTo>
                  <a:pt x="1622017" y="3244033"/>
                </a:lnTo>
                <a:close/>
              </a:path>
            </a:pathLst>
          </a:custGeom>
          <a:solidFill>
            <a:schemeClr val="bg1">
              <a:lumMod val="8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形状 9"/>
          <p:cNvSpPr/>
          <p:nvPr userDrawn="1"/>
        </p:nvSpPr>
        <p:spPr>
          <a:xfrm rot="2700000">
            <a:off x="8019564" y="241408"/>
            <a:ext cx="4888314" cy="9776627"/>
          </a:xfrm>
          <a:custGeom>
            <a:avLst/>
            <a:gdLst>
              <a:gd name="connsiteX0" fmla="*/ 0 w 4888314"/>
              <a:gd name="connsiteY0" fmla="*/ 0 h 9776627"/>
              <a:gd name="connsiteX1" fmla="*/ 4888314 w 4888314"/>
              <a:gd name="connsiteY1" fmla="*/ 4888313 h 9776627"/>
              <a:gd name="connsiteX2" fmla="*/ 0 w 4888314"/>
              <a:gd name="connsiteY2" fmla="*/ 9776627 h 9776627"/>
            </a:gdLst>
            <a:ahLst/>
            <a:cxnLst>
              <a:cxn ang="0">
                <a:pos x="connsiteX0" y="connsiteY0"/>
              </a:cxn>
              <a:cxn ang="0">
                <a:pos x="connsiteX1" y="connsiteY1"/>
              </a:cxn>
              <a:cxn ang="0">
                <a:pos x="connsiteX2" y="connsiteY2"/>
              </a:cxn>
            </a:cxnLst>
            <a:rect l="l" t="t" r="r" b="b"/>
            <a:pathLst>
              <a:path w="4888314" h="9776627">
                <a:moveTo>
                  <a:pt x="0" y="0"/>
                </a:moveTo>
                <a:lnTo>
                  <a:pt x="4888314" y="4888313"/>
                </a:lnTo>
                <a:lnTo>
                  <a:pt x="0" y="9776627"/>
                </a:lnTo>
                <a:close/>
              </a:path>
            </a:pathLst>
          </a:custGeom>
          <a:solidFill>
            <a:schemeClr val="bg1">
              <a:lumMod val="8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p:cNvSpPr/>
          <p:nvPr userDrawn="1"/>
        </p:nvSpPr>
        <p:spPr>
          <a:xfrm rot="2700000">
            <a:off x="8897301" y="1633310"/>
            <a:ext cx="3859981" cy="7719963"/>
          </a:xfrm>
          <a:custGeom>
            <a:avLst/>
            <a:gdLst>
              <a:gd name="connsiteX0" fmla="*/ 0 w 3859981"/>
              <a:gd name="connsiteY0" fmla="*/ 0 h 7719963"/>
              <a:gd name="connsiteX1" fmla="*/ 3859981 w 3859981"/>
              <a:gd name="connsiteY1" fmla="*/ 3859982 h 7719963"/>
              <a:gd name="connsiteX2" fmla="*/ 0 w 3859981"/>
              <a:gd name="connsiteY2" fmla="*/ 7719963 h 7719963"/>
            </a:gdLst>
            <a:ahLst/>
            <a:cxnLst>
              <a:cxn ang="0">
                <a:pos x="connsiteX0" y="connsiteY0"/>
              </a:cxn>
              <a:cxn ang="0">
                <a:pos x="connsiteX1" y="connsiteY1"/>
              </a:cxn>
              <a:cxn ang="0">
                <a:pos x="connsiteX2" y="connsiteY2"/>
              </a:cxn>
            </a:cxnLst>
            <a:rect l="l" t="t" r="r" b="b"/>
            <a:pathLst>
              <a:path w="3859981" h="7719963">
                <a:moveTo>
                  <a:pt x="0" y="0"/>
                </a:moveTo>
                <a:lnTo>
                  <a:pt x="3859981" y="3859982"/>
                </a:lnTo>
                <a:lnTo>
                  <a:pt x="0" y="7719963"/>
                </a:lnTo>
                <a:close/>
              </a:path>
            </a:pathLst>
          </a:custGeom>
          <a:solidFill>
            <a:schemeClr val="bg1">
              <a:lumMod val="8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p:cNvSpPr/>
          <p:nvPr userDrawn="1"/>
        </p:nvSpPr>
        <p:spPr>
          <a:xfrm rot="2700000">
            <a:off x="10997170" y="4963254"/>
            <a:ext cx="1399831" cy="2799663"/>
          </a:xfrm>
          <a:custGeom>
            <a:avLst/>
            <a:gdLst>
              <a:gd name="connsiteX0" fmla="*/ 0 w 1399831"/>
              <a:gd name="connsiteY0" fmla="*/ 0 h 2799663"/>
              <a:gd name="connsiteX1" fmla="*/ 1399831 w 1399831"/>
              <a:gd name="connsiteY1" fmla="*/ 1399832 h 2799663"/>
              <a:gd name="connsiteX2" fmla="*/ 0 w 1399831"/>
              <a:gd name="connsiteY2" fmla="*/ 2799663 h 2799663"/>
            </a:gdLst>
            <a:ahLst/>
            <a:cxnLst>
              <a:cxn ang="0">
                <a:pos x="connsiteX0" y="connsiteY0"/>
              </a:cxn>
              <a:cxn ang="0">
                <a:pos x="connsiteX1" y="connsiteY1"/>
              </a:cxn>
              <a:cxn ang="0">
                <a:pos x="connsiteX2" y="connsiteY2"/>
              </a:cxn>
            </a:cxnLst>
            <a:rect l="l" t="t" r="r" b="b"/>
            <a:pathLst>
              <a:path w="1399831" h="2799663">
                <a:moveTo>
                  <a:pt x="0" y="0"/>
                </a:moveTo>
                <a:lnTo>
                  <a:pt x="1399831" y="1399832"/>
                </a:lnTo>
                <a:lnTo>
                  <a:pt x="0" y="2799663"/>
                </a:lnTo>
                <a:close/>
              </a:path>
            </a:pathLst>
          </a:cu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zh-CN" altLang="en-US"/>
          </a:p>
        </p:txBody>
      </p:sp>
      <p:sp>
        <p:nvSpPr>
          <p:cNvPr id="13" name="矩形 12"/>
          <p:cNvSpPr/>
          <p:nvPr userDrawn="1"/>
        </p:nvSpPr>
        <p:spPr>
          <a:xfrm>
            <a:off x="0" y="6750000"/>
            <a:ext cx="12192000" cy="10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空白">
    <p:spTree>
      <p:nvGrpSpPr>
        <p:cNvPr id="1" name=""/>
        <p:cNvGrpSpPr/>
        <p:nvPr/>
      </p:nvGrpSpPr>
      <p:grpSpPr>
        <a:xfrm>
          <a:off x="0" y="0"/>
          <a:ext cx="0" cy="0"/>
          <a:chOff x="0" y="0"/>
          <a:chExt cx="0" cy="0"/>
        </a:xfrm>
      </p:grpSpPr>
      <p:pic>
        <p:nvPicPr>
          <p:cNvPr id="16" name="图片占位符 3"/>
          <p:cNvPicPr>
            <a:picLocks noChangeAspect="1"/>
          </p:cNvPicPr>
          <p:nvPr userDrawn="1"/>
        </p:nvPicPr>
        <p:blipFill>
          <a:blip r:embed="rId2">
            <a:extLst>
              <a:ext uri="{28A0092B-C50C-407E-A947-70E740481C1C}">
                <a14:useLocalDpi xmlns:a14="http://schemas.microsoft.com/office/drawing/2010/main" val="0"/>
              </a:ext>
            </a:extLst>
          </a:blip>
          <a:srcRect t="1837" b="1837"/>
          <a:stretch>
            <a:fillRect/>
          </a:stretch>
        </p:blipFill>
        <p:spPr>
          <a:xfrm>
            <a:off x="7524750" y="0"/>
            <a:ext cx="4667250" cy="6743700"/>
          </a:xfrm>
          <a:custGeom>
            <a:avLst/>
            <a:gdLst>
              <a:gd name="connsiteX0" fmla="*/ 0 w 4667250"/>
              <a:gd name="connsiteY0" fmla="*/ 0 h 6743700"/>
              <a:gd name="connsiteX1" fmla="*/ 4667250 w 4667250"/>
              <a:gd name="connsiteY1" fmla="*/ 0 h 6743700"/>
              <a:gd name="connsiteX2" fmla="*/ 4667250 w 4667250"/>
              <a:gd name="connsiteY2" fmla="*/ 6743700 h 6743700"/>
              <a:gd name="connsiteX3" fmla="*/ 0 w 4667250"/>
              <a:gd name="connsiteY3" fmla="*/ 6743700 h 6743700"/>
            </a:gdLst>
            <a:ahLst/>
            <a:cxnLst>
              <a:cxn ang="0">
                <a:pos x="connsiteX0" y="connsiteY0"/>
              </a:cxn>
              <a:cxn ang="0">
                <a:pos x="connsiteX1" y="connsiteY1"/>
              </a:cxn>
              <a:cxn ang="0">
                <a:pos x="connsiteX2" y="connsiteY2"/>
              </a:cxn>
              <a:cxn ang="0">
                <a:pos x="connsiteX3" y="connsiteY3"/>
              </a:cxn>
            </a:cxnLst>
            <a:rect l="l" t="t" r="r" b="b"/>
            <a:pathLst>
              <a:path w="4667250" h="6743700">
                <a:moveTo>
                  <a:pt x="0" y="0"/>
                </a:moveTo>
                <a:lnTo>
                  <a:pt x="4667250" y="0"/>
                </a:lnTo>
                <a:lnTo>
                  <a:pt x="4667250" y="6743700"/>
                </a:lnTo>
                <a:lnTo>
                  <a:pt x="0" y="6743700"/>
                </a:lnTo>
                <a:close/>
              </a:path>
            </a:pathLst>
          </a:custGeom>
        </p:spPr>
      </p:pic>
      <p:sp>
        <p:nvSpPr>
          <p:cNvPr id="5" name="矩形 4"/>
          <p:cNvSpPr/>
          <p:nvPr userDrawn="1"/>
        </p:nvSpPr>
        <p:spPr>
          <a:xfrm>
            <a:off x="7524750" y="0"/>
            <a:ext cx="4667250" cy="6743700"/>
          </a:xfrm>
          <a:prstGeom prst="rect">
            <a:avLst/>
          </a:prstGeom>
          <a:solidFill>
            <a:schemeClr val="tx2">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zh-CN" altLang="en-US"/>
          </a:p>
        </p:txBody>
      </p:sp>
      <p:sp>
        <p:nvSpPr>
          <p:cNvPr id="6" name="任意多边形: 形状 5"/>
          <p:cNvSpPr/>
          <p:nvPr userDrawn="1"/>
        </p:nvSpPr>
        <p:spPr>
          <a:xfrm rot="2700000">
            <a:off x="-401524" y="-1498073"/>
            <a:ext cx="2317398" cy="4634796"/>
          </a:xfrm>
          <a:custGeom>
            <a:avLst/>
            <a:gdLst>
              <a:gd name="connsiteX0" fmla="*/ 0 w 2317398"/>
              <a:gd name="connsiteY0" fmla="*/ 2317398 h 4634796"/>
              <a:gd name="connsiteX1" fmla="*/ 2317398 w 2317398"/>
              <a:gd name="connsiteY1" fmla="*/ 0 h 4634796"/>
              <a:gd name="connsiteX2" fmla="*/ 2317398 w 2317398"/>
              <a:gd name="connsiteY2" fmla="*/ 4634796 h 4634796"/>
            </a:gdLst>
            <a:ahLst/>
            <a:cxnLst>
              <a:cxn ang="0">
                <a:pos x="connsiteX0" y="connsiteY0"/>
              </a:cxn>
              <a:cxn ang="0">
                <a:pos x="connsiteX1" y="connsiteY1"/>
              </a:cxn>
              <a:cxn ang="0">
                <a:pos x="connsiteX2" y="connsiteY2"/>
              </a:cxn>
            </a:cxnLst>
            <a:rect l="l" t="t" r="r" b="b"/>
            <a:pathLst>
              <a:path w="2317398" h="4634796">
                <a:moveTo>
                  <a:pt x="0" y="2317398"/>
                </a:moveTo>
                <a:lnTo>
                  <a:pt x="2317398" y="0"/>
                </a:lnTo>
                <a:lnTo>
                  <a:pt x="2317398" y="4634796"/>
                </a:lnTo>
                <a:close/>
              </a:path>
            </a:pathLst>
          </a:custGeom>
          <a:solidFill>
            <a:schemeClr val="bg1">
              <a:lumMod val="8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 name="任意多边形: 形状 6"/>
          <p:cNvSpPr/>
          <p:nvPr userDrawn="1"/>
        </p:nvSpPr>
        <p:spPr>
          <a:xfrm rot="2700000">
            <a:off x="-299688" y="-1048545"/>
            <a:ext cx="1622017" cy="3244033"/>
          </a:xfrm>
          <a:custGeom>
            <a:avLst/>
            <a:gdLst>
              <a:gd name="connsiteX0" fmla="*/ 0 w 1622017"/>
              <a:gd name="connsiteY0" fmla="*/ 1622016 h 3244033"/>
              <a:gd name="connsiteX1" fmla="*/ 1622017 w 1622017"/>
              <a:gd name="connsiteY1" fmla="*/ 0 h 3244033"/>
              <a:gd name="connsiteX2" fmla="*/ 1622017 w 1622017"/>
              <a:gd name="connsiteY2" fmla="*/ 3244033 h 3244033"/>
            </a:gdLst>
            <a:ahLst/>
            <a:cxnLst>
              <a:cxn ang="0">
                <a:pos x="connsiteX0" y="connsiteY0"/>
              </a:cxn>
              <a:cxn ang="0">
                <a:pos x="connsiteX1" y="connsiteY1"/>
              </a:cxn>
              <a:cxn ang="0">
                <a:pos x="connsiteX2" y="connsiteY2"/>
              </a:cxn>
            </a:cxnLst>
            <a:rect l="l" t="t" r="r" b="b"/>
            <a:pathLst>
              <a:path w="1622017" h="3244033">
                <a:moveTo>
                  <a:pt x="0" y="1622016"/>
                </a:moveTo>
                <a:lnTo>
                  <a:pt x="1622017" y="0"/>
                </a:lnTo>
                <a:lnTo>
                  <a:pt x="1622017" y="3244033"/>
                </a:lnTo>
                <a:close/>
              </a:path>
            </a:pathLst>
          </a:custGeom>
          <a:solidFill>
            <a:schemeClr val="bg1">
              <a:lumMod val="8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8" name="任意多边形: 形状 7"/>
          <p:cNvSpPr/>
          <p:nvPr userDrawn="1"/>
        </p:nvSpPr>
        <p:spPr>
          <a:xfrm rot="2700000">
            <a:off x="8019564" y="241408"/>
            <a:ext cx="4888314" cy="9776627"/>
          </a:xfrm>
          <a:custGeom>
            <a:avLst/>
            <a:gdLst>
              <a:gd name="connsiteX0" fmla="*/ 0 w 4888314"/>
              <a:gd name="connsiteY0" fmla="*/ 0 h 9776627"/>
              <a:gd name="connsiteX1" fmla="*/ 4888314 w 4888314"/>
              <a:gd name="connsiteY1" fmla="*/ 4888313 h 9776627"/>
              <a:gd name="connsiteX2" fmla="*/ 0 w 4888314"/>
              <a:gd name="connsiteY2" fmla="*/ 9776627 h 9776627"/>
            </a:gdLst>
            <a:ahLst/>
            <a:cxnLst>
              <a:cxn ang="0">
                <a:pos x="connsiteX0" y="connsiteY0"/>
              </a:cxn>
              <a:cxn ang="0">
                <a:pos x="connsiteX1" y="connsiteY1"/>
              </a:cxn>
              <a:cxn ang="0">
                <a:pos x="connsiteX2" y="connsiteY2"/>
              </a:cxn>
            </a:cxnLst>
            <a:rect l="l" t="t" r="r" b="b"/>
            <a:pathLst>
              <a:path w="4888314" h="9776627">
                <a:moveTo>
                  <a:pt x="0" y="0"/>
                </a:moveTo>
                <a:lnTo>
                  <a:pt x="4888314" y="4888313"/>
                </a:lnTo>
                <a:lnTo>
                  <a:pt x="0" y="9776627"/>
                </a:lnTo>
                <a:close/>
              </a:path>
            </a:pathLst>
          </a:custGeom>
          <a:solidFill>
            <a:schemeClr val="bg1">
              <a:lumMod val="8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userDrawn="1"/>
        </p:nvSpPr>
        <p:spPr>
          <a:xfrm rot="2700000">
            <a:off x="8897301" y="1633310"/>
            <a:ext cx="3859981" cy="7719963"/>
          </a:xfrm>
          <a:custGeom>
            <a:avLst/>
            <a:gdLst>
              <a:gd name="connsiteX0" fmla="*/ 0 w 3859981"/>
              <a:gd name="connsiteY0" fmla="*/ 0 h 7719963"/>
              <a:gd name="connsiteX1" fmla="*/ 3859981 w 3859981"/>
              <a:gd name="connsiteY1" fmla="*/ 3859982 h 7719963"/>
              <a:gd name="connsiteX2" fmla="*/ 0 w 3859981"/>
              <a:gd name="connsiteY2" fmla="*/ 7719963 h 7719963"/>
            </a:gdLst>
            <a:ahLst/>
            <a:cxnLst>
              <a:cxn ang="0">
                <a:pos x="connsiteX0" y="connsiteY0"/>
              </a:cxn>
              <a:cxn ang="0">
                <a:pos x="connsiteX1" y="connsiteY1"/>
              </a:cxn>
              <a:cxn ang="0">
                <a:pos x="connsiteX2" y="connsiteY2"/>
              </a:cxn>
            </a:cxnLst>
            <a:rect l="l" t="t" r="r" b="b"/>
            <a:pathLst>
              <a:path w="3859981" h="7719963">
                <a:moveTo>
                  <a:pt x="0" y="0"/>
                </a:moveTo>
                <a:lnTo>
                  <a:pt x="3859981" y="3859982"/>
                </a:lnTo>
                <a:lnTo>
                  <a:pt x="0" y="7719963"/>
                </a:lnTo>
                <a:close/>
              </a:path>
            </a:pathLst>
          </a:custGeom>
          <a:solidFill>
            <a:schemeClr val="bg1">
              <a:lumMod val="8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p:cNvSpPr/>
          <p:nvPr userDrawn="1"/>
        </p:nvSpPr>
        <p:spPr>
          <a:xfrm rot="2700000">
            <a:off x="10997170" y="4963254"/>
            <a:ext cx="1399831" cy="2799663"/>
          </a:xfrm>
          <a:custGeom>
            <a:avLst/>
            <a:gdLst>
              <a:gd name="connsiteX0" fmla="*/ 0 w 1399831"/>
              <a:gd name="connsiteY0" fmla="*/ 0 h 2799663"/>
              <a:gd name="connsiteX1" fmla="*/ 1399831 w 1399831"/>
              <a:gd name="connsiteY1" fmla="*/ 1399832 h 2799663"/>
              <a:gd name="connsiteX2" fmla="*/ 0 w 1399831"/>
              <a:gd name="connsiteY2" fmla="*/ 2799663 h 2799663"/>
            </a:gdLst>
            <a:ahLst/>
            <a:cxnLst>
              <a:cxn ang="0">
                <a:pos x="connsiteX0" y="connsiteY0"/>
              </a:cxn>
              <a:cxn ang="0">
                <a:pos x="connsiteX1" y="connsiteY1"/>
              </a:cxn>
              <a:cxn ang="0">
                <a:pos x="connsiteX2" y="connsiteY2"/>
              </a:cxn>
            </a:cxnLst>
            <a:rect l="l" t="t" r="r" b="b"/>
            <a:pathLst>
              <a:path w="1399831" h="2799663">
                <a:moveTo>
                  <a:pt x="0" y="0"/>
                </a:moveTo>
                <a:lnTo>
                  <a:pt x="1399831" y="1399832"/>
                </a:lnTo>
                <a:lnTo>
                  <a:pt x="0" y="2799663"/>
                </a:lnTo>
                <a:close/>
              </a:path>
            </a:pathLst>
          </a:cu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zh-CN" altLang="en-US"/>
          </a:p>
        </p:txBody>
      </p:sp>
      <p:sp>
        <p:nvSpPr>
          <p:cNvPr id="11" name="矩形 10"/>
          <p:cNvSpPr/>
          <p:nvPr userDrawn="1"/>
        </p:nvSpPr>
        <p:spPr>
          <a:xfrm>
            <a:off x="0" y="6750000"/>
            <a:ext cx="12192000" cy="10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3" name="图片占位符 12"/>
          <p:cNvSpPr>
            <a:spLocks noGrp="1"/>
          </p:cNvSpPr>
          <p:nvPr>
            <p:ph type="pic" sz="quarter" idx="10"/>
          </p:nvPr>
        </p:nvSpPr>
        <p:spPr>
          <a:xfrm>
            <a:off x="1581150" y="1857375"/>
            <a:ext cx="1809750" cy="1809750"/>
          </a:xfrm>
          <a:custGeom>
            <a:avLst/>
            <a:gdLst>
              <a:gd name="connsiteX0" fmla="*/ 904875 w 1809750"/>
              <a:gd name="connsiteY0" fmla="*/ 0 h 1809750"/>
              <a:gd name="connsiteX1" fmla="*/ 1809750 w 1809750"/>
              <a:gd name="connsiteY1" fmla="*/ 904875 h 1809750"/>
              <a:gd name="connsiteX2" fmla="*/ 904875 w 1809750"/>
              <a:gd name="connsiteY2" fmla="*/ 1809750 h 1809750"/>
              <a:gd name="connsiteX3" fmla="*/ 0 w 1809750"/>
              <a:gd name="connsiteY3" fmla="*/ 904875 h 1809750"/>
              <a:gd name="connsiteX4" fmla="*/ 904875 w 1809750"/>
              <a:gd name="connsiteY4" fmla="*/ 0 h 1809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0" h="1809750">
                <a:moveTo>
                  <a:pt x="904875" y="0"/>
                </a:moveTo>
                <a:cubicBezTo>
                  <a:pt x="1404624" y="0"/>
                  <a:pt x="1809750" y="405126"/>
                  <a:pt x="1809750" y="904875"/>
                </a:cubicBezTo>
                <a:cubicBezTo>
                  <a:pt x="1809750" y="1404624"/>
                  <a:pt x="1404624" y="1809750"/>
                  <a:pt x="904875" y="1809750"/>
                </a:cubicBezTo>
                <a:cubicBezTo>
                  <a:pt x="405126" y="1809750"/>
                  <a:pt x="0" y="1404624"/>
                  <a:pt x="0" y="904875"/>
                </a:cubicBezTo>
                <a:cubicBezTo>
                  <a:pt x="0" y="405126"/>
                  <a:pt x="405126" y="0"/>
                  <a:pt x="904875" y="0"/>
                </a:cubicBezTo>
                <a:close/>
              </a:path>
            </a:pathLst>
          </a:custGeom>
        </p:spPr>
        <p:txBody>
          <a:bodyPr wrap="square">
            <a:noAutofit/>
          </a:bodyPr>
          <a:lstStyle/>
          <a:p>
            <a:endParaRPr lang="zh-CN" altLang="en-US"/>
          </a:p>
        </p:txBody>
      </p:sp>
      <p:sp>
        <p:nvSpPr>
          <p:cNvPr id="14" name="图片占位符 13"/>
          <p:cNvSpPr>
            <a:spLocks noGrp="1"/>
          </p:cNvSpPr>
          <p:nvPr>
            <p:ph type="pic" sz="quarter" idx="11"/>
          </p:nvPr>
        </p:nvSpPr>
        <p:spPr>
          <a:xfrm>
            <a:off x="3987800" y="1857375"/>
            <a:ext cx="1809750" cy="1809750"/>
          </a:xfrm>
          <a:custGeom>
            <a:avLst/>
            <a:gdLst>
              <a:gd name="connsiteX0" fmla="*/ 904875 w 1809750"/>
              <a:gd name="connsiteY0" fmla="*/ 0 h 1809750"/>
              <a:gd name="connsiteX1" fmla="*/ 1809750 w 1809750"/>
              <a:gd name="connsiteY1" fmla="*/ 904875 h 1809750"/>
              <a:gd name="connsiteX2" fmla="*/ 904875 w 1809750"/>
              <a:gd name="connsiteY2" fmla="*/ 1809750 h 1809750"/>
              <a:gd name="connsiteX3" fmla="*/ 0 w 1809750"/>
              <a:gd name="connsiteY3" fmla="*/ 904875 h 1809750"/>
              <a:gd name="connsiteX4" fmla="*/ 904875 w 1809750"/>
              <a:gd name="connsiteY4" fmla="*/ 0 h 1809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0" h="1809750">
                <a:moveTo>
                  <a:pt x="904875" y="0"/>
                </a:moveTo>
                <a:cubicBezTo>
                  <a:pt x="1404624" y="0"/>
                  <a:pt x="1809750" y="405126"/>
                  <a:pt x="1809750" y="904875"/>
                </a:cubicBezTo>
                <a:cubicBezTo>
                  <a:pt x="1809750" y="1404624"/>
                  <a:pt x="1404624" y="1809750"/>
                  <a:pt x="904875" y="1809750"/>
                </a:cubicBezTo>
                <a:cubicBezTo>
                  <a:pt x="405126" y="1809750"/>
                  <a:pt x="0" y="1404624"/>
                  <a:pt x="0" y="904875"/>
                </a:cubicBezTo>
                <a:cubicBezTo>
                  <a:pt x="0" y="405126"/>
                  <a:pt x="405126" y="0"/>
                  <a:pt x="904875" y="0"/>
                </a:cubicBezTo>
                <a:close/>
              </a:path>
            </a:pathLst>
          </a:custGeom>
        </p:spPr>
        <p:txBody>
          <a:bodyPr wrap="square">
            <a:noAutofit/>
          </a:bodyPr>
          <a:lstStyle/>
          <a:p>
            <a:endParaRPr lang="zh-CN" altLang="en-US" dirty="0"/>
          </a:p>
        </p:txBody>
      </p:sp>
      <p:sp>
        <p:nvSpPr>
          <p:cNvPr id="16" name="图片占位符 15"/>
          <p:cNvSpPr>
            <a:spLocks noGrp="1"/>
          </p:cNvSpPr>
          <p:nvPr>
            <p:ph type="pic" sz="quarter" idx="12"/>
          </p:nvPr>
        </p:nvSpPr>
        <p:spPr>
          <a:xfrm>
            <a:off x="6394450" y="1857375"/>
            <a:ext cx="1809750" cy="1809750"/>
          </a:xfrm>
          <a:custGeom>
            <a:avLst/>
            <a:gdLst>
              <a:gd name="connsiteX0" fmla="*/ 904875 w 1809750"/>
              <a:gd name="connsiteY0" fmla="*/ 0 h 1809750"/>
              <a:gd name="connsiteX1" fmla="*/ 1809750 w 1809750"/>
              <a:gd name="connsiteY1" fmla="*/ 904875 h 1809750"/>
              <a:gd name="connsiteX2" fmla="*/ 904875 w 1809750"/>
              <a:gd name="connsiteY2" fmla="*/ 1809750 h 1809750"/>
              <a:gd name="connsiteX3" fmla="*/ 0 w 1809750"/>
              <a:gd name="connsiteY3" fmla="*/ 904875 h 1809750"/>
              <a:gd name="connsiteX4" fmla="*/ 904875 w 1809750"/>
              <a:gd name="connsiteY4" fmla="*/ 0 h 1809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0" h="1809750">
                <a:moveTo>
                  <a:pt x="904875" y="0"/>
                </a:moveTo>
                <a:cubicBezTo>
                  <a:pt x="1404624" y="0"/>
                  <a:pt x="1809750" y="405126"/>
                  <a:pt x="1809750" y="904875"/>
                </a:cubicBezTo>
                <a:cubicBezTo>
                  <a:pt x="1809750" y="1404624"/>
                  <a:pt x="1404624" y="1809750"/>
                  <a:pt x="904875" y="1809750"/>
                </a:cubicBezTo>
                <a:cubicBezTo>
                  <a:pt x="405126" y="1809750"/>
                  <a:pt x="0" y="1404624"/>
                  <a:pt x="0" y="904875"/>
                </a:cubicBezTo>
                <a:cubicBezTo>
                  <a:pt x="0" y="405126"/>
                  <a:pt x="405126" y="0"/>
                  <a:pt x="904875" y="0"/>
                </a:cubicBezTo>
                <a:close/>
              </a:path>
            </a:pathLst>
          </a:custGeom>
        </p:spPr>
        <p:txBody>
          <a:bodyPr wrap="square">
            <a:noAutofit/>
          </a:bodyPr>
          <a:lstStyle/>
          <a:p>
            <a:endParaRPr lang="zh-CN" altLang="en-US"/>
          </a:p>
        </p:txBody>
      </p:sp>
      <p:sp>
        <p:nvSpPr>
          <p:cNvPr id="17" name="图片占位符 16"/>
          <p:cNvSpPr>
            <a:spLocks noGrp="1"/>
          </p:cNvSpPr>
          <p:nvPr>
            <p:ph type="pic" sz="quarter" idx="13"/>
          </p:nvPr>
        </p:nvSpPr>
        <p:spPr>
          <a:xfrm>
            <a:off x="8801100" y="1857375"/>
            <a:ext cx="1809750" cy="1809750"/>
          </a:xfrm>
          <a:custGeom>
            <a:avLst/>
            <a:gdLst>
              <a:gd name="connsiteX0" fmla="*/ 904875 w 1809750"/>
              <a:gd name="connsiteY0" fmla="*/ 0 h 1809750"/>
              <a:gd name="connsiteX1" fmla="*/ 1809750 w 1809750"/>
              <a:gd name="connsiteY1" fmla="*/ 904875 h 1809750"/>
              <a:gd name="connsiteX2" fmla="*/ 904875 w 1809750"/>
              <a:gd name="connsiteY2" fmla="*/ 1809750 h 1809750"/>
              <a:gd name="connsiteX3" fmla="*/ 0 w 1809750"/>
              <a:gd name="connsiteY3" fmla="*/ 904875 h 1809750"/>
              <a:gd name="connsiteX4" fmla="*/ 904875 w 1809750"/>
              <a:gd name="connsiteY4" fmla="*/ 0 h 1809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0" h="1809750">
                <a:moveTo>
                  <a:pt x="904875" y="0"/>
                </a:moveTo>
                <a:cubicBezTo>
                  <a:pt x="1404624" y="0"/>
                  <a:pt x="1809750" y="405126"/>
                  <a:pt x="1809750" y="904875"/>
                </a:cubicBezTo>
                <a:cubicBezTo>
                  <a:pt x="1809750" y="1404624"/>
                  <a:pt x="1404624" y="1809750"/>
                  <a:pt x="904875" y="1809750"/>
                </a:cubicBezTo>
                <a:cubicBezTo>
                  <a:pt x="405126" y="1809750"/>
                  <a:pt x="0" y="1404624"/>
                  <a:pt x="0" y="904875"/>
                </a:cubicBezTo>
                <a:cubicBezTo>
                  <a:pt x="0" y="405126"/>
                  <a:pt x="405126" y="0"/>
                  <a:pt x="904875" y="0"/>
                </a:cubicBezTo>
                <a:close/>
              </a:path>
            </a:pathLst>
          </a:custGeom>
        </p:spPr>
        <p:txBody>
          <a:bodyPr wrap="square">
            <a:noAutofit/>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55098" y="1944457"/>
            <a:ext cx="4339302" cy="3559958"/>
          </a:xfrm>
          <a:prstGeom prst="rect">
            <a:avLst/>
          </a:prstGeom>
        </p:spPr>
      </p:pic>
      <p:sp>
        <p:nvSpPr>
          <p:cNvPr id="6" name="图片占位符 5"/>
          <p:cNvSpPr>
            <a:spLocks noGrp="1"/>
          </p:cNvSpPr>
          <p:nvPr>
            <p:ph type="pic" sz="quarter" idx="10"/>
          </p:nvPr>
        </p:nvSpPr>
        <p:spPr>
          <a:xfrm>
            <a:off x="1800225" y="2090738"/>
            <a:ext cx="4033838" cy="2320925"/>
          </a:xfrm>
          <a:prstGeom prst="rect">
            <a:avLst/>
          </a:prstGeom>
          <a:effectLst>
            <a:innerShdw blurRad="114300">
              <a:prstClr val="black"/>
            </a:innerShdw>
          </a:effectLst>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2641664" y="1557324"/>
            <a:ext cx="9550336" cy="2824971"/>
          </a:xfrm>
          <a:custGeom>
            <a:avLst/>
            <a:gdLst>
              <a:gd name="connsiteX0" fmla="*/ 0 w 9550336"/>
              <a:gd name="connsiteY0" fmla="*/ 0 h 2824971"/>
              <a:gd name="connsiteX1" fmla="*/ 9550336 w 9550336"/>
              <a:gd name="connsiteY1" fmla="*/ 0 h 2824971"/>
              <a:gd name="connsiteX2" fmla="*/ 9550336 w 9550336"/>
              <a:gd name="connsiteY2" fmla="*/ 2824971 h 2824971"/>
              <a:gd name="connsiteX3" fmla="*/ 0 w 9550336"/>
              <a:gd name="connsiteY3" fmla="*/ 2824971 h 2824971"/>
            </a:gdLst>
            <a:ahLst/>
            <a:cxnLst>
              <a:cxn ang="0">
                <a:pos x="connsiteX0" y="connsiteY0"/>
              </a:cxn>
              <a:cxn ang="0">
                <a:pos x="connsiteX1" y="connsiteY1"/>
              </a:cxn>
              <a:cxn ang="0">
                <a:pos x="connsiteX2" y="connsiteY2"/>
              </a:cxn>
              <a:cxn ang="0">
                <a:pos x="connsiteX3" y="connsiteY3"/>
              </a:cxn>
            </a:cxnLst>
            <a:rect l="l" t="t" r="r" b="b"/>
            <a:pathLst>
              <a:path w="9550336" h="2824971">
                <a:moveTo>
                  <a:pt x="0" y="0"/>
                </a:moveTo>
                <a:lnTo>
                  <a:pt x="9550336" y="0"/>
                </a:lnTo>
                <a:lnTo>
                  <a:pt x="9550336" y="2824971"/>
                </a:lnTo>
                <a:lnTo>
                  <a:pt x="0" y="2824971"/>
                </a:lnTo>
                <a:close/>
              </a:path>
            </a:pathLst>
          </a:custGeom>
        </p:spPr>
        <p:txBody>
          <a:bodyPr wrap="square">
            <a:noAutofit/>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4895873" y="2453205"/>
            <a:ext cx="2363490" cy="2363490"/>
          </a:xfrm>
          <a:custGeom>
            <a:avLst/>
            <a:gdLst>
              <a:gd name="connsiteX0" fmla="*/ 1181746 w 2363490"/>
              <a:gd name="connsiteY0" fmla="*/ 0 h 2363490"/>
              <a:gd name="connsiteX1" fmla="*/ 1400015 w 2363490"/>
              <a:gd name="connsiteY1" fmla="*/ 90400 h 2363490"/>
              <a:gd name="connsiteX2" fmla="*/ 2273091 w 2363490"/>
              <a:gd name="connsiteY2" fmla="*/ 963475 h 2363490"/>
              <a:gd name="connsiteX3" fmla="*/ 2273091 w 2363490"/>
              <a:gd name="connsiteY3" fmla="*/ 1400015 h 2363490"/>
              <a:gd name="connsiteX4" fmla="*/ 1400015 w 2363490"/>
              <a:gd name="connsiteY4" fmla="*/ 2273091 h 2363490"/>
              <a:gd name="connsiteX5" fmla="*/ 963476 w 2363490"/>
              <a:gd name="connsiteY5" fmla="*/ 2273091 h 2363490"/>
              <a:gd name="connsiteX6" fmla="*/ 90400 w 2363490"/>
              <a:gd name="connsiteY6" fmla="*/ 1400015 h 2363490"/>
              <a:gd name="connsiteX7" fmla="*/ 90400 w 2363490"/>
              <a:gd name="connsiteY7" fmla="*/ 963475 h 2363490"/>
              <a:gd name="connsiteX8" fmla="*/ 963476 w 2363490"/>
              <a:gd name="connsiteY8" fmla="*/ 90400 h 2363490"/>
              <a:gd name="connsiteX9" fmla="*/ 1181746 w 2363490"/>
              <a:gd name="connsiteY9" fmla="*/ 0 h 236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63490" h="2363490">
                <a:moveTo>
                  <a:pt x="1181746" y="0"/>
                </a:moveTo>
                <a:cubicBezTo>
                  <a:pt x="1260747" y="0"/>
                  <a:pt x="1339749" y="30132"/>
                  <a:pt x="1400015" y="90400"/>
                </a:cubicBezTo>
                <a:lnTo>
                  <a:pt x="2273091" y="963475"/>
                </a:lnTo>
                <a:cubicBezTo>
                  <a:pt x="2393624" y="1084009"/>
                  <a:pt x="2393624" y="1279482"/>
                  <a:pt x="2273091" y="1400015"/>
                </a:cubicBezTo>
                <a:lnTo>
                  <a:pt x="1400015" y="2273091"/>
                </a:lnTo>
                <a:cubicBezTo>
                  <a:pt x="1279482" y="2393624"/>
                  <a:pt x="1084009" y="2393624"/>
                  <a:pt x="963476" y="2273091"/>
                </a:cubicBezTo>
                <a:lnTo>
                  <a:pt x="90400" y="1400015"/>
                </a:lnTo>
                <a:cubicBezTo>
                  <a:pt x="-30133" y="1279482"/>
                  <a:pt x="-30133" y="1084009"/>
                  <a:pt x="90400" y="963475"/>
                </a:cubicBezTo>
                <a:lnTo>
                  <a:pt x="963476" y="90400"/>
                </a:lnTo>
                <a:cubicBezTo>
                  <a:pt x="1023743" y="30132"/>
                  <a:pt x="1102744" y="0"/>
                  <a:pt x="1181746" y="0"/>
                </a:cubicBezTo>
                <a:close/>
              </a:path>
            </a:pathLst>
          </a:custGeom>
        </p:spPr>
        <p:txBody>
          <a:bodyPr wrap="square">
            <a:noAutofit/>
          </a:bodyPr>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任意多边形: 形状 6"/>
          <p:cNvSpPr/>
          <p:nvPr userDrawn="1"/>
        </p:nvSpPr>
        <p:spPr>
          <a:xfrm rot="2700000">
            <a:off x="-401524" y="-1498073"/>
            <a:ext cx="2317398" cy="4634796"/>
          </a:xfrm>
          <a:custGeom>
            <a:avLst/>
            <a:gdLst>
              <a:gd name="connsiteX0" fmla="*/ 0 w 2317398"/>
              <a:gd name="connsiteY0" fmla="*/ 2317398 h 4634796"/>
              <a:gd name="connsiteX1" fmla="*/ 2317398 w 2317398"/>
              <a:gd name="connsiteY1" fmla="*/ 0 h 4634796"/>
              <a:gd name="connsiteX2" fmla="*/ 2317398 w 2317398"/>
              <a:gd name="connsiteY2" fmla="*/ 4634796 h 4634796"/>
            </a:gdLst>
            <a:ahLst/>
            <a:cxnLst>
              <a:cxn ang="0">
                <a:pos x="connsiteX0" y="connsiteY0"/>
              </a:cxn>
              <a:cxn ang="0">
                <a:pos x="connsiteX1" y="connsiteY1"/>
              </a:cxn>
              <a:cxn ang="0">
                <a:pos x="connsiteX2" y="connsiteY2"/>
              </a:cxn>
            </a:cxnLst>
            <a:rect l="l" t="t" r="r" b="b"/>
            <a:pathLst>
              <a:path w="2317398" h="4634796">
                <a:moveTo>
                  <a:pt x="0" y="2317398"/>
                </a:moveTo>
                <a:lnTo>
                  <a:pt x="2317398" y="0"/>
                </a:lnTo>
                <a:lnTo>
                  <a:pt x="2317398" y="4634796"/>
                </a:lnTo>
                <a:close/>
              </a:path>
            </a:pathLst>
          </a:custGeom>
          <a:solidFill>
            <a:schemeClr val="bg1">
              <a:lumMod val="8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8" name="任意多边形: 形状 7"/>
          <p:cNvSpPr/>
          <p:nvPr userDrawn="1"/>
        </p:nvSpPr>
        <p:spPr>
          <a:xfrm rot="2700000">
            <a:off x="-299688" y="-1048545"/>
            <a:ext cx="1622017" cy="3244033"/>
          </a:xfrm>
          <a:custGeom>
            <a:avLst/>
            <a:gdLst>
              <a:gd name="connsiteX0" fmla="*/ 0 w 1622017"/>
              <a:gd name="connsiteY0" fmla="*/ 1622016 h 3244033"/>
              <a:gd name="connsiteX1" fmla="*/ 1622017 w 1622017"/>
              <a:gd name="connsiteY1" fmla="*/ 0 h 3244033"/>
              <a:gd name="connsiteX2" fmla="*/ 1622017 w 1622017"/>
              <a:gd name="connsiteY2" fmla="*/ 3244033 h 3244033"/>
            </a:gdLst>
            <a:ahLst/>
            <a:cxnLst>
              <a:cxn ang="0">
                <a:pos x="connsiteX0" y="connsiteY0"/>
              </a:cxn>
              <a:cxn ang="0">
                <a:pos x="connsiteX1" y="connsiteY1"/>
              </a:cxn>
              <a:cxn ang="0">
                <a:pos x="connsiteX2" y="connsiteY2"/>
              </a:cxn>
            </a:cxnLst>
            <a:rect l="l" t="t" r="r" b="b"/>
            <a:pathLst>
              <a:path w="1622017" h="3244033">
                <a:moveTo>
                  <a:pt x="0" y="1622016"/>
                </a:moveTo>
                <a:lnTo>
                  <a:pt x="1622017" y="0"/>
                </a:lnTo>
                <a:lnTo>
                  <a:pt x="1622017" y="3244033"/>
                </a:lnTo>
                <a:close/>
              </a:path>
            </a:pathLst>
          </a:custGeom>
          <a:solidFill>
            <a:schemeClr val="bg1">
              <a:lumMod val="8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9" name="任意多边形: 形状 8"/>
          <p:cNvSpPr/>
          <p:nvPr userDrawn="1"/>
        </p:nvSpPr>
        <p:spPr>
          <a:xfrm rot="2700000">
            <a:off x="8019564" y="241408"/>
            <a:ext cx="4888314" cy="9776627"/>
          </a:xfrm>
          <a:custGeom>
            <a:avLst/>
            <a:gdLst>
              <a:gd name="connsiteX0" fmla="*/ 0 w 4888314"/>
              <a:gd name="connsiteY0" fmla="*/ 0 h 9776627"/>
              <a:gd name="connsiteX1" fmla="*/ 4888314 w 4888314"/>
              <a:gd name="connsiteY1" fmla="*/ 4888313 h 9776627"/>
              <a:gd name="connsiteX2" fmla="*/ 0 w 4888314"/>
              <a:gd name="connsiteY2" fmla="*/ 9776627 h 9776627"/>
            </a:gdLst>
            <a:ahLst/>
            <a:cxnLst>
              <a:cxn ang="0">
                <a:pos x="connsiteX0" y="connsiteY0"/>
              </a:cxn>
              <a:cxn ang="0">
                <a:pos x="connsiteX1" y="connsiteY1"/>
              </a:cxn>
              <a:cxn ang="0">
                <a:pos x="connsiteX2" y="connsiteY2"/>
              </a:cxn>
            </a:cxnLst>
            <a:rect l="l" t="t" r="r" b="b"/>
            <a:pathLst>
              <a:path w="4888314" h="9776627">
                <a:moveTo>
                  <a:pt x="0" y="0"/>
                </a:moveTo>
                <a:lnTo>
                  <a:pt x="4888314" y="4888313"/>
                </a:lnTo>
                <a:lnTo>
                  <a:pt x="0" y="9776627"/>
                </a:lnTo>
                <a:close/>
              </a:path>
            </a:pathLst>
          </a:custGeom>
          <a:solidFill>
            <a:schemeClr val="bg1">
              <a:lumMod val="8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p:cNvSpPr/>
          <p:nvPr userDrawn="1"/>
        </p:nvSpPr>
        <p:spPr>
          <a:xfrm rot="2700000">
            <a:off x="8897301" y="1633310"/>
            <a:ext cx="3859981" cy="7719963"/>
          </a:xfrm>
          <a:custGeom>
            <a:avLst/>
            <a:gdLst>
              <a:gd name="connsiteX0" fmla="*/ 0 w 3859981"/>
              <a:gd name="connsiteY0" fmla="*/ 0 h 7719963"/>
              <a:gd name="connsiteX1" fmla="*/ 3859981 w 3859981"/>
              <a:gd name="connsiteY1" fmla="*/ 3859982 h 7719963"/>
              <a:gd name="connsiteX2" fmla="*/ 0 w 3859981"/>
              <a:gd name="connsiteY2" fmla="*/ 7719963 h 7719963"/>
            </a:gdLst>
            <a:ahLst/>
            <a:cxnLst>
              <a:cxn ang="0">
                <a:pos x="connsiteX0" y="connsiteY0"/>
              </a:cxn>
              <a:cxn ang="0">
                <a:pos x="connsiteX1" y="connsiteY1"/>
              </a:cxn>
              <a:cxn ang="0">
                <a:pos x="connsiteX2" y="connsiteY2"/>
              </a:cxn>
            </a:cxnLst>
            <a:rect l="l" t="t" r="r" b="b"/>
            <a:pathLst>
              <a:path w="3859981" h="7719963">
                <a:moveTo>
                  <a:pt x="0" y="0"/>
                </a:moveTo>
                <a:lnTo>
                  <a:pt x="3859981" y="3859982"/>
                </a:lnTo>
                <a:lnTo>
                  <a:pt x="0" y="7719963"/>
                </a:lnTo>
                <a:close/>
              </a:path>
            </a:pathLst>
          </a:custGeom>
          <a:solidFill>
            <a:schemeClr val="bg1">
              <a:lumMod val="8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p:cNvSpPr/>
          <p:nvPr userDrawn="1"/>
        </p:nvSpPr>
        <p:spPr>
          <a:xfrm rot="2700000">
            <a:off x="10997170" y="4963254"/>
            <a:ext cx="1399831" cy="2799663"/>
          </a:xfrm>
          <a:custGeom>
            <a:avLst/>
            <a:gdLst>
              <a:gd name="connsiteX0" fmla="*/ 0 w 1399831"/>
              <a:gd name="connsiteY0" fmla="*/ 0 h 2799663"/>
              <a:gd name="connsiteX1" fmla="*/ 1399831 w 1399831"/>
              <a:gd name="connsiteY1" fmla="*/ 1399832 h 2799663"/>
              <a:gd name="connsiteX2" fmla="*/ 0 w 1399831"/>
              <a:gd name="connsiteY2" fmla="*/ 2799663 h 2799663"/>
            </a:gdLst>
            <a:ahLst/>
            <a:cxnLst>
              <a:cxn ang="0">
                <a:pos x="connsiteX0" y="connsiteY0"/>
              </a:cxn>
              <a:cxn ang="0">
                <a:pos x="connsiteX1" y="connsiteY1"/>
              </a:cxn>
              <a:cxn ang="0">
                <a:pos x="connsiteX2" y="connsiteY2"/>
              </a:cxn>
            </a:cxnLst>
            <a:rect l="l" t="t" r="r" b="b"/>
            <a:pathLst>
              <a:path w="1399831" h="2799663">
                <a:moveTo>
                  <a:pt x="0" y="0"/>
                </a:moveTo>
                <a:lnTo>
                  <a:pt x="1399831" y="1399832"/>
                </a:lnTo>
                <a:lnTo>
                  <a:pt x="0" y="2799663"/>
                </a:lnTo>
                <a:close/>
              </a:path>
            </a:pathLst>
          </a:cu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zh-CN" altLang="en-US"/>
          </a:p>
        </p:txBody>
      </p:sp>
      <p:sp>
        <p:nvSpPr>
          <p:cNvPr id="12" name="矩形 11"/>
          <p:cNvSpPr/>
          <p:nvPr userDrawn="1"/>
        </p:nvSpPr>
        <p:spPr>
          <a:xfrm>
            <a:off x="0" y="6750000"/>
            <a:ext cx="12192000" cy="10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5.png"/><Relationship Id="rId2" Type="http://schemas.microsoft.com/office/2007/relationships/media" Target="../media/media1.m4a"/><Relationship Id="rId1" Type="http://schemas.openxmlformats.org/officeDocument/2006/relationships/audio" Target="../media/media1.m4a"/></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image" Target="../media/image10.jpe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0.xml"/><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8.xml"/><Relationship Id="rId1"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9.xml"/><Relationship Id="rId1" Type="http://schemas.openxmlformats.org/officeDocument/2006/relationships/image" Target="../media/image3.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1.xml"/><Relationship Id="rId3" Type="http://schemas.openxmlformats.org/officeDocument/2006/relationships/image" Target="../media/image5.png"/><Relationship Id="rId2" Type="http://schemas.microsoft.com/office/2007/relationships/media" Target="../media/media1.m4a"/><Relationship Id="rId1" Type="http://schemas.openxmlformats.org/officeDocument/2006/relationships/audio" Target="../media/media1.m4a"/></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chart" Target="../charts/char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5.xml"/><Relationship Id="rId4" Type="http://schemas.openxmlformats.org/officeDocument/2006/relationships/image" Target="../media/image9.jpeg"/><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44914" y="1856545"/>
            <a:ext cx="8302172" cy="1107996"/>
          </a:xfrm>
          <a:prstGeom prst="rect">
            <a:avLst/>
          </a:prstGeom>
          <a:noFill/>
        </p:spPr>
        <p:txBody>
          <a:bodyPr wrap="square" rtlCol="0">
            <a:spAutoFit/>
            <a:scene3d>
              <a:camera prst="orthographicFront"/>
              <a:lightRig rig="threePt" dir="t"/>
            </a:scene3d>
            <a:sp3d contourW="12700"/>
          </a:bodyPr>
          <a:lstStyle/>
          <a:p>
            <a:pPr algn="dist"/>
            <a:r>
              <a:rPr lang="zh-CN" altLang="en-US" sz="6600" dirty="0">
                <a:solidFill>
                  <a:schemeClr val="bg1"/>
                </a:solidFill>
                <a:latin typeface="时尚中黑简体" panose="01010104010101010101" pitchFamily="2" charset="-122"/>
                <a:ea typeface="时尚中黑简体" panose="01010104010101010101" pitchFamily="2" charset="-122"/>
              </a:rPr>
              <a:t>管理培训工作汇报</a:t>
            </a:r>
            <a:endParaRPr lang="zh-CN" altLang="en-US" sz="6600" dirty="0">
              <a:solidFill>
                <a:schemeClr val="bg1"/>
              </a:solidFill>
              <a:latin typeface="时尚中黑简体" panose="01010104010101010101" pitchFamily="2" charset="-122"/>
              <a:ea typeface="时尚中黑简体" panose="01010104010101010101" pitchFamily="2" charset="-122"/>
            </a:endParaRPr>
          </a:p>
        </p:txBody>
      </p:sp>
      <p:sp>
        <p:nvSpPr>
          <p:cNvPr id="40" name="任意多边形: 形状 39"/>
          <p:cNvSpPr/>
          <p:nvPr/>
        </p:nvSpPr>
        <p:spPr>
          <a:xfrm flipV="1">
            <a:off x="1" y="5236577"/>
            <a:ext cx="5085443" cy="583647"/>
          </a:xfrm>
          <a:custGeom>
            <a:avLst/>
            <a:gdLst>
              <a:gd name="connsiteX0" fmla="*/ 0 w 5085443"/>
              <a:gd name="connsiteY0" fmla="*/ 841829 h 841829"/>
              <a:gd name="connsiteX1" fmla="*/ 4874986 w 5085443"/>
              <a:gd name="connsiteY1" fmla="*/ 841829 h 841829"/>
              <a:gd name="connsiteX2" fmla="*/ 5085443 w 5085443"/>
              <a:gd name="connsiteY2" fmla="*/ 0 h 841829"/>
              <a:gd name="connsiteX3" fmla="*/ 0 w 5085443"/>
              <a:gd name="connsiteY3" fmla="*/ 0 h 841829"/>
            </a:gdLst>
            <a:ahLst/>
            <a:cxnLst>
              <a:cxn ang="0">
                <a:pos x="connsiteX0" y="connsiteY0"/>
              </a:cxn>
              <a:cxn ang="0">
                <a:pos x="connsiteX1" y="connsiteY1"/>
              </a:cxn>
              <a:cxn ang="0">
                <a:pos x="connsiteX2" y="connsiteY2"/>
              </a:cxn>
              <a:cxn ang="0">
                <a:pos x="connsiteX3" y="connsiteY3"/>
              </a:cxn>
            </a:cxnLst>
            <a:rect l="l" t="t" r="r" b="b"/>
            <a:pathLst>
              <a:path w="5085443" h="841829">
                <a:moveTo>
                  <a:pt x="0" y="841829"/>
                </a:moveTo>
                <a:lnTo>
                  <a:pt x="4874986" y="841829"/>
                </a:lnTo>
                <a:lnTo>
                  <a:pt x="5085443" y="0"/>
                </a:lnTo>
                <a:lnTo>
                  <a:pt x="0" y="0"/>
                </a:lnTo>
                <a:close/>
              </a:path>
            </a:pathLst>
          </a:custGeom>
          <a:solidFill>
            <a:srgbClr val="00B0F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6" name="任意多边形: 形状 45"/>
          <p:cNvSpPr/>
          <p:nvPr/>
        </p:nvSpPr>
        <p:spPr>
          <a:xfrm flipV="1">
            <a:off x="4847772" y="4525376"/>
            <a:ext cx="6560457" cy="583647"/>
          </a:xfrm>
          <a:custGeom>
            <a:avLst/>
            <a:gdLst>
              <a:gd name="connsiteX0" fmla="*/ 0 w 6560457"/>
              <a:gd name="connsiteY0" fmla="*/ 841829 h 841829"/>
              <a:gd name="connsiteX1" fmla="*/ 6560457 w 6560457"/>
              <a:gd name="connsiteY1" fmla="*/ 841829 h 841829"/>
              <a:gd name="connsiteX2" fmla="*/ 6560457 w 6560457"/>
              <a:gd name="connsiteY2" fmla="*/ 0 h 841829"/>
              <a:gd name="connsiteX3" fmla="*/ 210457 w 6560457"/>
              <a:gd name="connsiteY3" fmla="*/ 0 h 841829"/>
            </a:gdLst>
            <a:ahLst/>
            <a:cxnLst>
              <a:cxn ang="0">
                <a:pos x="connsiteX0" y="connsiteY0"/>
              </a:cxn>
              <a:cxn ang="0">
                <a:pos x="connsiteX1" y="connsiteY1"/>
              </a:cxn>
              <a:cxn ang="0">
                <a:pos x="connsiteX2" y="connsiteY2"/>
              </a:cxn>
              <a:cxn ang="0">
                <a:pos x="connsiteX3" y="connsiteY3"/>
              </a:cxn>
            </a:cxnLst>
            <a:rect l="l" t="t" r="r" b="b"/>
            <a:pathLst>
              <a:path w="6560457" h="841829">
                <a:moveTo>
                  <a:pt x="0" y="841829"/>
                </a:moveTo>
                <a:lnTo>
                  <a:pt x="6560457" y="841829"/>
                </a:lnTo>
                <a:lnTo>
                  <a:pt x="6560457" y="0"/>
                </a:lnTo>
                <a:lnTo>
                  <a:pt x="210457" y="0"/>
                </a:lnTo>
                <a:close/>
              </a:path>
            </a:pathLst>
          </a:custGeom>
          <a:solidFill>
            <a:srgbClr val="00B0F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形状 43"/>
          <p:cNvSpPr/>
          <p:nvPr/>
        </p:nvSpPr>
        <p:spPr>
          <a:xfrm flipV="1">
            <a:off x="11553371" y="4525376"/>
            <a:ext cx="638630" cy="583647"/>
          </a:xfrm>
          <a:custGeom>
            <a:avLst/>
            <a:gdLst>
              <a:gd name="connsiteX0" fmla="*/ 0 w 638630"/>
              <a:gd name="connsiteY0" fmla="*/ 841829 h 841829"/>
              <a:gd name="connsiteX1" fmla="*/ 638630 w 638630"/>
              <a:gd name="connsiteY1" fmla="*/ 841829 h 841829"/>
              <a:gd name="connsiteX2" fmla="*/ 638630 w 638630"/>
              <a:gd name="connsiteY2" fmla="*/ 0 h 841829"/>
              <a:gd name="connsiteX3" fmla="*/ 0 w 638630"/>
              <a:gd name="connsiteY3" fmla="*/ 0 h 841829"/>
            </a:gdLst>
            <a:ahLst/>
            <a:cxnLst>
              <a:cxn ang="0">
                <a:pos x="connsiteX0" y="connsiteY0"/>
              </a:cxn>
              <a:cxn ang="0">
                <a:pos x="connsiteX1" y="connsiteY1"/>
              </a:cxn>
              <a:cxn ang="0">
                <a:pos x="connsiteX2" y="connsiteY2"/>
              </a:cxn>
              <a:cxn ang="0">
                <a:pos x="connsiteX3" y="connsiteY3"/>
              </a:cxn>
            </a:cxnLst>
            <a:rect l="l" t="t" r="r" b="b"/>
            <a:pathLst>
              <a:path w="638630" h="841829">
                <a:moveTo>
                  <a:pt x="0" y="841829"/>
                </a:moveTo>
                <a:lnTo>
                  <a:pt x="638630" y="841829"/>
                </a:lnTo>
                <a:lnTo>
                  <a:pt x="638630" y="0"/>
                </a:lnTo>
                <a:lnTo>
                  <a:pt x="0" y="0"/>
                </a:lnTo>
                <a:close/>
              </a:path>
            </a:pathLst>
          </a:custGeom>
          <a:solidFill>
            <a:srgbClr val="00B0F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p:cNvSpPr txBox="1"/>
          <p:nvPr/>
        </p:nvSpPr>
        <p:spPr>
          <a:xfrm>
            <a:off x="1944914" y="2940095"/>
            <a:ext cx="8302172" cy="65376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600" dirty="0">
                <a:solidFill>
                  <a:schemeClr val="bg1"/>
                </a:solidFill>
                <a:ea typeface="+mj-ea"/>
              </a:rPr>
              <a:t>The user can demonstrate on a projector or computer, or print the presentation and make it into a film to be used in a wider field</a:t>
            </a:r>
            <a:endParaRPr lang="en-US" altLang="zh-CN" sz="1600" dirty="0">
              <a:solidFill>
                <a:schemeClr val="bg1"/>
              </a:solidFill>
              <a:ea typeface="+mj-ea"/>
            </a:endParaRPr>
          </a:p>
        </p:txBody>
      </p:sp>
      <p:sp>
        <p:nvSpPr>
          <p:cNvPr id="48" name="文本框 47"/>
          <p:cNvSpPr txBox="1"/>
          <p:nvPr/>
        </p:nvSpPr>
        <p:spPr>
          <a:xfrm>
            <a:off x="1665514" y="5328135"/>
            <a:ext cx="3167743" cy="398780"/>
          </a:xfrm>
          <a:prstGeom prst="rect">
            <a:avLst/>
          </a:prstGeom>
          <a:noFill/>
        </p:spPr>
        <p:txBody>
          <a:bodyPr wrap="square" rtlCol="0">
            <a:spAutoFit/>
            <a:scene3d>
              <a:camera prst="orthographicFront"/>
              <a:lightRig rig="threePt" dir="t"/>
            </a:scene3d>
            <a:sp3d contourW="12700"/>
          </a:bodyPr>
          <a:lstStyle/>
          <a:p>
            <a:r>
              <a:rPr lang="zh-CN" altLang="en-US" sz="2000" dirty="0">
                <a:solidFill>
                  <a:schemeClr val="bg1"/>
                </a:solidFill>
                <a:latin typeface="+mj-ea"/>
                <a:ea typeface="+mj-ea"/>
              </a:rPr>
              <a:t>汇报人</a:t>
            </a:r>
            <a:r>
              <a:rPr lang="zh-CN" altLang="en-US" sz="2000" dirty="0" smtClean="0">
                <a:solidFill>
                  <a:schemeClr val="bg1"/>
                </a:solidFill>
                <a:latin typeface="+mj-ea"/>
                <a:ea typeface="+mj-ea"/>
              </a:rPr>
              <a:t>：尚景</a:t>
            </a:r>
            <a:endParaRPr lang="zh-CN" altLang="en-US" sz="2000" dirty="0">
              <a:solidFill>
                <a:schemeClr val="bg1"/>
              </a:solidFill>
              <a:latin typeface="+mj-ea"/>
              <a:ea typeface="+mj-ea"/>
            </a:endParaRPr>
          </a:p>
        </p:txBody>
      </p:sp>
      <p:sp>
        <p:nvSpPr>
          <p:cNvPr id="50" name="椭圆 48"/>
          <p:cNvSpPr/>
          <p:nvPr/>
        </p:nvSpPr>
        <p:spPr>
          <a:xfrm>
            <a:off x="1276649" y="5367207"/>
            <a:ext cx="287035" cy="321966"/>
          </a:xfrm>
          <a:custGeom>
            <a:avLst/>
            <a:gdLst>
              <a:gd name="connsiteX0" fmla="*/ 199932 w 300038"/>
              <a:gd name="connsiteY0" fmla="*/ 273051 h 336551"/>
              <a:gd name="connsiteX1" fmla="*/ 192088 w 300038"/>
              <a:gd name="connsiteY1" fmla="*/ 280989 h 336551"/>
              <a:gd name="connsiteX2" fmla="*/ 192088 w 300038"/>
              <a:gd name="connsiteY2" fmla="*/ 306124 h 336551"/>
              <a:gd name="connsiteX3" fmla="*/ 199932 w 300038"/>
              <a:gd name="connsiteY3" fmla="*/ 312739 h 336551"/>
              <a:gd name="connsiteX4" fmla="*/ 250919 w 300038"/>
              <a:gd name="connsiteY4" fmla="*/ 312739 h 336551"/>
              <a:gd name="connsiteX5" fmla="*/ 258763 w 300038"/>
              <a:gd name="connsiteY5" fmla="*/ 306124 h 336551"/>
              <a:gd name="connsiteX6" fmla="*/ 258763 w 300038"/>
              <a:gd name="connsiteY6" fmla="*/ 280989 h 336551"/>
              <a:gd name="connsiteX7" fmla="*/ 250919 w 300038"/>
              <a:gd name="connsiteY7" fmla="*/ 273051 h 336551"/>
              <a:gd name="connsiteX8" fmla="*/ 199932 w 300038"/>
              <a:gd name="connsiteY8" fmla="*/ 273051 h 336551"/>
              <a:gd name="connsiteX9" fmla="*/ 101328 w 300038"/>
              <a:gd name="connsiteY9" fmla="*/ 196851 h 336551"/>
              <a:gd name="connsiteX10" fmla="*/ 107908 w 300038"/>
              <a:gd name="connsiteY10" fmla="*/ 196851 h 336551"/>
              <a:gd name="connsiteX11" fmla="*/ 111856 w 300038"/>
              <a:gd name="connsiteY11" fmla="*/ 202123 h 336551"/>
              <a:gd name="connsiteX12" fmla="*/ 128964 w 300038"/>
              <a:gd name="connsiteY12" fmla="*/ 248250 h 336551"/>
              <a:gd name="connsiteX13" fmla="*/ 131595 w 300038"/>
              <a:gd name="connsiteY13" fmla="*/ 239025 h 336551"/>
              <a:gd name="connsiteX14" fmla="*/ 126332 w 300038"/>
              <a:gd name="connsiteY14" fmla="*/ 225845 h 336551"/>
              <a:gd name="connsiteX15" fmla="*/ 127648 w 300038"/>
              <a:gd name="connsiteY15" fmla="*/ 217938 h 336551"/>
              <a:gd name="connsiteX16" fmla="*/ 132911 w 300038"/>
              <a:gd name="connsiteY16" fmla="*/ 215302 h 336551"/>
              <a:gd name="connsiteX17" fmla="*/ 167126 w 300038"/>
              <a:gd name="connsiteY17" fmla="*/ 215302 h 336551"/>
              <a:gd name="connsiteX18" fmla="*/ 172390 w 300038"/>
              <a:gd name="connsiteY18" fmla="*/ 217938 h 336551"/>
              <a:gd name="connsiteX19" fmla="*/ 173706 w 300038"/>
              <a:gd name="connsiteY19" fmla="*/ 225845 h 336551"/>
              <a:gd name="connsiteX20" fmla="*/ 168442 w 300038"/>
              <a:gd name="connsiteY20" fmla="*/ 239025 h 336551"/>
              <a:gd name="connsiteX21" fmla="*/ 171074 w 300038"/>
              <a:gd name="connsiteY21" fmla="*/ 248250 h 336551"/>
              <a:gd name="connsiteX22" fmla="*/ 188182 w 300038"/>
              <a:gd name="connsiteY22" fmla="*/ 202123 h 336551"/>
              <a:gd name="connsiteX23" fmla="*/ 192130 w 300038"/>
              <a:gd name="connsiteY23" fmla="*/ 196851 h 336551"/>
              <a:gd name="connsiteX24" fmla="*/ 198710 w 300038"/>
              <a:gd name="connsiteY24" fmla="*/ 196851 h 336551"/>
              <a:gd name="connsiteX25" fmla="*/ 265823 w 300038"/>
              <a:gd name="connsiteY25" fmla="*/ 224527 h 336551"/>
              <a:gd name="connsiteX26" fmla="*/ 300038 w 300038"/>
              <a:gd name="connsiteY26" fmla="*/ 274609 h 336551"/>
              <a:gd name="connsiteX27" fmla="*/ 300038 w 300038"/>
              <a:gd name="connsiteY27" fmla="*/ 328643 h 336551"/>
              <a:gd name="connsiteX28" fmla="*/ 292142 w 300038"/>
              <a:gd name="connsiteY28" fmla="*/ 336551 h 336551"/>
              <a:gd name="connsiteX29" fmla="*/ 7896 w 300038"/>
              <a:gd name="connsiteY29" fmla="*/ 336551 h 336551"/>
              <a:gd name="connsiteX30" fmla="*/ 0 w 300038"/>
              <a:gd name="connsiteY30" fmla="*/ 328643 h 336551"/>
              <a:gd name="connsiteX31" fmla="*/ 0 w 300038"/>
              <a:gd name="connsiteY31" fmla="*/ 274609 h 336551"/>
              <a:gd name="connsiteX32" fmla="*/ 34215 w 300038"/>
              <a:gd name="connsiteY32" fmla="*/ 224527 h 336551"/>
              <a:gd name="connsiteX33" fmla="*/ 101328 w 300038"/>
              <a:gd name="connsiteY33" fmla="*/ 196851 h 336551"/>
              <a:gd name="connsiteX34" fmla="*/ 155328 w 300038"/>
              <a:gd name="connsiteY34" fmla="*/ 0 h 336551"/>
              <a:gd name="connsiteX35" fmla="*/ 201775 w 300038"/>
              <a:gd name="connsiteY35" fmla="*/ 15854 h 336551"/>
              <a:gd name="connsiteX36" fmla="*/ 223008 w 300038"/>
              <a:gd name="connsiteY36" fmla="*/ 79268 h 336551"/>
              <a:gd name="connsiteX37" fmla="*/ 224335 w 300038"/>
              <a:gd name="connsiteY37" fmla="*/ 93801 h 336551"/>
              <a:gd name="connsiteX38" fmla="*/ 229643 w 300038"/>
              <a:gd name="connsiteY38" fmla="*/ 100407 h 336551"/>
              <a:gd name="connsiteX39" fmla="*/ 232297 w 300038"/>
              <a:gd name="connsiteY39" fmla="*/ 125508 h 336551"/>
              <a:gd name="connsiteX40" fmla="*/ 208410 w 300038"/>
              <a:gd name="connsiteY40" fmla="*/ 151931 h 336551"/>
              <a:gd name="connsiteX41" fmla="*/ 185850 w 300038"/>
              <a:gd name="connsiteY41" fmla="*/ 183639 h 336551"/>
              <a:gd name="connsiteX42" fmla="*/ 172579 w 300038"/>
              <a:gd name="connsiteY42" fmla="*/ 192887 h 336551"/>
              <a:gd name="connsiteX43" fmla="*/ 150019 w 300038"/>
              <a:gd name="connsiteY43" fmla="*/ 196850 h 336551"/>
              <a:gd name="connsiteX44" fmla="*/ 127459 w 300038"/>
              <a:gd name="connsiteY44" fmla="*/ 192887 h 336551"/>
              <a:gd name="connsiteX45" fmla="*/ 114189 w 300038"/>
              <a:gd name="connsiteY45" fmla="*/ 183639 h 336551"/>
              <a:gd name="connsiteX46" fmla="*/ 91629 w 300038"/>
              <a:gd name="connsiteY46" fmla="*/ 151931 h 336551"/>
              <a:gd name="connsiteX47" fmla="*/ 67742 w 300038"/>
              <a:gd name="connsiteY47" fmla="*/ 125508 h 336551"/>
              <a:gd name="connsiteX48" fmla="*/ 70396 w 300038"/>
              <a:gd name="connsiteY48" fmla="*/ 100407 h 336551"/>
              <a:gd name="connsiteX49" fmla="*/ 75704 w 300038"/>
              <a:gd name="connsiteY49" fmla="*/ 93801 h 336551"/>
              <a:gd name="connsiteX50" fmla="*/ 77031 w 300038"/>
              <a:gd name="connsiteY50" fmla="*/ 85874 h 336551"/>
              <a:gd name="connsiteX51" fmla="*/ 74377 w 300038"/>
              <a:gd name="connsiteY51" fmla="*/ 50203 h 336551"/>
              <a:gd name="connsiteX52" fmla="*/ 103572 w 300038"/>
              <a:gd name="connsiteY52" fmla="*/ 27744 h 336551"/>
              <a:gd name="connsiteX53" fmla="*/ 119497 w 300038"/>
              <a:gd name="connsiteY53" fmla="*/ 10569 h 336551"/>
              <a:gd name="connsiteX54" fmla="*/ 155328 w 300038"/>
              <a:gd name="connsiteY54"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00038" h="336551">
                <a:moveTo>
                  <a:pt x="199932" y="273051"/>
                </a:moveTo>
                <a:cubicBezTo>
                  <a:pt x="194703" y="273051"/>
                  <a:pt x="192088" y="277020"/>
                  <a:pt x="192088" y="280989"/>
                </a:cubicBezTo>
                <a:cubicBezTo>
                  <a:pt x="192088" y="306124"/>
                  <a:pt x="192088" y="306124"/>
                  <a:pt x="192088" y="306124"/>
                </a:cubicBezTo>
                <a:cubicBezTo>
                  <a:pt x="192088" y="310093"/>
                  <a:pt x="194703" y="312739"/>
                  <a:pt x="199932" y="312739"/>
                </a:cubicBezTo>
                <a:cubicBezTo>
                  <a:pt x="250919" y="312739"/>
                  <a:pt x="250919" y="312739"/>
                  <a:pt x="250919" y="312739"/>
                </a:cubicBezTo>
                <a:cubicBezTo>
                  <a:pt x="254841" y="312739"/>
                  <a:pt x="258763" y="310093"/>
                  <a:pt x="258763" y="306124"/>
                </a:cubicBezTo>
                <a:lnTo>
                  <a:pt x="258763" y="280989"/>
                </a:lnTo>
                <a:cubicBezTo>
                  <a:pt x="258763" y="277020"/>
                  <a:pt x="254841" y="273051"/>
                  <a:pt x="250919" y="273051"/>
                </a:cubicBezTo>
                <a:cubicBezTo>
                  <a:pt x="199932" y="273051"/>
                  <a:pt x="199932" y="273051"/>
                  <a:pt x="199932" y="273051"/>
                </a:cubicBezTo>
                <a:close/>
                <a:moveTo>
                  <a:pt x="101328" y="196851"/>
                </a:moveTo>
                <a:cubicBezTo>
                  <a:pt x="103960" y="196851"/>
                  <a:pt x="105276" y="196851"/>
                  <a:pt x="107908" y="196851"/>
                </a:cubicBezTo>
                <a:cubicBezTo>
                  <a:pt x="109224" y="198169"/>
                  <a:pt x="110540" y="199487"/>
                  <a:pt x="111856" y="202123"/>
                </a:cubicBezTo>
                <a:cubicBezTo>
                  <a:pt x="128964" y="248250"/>
                  <a:pt x="128964" y="248250"/>
                  <a:pt x="128964" y="248250"/>
                </a:cubicBezTo>
                <a:cubicBezTo>
                  <a:pt x="131595" y="239025"/>
                  <a:pt x="131595" y="239025"/>
                  <a:pt x="131595" y="239025"/>
                </a:cubicBezTo>
                <a:cubicBezTo>
                  <a:pt x="126332" y="225845"/>
                  <a:pt x="126332" y="225845"/>
                  <a:pt x="126332" y="225845"/>
                </a:cubicBezTo>
                <a:cubicBezTo>
                  <a:pt x="125016" y="223209"/>
                  <a:pt x="126332" y="220574"/>
                  <a:pt x="127648" y="217938"/>
                </a:cubicBezTo>
                <a:cubicBezTo>
                  <a:pt x="128964" y="216620"/>
                  <a:pt x="131595" y="215302"/>
                  <a:pt x="132911" y="215302"/>
                </a:cubicBezTo>
                <a:cubicBezTo>
                  <a:pt x="167126" y="215302"/>
                  <a:pt x="167126" y="215302"/>
                  <a:pt x="167126" y="215302"/>
                </a:cubicBezTo>
                <a:cubicBezTo>
                  <a:pt x="168442" y="215302"/>
                  <a:pt x="171074" y="216620"/>
                  <a:pt x="172390" y="217938"/>
                </a:cubicBezTo>
                <a:cubicBezTo>
                  <a:pt x="173706" y="220574"/>
                  <a:pt x="175022" y="223209"/>
                  <a:pt x="173706" y="225845"/>
                </a:cubicBezTo>
                <a:cubicBezTo>
                  <a:pt x="168442" y="239025"/>
                  <a:pt x="168442" y="239025"/>
                  <a:pt x="168442" y="239025"/>
                </a:cubicBezTo>
                <a:cubicBezTo>
                  <a:pt x="171074" y="248250"/>
                  <a:pt x="171074" y="248250"/>
                  <a:pt x="171074" y="248250"/>
                </a:cubicBezTo>
                <a:cubicBezTo>
                  <a:pt x="188182" y="202123"/>
                  <a:pt x="188182" y="202123"/>
                  <a:pt x="188182" y="202123"/>
                </a:cubicBezTo>
                <a:cubicBezTo>
                  <a:pt x="189498" y="199487"/>
                  <a:pt x="190814" y="198169"/>
                  <a:pt x="192130" y="196851"/>
                </a:cubicBezTo>
                <a:cubicBezTo>
                  <a:pt x="194762" y="196851"/>
                  <a:pt x="196078" y="196851"/>
                  <a:pt x="198710" y="196851"/>
                </a:cubicBezTo>
                <a:cubicBezTo>
                  <a:pt x="265823" y="224527"/>
                  <a:pt x="265823" y="224527"/>
                  <a:pt x="265823" y="224527"/>
                </a:cubicBezTo>
                <a:cubicBezTo>
                  <a:pt x="286879" y="232435"/>
                  <a:pt x="300038" y="252204"/>
                  <a:pt x="300038" y="274609"/>
                </a:cubicBezTo>
                <a:cubicBezTo>
                  <a:pt x="300038" y="328643"/>
                  <a:pt x="300038" y="328643"/>
                  <a:pt x="300038" y="328643"/>
                </a:cubicBezTo>
                <a:cubicBezTo>
                  <a:pt x="300038" y="332597"/>
                  <a:pt x="296090" y="336551"/>
                  <a:pt x="292142" y="336551"/>
                </a:cubicBezTo>
                <a:cubicBezTo>
                  <a:pt x="7896" y="336551"/>
                  <a:pt x="7896" y="336551"/>
                  <a:pt x="7896" y="336551"/>
                </a:cubicBezTo>
                <a:cubicBezTo>
                  <a:pt x="3948" y="336551"/>
                  <a:pt x="0" y="332597"/>
                  <a:pt x="0" y="328643"/>
                </a:cubicBezTo>
                <a:cubicBezTo>
                  <a:pt x="0" y="274609"/>
                  <a:pt x="0" y="274609"/>
                  <a:pt x="0" y="274609"/>
                </a:cubicBezTo>
                <a:cubicBezTo>
                  <a:pt x="0" y="252204"/>
                  <a:pt x="13159" y="232435"/>
                  <a:pt x="34215" y="224527"/>
                </a:cubicBezTo>
                <a:cubicBezTo>
                  <a:pt x="101328" y="196851"/>
                  <a:pt x="101328" y="196851"/>
                  <a:pt x="101328" y="196851"/>
                </a:cubicBezTo>
                <a:close/>
                <a:moveTo>
                  <a:pt x="155328" y="0"/>
                </a:moveTo>
                <a:cubicBezTo>
                  <a:pt x="171252" y="0"/>
                  <a:pt x="187177" y="5285"/>
                  <a:pt x="201775" y="15854"/>
                </a:cubicBezTo>
                <a:cubicBezTo>
                  <a:pt x="225662" y="34350"/>
                  <a:pt x="223008" y="72663"/>
                  <a:pt x="223008" y="79268"/>
                </a:cubicBezTo>
                <a:cubicBezTo>
                  <a:pt x="223008" y="84553"/>
                  <a:pt x="224335" y="89838"/>
                  <a:pt x="224335" y="93801"/>
                </a:cubicBezTo>
                <a:cubicBezTo>
                  <a:pt x="225662" y="95122"/>
                  <a:pt x="228316" y="96443"/>
                  <a:pt x="229643" y="100407"/>
                </a:cubicBezTo>
                <a:cubicBezTo>
                  <a:pt x="234951" y="107012"/>
                  <a:pt x="234951" y="114939"/>
                  <a:pt x="232297" y="125508"/>
                </a:cubicBezTo>
                <a:cubicBezTo>
                  <a:pt x="226989" y="146647"/>
                  <a:pt x="215045" y="150610"/>
                  <a:pt x="208410" y="151931"/>
                </a:cubicBezTo>
                <a:cubicBezTo>
                  <a:pt x="204429" y="159858"/>
                  <a:pt x="195139" y="175712"/>
                  <a:pt x="185850" y="183639"/>
                </a:cubicBezTo>
                <a:cubicBezTo>
                  <a:pt x="183196" y="187602"/>
                  <a:pt x="177888" y="190244"/>
                  <a:pt x="172579" y="192887"/>
                </a:cubicBezTo>
                <a:cubicBezTo>
                  <a:pt x="164617" y="195529"/>
                  <a:pt x="157982" y="196850"/>
                  <a:pt x="150019" y="196850"/>
                </a:cubicBezTo>
                <a:cubicBezTo>
                  <a:pt x="142057" y="196850"/>
                  <a:pt x="135422" y="195529"/>
                  <a:pt x="127459" y="192887"/>
                </a:cubicBezTo>
                <a:cubicBezTo>
                  <a:pt x="122151" y="190244"/>
                  <a:pt x="116843" y="187602"/>
                  <a:pt x="114189" y="183639"/>
                </a:cubicBezTo>
                <a:cubicBezTo>
                  <a:pt x="104900" y="175712"/>
                  <a:pt x="95610" y="159858"/>
                  <a:pt x="91629" y="151931"/>
                </a:cubicBezTo>
                <a:cubicBezTo>
                  <a:pt x="84994" y="150610"/>
                  <a:pt x="73050" y="146647"/>
                  <a:pt x="67742" y="125508"/>
                </a:cubicBezTo>
                <a:cubicBezTo>
                  <a:pt x="65088" y="114939"/>
                  <a:pt x="65088" y="107012"/>
                  <a:pt x="70396" y="100407"/>
                </a:cubicBezTo>
                <a:cubicBezTo>
                  <a:pt x="71723" y="96443"/>
                  <a:pt x="74377" y="95122"/>
                  <a:pt x="75704" y="93801"/>
                </a:cubicBezTo>
                <a:cubicBezTo>
                  <a:pt x="75704" y="91159"/>
                  <a:pt x="75704" y="88516"/>
                  <a:pt x="77031" y="85874"/>
                </a:cubicBezTo>
                <a:cubicBezTo>
                  <a:pt x="73050" y="80590"/>
                  <a:pt x="67742" y="68699"/>
                  <a:pt x="74377" y="50203"/>
                </a:cubicBezTo>
                <a:cubicBezTo>
                  <a:pt x="81013" y="30386"/>
                  <a:pt x="95610" y="27744"/>
                  <a:pt x="103572" y="27744"/>
                </a:cubicBezTo>
                <a:cubicBezTo>
                  <a:pt x="106227" y="22459"/>
                  <a:pt x="111535" y="17175"/>
                  <a:pt x="119497" y="10569"/>
                </a:cubicBezTo>
                <a:cubicBezTo>
                  <a:pt x="128786" y="3963"/>
                  <a:pt x="142057" y="0"/>
                  <a:pt x="15532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51" name="audio1.wav">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700764" y="0"/>
            <a:ext cx="589787" cy="589787"/>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4000">
        <p:fade/>
      </p:transition>
    </mc:Choice>
    <mc:Fallback>
      <p:transition spd="med"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1"/>
                                        </p:tgtEl>
                                      </p:cBhvr>
                                    </p:cmd>
                                  </p:childTnLst>
                                </p:cTn>
                              </p:par>
                              <p:par>
                                <p:cTn id="7" presetID="2" presetClass="entr" presetSubtype="2" fill="hold" grpId="0" nodeType="withEffect">
                                  <p:stCondLst>
                                    <p:cond delay="0"/>
                                  </p:stCondLst>
                                  <p:childTnLst>
                                    <p:set>
                                      <p:cBhvr>
                                        <p:cTn id="8" dur="1" fill="hold">
                                          <p:stCondLst>
                                            <p:cond delay="0"/>
                                          </p:stCondLst>
                                        </p:cTn>
                                        <p:tgtEl>
                                          <p:spTgt spid="46"/>
                                        </p:tgtEl>
                                        <p:attrNameLst>
                                          <p:attrName>style.visibility</p:attrName>
                                        </p:attrNameLst>
                                      </p:cBhvr>
                                      <p:to>
                                        <p:strVal val="visible"/>
                                      </p:to>
                                    </p:set>
                                    <p:anim calcmode="lin" valueType="num">
                                      <p:cBhvr additive="base">
                                        <p:cTn id="9" dur="500" fill="hold"/>
                                        <p:tgtEl>
                                          <p:spTgt spid="46"/>
                                        </p:tgtEl>
                                        <p:attrNameLst>
                                          <p:attrName>ppt_x</p:attrName>
                                        </p:attrNameLst>
                                      </p:cBhvr>
                                      <p:tavLst>
                                        <p:tav tm="0">
                                          <p:val>
                                            <p:strVal val="1+#ppt_w/2"/>
                                          </p:val>
                                        </p:tav>
                                        <p:tav tm="100000">
                                          <p:val>
                                            <p:strVal val="#ppt_x"/>
                                          </p:val>
                                        </p:tav>
                                      </p:tavLst>
                                    </p:anim>
                                    <p:anim calcmode="lin" valueType="num">
                                      <p:cBhvr additive="base">
                                        <p:cTn id="10" dur="500" fill="hold"/>
                                        <p:tgtEl>
                                          <p:spTgt spid="46"/>
                                        </p:tgtEl>
                                        <p:attrNameLst>
                                          <p:attrName>ppt_y</p:attrName>
                                        </p:attrNameLst>
                                      </p:cBhvr>
                                      <p:tavLst>
                                        <p:tav tm="0">
                                          <p:val>
                                            <p:strVal val="#ppt_y"/>
                                          </p:val>
                                        </p:tav>
                                        <p:tav tm="100000">
                                          <p:val>
                                            <p:strVal val="#ppt_y"/>
                                          </p:val>
                                        </p:tav>
                                      </p:tavLst>
                                    </p:anim>
                                  </p:childTnLst>
                                </p:cTn>
                              </p:par>
                              <p:par>
                                <p:cTn id="11" presetID="2" presetClass="entr" presetSubtype="8" fill="hold" grpId="0" nodeType="with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childTnLst>
                          </p:cTn>
                        </p:par>
                        <p:par>
                          <p:cTn id="15" fill="hold">
                            <p:stCondLst>
                              <p:cond delay="0"/>
                            </p:stCondLst>
                            <p:childTnLst>
                              <p:par>
                                <p:cTn id="16" presetID="10" presetClass="entr" presetSubtype="0" fill="hold" grpId="0" nodeType="after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fade">
                                      <p:cBhvr>
                                        <p:cTn id="18" dur="500"/>
                                        <p:tgtEl>
                                          <p:spTgt spid="44"/>
                                        </p:tgtEl>
                                      </p:cBhvr>
                                    </p:animEffect>
                                  </p:childTnLst>
                                </p:cTn>
                              </p:par>
                            </p:childTnLst>
                          </p:cTn>
                        </p:par>
                        <p:par>
                          <p:cTn id="19" fill="hold">
                            <p:stCondLst>
                              <p:cond delay="500"/>
                            </p:stCondLst>
                            <p:childTnLst>
                              <p:par>
                                <p:cTn id="20" presetID="2" presetClass="entr" presetSubtype="1"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0-#ppt_h/2"/>
                                          </p:val>
                                        </p:tav>
                                        <p:tav tm="100000">
                                          <p:val>
                                            <p:strVal val="#ppt_y"/>
                                          </p:val>
                                        </p:tav>
                                      </p:tavLst>
                                    </p:anim>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fade">
                                      <p:cBhvr>
                                        <p:cTn id="27" dur="500"/>
                                        <p:tgtEl>
                                          <p:spTgt spid="47"/>
                                        </p:tgtEl>
                                      </p:cBhvr>
                                    </p:animEffect>
                                  </p:childTnLst>
                                </p:cTn>
                              </p:par>
                            </p:childTnLst>
                          </p:cTn>
                        </p:par>
                        <p:par>
                          <p:cTn id="28" fill="hold">
                            <p:stCondLst>
                              <p:cond delay="1500"/>
                            </p:stCondLst>
                            <p:childTnLst>
                              <p:par>
                                <p:cTn id="29" presetID="53" presetClass="entr" presetSubtype="16" fill="hold" grpId="0" nodeType="afterEffect">
                                  <p:stCondLst>
                                    <p:cond delay="0"/>
                                  </p:stCondLst>
                                  <p:childTnLst>
                                    <p:set>
                                      <p:cBhvr>
                                        <p:cTn id="30" dur="1" fill="hold">
                                          <p:stCondLst>
                                            <p:cond delay="0"/>
                                          </p:stCondLst>
                                        </p:cTn>
                                        <p:tgtEl>
                                          <p:spTgt spid="50"/>
                                        </p:tgtEl>
                                        <p:attrNameLst>
                                          <p:attrName>style.visibility</p:attrName>
                                        </p:attrNameLst>
                                      </p:cBhvr>
                                      <p:to>
                                        <p:strVal val="visible"/>
                                      </p:to>
                                    </p:set>
                                    <p:anim calcmode="lin" valueType="num">
                                      <p:cBhvr>
                                        <p:cTn id="31" dur="500" fill="hold"/>
                                        <p:tgtEl>
                                          <p:spTgt spid="50"/>
                                        </p:tgtEl>
                                        <p:attrNameLst>
                                          <p:attrName>ppt_w</p:attrName>
                                        </p:attrNameLst>
                                      </p:cBhvr>
                                      <p:tavLst>
                                        <p:tav tm="0">
                                          <p:val>
                                            <p:fltVal val="0"/>
                                          </p:val>
                                        </p:tav>
                                        <p:tav tm="100000">
                                          <p:val>
                                            <p:strVal val="#ppt_w"/>
                                          </p:val>
                                        </p:tav>
                                      </p:tavLst>
                                    </p:anim>
                                    <p:anim calcmode="lin" valueType="num">
                                      <p:cBhvr>
                                        <p:cTn id="32" dur="500" fill="hold"/>
                                        <p:tgtEl>
                                          <p:spTgt spid="50"/>
                                        </p:tgtEl>
                                        <p:attrNameLst>
                                          <p:attrName>ppt_h</p:attrName>
                                        </p:attrNameLst>
                                      </p:cBhvr>
                                      <p:tavLst>
                                        <p:tav tm="0">
                                          <p:val>
                                            <p:fltVal val="0"/>
                                          </p:val>
                                        </p:tav>
                                        <p:tav tm="100000">
                                          <p:val>
                                            <p:strVal val="#ppt_h"/>
                                          </p:val>
                                        </p:tav>
                                      </p:tavLst>
                                    </p:anim>
                                    <p:animEffect transition="in" filter="fade">
                                      <p:cBhvr>
                                        <p:cTn id="33" dur="500"/>
                                        <p:tgtEl>
                                          <p:spTgt spid="50"/>
                                        </p:tgtEl>
                                      </p:cBhvr>
                                    </p:animEffect>
                                  </p:childTnLst>
                                </p:cTn>
                              </p:par>
                            </p:childTnLst>
                          </p:cTn>
                        </p:par>
                        <p:par>
                          <p:cTn id="34" fill="hold">
                            <p:stCondLst>
                              <p:cond delay="2000"/>
                            </p:stCondLst>
                            <p:childTnLst>
                              <p:par>
                                <p:cTn id="35" presetID="22" presetClass="entr" presetSubtype="8" fill="hold" grpId="0" nodeType="after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wipe(left)">
                                      <p:cBhvr>
                                        <p:cTn id="37"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50" showWhenStopped="0">
                <p:cTn id="38" repeatCount="indefinite" fill="hold" display="0">
                  <p:stCondLst>
                    <p:cond delay="indefinite"/>
                  </p:stCondLst>
                  <p:endCondLst>
                    <p:cond evt="onStopAudio" delay="0">
                      <p:tgtEl>
                        <p:sldTgt/>
                      </p:tgtEl>
                    </p:cond>
                  </p:endCondLst>
                </p:cTn>
                <p:tgtEl>
                  <p:spTgt spid="51"/>
                </p:tgtEl>
              </p:cMediaNode>
            </p:audio>
          </p:childTnLst>
        </p:cTn>
      </p:par>
    </p:tnLst>
    <p:bldLst>
      <p:bldP spid="2" grpId="0"/>
      <p:bldP spid="40" grpId="0" animBg="1"/>
      <p:bldP spid="46" grpId="0" animBg="1"/>
      <p:bldP spid="44" grpId="0" animBg="1"/>
      <p:bldP spid="47" grpId="0"/>
      <p:bldP spid="48" grpId="0"/>
      <p:bldP spid="5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占位符 25"/>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t="6848" b="6848"/>
          <a:stretch>
            <a:fillRect/>
          </a:stretch>
        </p:blipFill>
        <p:spPr/>
      </p:pic>
      <p:grpSp>
        <p:nvGrpSpPr>
          <p:cNvPr id="7" name="组合 6"/>
          <p:cNvGrpSpPr/>
          <p:nvPr/>
        </p:nvGrpSpPr>
        <p:grpSpPr>
          <a:xfrm>
            <a:off x="347627" y="263282"/>
            <a:ext cx="5066202" cy="800909"/>
            <a:chOff x="347627" y="360559"/>
            <a:chExt cx="5066202" cy="800909"/>
          </a:xfrm>
        </p:grpSpPr>
        <p:grpSp>
          <p:nvGrpSpPr>
            <p:cNvPr id="8" name="组合 7"/>
            <p:cNvGrpSpPr/>
            <p:nvPr/>
          </p:nvGrpSpPr>
          <p:grpSpPr>
            <a:xfrm>
              <a:off x="526527" y="360559"/>
              <a:ext cx="4887302" cy="800909"/>
              <a:chOff x="570069" y="287987"/>
              <a:chExt cx="4887302" cy="800909"/>
            </a:xfrm>
          </p:grpSpPr>
          <p:sp>
            <p:nvSpPr>
              <p:cNvPr id="11" name="文本框 10"/>
              <p:cNvSpPr txBox="1"/>
              <p:nvPr/>
            </p:nvSpPr>
            <p:spPr>
              <a:xfrm>
                <a:off x="570069" y="287987"/>
                <a:ext cx="3726157" cy="584775"/>
              </a:xfrm>
              <a:prstGeom prst="rect">
                <a:avLst/>
              </a:prstGeom>
              <a:noFill/>
            </p:spPr>
            <p:txBody>
              <a:bodyPr wrap="square" rtlCol="0">
                <a:spAutoFit/>
                <a:scene3d>
                  <a:camera prst="orthographicFront"/>
                  <a:lightRig rig="threePt" dir="t"/>
                </a:scene3d>
                <a:sp3d contourW="12700"/>
              </a:bodyPr>
              <a:lstStyle/>
              <a:p>
                <a:r>
                  <a:rPr lang="zh-CN" altLang="en-US" sz="3200" b="1" dirty="0">
                    <a:solidFill>
                      <a:srgbClr val="00B0F0"/>
                    </a:solidFill>
                    <a:latin typeface="+mj-ea"/>
                    <a:ea typeface="+mj-ea"/>
                  </a:rPr>
                  <a:t>标题文字添加此处</a:t>
                </a:r>
                <a:endParaRPr lang="zh-CN" altLang="en-US" sz="3200" b="1" dirty="0">
                  <a:solidFill>
                    <a:srgbClr val="00B0F0"/>
                  </a:solidFill>
                  <a:latin typeface="+mj-ea"/>
                  <a:ea typeface="+mj-ea"/>
                </a:endParaRPr>
              </a:p>
            </p:txBody>
          </p:sp>
          <p:sp>
            <p:nvSpPr>
              <p:cNvPr id="12" name="文本框 11"/>
              <p:cNvSpPr txBox="1"/>
              <p:nvPr/>
            </p:nvSpPr>
            <p:spPr>
              <a:xfrm>
                <a:off x="570069" y="781119"/>
                <a:ext cx="4887302" cy="307777"/>
              </a:xfrm>
              <a:prstGeom prst="rect">
                <a:avLst/>
              </a:prstGeom>
              <a:noFill/>
            </p:spPr>
            <p:txBody>
              <a:bodyPr wrap="square" rtlCol="0">
                <a:spAutoFit/>
                <a:scene3d>
                  <a:camera prst="orthographicFront"/>
                  <a:lightRig rig="threePt" dir="t"/>
                </a:scene3d>
                <a:sp3d contourW="12700"/>
              </a:bodyPr>
              <a:lstStyle/>
              <a:p>
                <a:r>
                  <a:rPr lang="en-US" altLang="zh-CN" sz="1400" dirty="0">
                    <a:solidFill>
                      <a:schemeClr val="bg1">
                        <a:lumMod val="50000"/>
                      </a:schemeClr>
                    </a:solidFill>
                    <a:ea typeface="+mj-ea"/>
                  </a:rPr>
                  <a:t>THIS TEMPLATE DESIGNED FOR FEI ER SHE JI</a:t>
                </a:r>
                <a:endParaRPr lang="en-US" altLang="zh-CN" sz="1400" dirty="0">
                  <a:solidFill>
                    <a:schemeClr val="bg1">
                      <a:lumMod val="50000"/>
                    </a:schemeClr>
                  </a:solidFill>
                  <a:ea typeface="+mj-ea"/>
                </a:endParaRPr>
              </a:p>
            </p:txBody>
          </p:sp>
        </p:grpSp>
        <p:sp>
          <p:nvSpPr>
            <p:cNvPr id="9" name="矩形 8"/>
            <p:cNvSpPr/>
            <p:nvPr/>
          </p:nvSpPr>
          <p:spPr>
            <a:xfrm>
              <a:off x="410077" y="461352"/>
              <a:ext cx="108000" cy="61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47627" y="461352"/>
              <a:ext cx="36000" cy="612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6885406" y="1786096"/>
            <a:ext cx="3922293" cy="1220554"/>
            <a:chOff x="6302884" y="1678126"/>
            <a:chExt cx="3922293" cy="1220554"/>
          </a:xfrm>
        </p:grpSpPr>
        <p:sp>
          <p:nvSpPr>
            <p:cNvPr id="14" name="矩形 13"/>
            <p:cNvSpPr/>
            <p:nvPr/>
          </p:nvSpPr>
          <p:spPr>
            <a:xfrm>
              <a:off x="6302884" y="2030750"/>
              <a:ext cx="3922293"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15" name="矩形 14"/>
            <p:cNvSpPr/>
            <p:nvPr/>
          </p:nvSpPr>
          <p:spPr>
            <a:xfrm>
              <a:off x="6302885"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16" name="组合 15"/>
          <p:cNvGrpSpPr/>
          <p:nvPr/>
        </p:nvGrpSpPr>
        <p:grpSpPr>
          <a:xfrm>
            <a:off x="6885406" y="3191748"/>
            <a:ext cx="3922293" cy="1220554"/>
            <a:chOff x="6302884" y="1678126"/>
            <a:chExt cx="3922293" cy="1220554"/>
          </a:xfrm>
        </p:grpSpPr>
        <p:sp>
          <p:nvSpPr>
            <p:cNvPr id="17" name="矩形 16"/>
            <p:cNvSpPr/>
            <p:nvPr/>
          </p:nvSpPr>
          <p:spPr>
            <a:xfrm>
              <a:off x="6302884" y="2030750"/>
              <a:ext cx="3922293"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18" name="矩形 17"/>
            <p:cNvSpPr/>
            <p:nvPr/>
          </p:nvSpPr>
          <p:spPr>
            <a:xfrm>
              <a:off x="6302885"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19" name="组合 18"/>
          <p:cNvGrpSpPr/>
          <p:nvPr/>
        </p:nvGrpSpPr>
        <p:grpSpPr>
          <a:xfrm>
            <a:off x="6885406" y="4597400"/>
            <a:ext cx="3922293" cy="1220554"/>
            <a:chOff x="6302884" y="1678126"/>
            <a:chExt cx="3922293" cy="1220554"/>
          </a:xfrm>
        </p:grpSpPr>
        <p:sp>
          <p:nvSpPr>
            <p:cNvPr id="20" name="矩形 19"/>
            <p:cNvSpPr/>
            <p:nvPr/>
          </p:nvSpPr>
          <p:spPr>
            <a:xfrm>
              <a:off x="6302884" y="2030750"/>
              <a:ext cx="3922293"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21" name="矩形 20"/>
            <p:cNvSpPr/>
            <p:nvPr/>
          </p:nvSpPr>
          <p:spPr>
            <a:xfrm>
              <a:off x="6302885"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sp>
        <p:nvSpPr>
          <p:cNvPr id="22" name="等腰三角形 21"/>
          <p:cNvSpPr/>
          <p:nvPr/>
        </p:nvSpPr>
        <p:spPr>
          <a:xfrm rot="5400000">
            <a:off x="6436870" y="1999397"/>
            <a:ext cx="343199" cy="295861"/>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6436870" y="3421841"/>
            <a:ext cx="343199" cy="295861"/>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5400000">
            <a:off x="6436870" y="4788482"/>
            <a:ext cx="343199" cy="295861"/>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Tm="400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500" fill="hold"/>
                                            <p:tgtEl>
                                              <p:spTgt spid="24"/>
                                            </p:tgtEl>
                                            <p:attrNameLst>
                                              <p:attrName>ppt_x</p:attrName>
                                            </p:attrNameLst>
                                          </p:cBhvr>
                                          <p:tavLst>
                                            <p:tav tm="0">
                                              <p:val>
                                                <p:strVal val="#ppt_x"/>
                                              </p:val>
                                            </p:tav>
                                            <p:tav tm="100000">
                                              <p:val>
                                                <p:strVal val="#ppt_x"/>
                                              </p:val>
                                            </p:tav>
                                          </p:tavLst>
                                        </p:anim>
                                        <p:anim calcmode="lin" valueType="num">
                                          <p:cBhvr additive="base">
                                            <p:cTn id="16" dur="500" fill="hold"/>
                                            <p:tgtEl>
                                              <p:spTgt spid="24"/>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1" fill="hold" nodeType="afterEffect" p14:presetBounceEnd="60000">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14:bounceEnd="60000">
                                          <p:cBhvr additive="base">
                                            <p:cTn id="20" dur="1000" fill="hold"/>
                                            <p:tgtEl>
                                              <p:spTgt spid="13"/>
                                            </p:tgtEl>
                                            <p:attrNameLst>
                                              <p:attrName>ppt_x</p:attrName>
                                            </p:attrNameLst>
                                          </p:cBhvr>
                                          <p:tavLst>
                                            <p:tav tm="0">
                                              <p:val>
                                                <p:strVal val="#ppt_x"/>
                                              </p:val>
                                            </p:tav>
                                            <p:tav tm="100000">
                                              <p:val>
                                                <p:strVal val="#ppt_x"/>
                                              </p:val>
                                            </p:tav>
                                          </p:tavLst>
                                        </p:anim>
                                        <p:anim calcmode="lin" valueType="num" p14:bounceEnd="60000">
                                          <p:cBhvr additive="base">
                                            <p:cTn id="21" dur="1000" fill="hold"/>
                                            <p:tgtEl>
                                              <p:spTgt spid="13"/>
                                            </p:tgtEl>
                                            <p:attrNameLst>
                                              <p:attrName>ppt_y</p:attrName>
                                            </p:attrNameLst>
                                          </p:cBhvr>
                                          <p:tavLst>
                                            <p:tav tm="0">
                                              <p:val>
                                                <p:strVal val="0-#ppt_h/2"/>
                                              </p:val>
                                            </p:tav>
                                            <p:tav tm="100000">
                                              <p:val>
                                                <p:strVal val="#ppt_y"/>
                                              </p:val>
                                            </p:tav>
                                          </p:tavLst>
                                        </p:anim>
                                      </p:childTnLst>
                                    </p:cTn>
                                  </p:par>
                                  <p:par>
                                    <p:cTn id="22" presetID="2" presetClass="entr" presetSubtype="1" fill="hold" nodeType="withEffect" p14:presetBounceEnd="60000">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14:bounceEnd="60000">
                                          <p:cBhvr additive="base">
                                            <p:cTn id="24" dur="1000" fill="hold"/>
                                            <p:tgtEl>
                                              <p:spTgt spid="16"/>
                                            </p:tgtEl>
                                            <p:attrNameLst>
                                              <p:attrName>ppt_x</p:attrName>
                                            </p:attrNameLst>
                                          </p:cBhvr>
                                          <p:tavLst>
                                            <p:tav tm="0">
                                              <p:val>
                                                <p:strVal val="#ppt_x"/>
                                              </p:val>
                                            </p:tav>
                                            <p:tav tm="100000">
                                              <p:val>
                                                <p:strVal val="#ppt_x"/>
                                              </p:val>
                                            </p:tav>
                                          </p:tavLst>
                                        </p:anim>
                                        <p:anim calcmode="lin" valueType="num" p14:bounceEnd="60000">
                                          <p:cBhvr additive="base">
                                            <p:cTn id="25" dur="1000" fill="hold"/>
                                            <p:tgtEl>
                                              <p:spTgt spid="16"/>
                                            </p:tgtEl>
                                            <p:attrNameLst>
                                              <p:attrName>ppt_y</p:attrName>
                                            </p:attrNameLst>
                                          </p:cBhvr>
                                          <p:tavLst>
                                            <p:tav tm="0">
                                              <p:val>
                                                <p:strVal val="0-#ppt_h/2"/>
                                              </p:val>
                                            </p:tav>
                                            <p:tav tm="100000">
                                              <p:val>
                                                <p:strVal val="#ppt_y"/>
                                              </p:val>
                                            </p:tav>
                                          </p:tavLst>
                                        </p:anim>
                                      </p:childTnLst>
                                    </p:cTn>
                                  </p:par>
                                  <p:par>
                                    <p:cTn id="26" presetID="2" presetClass="entr" presetSubtype="1" fill="hold" nodeType="withEffect" p14:presetBounceEnd="60000">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14:bounceEnd="60000">
                                          <p:cBhvr additive="base">
                                            <p:cTn id="28" dur="1000" fill="hold"/>
                                            <p:tgtEl>
                                              <p:spTgt spid="19"/>
                                            </p:tgtEl>
                                            <p:attrNameLst>
                                              <p:attrName>ppt_x</p:attrName>
                                            </p:attrNameLst>
                                          </p:cBhvr>
                                          <p:tavLst>
                                            <p:tav tm="0">
                                              <p:val>
                                                <p:strVal val="#ppt_x"/>
                                              </p:val>
                                            </p:tav>
                                            <p:tav tm="100000">
                                              <p:val>
                                                <p:strVal val="#ppt_x"/>
                                              </p:val>
                                            </p:tav>
                                          </p:tavLst>
                                        </p:anim>
                                        <p:anim calcmode="lin" valueType="num" p14:bounceEnd="60000">
                                          <p:cBhvr additive="base">
                                            <p:cTn id="29" dur="10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500" fill="hold"/>
                                            <p:tgtEl>
                                              <p:spTgt spid="24"/>
                                            </p:tgtEl>
                                            <p:attrNameLst>
                                              <p:attrName>ppt_x</p:attrName>
                                            </p:attrNameLst>
                                          </p:cBhvr>
                                          <p:tavLst>
                                            <p:tav tm="0">
                                              <p:val>
                                                <p:strVal val="#ppt_x"/>
                                              </p:val>
                                            </p:tav>
                                            <p:tav tm="100000">
                                              <p:val>
                                                <p:strVal val="#ppt_x"/>
                                              </p:val>
                                            </p:tav>
                                          </p:tavLst>
                                        </p:anim>
                                        <p:anim calcmode="lin" valueType="num">
                                          <p:cBhvr additive="base">
                                            <p:cTn id="16" dur="500" fill="hold"/>
                                            <p:tgtEl>
                                              <p:spTgt spid="24"/>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1"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1000" fill="hold"/>
                                            <p:tgtEl>
                                              <p:spTgt spid="13"/>
                                            </p:tgtEl>
                                            <p:attrNameLst>
                                              <p:attrName>ppt_x</p:attrName>
                                            </p:attrNameLst>
                                          </p:cBhvr>
                                          <p:tavLst>
                                            <p:tav tm="0">
                                              <p:val>
                                                <p:strVal val="#ppt_x"/>
                                              </p:val>
                                            </p:tav>
                                            <p:tav tm="100000">
                                              <p:val>
                                                <p:strVal val="#ppt_x"/>
                                              </p:val>
                                            </p:tav>
                                          </p:tavLst>
                                        </p:anim>
                                        <p:anim calcmode="lin" valueType="num">
                                          <p:cBhvr additive="base">
                                            <p:cTn id="21" dur="1000" fill="hold"/>
                                            <p:tgtEl>
                                              <p:spTgt spid="13"/>
                                            </p:tgtEl>
                                            <p:attrNameLst>
                                              <p:attrName>ppt_y</p:attrName>
                                            </p:attrNameLst>
                                          </p:cBhvr>
                                          <p:tavLst>
                                            <p:tav tm="0">
                                              <p:val>
                                                <p:strVal val="0-#ppt_h/2"/>
                                              </p:val>
                                            </p:tav>
                                            <p:tav tm="100000">
                                              <p:val>
                                                <p:strVal val="#ppt_y"/>
                                              </p:val>
                                            </p:tav>
                                          </p:tavLst>
                                        </p:anim>
                                      </p:childTnLst>
                                    </p:cTn>
                                  </p:par>
                                  <p:par>
                                    <p:cTn id="22" presetID="2" presetClass="entr" presetSubtype="1" fill="hold" nodeType="with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1000" fill="hold"/>
                                            <p:tgtEl>
                                              <p:spTgt spid="16"/>
                                            </p:tgtEl>
                                            <p:attrNameLst>
                                              <p:attrName>ppt_x</p:attrName>
                                            </p:attrNameLst>
                                          </p:cBhvr>
                                          <p:tavLst>
                                            <p:tav tm="0">
                                              <p:val>
                                                <p:strVal val="#ppt_x"/>
                                              </p:val>
                                            </p:tav>
                                            <p:tav tm="100000">
                                              <p:val>
                                                <p:strVal val="#ppt_x"/>
                                              </p:val>
                                            </p:tav>
                                          </p:tavLst>
                                        </p:anim>
                                        <p:anim calcmode="lin" valueType="num">
                                          <p:cBhvr additive="base">
                                            <p:cTn id="25" dur="1000" fill="hold"/>
                                            <p:tgtEl>
                                              <p:spTgt spid="16"/>
                                            </p:tgtEl>
                                            <p:attrNameLst>
                                              <p:attrName>ppt_y</p:attrName>
                                            </p:attrNameLst>
                                          </p:cBhvr>
                                          <p:tavLst>
                                            <p:tav tm="0">
                                              <p:val>
                                                <p:strVal val="0-#ppt_h/2"/>
                                              </p:val>
                                            </p:tav>
                                            <p:tav tm="100000">
                                              <p:val>
                                                <p:strVal val="#ppt_y"/>
                                              </p:val>
                                            </p:tav>
                                          </p:tavLst>
                                        </p:anim>
                                      </p:childTnLst>
                                    </p:cTn>
                                  </p:par>
                                  <p:par>
                                    <p:cTn id="26" presetID="2" presetClass="entr" presetSubtype="1" fill="hold" nodeType="with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1000" fill="hold"/>
                                            <p:tgtEl>
                                              <p:spTgt spid="19"/>
                                            </p:tgtEl>
                                            <p:attrNameLst>
                                              <p:attrName>ppt_x</p:attrName>
                                            </p:attrNameLst>
                                          </p:cBhvr>
                                          <p:tavLst>
                                            <p:tav tm="0">
                                              <p:val>
                                                <p:strVal val="#ppt_x"/>
                                              </p:val>
                                            </p:tav>
                                            <p:tav tm="100000">
                                              <p:val>
                                                <p:strVal val="#ppt_x"/>
                                              </p:val>
                                            </p:tav>
                                          </p:tavLst>
                                        </p:anim>
                                        <p:anim calcmode="lin" valueType="num">
                                          <p:cBhvr additive="base">
                                            <p:cTn id="29" dur="10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347627" y="263282"/>
            <a:ext cx="5066202" cy="800909"/>
            <a:chOff x="347627" y="360559"/>
            <a:chExt cx="5066202" cy="800909"/>
          </a:xfrm>
        </p:grpSpPr>
        <p:grpSp>
          <p:nvGrpSpPr>
            <p:cNvPr id="29" name="组合 28"/>
            <p:cNvGrpSpPr/>
            <p:nvPr/>
          </p:nvGrpSpPr>
          <p:grpSpPr>
            <a:xfrm>
              <a:off x="526527" y="360559"/>
              <a:ext cx="4887302" cy="800909"/>
              <a:chOff x="570069" y="287987"/>
              <a:chExt cx="4887302" cy="800909"/>
            </a:xfrm>
          </p:grpSpPr>
          <p:sp>
            <p:nvSpPr>
              <p:cNvPr id="32" name="文本框 31"/>
              <p:cNvSpPr txBox="1"/>
              <p:nvPr/>
            </p:nvSpPr>
            <p:spPr>
              <a:xfrm>
                <a:off x="570069" y="287987"/>
                <a:ext cx="3726157" cy="584775"/>
              </a:xfrm>
              <a:prstGeom prst="rect">
                <a:avLst/>
              </a:prstGeom>
              <a:noFill/>
            </p:spPr>
            <p:txBody>
              <a:bodyPr wrap="square" rtlCol="0">
                <a:spAutoFit/>
                <a:scene3d>
                  <a:camera prst="orthographicFront"/>
                  <a:lightRig rig="threePt" dir="t"/>
                </a:scene3d>
                <a:sp3d contourW="12700"/>
              </a:bodyPr>
              <a:lstStyle/>
              <a:p>
                <a:r>
                  <a:rPr lang="zh-CN" altLang="en-US" sz="3200" b="1" dirty="0">
                    <a:solidFill>
                      <a:srgbClr val="00B0F0"/>
                    </a:solidFill>
                    <a:latin typeface="+mj-ea"/>
                    <a:ea typeface="+mj-ea"/>
                  </a:rPr>
                  <a:t>标题文字添加此处</a:t>
                </a:r>
                <a:endParaRPr lang="zh-CN" altLang="en-US" sz="3200" b="1" dirty="0">
                  <a:solidFill>
                    <a:srgbClr val="00B0F0"/>
                  </a:solidFill>
                  <a:latin typeface="+mj-ea"/>
                  <a:ea typeface="+mj-ea"/>
                </a:endParaRPr>
              </a:p>
            </p:txBody>
          </p:sp>
          <p:sp>
            <p:nvSpPr>
              <p:cNvPr id="33" name="文本框 32"/>
              <p:cNvSpPr txBox="1"/>
              <p:nvPr/>
            </p:nvSpPr>
            <p:spPr>
              <a:xfrm>
                <a:off x="570069" y="781119"/>
                <a:ext cx="4887302" cy="307777"/>
              </a:xfrm>
              <a:prstGeom prst="rect">
                <a:avLst/>
              </a:prstGeom>
              <a:noFill/>
            </p:spPr>
            <p:txBody>
              <a:bodyPr wrap="square" rtlCol="0">
                <a:spAutoFit/>
                <a:scene3d>
                  <a:camera prst="orthographicFront"/>
                  <a:lightRig rig="threePt" dir="t"/>
                </a:scene3d>
                <a:sp3d contourW="12700"/>
              </a:bodyPr>
              <a:lstStyle/>
              <a:p>
                <a:r>
                  <a:rPr lang="en-US" altLang="zh-CN" sz="1400" dirty="0">
                    <a:solidFill>
                      <a:schemeClr val="bg1">
                        <a:lumMod val="50000"/>
                      </a:schemeClr>
                    </a:solidFill>
                    <a:ea typeface="+mj-ea"/>
                  </a:rPr>
                  <a:t>THIS TEMPLATE DESIGNED FOR FEI ER SHE JI</a:t>
                </a:r>
                <a:endParaRPr lang="en-US" altLang="zh-CN" sz="1400" dirty="0">
                  <a:solidFill>
                    <a:schemeClr val="bg1">
                      <a:lumMod val="50000"/>
                    </a:schemeClr>
                  </a:solidFill>
                  <a:ea typeface="+mj-ea"/>
                </a:endParaRPr>
              </a:p>
            </p:txBody>
          </p:sp>
        </p:grpSp>
        <p:sp>
          <p:nvSpPr>
            <p:cNvPr id="30" name="矩形 29"/>
            <p:cNvSpPr/>
            <p:nvPr/>
          </p:nvSpPr>
          <p:spPr>
            <a:xfrm>
              <a:off x="410077" y="461352"/>
              <a:ext cx="108000" cy="61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347627" y="461352"/>
              <a:ext cx="36000" cy="612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5" name="图片占位符 44"/>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l="11670" r="11670"/>
          <a:stretch>
            <a:fillRect/>
          </a:stretch>
        </p:blipFill>
        <p:spPr/>
      </p:pic>
      <p:pic>
        <p:nvPicPr>
          <p:cNvPr id="47" name="图片占位符 46"/>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11694" r="11694"/>
          <a:stretch>
            <a:fillRect/>
          </a:stretch>
        </p:blipFill>
        <p:spPr/>
      </p:pic>
      <p:pic>
        <p:nvPicPr>
          <p:cNvPr id="49" name="图片占位符 48"/>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l="11773" r="11773"/>
          <a:stretch>
            <a:fillRect/>
          </a:stretch>
        </p:blipFill>
        <p:spPr/>
      </p:pic>
      <p:grpSp>
        <p:nvGrpSpPr>
          <p:cNvPr id="2" name="组合 1"/>
          <p:cNvGrpSpPr/>
          <p:nvPr/>
        </p:nvGrpSpPr>
        <p:grpSpPr>
          <a:xfrm>
            <a:off x="1331116" y="3780806"/>
            <a:ext cx="2556212" cy="2299987"/>
            <a:chOff x="1331116" y="3780806"/>
            <a:chExt cx="2556212" cy="2299987"/>
          </a:xfrm>
        </p:grpSpPr>
        <p:sp>
          <p:nvSpPr>
            <p:cNvPr id="21" name="矩形 20"/>
            <p:cNvSpPr/>
            <p:nvPr/>
          </p:nvSpPr>
          <p:spPr>
            <a:xfrm>
              <a:off x="1331117" y="3781369"/>
              <a:ext cx="2556211" cy="55760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sz="1200" b="1" dirty="0"/>
            </a:p>
          </p:txBody>
        </p:sp>
        <p:sp>
          <p:nvSpPr>
            <p:cNvPr id="22" name="矩形 21"/>
            <p:cNvSpPr/>
            <p:nvPr/>
          </p:nvSpPr>
          <p:spPr>
            <a:xfrm>
              <a:off x="1331117" y="3780806"/>
              <a:ext cx="2556211" cy="2093777"/>
            </a:xfrm>
            <a:prstGeom prst="rect">
              <a:avLst/>
            </a:prstGeom>
            <a:noFill/>
            <a:ln w="3175">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3" name="任意多边形 5"/>
            <p:cNvSpPr/>
            <p:nvPr/>
          </p:nvSpPr>
          <p:spPr bwMode="auto">
            <a:xfrm>
              <a:off x="3114833" y="5666138"/>
              <a:ext cx="435869" cy="414655"/>
            </a:xfrm>
            <a:custGeom>
              <a:avLst/>
              <a:gdLst>
                <a:gd name="T0" fmla="*/ 0 w 452"/>
                <a:gd name="T1" fmla="*/ 0 h 430"/>
                <a:gd name="T2" fmla="*/ 452 w 452"/>
                <a:gd name="T3" fmla="*/ 0 h 430"/>
                <a:gd name="T4" fmla="*/ 452 w 452"/>
                <a:gd name="T5" fmla="*/ 430 h 430"/>
                <a:gd name="T6" fmla="*/ 0 w 452"/>
                <a:gd name="T7" fmla="*/ 430 h 430"/>
                <a:gd name="T8" fmla="*/ 0 w 452"/>
                <a:gd name="T9" fmla="*/ 0 h 430"/>
                <a:gd name="T10" fmla="*/ 0 w 452"/>
                <a:gd name="T11" fmla="*/ 0 h 430"/>
              </a:gdLst>
              <a:ahLst/>
              <a:cxnLst>
                <a:cxn ang="0">
                  <a:pos x="T0" y="T1"/>
                </a:cxn>
                <a:cxn ang="0">
                  <a:pos x="T2" y="T3"/>
                </a:cxn>
                <a:cxn ang="0">
                  <a:pos x="T4" y="T5"/>
                </a:cxn>
                <a:cxn ang="0">
                  <a:pos x="T6" y="T7"/>
                </a:cxn>
                <a:cxn ang="0">
                  <a:pos x="T8" y="T9"/>
                </a:cxn>
                <a:cxn ang="0">
                  <a:pos x="T10" y="T11"/>
                </a:cxn>
              </a:cxnLst>
              <a:rect l="0" t="0" r="r" b="b"/>
              <a:pathLst>
                <a:path w="452" h="430">
                  <a:moveTo>
                    <a:pt x="0" y="0"/>
                  </a:moveTo>
                  <a:lnTo>
                    <a:pt x="452" y="0"/>
                  </a:lnTo>
                  <a:lnTo>
                    <a:pt x="452" y="430"/>
                  </a:lnTo>
                  <a:lnTo>
                    <a:pt x="0" y="430"/>
                  </a:lnTo>
                  <a:lnTo>
                    <a:pt x="0" y="0"/>
                  </a:lnTo>
                  <a:lnTo>
                    <a:pt x="0" y="0"/>
                  </a:lnTo>
                  <a:close/>
                </a:path>
              </a:pathLst>
            </a:custGeom>
            <a:solidFill>
              <a:schemeClr val="accent1"/>
            </a:solidFill>
            <a:ln>
              <a:noFill/>
            </a:ln>
          </p:spPr>
          <p:txBody>
            <a:bodyPr anchor="ctr"/>
            <a:lstStyle/>
            <a:p>
              <a:pPr algn="ctr"/>
            </a:p>
          </p:txBody>
        </p:sp>
        <p:sp>
          <p:nvSpPr>
            <p:cNvPr id="24" name="文本框 6"/>
            <p:cNvSpPr txBox="1"/>
            <p:nvPr/>
          </p:nvSpPr>
          <p:spPr>
            <a:xfrm>
              <a:off x="1331117" y="3781368"/>
              <a:ext cx="2556211" cy="557607"/>
            </a:xfrm>
            <a:prstGeom prst="rect">
              <a:avLst/>
            </a:prstGeom>
          </p:spPr>
          <p:txBody>
            <a:bodyPr anchor="ctr"/>
            <a:lstStyle/>
            <a:p>
              <a:pPr algn="ctr"/>
            </a:p>
          </p:txBody>
        </p:sp>
        <p:sp>
          <p:nvSpPr>
            <p:cNvPr id="25" name="文本框 7"/>
            <p:cNvSpPr txBox="1"/>
            <p:nvPr/>
          </p:nvSpPr>
          <p:spPr>
            <a:xfrm>
              <a:off x="3114833" y="5666138"/>
              <a:ext cx="436711" cy="414655"/>
            </a:xfrm>
            <a:prstGeom prst="rect">
              <a:avLst/>
            </a:prstGeom>
          </p:spPr>
          <p:txBody>
            <a:bodyPr wrap="none" anchor="ctr">
              <a:normAutofit/>
            </a:bodyPr>
            <a:lstStyle/>
            <a:p>
              <a:pPr marL="0" indent="0" algn="ctr">
                <a:buNone/>
              </a:pPr>
              <a:r>
                <a:rPr lang="en-US" sz="1400">
                  <a:solidFill>
                    <a:schemeClr val="bg1"/>
                  </a:solidFill>
                </a:rPr>
                <a:t>1</a:t>
              </a:r>
              <a:endParaRPr lang="en-US" sz="1400">
                <a:solidFill>
                  <a:schemeClr val="bg1"/>
                </a:solidFill>
              </a:endParaRPr>
            </a:p>
          </p:txBody>
        </p:sp>
        <p:sp>
          <p:nvSpPr>
            <p:cNvPr id="38" name="矩形 37"/>
            <p:cNvSpPr/>
            <p:nvPr/>
          </p:nvSpPr>
          <p:spPr>
            <a:xfrm>
              <a:off x="1477200" y="4453170"/>
              <a:ext cx="2410127" cy="1126462"/>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39" name="矩形 38"/>
            <p:cNvSpPr/>
            <p:nvPr/>
          </p:nvSpPr>
          <p:spPr>
            <a:xfrm>
              <a:off x="1331116" y="3860054"/>
              <a:ext cx="2556211"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endParaRPr lang="zh-CN" altLang="en-US" b="1" dirty="0">
                <a:solidFill>
                  <a:schemeClr val="bg1"/>
                </a:solidFill>
              </a:endParaRPr>
            </a:p>
          </p:txBody>
        </p:sp>
      </p:grpSp>
      <p:grpSp>
        <p:nvGrpSpPr>
          <p:cNvPr id="3" name="组合 2"/>
          <p:cNvGrpSpPr/>
          <p:nvPr/>
        </p:nvGrpSpPr>
        <p:grpSpPr>
          <a:xfrm>
            <a:off x="4817892" y="3780247"/>
            <a:ext cx="2556213" cy="2301104"/>
            <a:chOff x="4817892" y="3780247"/>
            <a:chExt cx="2556213" cy="2301104"/>
          </a:xfrm>
        </p:grpSpPr>
        <p:sp>
          <p:nvSpPr>
            <p:cNvPr id="14" name="矩形 13"/>
            <p:cNvSpPr/>
            <p:nvPr/>
          </p:nvSpPr>
          <p:spPr>
            <a:xfrm>
              <a:off x="4817894" y="3780810"/>
              <a:ext cx="2556211" cy="55760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sz="1200" b="1" dirty="0"/>
            </a:p>
          </p:txBody>
        </p:sp>
        <p:sp>
          <p:nvSpPr>
            <p:cNvPr id="15" name="矩形 14"/>
            <p:cNvSpPr/>
            <p:nvPr/>
          </p:nvSpPr>
          <p:spPr>
            <a:xfrm>
              <a:off x="4817894" y="3780247"/>
              <a:ext cx="2556211" cy="2093776"/>
            </a:xfrm>
            <a:prstGeom prst="rect">
              <a:avLst/>
            </a:prstGeom>
            <a:noFill/>
            <a:ln w="3175">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6" name="任意多边形 12"/>
            <p:cNvSpPr/>
            <p:nvPr/>
          </p:nvSpPr>
          <p:spPr bwMode="auto">
            <a:xfrm>
              <a:off x="6610404" y="5666696"/>
              <a:ext cx="435869" cy="414655"/>
            </a:xfrm>
            <a:custGeom>
              <a:avLst/>
              <a:gdLst>
                <a:gd name="T0" fmla="*/ 0 w 452"/>
                <a:gd name="T1" fmla="*/ 0 h 430"/>
                <a:gd name="T2" fmla="*/ 452 w 452"/>
                <a:gd name="T3" fmla="*/ 0 h 430"/>
                <a:gd name="T4" fmla="*/ 452 w 452"/>
                <a:gd name="T5" fmla="*/ 430 h 430"/>
                <a:gd name="T6" fmla="*/ 0 w 452"/>
                <a:gd name="T7" fmla="*/ 430 h 430"/>
                <a:gd name="T8" fmla="*/ 0 w 452"/>
                <a:gd name="T9" fmla="*/ 0 h 430"/>
                <a:gd name="T10" fmla="*/ 0 w 452"/>
                <a:gd name="T11" fmla="*/ 0 h 430"/>
              </a:gdLst>
              <a:ahLst/>
              <a:cxnLst>
                <a:cxn ang="0">
                  <a:pos x="T0" y="T1"/>
                </a:cxn>
                <a:cxn ang="0">
                  <a:pos x="T2" y="T3"/>
                </a:cxn>
                <a:cxn ang="0">
                  <a:pos x="T4" y="T5"/>
                </a:cxn>
                <a:cxn ang="0">
                  <a:pos x="T6" y="T7"/>
                </a:cxn>
                <a:cxn ang="0">
                  <a:pos x="T8" y="T9"/>
                </a:cxn>
                <a:cxn ang="0">
                  <a:pos x="T10" y="T11"/>
                </a:cxn>
              </a:cxnLst>
              <a:rect l="0" t="0" r="r" b="b"/>
              <a:pathLst>
                <a:path w="452" h="430">
                  <a:moveTo>
                    <a:pt x="0" y="0"/>
                  </a:moveTo>
                  <a:lnTo>
                    <a:pt x="452" y="0"/>
                  </a:lnTo>
                  <a:lnTo>
                    <a:pt x="452" y="430"/>
                  </a:lnTo>
                  <a:lnTo>
                    <a:pt x="0" y="430"/>
                  </a:lnTo>
                  <a:lnTo>
                    <a:pt x="0" y="0"/>
                  </a:lnTo>
                  <a:lnTo>
                    <a:pt x="0" y="0"/>
                  </a:lnTo>
                  <a:close/>
                </a:path>
              </a:pathLst>
            </a:custGeom>
            <a:solidFill>
              <a:schemeClr val="accent2"/>
            </a:solidFill>
            <a:ln>
              <a:noFill/>
            </a:ln>
          </p:spPr>
          <p:txBody>
            <a:bodyPr anchor="ctr"/>
            <a:lstStyle/>
            <a:p>
              <a:pPr algn="ctr"/>
            </a:p>
          </p:txBody>
        </p:sp>
        <p:sp>
          <p:nvSpPr>
            <p:cNvPr id="17" name="文本框 13"/>
            <p:cNvSpPr txBox="1"/>
            <p:nvPr/>
          </p:nvSpPr>
          <p:spPr>
            <a:xfrm>
              <a:off x="4817894" y="3780810"/>
              <a:ext cx="2556211" cy="557607"/>
            </a:xfrm>
            <a:prstGeom prst="rect">
              <a:avLst/>
            </a:prstGeom>
          </p:spPr>
          <p:txBody>
            <a:bodyPr anchor="ctr"/>
            <a:lstStyle/>
            <a:p>
              <a:pPr algn="ctr"/>
            </a:p>
          </p:txBody>
        </p:sp>
        <p:sp>
          <p:nvSpPr>
            <p:cNvPr id="18" name="文本框 14"/>
            <p:cNvSpPr txBox="1"/>
            <p:nvPr/>
          </p:nvSpPr>
          <p:spPr>
            <a:xfrm>
              <a:off x="6610404" y="5666696"/>
              <a:ext cx="436711" cy="414655"/>
            </a:xfrm>
            <a:prstGeom prst="rect">
              <a:avLst/>
            </a:prstGeom>
          </p:spPr>
          <p:txBody>
            <a:bodyPr wrap="none" anchor="ctr">
              <a:normAutofit/>
            </a:bodyPr>
            <a:lstStyle/>
            <a:p>
              <a:pPr marL="0" indent="0" algn="ctr">
                <a:buNone/>
              </a:pPr>
              <a:r>
                <a:rPr lang="en-US" sz="1400">
                  <a:solidFill>
                    <a:schemeClr val="bg1"/>
                  </a:solidFill>
                </a:rPr>
                <a:t>2</a:t>
              </a:r>
              <a:endParaRPr lang="en-US" sz="1400">
                <a:solidFill>
                  <a:schemeClr val="bg1"/>
                </a:solidFill>
              </a:endParaRPr>
            </a:p>
          </p:txBody>
        </p:sp>
        <p:sp>
          <p:nvSpPr>
            <p:cNvPr id="40" name="矩形 39"/>
            <p:cNvSpPr/>
            <p:nvPr/>
          </p:nvSpPr>
          <p:spPr>
            <a:xfrm>
              <a:off x="4817892" y="3860054"/>
              <a:ext cx="2556211"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endParaRPr lang="zh-CN" altLang="en-US" b="1" dirty="0">
                <a:solidFill>
                  <a:schemeClr val="bg1"/>
                </a:solidFill>
              </a:endParaRPr>
            </a:p>
          </p:txBody>
        </p:sp>
        <p:sp>
          <p:nvSpPr>
            <p:cNvPr id="42" name="矩形 41"/>
            <p:cNvSpPr/>
            <p:nvPr/>
          </p:nvSpPr>
          <p:spPr>
            <a:xfrm>
              <a:off x="4963976" y="4453170"/>
              <a:ext cx="2410127" cy="1126462"/>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grpSp>
      <p:grpSp>
        <p:nvGrpSpPr>
          <p:cNvPr id="4" name="组合 3"/>
          <p:cNvGrpSpPr/>
          <p:nvPr/>
        </p:nvGrpSpPr>
        <p:grpSpPr>
          <a:xfrm>
            <a:off x="8304667" y="3780806"/>
            <a:ext cx="2556216" cy="2299987"/>
            <a:chOff x="8304667" y="3780806"/>
            <a:chExt cx="2556216" cy="2299987"/>
          </a:xfrm>
        </p:grpSpPr>
        <p:sp>
          <p:nvSpPr>
            <p:cNvPr id="7" name="矩形 6"/>
            <p:cNvSpPr/>
            <p:nvPr/>
          </p:nvSpPr>
          <p:spPr>
            <a:xfrm>
              <a:off x="8304672" y="3781369"/>
              <a:ext cx="2556211" cy="5576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sz="1200" b="1" dirty="0"/>
            </a:p>
          </p:txBody>
        </p:sp>
        <p:sp>
          <p:nvSpPr>
            <p:cNvPr id="8" name="矩形 7"/>
            <p:cNvSpPr/>
            <p:nvPr/>
          </p:nvSpPr>
          <p:spPr>
            <a:xfrm>
              <a:off x="8304672" y="3780806"/>
              <a:ext cx="2556211" cy="2093777"/>
            </a:xfrm>
            <a:prstGeom prst="rect">
              <a:avLst/>
            </a:prstGeom>
            <a:noFill/>
            <a:ln w="3175">
              <a:solidFill>
                <a:schemeClr val="accent3"/>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9" name="任意多边形 19"/>
            <p:cNvSpPr/>
            <p:nvPr/>
          </p:nvSpPr>
          <p:spPr bwMode="auto">
            <a:xfrm>
              <a:off x="10101902" y="5666138"/>
              <a:ext cx="435869" cy="414655"/>
            </a:xfrm>
            <a:custGeom>
              <a:avLst/>
              <a:gdLst>
                <a:gd name="T0" fmla="*/ 0 w 452"/>
                <a:gd name="T1" fmla="*/ 0 h 430"/>
                <a:gd name="T2" fmla="*/ 452 w 452"/>
                <a:gd name="T3" fmla="*/ 0 h 430"/>
                <a:gd name="T4" fmla="*/ 452 w 452"/>
                <a:gd name="T5" fmla="*/ 430 h 430"/>
                <a:gd name="T6" fmla="*/ 0 w 452"/>
                <a:gd name="T7" fmla="*/ 430 h 430"/>
                <a:gd name="T8" fmla="*/ 0 w 452"/>
                <a:gd name="T9" fmla="*/ 0 h 430"/>
                <a:gd name="T10" fmla="*/ 0 w 452"/>
                <a:gd name="T11" fmla="*/ 0 h 430"/>
              </a:gdLst>
              <a:ahLst/>
              <a:cxnLst>
                <a:cxn ang="0">
                  <a:pos x="T0" y="T1"/>
                </a:cxn>
                <a:cxn ang="0">
                  <a:pos x="T2" y="T3"/>
                </a:cxn>
                <a:cxn ang="0">
                  <a:pos x="T4" y="T5"/>
                </a:cxn>
                <a:cxn ang="0">
                  <a:pos x="T6" y="T7"/>
                </a:cxn>
                <a:cxn ang="0">
                  <a:pos x="T8" y="T9"/>
                </a:cxn>
                <a:cxn ang="0">
                  <a:pos x="T10" y="T11"/>
                </a:cxn>
              </a:cxnLst>
              <a:rect l="0" t="0" r="r" b="b"/>
              <a:pathLst>
                <a:path w="452" h="430">
                  <a:moveTo>
                    <a:pt x="0" y="0"/>
                  </a:moveTo>
                  <a:lnTo>
                    <a:pt x="452" y="0"/>
                  </a:lnTo>
                  <a:lnTo>
                    <a:pt x="452" y="430"/>
                  </a:lnTo>
                  <a:lnTo>
                    <a:pt x="0" y="430"/>
                  </a:lnTo>
                  <a:lnTo>
                    <a:pt x="0" y="0"/>
                  </a:lnTo>
                  <a:lnTo>
                    <a:pt x="0" y="0"/>
                  </a:lnTo>
                  <a:close/>
                </a:path>
              </a:pathLst>
            </a:custGeom>
            <a:solidFill>
              <a:schemeClr val="accent3"/>
            </a:solidFill>
            <a:ln>
              <a:noFill/>
            </a:ln>
          </p:spPr>
          <p:txBody>
            <a:bodyPr anchor="ctr"/>
            <a:lstStyle/>
            <a:p>
              <a:pPr algn="ctr"/>
            </a:p>
          </p:txBody>
        </p:sp>
        <p:sp>
          <p:nvSpPr>
            <p:cNvPr id="10" name="文本框 20"/>
            <p:cNvSpPr txBox="1"/>
            <p:nvPr/>
          </p:nvSpPr>
          <p:spPr>
            <a:xfrm>
              <a:off x="8304672" y="3781368"/>
              <a:ext cx="2556211" cy="557607"/>
            </a:xfrm>
            <a:prstGeom prst="rect">
              <a:avLst/>
            </a:prstGeom>
          </p:spPr>
          <p:txBody>
            <a:bodyPr anchor="ctr"/>
            <a:lstStyle/>
            <a:p>
              <a:pPr algn="ctr"/>
            </a:p>
          </p:txBody>
        </p:sp>
        <p:sp>
          <p:nvSpPr>
            <p:cNvPr id="11" name="文本框 21"/>
            <p:cNvSpPr txBox="1"/>
            <p:nvPr/>
          </p:nvSpPr>
          <p:spPr>
            <a:xfrm>
              <a:off x="10101902" y="5666138"/>
              <a:ext cx="436711" cy="414655"/>
            </a:xfrm>
            <a:prstGeom prst="rect">
              <a:avLst/>
            </a:prstGeom>
          </p:spPr>
          <p:txBody>
            <a:bodyPr wrap="none" anchor="ctr">
              <a:normAutofit/>
            </a:bodyPr>
            <a:lstStyle/>
            <a:p>
              <a:pPr marL="0" indent="0" algn="ctr">
                <a:buNone/>
              </a:pPr>
              <a:r>
                <a:rPr lang="en-US" sz="1400">
                  <a:solidFill>
                    <a:schemeClr val="bg1"/>
                  </a:solidFill>
                </a:rPr>
                <a:t>3</a:t>
              </a:r>
              <a:endParaRPr lang="en-US" sz="1400">
                <a:solidFill>
                  <a:schemeClr val="bg1"/>
                </a:solidFill>
              </a:endParaRPr>
            </a:p>
          </p:txBody>
        </p:sp>
        <p:sp>
          <p:nvSpPr>
            <p:cNvPr id="41" name="矩形 40"/>
            <p:cNvSpPr/>
            <p:nvPr/>
          </p:nvSpPr>
          <p:spPr>
            <a:xfrm>
              <a:off x="8304667" y="3860054"/>
              <a:ext cx="2556211"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endParaRPr lang="zh-CN" altLang="en-US" b="1" dirty="0">
                <a:solidFill>
                  <a:schemeClr val="bg1"/>
                </a:solidFill>
              </a:endParaRPr>
            </a:p>
          </p:txBody>
        </p:sp>
        <p:sp>
          <p:nvSpPr>
            <p:cNvPr id="43" name="矩形 42"/>
            <p:cNvSpPr/>
            <p:nvPr/>
          </p:nvSpPr>
          <p:spPr>
            <a:xfrm>
              <a:off x="8450756" y="4453170"/>
              <a:ext cx="2410127" cy="1126462"/>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grpSp>
    </p:spTree>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fltVal val="0"/>
                                          </p:val>
                                        </p:tav>
                                        <p:tav tm="100000">
                                          <p:val>
                                            <p:strVal val="#ppt_w"/>
                                          </p:val>
                                        </p:tav>
                                      </p:tavLst>
                                    </p:anim>
                                    <p:anim calcmode="lin" valueType="num">
                                      <p:cBhvr>
                                        <p:cTn id="8" dur="500" fill="hold"/>
                                        <p:tgtEl>
                                          <p:spTgt spid="45"/>
                                        </p:tgtEl>
                                        <p:attrNameLst>
                                          <p:attrName>ppt_h</p:attrName>
                                        </p:attrNameLst>
                                      </p:cBhvr>
                                      <p:tavLst>
                                        <p:tav tm="0">
                                          <p:val>
                                            <p:fltVal val="0"/>
                                          </p:val>
                                        </p:tav>
                                        <p:tav tm="100000">
                                          <p:val>
                                            <p:strVal val="#ppt_h"/>
                                          </p:val>
                                        </p:tav>
                                      </p:tavLst>
                                    </p:anim>
                                    <p:animEffect transition="in" filter="fade">
                                      <p:cBhvr>
                                        <p:cTn id="9" dur="500"/>
                                        <p:tgtEl>
                                          <p:spTgt spid="4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500" fill="hold"/>
                                        <p:tgtEl>
                                          <p:spTgt spid="47"/>
                                        </p:tgtEl>
                                        <p:attrNameLst>
                                          <p:attrName>ppt_w</p:attrName>
                                        </p:attrNameLst>
                                      </p:cBhvr>
                                      <p:tavLst>
                                        <p:tav tm="0">
                                          <p:val>
                                            <p:fltVal val="0"/>
                                          </p:val>
                                        </p:tav>
                                        <p:tav tm="100000">
                                          <p:val>
                                            <p:strVal val="#ppt_w"/>
                                          </p:val>
                                        </p:tav>
                                      </p:tavLst>
                                    </p:anim>
                                    <p:anim calcmode="lin" valueType="num">
                                      <p:cBhvr>
                                        <p:cTn id="14" dur="500" fill="hold"/>
                                        <p:tgtEl>
                                          <p:spTgt spid="47"/>
                                        </p:tgtEl>
                                        <p:attrNameLst>
                                          <p:attrName>ppt_h</p:attrName>
                                        </p:attrNameLst>
                                      </p:cBhvr>
                                      <p:tavLst>
                                        <p:tav tm="0">
                                          <p:val>
                                            <p:fltVal val="0"/>
                                          </p:val>
                                        </p:tav>
                                        <p:tav tm="100000">
                                          <p:val>
                                            <p:strVal val="#ppt_h"/>
                                          </p:val>
                                        </p:tav>
                                      </p:tavLst>
                                    </p:anim>
                                    <p:animEffect transition="in" filter="fade">
                                      <p:cBhvr>
                                        <p:cTn id="15" dur="500"/>
                                        <p:tgtEl>
                                          <p:spTgt spid="47"/>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p:cTn id="19" dur="500" fill="hold"/>
                                        <p:tgtEl>
                                          <p:spTgt spid="49"/>
                                        </p:tgtEl>
                                        <p:attrNameLst>
                                          <p:attrName>ppt_w</p:attrName>
                                        </p:attrNameLst>
                                      </p:cBhvr>
                                      <p:tavLst>
                                        <p:tav tm="0">
                                          <p:val>
                                            <p:fltVal val="0"/>
                                          </p:val>
                                        </p:tav>
                                        <p:tav tm="100000">
                                          <p:val>
                                            <p:strVal val="#ppt_w"/>
                                          </p:val>
                                        </p:tav>
                                      </p:tavLst>
                                    </p:anim>
                                    <p:anim calcmode="lin" valueType="num">
                                      <p:cBhvr>
                                        <p:cTn id="20" dur="500" fill="hold"/>
                                        <p:tgtEl>
                                          <p:spTgt spid="49"/>
                                        </p:tgtEl>
                                        <p:attrNameLst>
                                          <p:attrName>ppt_h</p:attrName>
                                        </p:attrNameLst>
                                      </p:cBhvr>
                                      <p:tavLst>
                                        <p:tav tm="0">
                                          <p:val>
                                            <p:fltVal val="0"/>
                                          </p:val>
                                        </p:tav>
                                        <p:tav tm="100000">
                                          <p:val>
                                            <p:strVal val="#ppt_h"/>
                                          </p:val>
                                        </p:tav>
                                      </p:tavLst>
                                    </p:anim>
                                    <p:animEffect transition="in" filter="fade">
                                      <p:cBhvr>
                                        <p:cTn id="21" dur="500"/>
                                        <p:tgtEl>
                                          <p:spTgt spid="49"/>
                                        </p:tgtEl>
                                      </p:cBhvr>
                                    </p:animEffect>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1000"/>
                                        <p:tgtEl>
                                          <p:spTgt spid="2"/>
                                        </p:tgtEl>
                                      </p:cBhvr>
                                    </p:animEffect>
                                    <p:anim calcmode="lin" valueType="num">
                                      <p:cBhvr>
                                        <p:cTn id="26" dur="1000" fill="hold"/>
                                        <p:tgtEl>
                                          <p:spTgt spid="2"/>
                                        </p:tgtEl>
                                        <p:attrNameLst>
                                          <p:attrName>ppt_x</p:attrName>
                                        </p:attrNameLst>
                                      </p:cBhvr>
                                      <p:tavLst>
                                        <p:tav tm="0">
                                          <p:val>
                                            <p:strVal val="#ppt_x"/>
                                          </p:val>
                                        </p:tav>
                                        <p:tav tm="100000">
                                          <p:val>
                                            <p:strVal val="#ppt_x"/>
                                          </p:val>
                                        </p:tav>
                                      </p:tavLst>
                                    </p:anim>
                                    <p:anim calcmode="lin" valueType="num">
                                      <p:cBhvr>
                                        <p:cTn id="27" dur="1000" fill="hold"/>
                                        <p:tgtEl>
                                          <p:spTgt spid="2"/>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1000"/>
                                        <p:tgtEl>
                                          <p:spTgt spid="3"/>
                                        </p:tgtEl>
                                      </p:cBhvr>
                                    </p:animEffect>
                                    <p:anim calcmode="lin" valueType="num">
                                      <p:cBhvr>
                                        <p:cTn id="31" dur="1000" fill="hold"/>
                                        <p:tgtEl>
                                          <p:spTgt spid="3"/>
                                        </p:tgtEl>
                                        <p:attrNameLst>
                                          <p:attrName>ppt_x</p:attrName>
                                        </p:attrNameLst>
                                      </p:cBhvr>
                                      <p:tavLst>
                                        <p:tav tm="0">
                                          <p:val>
                                            <p:strVal val="#ppt_x"/>
                                          </p:val>
                                        </p:tav>
                                        <p:tav tm="100000">
                                          <p:val>
                                            <p:strVal val="#ppt_x"/>
                                          </p:val>
                                        </p:tav>
                                      </p:tavLst>
                                    </p:anim>
                                    <p:anim calcmode="lin" valueType="num">
                                      <p:cBhvr>
                                        <p:cTn id="32" dur="1000" fill="hold"/>
                                        <p:tgtEl>
                                          <p:spTgt spid="3"/>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1000"/>
                                        <p:tgtEl>
                                          <p:spTgt spid="4"/>
                                        </p:tgtEl>
                                      </p:cBhvr>
                                    </p:animEffect>
                                    <p:anim calcmode="lin" valueType="num">
                                      <p:cBhvr>
                                        <p:cTn id="36" dur="1000" fill="hold"/>
                                        <p:tgtEl>
                                          <p:spTgt spid="4"/>
                                        </p:tgtEl>
                                        <p:attrNameLst>
                                          <p:attrName>ppt_x</p:attrName>
                                        </p:attrNameLst>
                                      </p:cBhvr>
                                      <p:tavLst>
                                        <p:tav tm="0">
                                          <p:val>
                                            <p:strVal val="#ppt_x"/>
                                          </p:val>
                                        </p:tav>
                                        <p:tav tm="100000">
                                          <p:val>
                                            <p:strVal val="#ppt_x"/>
                                          </p:val>
                                        </p:tav>
                                      </p:tavLst>
                                    </p:anim>
                                    <p:anim calcmode="lin" valueType="num">
                                      <p:cBhvr>
                                        <p:cTn id="3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图片占位符 51"/>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t="29171" b="29171"/>
          <a:stretch>
            <a:fillRect/>
          </a:stretch>
        </p:blipFill>
        <p:spPr/>
      </p:pic>
      <p:grpSp>
        <p:nvGrpSpPr>
          <p:cNvPr id="3" name="3d0c1d93-e9a4-4319-971b-cb342403d88d"/>
          <p:cNvGrpSpPr>
            <a:grpSpLocks noChangeAspect="1"/>
          </p:cNvGrpSpPr>
          <p:nvPr/>
        </p:nvGrpSpPr>
        <p:grpSpPr>
          <a:xfrm>
            <a:off x="-7985" y="1557323"/>
            <a:ext cx="9545577" cy="3282731"/>
            <a:chOff x="-7985" y="1133855"/>
            <a:chExt cx="9545577" cy="3282731"/>
          </a:xfrm>
        </p:grpSpPr>
        <p:sp>
          <p:nvSpPr>
            <p:cNvPr id="5" name="Rectangle 2"/>
            <p:cNvSpPr/>
            <p:nvPr/>
          </p:nvSpPr>
          <p:spPr>
            <a:xfrm>
              <a:off x="-7985" y="1133855"/>
              <a:ext cx="2682943" cy="2824971"/>
            </a:xfrm>
            <a:prstGeom prst="rect">
              <a:avLst/>
            </a:prstGeom>
            <a:solidFill>
              <a:schemeClr val="tx2"/>
            </a:solidFill>
            <a:ln>
              <a:noFill/>
            </a:ln>
            <a:effectLst>
              <a:outerShdw blurRad="317500" sx="1000" sy="1000"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6" name="Isosceles Triangle 4"/>
            <p:cNvSpPr/>
            <p:nvPr/>
          </p:nvSpPr>
          <p:spPr>
            <a:xfrm rot="5400000">
              <a:off x="2464497" y="2408161"/>
              <a:ext cx="614341" cy="260006"/>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8" name="Oval 6"/>
            <p:cNvSpPr/>
            <p:nvPr/>
          </p:nvSpPr>
          <p:spPr>
            <a:xfrm>
              <a:off x="5296071" y="3501066"/>
              <a:ext cx="915520" cy="915520"/>
            </a:xfrm>
            <a:prstGeom prst="ellipse">
              <a:avLst/>
            </a:prstGeom>
            <a:solidFill>
              <a:schemeClr val="accent1"/>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9" name="Oval 7"/>
            <p:cNvSpPr/>
            <p:nvPr/>
          </p:nvSpPr>
          <p:spPr>
            <a:xfrm>
              <a:off x="6404739" y="3501066"/>
              <a:ext cx="915520" cy="915520"/>
            </a:xfrm>
            <a:prstGeom prst="ellipse">
              <a:avLst/>
            </a:prstGeom>
            <a:solidFill>
              <a:schemeClr val="accent2"/>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0" name="Oval 8"/>
            <p:cNvSpPr/>
            <p:nvPr/>
          </p:nvSpPr>
          <p:spPr>
            <a:xfrm>
              <a:off x="7513406" y="3501066"/>
              <a:ext cx="915520" cy="915520"/>
            </a:xfrm>
            <a:prstGeom prst="ellipse">
              <a:avLst/>
            </a:prstGeom>
            <a:solidFill>
              <a:schemeClr val="accent3"/>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1" name="Oval 9"/>
            <p:cNvSpPr/>
            <p:nvPr/>
          </p:nvSpPr>
          <p:spPr>
            <a:xfrm>
              <a:off x="8622072" y="3501066"/>
              <a:ext cx="915520" cy="915520"/>
            </a:xfrm>
            <a:prstGeom prst="ellipse">
              <a:avLst/>
            </a:prstGeom>
            <a:solidFill>
              <a:schemeClr val="accent4"/>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4" name="Rectangle: Rounded Corners 14"/>
            <p:cNvSpPr/>
            <p:nvPr/>
          </p:nvSpPr>
          <p:spPr>
            <a:xfrm>
              <a:off x="997590" y="2011928"/>
              <a:ext cx="966104" cy="966104"/>
            </a:xfrm>
            <a:prstGeom prst="round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5" name="Freeform: Shape 15"/>
            <p:cNvSpPr/>
            <p:nvPr/>
          </p:nvSpPr>
          <p:spPr bwMode="auto">
            <a:xfrm>
              <a:off x="1179564" y="2193901"/>
              <a:ext cx="602156" cy="602156"/>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a:noFill/>
            </a:ln>
          </p:spPr>
          <p:txBody>
            <a:bodyPr anchor="ctr"/>
            <a:lstStyle/>
            <a:p>
              <a:pPr algn="ctr"/>
            </a:p>
          </p:txBody>
        </p:sp>
        <p:sp>
          <p:nvSpPr>
            <p:cNvPr id="16" name="Freeform: Shape 17"/>
            <p:cNvSpPr/>
            <p:nvPr/>
          </p:nvSpPr>
          <p:spPr bwMode="auto">
            <a:xfrm>
              <a:off x="6632702" y="3729029"/>
              <a:ext cx="459594" cy="45959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24 w 236"/>
                <a:gd name="T11" fmla="*/ 56 h 236"/>
                <a:gd name="T12" fmla="*/ 144 w 236"/>
                <a:gd name="T13" fmla="*/ 46 h 236"/>
                <a:gd name="T14" fmla="*/ 137 w 236"/>
                <a:gd name="T15" fmla="*/ 67 h 236"/>
                <a:gd name="T16" fmla="*/ 117 w 236"/>
                <a:gd name="T17" fmla="*/ 77 h 236"/>
                <a:gd name="T18" fmla="*/ 124 w 236"/>
                <a:gd name="T19" fmla="*/ 56 h 236"/>
                <a:gd name="T20" fmla="*/ 162 w 236"/>
                <a:gd name="T21" fmla="*/ 164 h 236"/>
                <a:gd name="T22" fmla="*/ 142 w 236"/>
                <a:gd name="T23" fmla="*/ 181 h 236"/>
                <a:gd name="T24" fmla="*/ 119 w 236"/>
                <a:gd name="T25" fmla="*/ 175 h 236"/>
                <a:gd name="T26" fmla="*/ 97 w 236"/>
                <a:gd name="T27" fmla="*/ 181 h 236"/>
                <a:gd name="T28" fmla="*/ 76 w 236"/>
                <a:gd name="T29" fmla="*/ 164 h 236"/>
                <a:gd name="T30" fmla="*/ 67 w 236"/>
                <a:gd name="T31" fmla="*/ 96 h 236"/>
                <a:gd name="T32" fmla="*/ 95 w 236"/>
                <a:gd name="T33" fmla="*/ 79 h 236"/>
                <a:gd name="T34" fmla="*/ 118 w 236"/>
                <a:gd name="T35" fmla="*/ 85 h 236"/>
                <a:gd name="T36" fmla="*/ 143 w 236"/>
                <a:gd name="T37" fmla="*/ 79 h 236"/>
                <a:gd name="T38" fmla="*/ 168 w 236"/>
                <a:gd name="T39" fmla="*/ 92 h 236"/>
                <a:gd name="T40" fmla="*/ 154 w 236"/>
                <a:gd name="T41" fmla="*/ 118 h 236"/>
                <a:gd name="T42" fmla="*/ 172 w 236"/>
                <a:gd name="T43" fmla="*/ 145 h 236"/>
                <a:gd name="T44" fmla="*/ 162 w 236"/>
                <a:gd name="T45" fmla="*/ 16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4" y="56"/>
                  </a:moveTo>
                  <a:cubicBezTo>
                    <a:pt x="129" y="50"/>
                    <a:pt x="137" y="46"/>
                    <a:pt x="144" y="46"/>
                  </a:cubicBezTo>
                  <a:cubicBezTo>
                    <a:pt x="144" y="54"/>
                    <a:pt x="141" y="62"/>
                    <a:pt x="137" y="67"/>
                  </a:cubicBezTo>
                  <a:cubicBezTo>
                    <a:pt x="132" y="73"/>
                    <a:pt x="124" y="78"/>
                    <a:pt x="117" y="77"/>
                  </a:cubicBezTo>
                  <a:cubicBezTo>
                    <a:pt x="115" y="69"/>
                    <a:pt x="119" y="61"/>
                    <a:pt x="124" y="56"/>
                  </a:cubicBezTo>
                  <a:close/>
                  <a:moveTo>
                    <a:pt x="162" y="164"/>
                  </a:moveTo>
                  <a:cubicBezTo>
                    <a:pt x="157" y="172"/>
                    <a:pt x="151" y="180"/>
                    <a:pt x="142" y="181"/>
                  </a:cubicBezTo>
                  <a:cubicBezTo>
                    <a:pt x="133" y="181"/>
                    <a:pt x="130" y="175"/>
                    <a:pt x="119" y="175"/>
                  </a:cubicBezTo>
                  <a:cubicBezTo>
                    <a:pt x="109" y="175"/>
                    <a:pt x="106" y="180"/>
                    <a:pt x="97" y="181"/>
                  </a:cubicBezTo>
                  <a:cubicBezTo>
                    <a:pt x="88" y="181"/>
                    <a:pt x="82" y="172"/>
                    <a:pt x="76" y="164"/>
                  </a:cubicBezTo>
                  <a:cubicBezTo>
                    <a:pt x="64" y="147"/>
                    <a:pt x="55" y="116"/>
                    <a:pt x="67" y="96"/>
                  </a:cubicBezTo>
                  <a:cubicBezTo>
                    <a:pt x="73" y="85"/>
                    <a:pt x="84" y="79"/>
                    <a:pt x="95" y="79"/>
                  </a:cubicBezTo>
                  <a:cubicBezTo>
                    <a:pt x="104" y="79"/>
                    <a:pt x="112" y="85"/>
                    <a:pt x="118" y="85"/>
                  </a:cubicBezTo>
                  <a:cubicBezTo>
                    <a:pt x="123" y="85"/>
                    <a:pt x="133" y="77"/>
                    <a:pt x="143" y="79"/>
                  </a:cubicBezTo>
                  <a:cubicBezTo>
                    <a:pt x="148" y="79"/>
                    <a:pt x="160" y="80"/>
                    <a:pt x="168" y="92"/>
                  </a:cubicBezTo>
                  <a:cubicBezTo>
                    <a:pt x="167" y="92"/>
                    <a:pt x="153" y="100"/>
                    <a:pt x="154" y="118"/>
                  </a:cubicBezTo>
                  <a:cubicBezTo>
                    <a:pt x="154" y="138"/>
                    <a:pt x="171" y="145"/>
                    <a:pt x="172" y="145"/>
                  </a:cubicBezTo>
                  <a:cubicBezTo>
                    <a:pt x="171" y="145"/>
                    <a:pt x="169" y="155"/>
                    <a:pt x="162" y="164"/>
                  </a:cubicBezTo>
                  <a:close/>
                </a:path>
              </a:pathLst>
            </a:custGeom>
            <a:solidFill>
              <a:schemeClr val="bg1"/>
            </a:solidFill>
            <a:ln>
              <a:noFill/>
            </a:ln>
          </p:spPr>
          <p:txBody>
            <a:bodyPr anchor="ctr"/>
            <a:lstStyle/>
            <a:p>
              <a:pPr algn="ctr"/>
            </a:p>
          </p:txBody>
        </p:sp>
        <p:sp>
          <p:nvSpPr>
            <p:cNvPr id="17" name="Freeform: Shape 18"/>
            <p:cNvSpPr/>
            <p:nvPr/>
          </p:nvSpPr>
          <p:spPr bwMode="auto">
            <a:xfrm>
              <a:off x="7741369" y="3732946"/>
              <a:ext cx="459594" cy="459594"/>
            </a:xfrm>
            <a:custGeom>
              <a:avLst/>
              <a:gdLst>
                <a:gd name="T0" fmla="*/ 118 w 236"/>
                <a:gd name="T1" fmla="*/ 142 h 236"/>
                <a:gd name="T2" fmla="*/ 142 w 236"/>
                <a:gd name="T3" fmla="*/ 118 h 236"/>
                <a:gd name="T4" fmla="*/ 137 w 236"/>
                <a:gd name="T5" fmla="*/ 105 h 236"/>
                <a:gd name="T6" fmla="*/ 118 w 236"/>
                <a:gd name="T7" fmla="*/ 95 h 236"/>
                <a:gd name="T8" fmla="*/ 99 w 236"/>
                <a:gd name="T9" fmla="*/ 105 h 236"/>
                <a:gd name="T10" fmla="*/ 94 w 236"/>
                <a:gd name="T11" fmla="*/ 118 h 236"/>
                <a:gd name="T12" fmla="*/ 118 w 236"/>
                <a:gd name="T13" fmla="*/ 142 h 236"/>
                <a:gd name="T14" fmla="*/ 170 w 236"/>
                <a:gd name="T15" fmla="*/ 89 h 236"/>
                <a:gd name="T16" fmla="*/ 170 w 236"/>
                <a:gd name="T17" fmla="*/ 70 h 236"/>
                <a:gd name="T18" fmla="*/ 170 w 236"/>
                <a:gd name="T19" fmla="*/ 67 h 236"/>
                <a:gd name="T20" fmla="*/ 167 w 236"/>
                <a:gd name="T21" fmla="*/ 67 h 236"/>
                <a:gd name="T22" fmla="*/ 147 w 236"/>
                <a:gd name="T23" fmla="*/ 67 h 236"/>
                <a:gd name="T24" fmla="*/ 147 w 236"/>
                <a:gd name="T25" fmla="*/ 90 h 236"/>
                <a:gd name="T26" fmla="*/ 170 w 236"/>
                <a:gd name="T27" fmla="*/ 89 h 236"/>
                <a:gd name="T28" fmla="*/ 118 w 236"/>
                <a:gd name="T29" fmla="*/ 0 h 236"/>
                <a:gd name="T30" fmla="*/ 0 w 236"/>
                <a:gd name="T31" fmla="*/ 118 h 236"/>
                <a:gd name="T32" fmla="*/ 118 w 236"/>
                <a:gd name="T33" fmla="*/ 236 h 236"/>
                <a:gd name="T34" fmla="*/ 236 w 236"/>
                <a:gd name="T35" fmla="*/ 118 h 236"/>
                <a:gd name="T36" fmla="*/ 118 w 236"/>
                <a:gd name="T37" fmla="*/ 0 h 236"/>
                <a:gd name="T38" fmla="*/ 185 w 236"/>
                <a:gd name="T39" fmla="*/ 105 h 236"/>
                <a:gd name="T40" fmla="*/ 185 w 236"/>
                <a:gd name="T41" fmla="*/ 160 h 236"/>
                <a:gd name="T42" fmla="*/ 159 w 236"/>
                <a:gd name="T43" fmla="*/ 186 h 236"/>
                <a:gd name="T44" fmla="*/ 77 w 236"/>
                <a:gd name="T45" fmla="*/ 186 h 236"/>
                <a:gd name="T46" fmla="*/ 51 w 236"/>
                <a:gd name="T47" fmla="*/ 160 h 236"/>
                <a:gd name="T48" fmla="*/ 51 w 236"/>
                <a:gd name="T49" fmla="*/ 105 h 236"/>
                <a:gd name="T50" fmla="*/ 51 w 236"/>
                <a:gd name="T51" fmla="*/ 77 h 236"/>
                <a:gd name="T52" fmla="*/ 77 w 236"/>
                <a:gd name="T53" fmla="*/ 51 h 236"/>
                <a:gd name="T54" fmla="*/ 159 w 236"/>
                <a:gd name="T55" fmla="*/ 51 h 236"/>
                <a:gd name="T56" fmla="*/ 185 w 236"/>
                <a:gd name="T57" fmla="*/ 77 h 236"/>
                <a:gd name="T58" fmla="*/ 185 w 236"/>
                <a:gd name="T59" fmla="*/ 105 h 236"/>
                <a:gd name="T60" fmla="*/ 155 w 236"/>
                <a:gd name="T61" fmla="*/ 118 h 236"/>
                <a:gd name="T62" fmla="*/ 118 w 236"/>
                <a:gd name="T63" fmla="*/ 155 h 236"/>
                <a:gd name="T64" fmla="*/ 81 w 236"/>
                <a:gd name="T65" fmla="*/ 118 h 236"/>
                <a:gd name="T66" fmla="*/ 84 w 236"/>
                <a:gd name="T67" fmla="*/ 105 h 236"/>
                <a:gd name="T68" fmla="*/ 64 w 236"/>
                <a:gd name="T69" fmla="*/ 105 h 236"/>
                <a:gd name="T70" fmla="*/ 64 w 236"/>
                <a:gd name="T71" fmla="*/ 160 h 236"/>
                <a:gd name="T72" fmla="*/ 77 w 236"/>
                <a:gd name="T73" fmla="*/ 172 h 236"/>
                <a:gd name="T74" fmla="*/ 159 w 236"/>
                <a:gd name="T75" fmla="*/ 172 h 236"/>
                <a:gd name="T76" fmla="*/ 172 w 236"/>
                <a:gd name="T77" fmla="*/ 160 h 236"/>
                <a:gd name="T78" fmla="*/ 172 w 236"/>
                <a:gd name="T79" fmla="*/ 105 h 236"/>
                <a:gd name="T80" fmla="*/ 152 w 236"/>
                <a:gd name="T81" fmla="*/ 105 h 236"/>
                <a:gd name="T82" fmla="*/ 155 w 236"/>
                <a:gd name="T83" fmla="*/ 118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6" h="236">
                  <a:moveTo>
                    <a:pt x="118" y="142"/>
                  </a:moveTo>
                  <a:cubicBezTo>
                    <a:pt x="131" y="142"/>
                    <a:pt x="142" y="131"/>
                    <a:pt x="142" y="118"/>
                  </a:cubicBezTo>
                  <a:cubicBezTo>
                    <a:pt x="142" y="113"/>
                    <a:pt x="140" y="108"/>
                    <a:pt x="137" y="105"/>
                  </a:cubicBezTo>
                  <a:cubicBezTo>
                    <a:pt x="133" y="99"/>
                    <a:pt x="126" y="95"/>
                    <a:pt x="118" y="95"/>
                  </a:cubicBezTo>
                  <a:cubicBezTo>
                    <a:pt x="110" y="95"/>
                    <a:pt x="103" y="99"/>
                    <a:pt x="99" y="105"/>
                  </a:cubicBezTo>
                  <a:cubicBezTo>
                    <a:pt x="96" y="108"/>
                    <a:pt x="94" y="113"/>
                    <a:pt x="94" y="118"/>
                  </a:cubicBezTo>
                  <a:cubicBezTo>
                    <a:pt x="94" y="131"/>
                    <a:pt x="105" y="142"/>
                    <a:pt x="118" y="142"/>
                  </a:cubicBezTo>
                  <a:close/>
                  <a:moveTo>
                    <a:pt x="170" y="89"/>
                  </a:moveTo>
                  <a:cubicBezTo>
                    <a:pt x="170" y="70"/>
                    <a:pt x="170" y="70"/>
                    <a:pt x="170" y="70"/>
                  </a:cubicBezTo>
                  <a:cubicBezTo>
                    <a:pt x="170" y="67"/>
                    <a:pt x="170" y="67"/>
                    <a:pt x="170" y="67"/>
                  </a:cubicBezTo>
                  <a:cubicBezTo>
                    <a:pt x="167" y="67"/>
                    <a:pt x="167" y="67"/>
                    <a:pt x="167" y="67"/>
                  </a:cubicBezTo>
                  <a:cubicBezTo>
                    <a:pt x="147" y="67"/>
                    <a:pt x="147" y="67"/>
                    <a:pt x="147" y="67"/>
                  </a:cubicBezTo>
                  <a:cubicBezTo>
                    <a:pt x="147" y="90"/>
                    <a:pt x="147" y="90"/>
                    <a:pt x="147" y="90"/>
                  </a:cubicBezTo>
                  <a:lnTo>
                    <a:pt x="170" y="89"/>
                  </a:ln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5" y="105"/>
                  </a:moveTo>
                  <a:cubicBezTo>
                    <a:pt x="185" y="160"/>
                    <a:pt x="185" y="160"/>
                    <a:pt x="185" y="160"/>
                  </a:cubicBezTo>
                  <a:cubicBezTo>
                    <a:pt x="185" y="174"/>
                    <a:pt x="173" y="186"/>
                    <a:pt x="159" y="186"/>
                  </a:cubicBezTo>
                  <a:cubicBezTo>
                    <a:pt x="77" y="186"/>
                    <a:pt x="77" y="186"/>
                    <a:pt x="77" y="186"/>
                  </a:cubicBezTo>
                  <a:cubicBezTo>
                    <a:pt x="62" y="186"/>
                    <a:pt x="51" y="174"/>
                    <a:pt x="51" y="160"/>
                  </a:cubicBezTo>
                  <a:cubicBezTo>
                    <a:pt x="51" y="105"/>
                    <a:pt x="51" y="105"/>
                    <a:pt x="51" y="105"/>
                  </a:cubicBezTo>
                  <a:cubicBezTo>
                    <a:pt x="51" y="77"/>
                    <a:pt x="51" y="77"/>
                    <a:pt x="51" y="77"/>
                  </a:cubicBezTo>
                  <a:cubicBezTo>
                    <a:pt x="51" y="63"/>
                    <a:pt x="62" y="51"/>
                    <a:pt x="77" y="51"/>
                  </a:cubicBezTo>
                  <a:cubicBezTo>
                    <a:pt x="159" y="51"/>
                    <a:pt x="159" y="51"/>
                    <a:pt x="159" y="51"/>
                  </a:cubicBezTo>
                  <a:cubicBezTo>
                    <a:pt x="173" y="51"/>
                    <a:pt x="185" y="63"/>
                    <a:pt x="185" y="77"/>
                  </a:cubicBezTo>
                  <a:lnTo>
                    <a:pt x="185" y="105"/>
                  </a:lnTo>
                  <a:close/>
                  <a:moveTo>
                    <a:pt x="155" y="118"/>
                  </a:moveTo>
                  <a:cubicBezTo>
                    <a:pt x="155" y="139"/>
                    <a:pt x="138" y="155"/>
                    <a:pt x="118" y="155"/>
                  </a:cubicBezTo>
                  <a:cubicBezTo>
                    <a:pt x="98" y="155"/>
                    <a:pt x="81" y="139"/>
                    <a:pt x="81" y="118"/>
                  </a:cubicBezTo>
                  <a:cubicBezTo>
                    <a:pt x="81" y="114"/>
                    <a:pt x="82" y="109"/>
                    <a:pt x="84" y="105"/>
                  </a:cubicBezTo>
                  <a:cubicBezTo>
                    <a:pt x="64" y="105"/>
                    <a:pt x="64" y="105"/>
                    <a:pt x="64" y="105"/>
                  </a:cubicBezTo>
                  <a:cubicBezTo>
                    <a:pt x="64" y="160"/>
                    <a:pt x="64" y="160"/>
                    <a:pt x="64" y="160"/>
                  </a:cubicBezTo>
                  <a:cubicBezTo>
                    <a:pt x="64" y="167"/>
                    <a:pt x="70" y="172"/>
                    <a:pt x="77" y="172"/>
                  </a:cubicBezTo>
                  <a:cubicBezTo>
                    <a:pt x="159" y="172"/>
                    <a:pt x="159" y="172"/>
                    <a:pt x="159" y="172"/>
                  </a:cubicBezTo>
                  <a:cubicBezTo>
                    <a:pt x="166" y="172"/>
                    <a:pt x="172" y="167"/>
                    <a:pt x="172" y="160"/>
                  </a:cubicBezTo>
                  <a:cubicBezTo>
                    <a:pt x="172" y="105"/>
                    <a:pt x="172" y="105"/>
                    <a:pt x="172" y="105"/>
                  </a:cubicBezTo>
                  <a:cubicBezTo>
                    <a:pt x="152" y="105"/>
                    <a:pt x="152" y="105"/>
                    <a:pt x="152" y="105"/>
                  </a:cubicBezTo>
                  <a:cubicBezTo>
                    <a:pt x="154" y="109"/>
                    <a:pt x="155" y="114"/>
                    <a:pt x="155" y="118"/>
                  </a:cubicBezTo>
                  <a:close/>
                </a:path>
              </a:pathLst>
            </a:custGeom>
            <a:solidFill>
              <a:schemeClr val="bg1"/>
            </a:solidFill>
            <a:ln>
              <a:noFill/>
            </a:ln>
          </p:spPr>
          <p:txBody>
            <a:bodyPr anchor="ctr"/>
            <a:lstStyle/>
            <a:p>
              <a:pPr algn="ctr"/>
            </a:p>
          </p:txBody>
        </p:sp>
        <p:sp>
          <p:nvSpPr>
            <p:cNvPr id="18" name="Freeform: Shape 19"/>
            <p:cNvSpPr/>
            <p:nvPr/>
          </p:nvSpPr>
          <p:spPr bwMode="auto">
            <a:xfrm>
              <a:off x="5524034" y="3729029"/>
              <a:ext cx="459594" cy="459594"/>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p:spPr>
          <p:txBody>
            <a:bodyPr anchor="ctr"/>
            <a:lstStyle/>
            <a:p>
              <a:pPr algn="ctr"/>
            </a:p>
          </p:txBody>
        </p:sp>
        <p:sp>
          <p:nvSpPr>
            <p:cNvPr id="19" name="Freeform: Shape 20"/>
            <p:cNvSpPr/>
            <p:nvPr/>
          </p:nvSpPr>
          <p:spPr bwMode="auto">
            <a:xfrm>
              <a:off x="8846331" y="3729029"/>
              <a:ext cx="459594" cy="459594"/>
            </a:xfrm>
            <a:custGeom>
              <a:avLst/>
              <a:gdLst>
                <a:gd name="T0" fmla="*/ 119 w 236"/>
                <a:gd name="T1" fmla="*/ 123 h 236"/>
                <a:gd name="T2" fmla="*/ 111 w 236"/>
                <a:gd name="T3" fmla="*/ 131 h 236"/>
                <a:gd name="T4" fmla="*/ 115 w 236"/>
                <a:gd name="T5" fmla="*/ 138 h 236"/>
                <a:gd name="T6" fmla="*/ 115 w 236"/>
                <a:gd name="T7" fmla="*/ 150 h 236"/>
                <a:gd name="T8" fmla="*/ 118 w 236"/>
                <a:gd name="T9" fmla="*/ 154 h 236"/>
                <a:gd name="T10" fmla="*/ 119 w 236"/>
                <a:gd name="T11" fmla="*/ 154 h 236"/>
                <a:gd name="T12" fmla="*/ 122 w 236"/>
                <a:gd name="T13" fmla="*/ 150 h 236"/>
                <a:gd name="T14" fmla="*/ 122 w 236"/>
                <a:gd name="T15" fmla="*/ 138 h 236"/>
                <a:gd name="T16" fmla="*/ 126 w 236"/>
                <a:gd name="T17" fmla="*/ 131 h 236"/>
                <a:gd name="T18" fmla="*/ 119 w 236"/>
                <a:gd name="T19" fmla="*/ 123 h 236"/>
                <a:gd name="T20" fmla="*/ 119 w 236"/>
                <a:gd name="T21" fmla="*/ 66 h 236"/>
                <a:gd name="T22" fmla="*/ 100 w 236"/>
                <a:gd name="T23" fmla="*/ 84 h 236"/>
                <a:gd name="T24" fmla="*/ 100 w 236"/>
                <a:gd name="T25" fmla="*/ 102 h 236"/>
                <a:gd name="T26" fmla="*/ 137 w 236"/>
                <a:gd name="T27" fmla="*/ 102 h 236"/>
                <a:gd name="T28" fmla="*/ 137 w 236"/>
                <a:gd name="T29" fmla="*/ 84 h 236"/>
                <a:gd name="T30" fmla="*/ 119 w 236"/>
                <a:gd name="T31" fmla="*/ 66 h 236"/>
                <a:gd name="T32" fmla="*/ 118 w 236"/>
                <a:gd name="T33" fmla="*/ 0 h 236"/>
                <a:gd name="T34" fmla="*/ 0 w 236"/>
                <a:gd name="T35" fmla="*/ 118 h 236"/>
                <a:gd name="T36" fmla="*/ 118 w 236"/>
                <a:gd name="T37" fmla="*/ 236 h 236"/>
                <a:gd name="T38" fmla="*/ 236 w 236"/>
                <a:gd name="T39" fmla="*/ 118 h 236"/>
                <a:gd name="T40" fmla="*/ 118 w 236"/>
                <a:gd name="T41" fmla="*/ 0 h 236"/>
                <a:gd name="T42" fmla="*/ 164 w 236"/>
                <a:gd name="T43" fmla="*/ 161 h 236"/>
                <a:gd name="T44" fmla="*/ 149 w 236"/>
                <a:gd name="T45" fmla="*/ 176 h 236"/>
                <a:gd name="T46" fmla="*/ 88 w 236"/>
                <a:gd name="T47" fmla="*/ 176 h 236"/>
                <a:gd name="T48" fmla="*/ 73 w 236"/>
                <a:gd name="T49" fmla="*/ 161 h 236"/>
                <a:gd name="T50" fmla="*/ 73 w 236"/>
                <a:gd name="T51" fmla="*/ 105 h 236"/>
                <a:gd name="T52" fmla="*/ 76 w 236"/>
                <a:gd name="T53" fmla="*/ 102 h 236"/>
                <a:gd name="T54" fmla="*/ 86 w 236"/>
                <a:gd name="T55" fmla="*/ 102 h 236"/>
                <a:gd name="T56" fmla="*/ 86 w 236"/>
                <a:gd name="T57" fmla="*/ 84 h 236"/>
                <a:gd name="T58" fmla="*/ 118 w 236"/>
                <a:gd name="T59" fmla="*/ 51 h 236"/>
                <a:gd name="T60" fmla="*/ 119 w 236"/>
                <a:gd name="T61" fmla="*/ 51 h 236"/>
                <a:gd name="T62" fmla="*/ 152 w 236"/>
                <a:gd name="T63" fmla="*/ 84 h 236"/>
                <a:gd name="T64" fmla="*/ 152 w 236"/>
                <a:gd name="T65" fmla="*/ 102 h 236"/>
                <a:gd name="T66" fmla="*/ 161 w 236"/>
                <a:gd name="T67" fmla="*/ 102 h 236"/>
                <a:gd name="T68" fmla="*/ 164 w 236"/>
                <a:gd name="T69" fmla="*/ 105 h 236"/>
                <a:gd name="T70" fmla="*/ 164 w 236"/>
                <a:gd name="T71" fmla="*/ 161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6" h="236">
                  <a:moveTo>
                    <a:pt x="119" y="123"/>
                  </a:moveTo>
                  <a:cubicBezTo>
                    <a:pt x="114" y="123"/>
                    <a:pt x="111" y="127"/>
                    <a:pt x="111" y="131"/>
                  </a:cubicBezTo>
                  <a:cubicBezTo>
                    <a:pt x="111" y="134"/>
                    <a:pt x="112" y="136"/>
                    <a:pt x="115" y="138"/>
                  </a:cubicBezTo>
                  <a:cubicBezTo>
                    <a:pt x="115" y="150"/>
                    <a:pt x="115" y="150"/>
                    <a:pt x="115" y="150"/>
                  </a:cubicBezTo>
                  <a:cubicBezTo>
                    <a:pt x="115" y="152"/>
                    <a:pt x="116" y="154"/>
                    <a:pt x="118" y="154"/>
                  </a:cubicBezTo>
                  <a:cubicBezTo>
                    <a:pt x="119" y="154"/>
                    <a:pt x="119" y="154"/>
                    <a:pt x="119" y="154"/>
                  </a:cubicBezTo>
                  <a:cubicBezTo>
                    <a:pt x="121" y="154"/>
                    <a:pt x="122" y="152"/>
                    <a:pt x="122" y="150"/>
                  </a:cubicBezTo>
                  <a:cubicBezTo>
                    <a:pt x="122" y="138"/>
                    <a:pt x="122" y="138"/>
                    <a:pt x="122" y="138"/>
                  </a:cubicBezTo>
                  <a:cubicBezTo>
                    <a:pt x="125" y="136"/>
                    <a:pt x="126" y="134"/>
                    <a:pt x="126" y="131"/>
                  </a:cubicBezTo>
                  <a:cubicBezTo>
                    <a:pt x="126" y="126"/>
                    <a:pt x="123" y="123"/>
                    <a:pt x="119" y="123"/>
                  </a:cubicBezTo>
                  <a:close/>
                  <a:moveTo>
                    <a:pt x="119" y="66"/>
                  </a:moveTo>
                  <a:cubicBezTo>
                    <a:pt x="108" y="66"/>
                    <a:pt x="100" y="74"/>
                    <a:pt x="100" y="84"/>
                  </a:cubicBezTo>
                  <a:cubicBezTo>
                    <a:pt x="100" y="102"/>
                    <a:pt x="100" y="102"/>
                    <a:pt x="100" y="102"/>
                  </a:cubicBezTo>
                  <a:cubicBezTo>
                    <a:pt x="137" y="102"/>
                    <a:pt x="137" y="102"/>
                    <a:pt x="137" y="102"/>
                  </a:cubicBezTo>
                  <a:cubicBezTo>
                    <a:pt x="137" y="84"/>
                    <a:pt x="137" y="84"/>
                    <a:pt x="137" y="84"/>
                  </a:cubicBezTo>
                  <a:cubicBezTo>
                    <a:pt x="137" y="74"/>
                    <a:pt x="129" y="66"/>
                    <a:pt x="119" y="66"/>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64" y="161"/>
                  </a:moveTo>
                  <a:cubicBezTo>
                    <a:pt x="164" y="169"/>
                    <a:pt x="157" y="176"/>
                    <a:pt x="149" y="176"/>
                  </a:cubicBezTo>
                  <a:cubicBezTo>
                    <a:pt x="88" y="176"/>
                    <a:pt x="88" y="176"/>
                    <a:pt x="88" y="176"/>
                  </a:cubicBezTo>
                  <a:cubicBezTo>
                    <a:pt x="80" y="176"/>
                    <a:pt x="73" y="169"/>
                    <a:pt x="73" y="161"/>
                  </a:cubicBezTo>
                  <a:cubicBezTo>
                    <a:pt x="73" y="105"/>
                    <a:pt x="73" y="105"/>
                    <a:pt x="73" y="105"/>
                  </a:cubicBezTo>
                  <a:cubicBezTo>
                    <a:pt x="73" y="103"/>
                    <a:pt x="74" y="102"/>
                    <a:pt x="76" y="102"/>
                  </a:cubicBezTo>
                  <a:cubicBezTo>
                    <a:pt x="86" y="102"/>
                    <a:pt x="86" y="102"/>
                    <a:pt x="86" y="102"/>
                  </a:cubicBezTo>
                  <a:cubicBezTo>
                    <a:pt x="86" y="84"/>
                    <a:pt x="86" y="84"/>
                    <a:pt x="86" y="84"/>
                  </a:cubicBezTo>
                  <a:cubicBezTo>
                    <a:pt x="86" y="66"/>
                    <a:pt x="100" y="52"/>
                    <a:pt x="118" y="51"/>
                  </a:cubicBezTo>
                  <a:cubicBezTo>
                    <a:pt x="119" y="51"/>
                    <a:pt x="119" y="51"/>
                    <a:pt x="119" y="51"/>
                  </a:cubicBezTo>
                  <a:cubicBezTo>
                    <a:pt x="137" y="52"/>
                    <a:pt x="152" y="66"/>
                    <a:pt x="152" y="84"/>
                  </a:cubicBezTo>
                  <a:cubicBezTo>
                    <a:pt x="152" y="102"/>
                    <a:pt x="152" y="102"/>
                    <a:pt x="152" y="102"/>
                  </a:cubicBezTo>
                  <a:cubicBezTo>
                    <a:pt x="161" y="102"/>
                    <a:pt x="161" y="102"/>
                    <a:pt x="161" y="102"/>
                  </a:cubicBezTo>
                  <a:cubicBezTo>
                    <a:pt x="163" y="102"/>
                    <a:pt x="164" y="103"/>
                    <a:pt x="164" y="105"/>
                  </a:cubicBezTo>
                  <a:lnTo>
                    <a:pt x="164" y="161"/>
                  </a:lnTo>
                  <a:close/>
                </a:path>
              </a:pathLst>
            </a:custGeom>
            <a:solidFill>
              <a:schemeClr val="bg1"/>
            </a:solidFill>
            <a:ln>
              <a:noFill/>
            </a:ln>
          </p:spPr>
          <p:txBody>
            <a:bodyPr anchor="ctr"/>
            <a:lstStyle/>
            <a:p>
              <a:pPr algn="ctr"/>
            </a:p>
          </p:txBody>
        </p:sp>
      </p:grpSp>
      <p:grpSp>
        <p:nvGrpSpPr>
          <p:cNvPr id="23" name="组合 22"/>
          <p:cNvGrpSpPr/>
          <p:nvPr/>
        </p:nvGrpSpPr>
        <p:grpSpPr>
          <a:xfrm>
            <a:off x="347627" y="263282"/>
            <a:ext cx="5066202" cy="800909"/>
            <a:chOff x="347627" y="360559"/>
            <a:chExt cx="5066202" cy="800909"/>
          </a:xfrm>
        </p:grpSpPr>
        <p:grpSp>
          <p:nvGrpSpPr>
            <p:cNvPr id="24" name="组合 23"/>
            <p:cNvGrpSpPr/>
            <p:nvPr/>
          </p:nvGrpSpPr>
          <p:grpSpPr>
            <a:xfrm>
              <a:off x="526527" y="360559"/>
              <a:ext cx="4887302" cy="800909"/>
              <a:chOff x="570069" y="287987"/>
              <a:chExt cx="4887302" cy="800909"/>
            </a:xfrm>
          </p:grpSpPr>
          <p:sp>
            <p:nvSpPr>
              <p:cNvPr id="27" name="文本框 26"/>
              <p:cNvSpPr txBox="1"/>
              <p:nvPr/>
            </p:nvSpPr>
            <p:spPr>
              <a:xfrm>
                <a:off x="570069" y="287987"/>
                <a:ext cx="3726157" cy="584775"/>
              </a:xfrm>
              <a:prstGeom prst="rect">
                <a:avLst/>
              </a:prstGeom>
              <a:noFill/>
            </p:spPr>
            <p:txBody>
              <a:bodyPr wrap="square" rtlCol="0">
                <a:spAutoFit/>
                <a:scene3d>
                  <a:camera prst="orthographicFront"/>
                  <a:lightRig rig="threePt" dir="t"/>
                </a:scene3d>
                <a:sp3d contourW="12700"/>
              </a:bodyPr>
              <a:lstStyle/>
              <a:p>
                <a:r>
                  <a:rPr lang="zh-CN" altLang="en-US" sz="3200" b="1" dirty="0">
                    <a:solidFill>
                      <a:srgbClr val="00B0F0"/>
                    </a:solidFill>
                    <a:latin typeface="+mj-ea"/>
                    <a:ea typeface="+mj-ea"/>
                  </a:rPr>
                  <a:t>标题文字添加此处</a:t>
                </a:r>
                <a:endParaRPr lang="zh-CN" altLang="en-US" sz="3200" b="1" dirty="0">
                  <a:solidFill>
                    <a:srgbClr val="00B0F0"/>
                  </a:solidFill>
                  <a:latin typeface="+mj-ea"/>
                  <a:ea typeface="+mj-ea"/>
                </a:endParaRPr>
              </a:p>
            </p:txBody>
          </p:sp>
          <p:sp>
            <p:nvSpPr>
              <p:cNvPr id="28" name="文本框 27"/>
              <p:cNvSpPr txBox="1"/>
              <p:nvPr/>
            </p:nvSpPr>
            <p:spPr>
              <a:xfrm>
                <a:off x="570069" y="781119"/>
                <a:ext cx="4887302" cy="307777"/>
              </a:xfrm>
              <a:prstGeom prst="rect">
                <a:avLst/>
              </a:prstGeom>
              <a:noFill/>
            </p:spPr>
            <p:txBody>
              <a:bodyPr wrap="square" rtlCol="0">
                <a:spAutoFit/>
                <a:scene3d>
                  <a:camera prst="orthographicFront"/>
                  <a:lightRig rig="threePt" dir="t"/>
                </a:scene3d>
                <a:sp3d contourW="12700"/>
              </a:bodyPr>
              <a:lstStyle/>
              <a:p>
                <a:r>
                  <a:rPr lang="en-US" altLang="zh-CN" sz="1400" dirty="0">
                    <a:solidFill>
                      <a:schemeClr val="bg1">
                        <a:lumMod val="50000"/>
                      </a:schemeClr>
                    </a:solidFill>
                    <a:ea typeface="+mj-ea"/>
                  </a:rPr>
                  <a:t>THIS TEMPLATE DESIGNED FOR FEI ER SHE JI</a:t>
                </a:r>
                <a:endParaRPr lang="en-US" altLang="zh-CN" sz="1400" dirty="0">
                  <a:solidFill>
                    <a:schemeClr val="bg1">
                      <a:lumMod val="50000"/>
                    </a:schemeClr>
                  </a:solidFill>
                  <a:ea typeface="+mj-ea"/>
                </a:endParaRPr>
              </a:p>
            </p:txBody>
          </p:sp>
        </p:grpSp>
        <p:sp>
          <p:nvSpPr>
            <p:cNvPr id="25" name="矩形 24"/>
            <p:cNvSpPr/>
            <p:nvPr/>
          </p:nvSpPr>
          <p:spPr>
            <a:xfrm>
              <a:off x="410077" y="461352"/>
              <a:ext cx="108000" cy="61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47627" y="461352"/>
              <a:ext cx="36000" cy="612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p:cNvGrpSpPr/>
          <p:nvPr/>
        </p:nvGrpSpPr>
        <p:grpSpPr>
          <a:xfrm>
            <a:off x="1020109" y="4941052"/>
            <a:ext cx="9589833" cy="939708"/>
            <a:chOff x="6302884" y="1678126"/>
            <a:chExt cx="9589833" cy="939708"/>
          </a:xfrm>
        </p:grpSpPr>
        <p:sp>
          <p:nvSpPr>
            <p:cNvPr id="45" name="矩形 44"/>
            <p:cNvSpPr/>
            <p:nvPr/>
          </p:nvSpPr>
          <p:spPr>
            <a:xfrm>
              <a:off x="6302884" y="2030750"/>
              <a:ext cx="9589833" cy="587084"/>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用户可以在投影仪或者计算机上进行演示也可以将演示文稿打印出来制作成胶片以便应用到更广泛的领域中更广泛的领域中</a:t>
              </a:r>
              <a:endParaRPr lang="zh-CN" altLang="en-US" sz="1400" dirty="0">
                <a:solidFill>
                  <a:schemeClr val="tx1">
                    <a:lumMod val="50000"/>
                    <a:lumOff val="50000"/>
                  </a:schemeClr>
                </a:solidFill>
              </a:endParaRPr>
            </a:p>
          </p:txBody>
        </p:sp>
        <p:sp>
          <p:nvSpPr>
            <p:cNvPr id="46" name="矩形 45"/>
            <p:cNvSpPr/>
            <p:nvPr/>
          </p:nvSpPr>
          <p:spPr>
            <a:xfrm>
              <a:off x="6302885"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spTree>
  </p:cSld>
  <p:clrMapOvr>
    <a:masterClrMapping/>
  </p:clrMapOvr>
  <p:transition spd="slow" advTm="400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 presetClass="entr" presetSubtype="2" fill="hold" nodeType="withEffect">
                                      <p:stCondLst>
                                        <p:cond delay="0"/>
                                      </p:stCondLst>
                                      <p:childTnLst>
                                        <p:set>
                                          <p:cBhvr>
                                            <p:cTn id="9" dur="1" fill="hold">
                                              <p:stCondLst>
                                                <p:cond delay="0"/>
                                              </p:stCondLst>
                                            </p:cTn>
                                            <p:tgtEl>
                                              <p:spTgt spid="52"/>
                                            </p:tgtEl>
                                            <p:attrNameLst>
                                              <p:attrName>style.visibility</p:attrName>
                                            </p:attrNameLst>
                                          </p:cBhvr>
                                          <p:to>
                                            <p:strVal val="visible"/>
                                          </p:to>
                                        </p:set>
                                        <p:anim calcmode="lin" valueType="num">
                                          <p:cBhvr additive="base">
                                            <p:cTn id="10" dur="500" fill="hold"/>
                                            <p:tgtEl>
                                              <p:spTgt spid="52"/>
                                            </p:tgtEl>
                                            <p:attrNameLst>
                                              <p:attrName>ppt_x</p:attrName>
                                            </p:attrNameLst>
                                          </p:cBhvr>
                                          <p:tavLst>
                                            <p:tav tm="0">
                                              <p:val>
                                                <p:strVal val="1+#ppt_w/2"/>
                                              </p:val>
                                            </p:tav>
                                            <p:tav tm="100000">
                                              <p:val>
                                                <p:strVal val="#ppt_x"/>
                                              </p:val>
                                            </p:tav>
                                          </p:tavLst>
                                        </p:anim>
                                        <p:anim calcmode="lin" valueType="num">
                                          <p:cBhvr additive="base">
                                            <p:cTn id="11" dur="500" fill="hold"/>
                                            <p:tgtEl>
                                              <p:spTgt spid="52"/>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 presetClass="entr" presetSubtype="8" fill="hold" nodeType="afterEffect" p14:presetBounceEnd="60000">
                                      <p:stCondLst>
                                        <p:cond delay="0"/>
                                      </p:stCondLst>
                                      <p:childTnLst>
                                        <p:set>
                                          <p:cBhvr>
                                            <p:cTn id="14" dur="1" fill="hold">
                                              <p:stCondLst>
                                                <p:cond delay="0"/>
                                              </p:stCondLst>
                                            </p:cTn>
                                            <p:tgtEl>
                                              <p:spTgt spid="44"/>
                                            </p:tgtEl>
                                            <p:attrNameLst>
                                              <p:attrName>style.visibility</p:attrName>
                                            </p:attrNameLst>
                                          </p:cBhvr>
                                          <p:to>
                                            <p:strVal val="visible"/>
                                          </p:to>
                                        </p:set>
                                        <p:anim calcmode="lin" valueType="num" p14:bounceEnd="60000">
                                          <p:cBhvr additive="base">
                                            <p:cTn id="15" dur="1000" fill="hold"/>
                                            <p:tgtEl>
                                              <p:spTgt spid="44"/>
                                            </p:tgtEl>
                                            <p:attrNameLst>
                                              <p:attrName>ppt_x</p:attrName>
                                            </p:attrNameLst>
                                          </p:cBhvr>
                                          <p:tavLst>
                                            <p:tav tm="0">
                                              <p:val>
                                                <p:strVal val="0-#ppt_w/2"/>
                                              </p:val>
                                            </p:tav>
                                            <p:tav tm="100000">
                                              <p:val>
                                                <p:strVal val="#ppt_x"/>
                                              </p:val>
                                            </p:tav>
                                          </p:tavLst>
                                        </p:anim>
                                        <p:anim calcmode="lin" valueType="num" p14:bounceEnd="60000">
                                          <p:cBhvr additive="base">
                                            <p:cTn id="16" dur="10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 presetClass="entr" presetSubtype="2" fill="hold" nodeType="withEffect">
                                      <p:stCondLst>
                                        <p:cond delay="0"/>
                                      </p:stCondLst>
                                      <p:childTnLst>
                                        <p:set>
                                          <p:cBhvr>
                                            <p:cTn id="9" dur="1" fill="hold">
                                              <p:stCondLst>
                                                <p:cond delay="0"/>
                                              </p:stCondLst>
                                            </p:cTn>
                                            <p:tgtEl>
                                              <p:spTgt spid="52"/>
                                            </p:tgtEl>
                                            <p:attrNameLst>
                                              <p:attrName>style.visibility</p:attrName>
                                            </p:attrNameLst>
                                          </p:cBhvr>
                                          <p:to>
                                            <p:strVal val="visible"/>
                                          </p:to>
                                        </p:set>
                                        <p:anim calcmode="lin" valueType="num">
                                          <p:cBhvr additive="base">
                                            <p:cTn id="10" dur="500" fill="hold"/>
                                            <p:tgtEl>
                                              <p:spTgt spid="52"/>
                                            </p:tgtEl>
                                            <p:attrNameLst>
                                              <p:attrName>ppt_x</p:attrName>
                                            </p:attrNameLst>
                                          </p:cBhvr>
                                          <p:tavLst>
                                            <p:tav tm="0">
                                              <p:val>
                                                <p:strVal val="1+#ppt_w/2"/>
                                              </p:val>
                                            </p:tav>
                                            <p:tav tm="100000">
                                              <p:val>
                                                <p:strVal val="#ppt_x"/>
                                              </p:val>
                                            </p:tav>
                                          </p:tavLst>
                                        </p:anim>
                                        <p:anim calcmode="lin" valueType="num">
                                          <p:cBhvr additive="base">
                                            <p:cTn id="11" dur="500" fill="hold"/>
                                            <p:tgtEl>
                                              <p:spTgt spid="52"/>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 presetClass="entr" presetSubtype="8" fill="hold" nodeType="afterEffect">
                                      <p:stCondLst>
                                        <p:cond delay="0"/>
                                      </p:stCondLst>
                                      <p:childTnLst>
                                        <p:set>
                                          <p:cBhvr>
                                            <p:cTn id="14" dur="1" fill="hold">
                                              <p:stCondLst>
                                                <p:cond delay="0"/>
                                              </p:stCondLst>
                                            </p:cTn>
                                            <p:tgtEl>
                                              <p:spTgt spid="44"/>
                                            </p:tgtEl>
                                            <p:attrNameLst>
                                              <p:attrName>style.visibility</p:attrName>
                                            </p:attrNameLst>
                                          </p:cBhvr>
                                          <p:to>
                                            <p:strVal val="visible"/>
                                          </p:to>
                                        </p:set>
                                        <p:anim calcmode="lin" valueType="num">
                                          <p:cBhvr additive="base">
                                            <p:cTn id="15" dur="1000" fill="hold"/>
                                            <p:tgtEl>
                                              <p:spTgt spid="44"/>
                                            </p:tgtEl>
                                            <p:attrNameLst>
                                              <p:attrName>ppt_x</p:attrName>
                                            </p:attrNameLst>
                                          </p:cBhvr>
                                          <p:tavLst>
                                            <p:tav tm="0">
                                              <p:val>
                                                <p:strVal val="0-#ppt_w/2"/>
                                              </p:val>
                                            </p:tav>
                                            <p:tav tm="100000">
                                              <p:val>
                                                <p:strVal val="#ppt_x"/>
                                              </p:val>
                                            </p:tav>
                                          </p:tavLst>
                                        </p:anim>
                                        <p:anim calcmode="lin" valueType="num">
                                          <p:cBhvr additive="base">
                                            <p:cTn id="16" dur="10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12"/>
          <p:cNvGrpSpPr/>
          <p:nvPr/>
        </p:nvGrpSpPr>
        <p:grpSpPr>
          <a:xfrm>
            <a:off x="3830494" y="2213249"/>
            <a:ext cx="4531012" cy="3148198"/>
            <a:chOff x="3830494" y="2060849"/>
            <a:chExt cx="4531012" cy="3148198"/>
          </a:xfrm>
        </p:grpSpPr>
        <p:sp>
          <p:nvSpPr>
            <p:cNvPr id="9" name="Rectangle: Top Corners Rounded 82"/>
            <p:cNvSpPr/>
            <p:nvPr/>
          </p:nvSpPr>
          <p:spPr>
            <a:xfrm rot="16200000" flipH="1">
              <a:off x="4088273" y="4231798"/>
              <a:ext cx="612679" cy="1128237"/>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1" name="Rectangle: Top Corners Rounded 85"/>
            <p:cNvSpPr/>
            <p:nvPr/>
          </p:nvSpPr>
          <p:spPr>
            <a:xfrm rot="5400000">
              <a:off x="7491048" y="4231798"/>
              <a:ext cx="612679" cy="1128237"/>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2" name="Rectangle: Top Corners Rounded 78"/>
            <p:cNvSpPr/>
            <p:nvPr/>
          </p:nvSpPr>
          <p:spPr>
            <a:xfrm rot="16200000" flipH="1">
              <a:off x="4088273" y="1907224"/>
              <a:ext cx="612679" cy="1128237"/>
            </a:xfrm>
            <a:prstGeom prst="round2SameRect">
              <a:avLst>
                <a:gd name="adj1" fmla="val 5000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3" name="Rectangle: Top Corners Rounded 75"/>
            <p:cNvSpPr/>
            <p:nvPr/>
          </p:nvSpPr>
          <p:spPr>
            <a:xfrm rot="5400000">
              <a:off x="7491048" y="1907224"/>
              <a:ext cx="612679" cy="1128237"/>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4" name="Straight Connector 7"/>
            <p:cNvSpPr/>
            <p:nvPr/>
          </p:nvSpPr>
          <p:spPr>
            <a:xfrm flipH="1" flipV="1">
              <a:off x="5208761" y="2767002"/>
              <a:ext cx="432849" cy="432848"/>
            </a:xfrm>
            <a:prstGeom prst="line">
              <a:avLst/>
            </a:prstGeom>
            <a:ln w="25400">
              <a:solidFill>
                <a:schemeClr val="tx1">
                  <a:lumMod val="25000"/>
                  <a:lumOff val="75000"/>
                </a:schemeClr>
              </a:solidFill>
              <a:miter lim="400000"/>
            </a:ln>
          </p:spPr>
          <p:txBody>
            <a:bodyPr anchor="ctr"/>
            <a:lstStyle/>
            <a:p>
              <a:pPr algn="ctr"/>
            </a:p>
          </p:txBody>
        </p:sp>
        <p:sp>
          <p:nvSpPr>
            <p:cNvPr id="15" name="Straight Connector 8"/>
            <p:cNvSpPr/>
            <p:nvPr/>
          </p:nvSpPr>
          <p:spPr>
            <a:xfrm flipV="1">
              <a:off x="6513619" y="2766094"/>
              <a:ext cx="432849" cy="432848"/>
            </a:xfrm>
            <a:prstGeom prst="line">
              <a:avLst/>
            </a:prstGeom>
            <a:ln w="25400">
              <a:solidFill>
                <a:schemeClr val="tx1">
                  <a:lumMod val="25000"/>
                  <a:lumOff val="75000"/>
                </a:schemeClr>
              </a:solidFill>
              <a:miter lim="400000"/>
            </a:ln>
          </p:spPr>
          <p:txBody>
            <a:bodyPr anchor="ctr"/>
            <a:lstStyle/>
            <a:p>
              <a:pPr algn="ctr"/>
            </a:p>
          </p:txBody>
        </p:sp>
        <p:sp>
          <p:nvSpPr>
            <p:cNvPr id="16" name="Straight Connector 9"/>
            <p:cNvSpPr/>
            <p:nvPr/>
          </p:nvSpPr>
          <p:spPr>
            <a:xfrm>
              <a:off x="6514527" y="4070950"/>
              <a:ext cx="432849" cy="432848"/>
            </a:xfrm>
            <a:prstGeom prst="line">
              <a:avLst/>
            </a:prstGeom>
            <a:ln w="25400">
              <a:solidFill>
                <a:schemeClr val="tx1">
                  <a:lumMod val="25000"/>
                  <a:lumOff val="75000"/>
                </a:schemeClr>
              </a:solidFill>
              <a:miter lim="400000"/>
            </a:ln>
          </p:spPr>
          <p:txBody>
            <a:bodyPr anchor="ctr"/>
            <a:lstStyle/>
            <a:p>
              <a:pPr algn="ctr"/>
            </a:p>
          </p:txBody>
        </p:sp>
        <p:sp>
          <p:nvSpPr>
            <p:cNvPr id="17" name="Straight Connector 10"/>
            <p:cNvSpPr/>
            <p:nvPr/>
          </p:nvSpPr>
          <p:spPr>
            <a:xfrm flipH="1">
              <a:off x="5209672" y="4071861"/>
              <a:ext cx="432849" cy="432848"/>
            </a:xfrm>
            <a:prstGeom prst="line">
              <a:avLst/>
            </a:prstGeom>
            <a:ln w="25400">
              <a:solidFill>
                <a:schemeClr val="tx1">
                  <a:lumMod val="25000"/>
                  <a:lumOff val="75000"/>
                </a:schemeClr>
              </a:solidFill>
              <a:miter lim="400000"/>
            </a:ln>
          </p:spPr>
          <p:txBody>
            <a:bodyPr anchor="ctr"/>
            <a:lstStyle/>
            <a:p>
              <a:pPr algn="ctr"/>
            </a:p>
          </p:txBody>
        </p:sp>
        <p:sp>
          <p:nvSpPr>
            <p:cNvPr id="18" name="Freeform: Shape 61"/>
            <p:cNvSpPr/>
            <p:nvPr/>
          </p:nvSpPr>
          <p:spPr>
            <a:xfrm>
              <a:off x="4503518" y="2060850"/>
              <a:ext cx="826251" cy="826251"/>
            </a:xfrm>
            <a:custGeom>
              <a:avLst/>
              <a:gdLst>
                <a:gd name="connsiteX0" fmla="*/ 277458 w 554916"/>
                <a:gd name="connsiteY0" fmla="*/ 0 h 554916"/>
                <a:gd name="connsiteX1" fmla="*/ 473651 w 554916"/>
                <a:gd name="connsiteY1" fmla="*/ 81266 h 554916"/>
                <a:gd name="connsiteX2" fmla="*/ 473651 w 554916"/>
                <a:gd name="connsiteY2" fmla="*/ 473651 h 554916"/>
                <a:gd name="connsiteX3" fmla="*/ 81266 w 554916"/>
                <a:gd name="connsiteY3" fmla="*/ 473651 h 554916"/>
                <a:gd name="connsiteX4" fmla="*/ 81266 w 554916"/>
                <a:gd name="connsiteY4" fmla="*/ 81266 h 554916"/>
                <a:gd name="connsiteX5" fmla="*/ 277458 w 554916"/>
                <a:gd name="connsiteY5" fmla="*/ 0 h 55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4916" h="554916">
                  <a:moveTo>
                    <a:pt x="277458" y="0"/>
                  </a:moveTo>
                  <a:cubicBezTo>
                    <a:pt x="348466" y="0"/>
                    <a:pt x="419474" y="27089"/>
                    <a:pt x="473651" y="81266"/>
                  </a:cubicBezTo>
                  <a:cubicBezTo>
                    <a:pt x="582005" y="189620"/>
                    <a:pt x="582005" y="365297"/>
                    <a:pt x="473651" y="473651"/>
                  </a:cubicBezTo>
                  <a:cubicBezTo>
                    <a:pt x="365297" y="582005"/>
                    <a:pt x="189620" y="582005"/>
                    <a:pt x="81266" y="473651"/>
                  </a:cubicBezTo>
                  <a:cubicBezTo>
                    <a:pt x="-27089" y="365297"/>
                    <a:pt x="-27089" y="189620"/>
                    <a:pt x="81266" y="81266"/>
                  </a:cubicBezTo>
                  <a:cubicBezTo>
                    <a:pt x="135443" y="27089"/>
                    <a:pt x="206451" y="0"/>
                    <a:pt x="27745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scene3d>
                <a:camera prst="orthographicFront"/>
                <a:lightRig rig="threePt" dir="t"/>
              </a:scene3d>
              <a:sp3d contourW="12700"/>
            </a:bodyPr>
            <a:lstStyle/>
            <a:p>
              <a:pPr algn="ctr"/>
              <a:r>
                <a:rPr lang="en-US" sz="3200">
                  <a:latin typeface="Impact" panose="020B0806030902050204" pitchFamily="34" charset="0"/>
                </a:rPr>
                <a:t>S</a:t>
              </a:r>
              <a:endParaRPr lang="en-US" sz="3200">
                <a:latin typeface="Impact" panose="020B0806030902050204" pitchFamily="34" charset="0"/>
              </a:endParaRPr>
            </a:p>
          </p:txBody>
        </p:sp>
        <p:sp>
          <p:nvSpPr>
            <p:cNvPr id="19" name="Freeform: Shape 63"/>
            <p:cNvSpPr/>
            <p:nvPr/>
          </p:nvSpPr>
          <p:spPr>
            <a:xfrm>
              <a:off x="4503518" y="4382796"/>
              <a:ext cx="826251" cy="826251"/>
            </a:xfrm>
            <a:custGeom>
              <a:avLst/>
              <a:gdLst>
                <a:gd name="connsiteX0" fmla="*/ 277458 w 554916"/>
                <a:gd name="connsiteY0" fmla="*/ 0 h 554916"/>
                <a:gd name="connsiteX1" fmla="*/ 473651 w 554916"/>
                <a:gd name="connsiteY1" fmla="*/ 81266 h 554916"/>
                <a:gd name="connsiteX2" fmla="*/ 473651 w 554916"/>
                <a:gd name="connsiteY2" fmla="*/ 473651 h 554916"/>
                <a:gd name="connsiteX3" fmla="*/ 81266 w 554916"/>
                <a:gd name="connsiteY3" fmla="*/ 473651 h 554916"/>
                <a:gd name="connsiteX4" fmla="*/ 81266 w 554916"/>
                <a:gd name="connsiteY4" fmla="*/ 81266 h 554916"/>
                <a:gd name="connsiteX5" fmla="*/ 277458 w 554916"/>
                <a:gd name="connsiteY5" fmla="*/ 0 h 55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4916" h="554916">
                  <a:moveTo>
                    <a:pt x="277458" y="0"/>
                  </a:moveTo>
                  <a:cubicBezTo>
                    <a:pt x="348466" y="0"/>
                    <a:pt x="419474" y="27089"/>
                    <a:pt x="473651" y="81266"/>
                  </a:cubicBezTo>
                  <a:cubicBezTo>
                    <a:pt x="582005" y="189620"/>
                    <a:pt x="582005" y="365297"/>
                    <a:pt x="473651" y="473651"/>
                  </a:cubicBezTo>
                  <a:cubicBezTo>
                    <a:pt x="365297" y="582005"/>
                    <a:pt x="189620" y="582005"/>
                    <a:pt x="81266" y="473651"/>
                  </a:cubicBezTo>
                  <a:cubicBezTo>
                    <a:pt x="-27089" y="365297"/>
                    <a:pt x="-27089" y="189620"/>
                    <a:pt x="81266" y="81266"/>
                  </a:cubicBezTo>
                  <a:cubicBezTo>
                    <a:pt x="135443" y="27089"/>
                    <a:pt x="206450" y="0"/>
                    <a:pt x="277458"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scene3d>
                <a:camera prst="orthographicFront"/>
                <a:lightRig rig="threePt" dir="t"/>
              </a:scene3d>
              <a:sp3d contourW="12700"/>
            </a:bodyPr>
            <a:lstStyle/>
            <a:p>
              <a:pPr algn="ctr"/>
              <a:r>
                <a:rPr lang="en-US" sz="3200">
                  <a:latin typeface="Impact" panose="020B0806030902050204" pitchFamily="34" charset="0"/>
                </a:rPr>
                <a:t>O</a:t>
              </a:r>
              <a:endParaRPr lang="en-US" sz="3200">
                <a:latin typeface="Impact" panose="020B0806030902050204" pitchFamily="34" charset="0"/>
              </a:endParaRPr>
            </a:p>
          </p:txBody>
        </p:sp>
        <p:sp>
          <p:nvSpPr>
            <p:cNvPr id="20" name="Freeform: Shape 64"/>
            <p:cNvSpPr/>
            <p:nvPr/>
          </p:nvSpPr>
          <p:spPr>
            <a:xfrm>
              <a:off x="6825466" y="4382795"/>
              <a:ext cx="826251" cy="826251"/>
            </a:xfrm>
            <a:custGeom>
              <a:avLst/>
              <a:gdLst>
                <a:gd name="connsiteX0" fmla="*/ 277459 w 554916"/>
                <a:gd name="connsiteY0" fmla="*/ 0 h 554916"/>
                <a:gd name="connsiteX1" fmla="*/ 473651 w 554916"/>
                <a:gd name="connsiteY1" fmla="*/ 81266 h 554916"/>
                <a:gd name="connsiteX2" fmla="*/ 473651 w 554916"/>
                <a:gd name="connsiteY2" fmla="*/ 473651 h 554916"/>
                <a:gd name="connsiteX3" fmla="*/ 81266 w 554916"/>
                <a:gd name="connsiteY3" fmla="*/ 473651 h 554916"/>
                <a:gd name="connsiteX4" fmla="*/ 81266 w 554916"/>
                <a:gd name="connsiteY4" fmla="*/ 81266 h 554916"/>
                <a:gd name="connsiteX5" fmla="*/ 277459 w 554916"/>
                <a:gd name="connsiteY5" fmla="*/ 0 h 55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4916" h="554916">
                  <a:moveTo>
                    <a:pt x="277459" y="0"/>
                  </a:moveTo>
                  <a:cubicBezTo>
                    <a:pt x="348466" y="0"/>
                    <a:pt x="419474" y="27089"/>
                    <a:pt x="473651" y="81266"/>
                  </a:cubicBezTo>
                  <a:cubicBezTo>
                    <a:pt x="582005" y="189620"/>
                    <a:pt x="582005" y="365297"/>
                    <a:pt x="473651" y="473651"/>
                  </a:cubicBezTo>
                  <a:cubicBezTo>
                    <a:pt x="365297" y="582005"/>
                    <a:pt x="189620" y="582005"/>
                    <a:pt x="81266" y="473651"/>
                  </a:cubicBezTo>
                  <a:cubicBezTo>
                    <a:pt x="-27089" y="365297"/>
                    <a:pt x="-27089" y="189620"/>
                    <a:pt x="81266" y="81266"/>
                  </a:cubicBezTo>
                  <a:cubicBezTo>
                    <a:pt x="135443" y="27089"/>
                    <a:pt x="206451" y="0"/>
                    <a:pt x="277459"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scene3d>
                <a:camera prst="orthographicFront"/>
                <a:lightRig rig="threePt" dir="t"/>
              </a:scene3d>
              <a:sp3d contourW="12700"/>
            </a:bodyPr>
            <a:lstStyle/>
            <a:p>
              <a:pPr algn="ctr"/>
              <a:r>
                <a:rPr lang="en-US" sz="3200">
                  <a:latin typeface="Impact" panose="020B0806030902050204" pitchFamily="34" charset="0"/>
                </a:rPr>
                <a:t>T</a:t>
              </a:r>
              <a:endParaRPr lang="en-US" sz="3200">
                <a:latin typeface="Impact" panose="020B0806030902050204" pitchFamily="34" charset="0"/>
              </a:endParaRPr>
            </a:p>
          </p:txBody>
        </p:sp>
        <p:sp>
          <p:nvSpPr>
            <p:cNvPr id="21" name="Freeform: Shape 62"/>
            <p:cNvSpPr/>
            <p:nvPr/>
          </p:nvSpPr>
          <p:spPr>
            <a:xfrm>
              <a:off x="6825466" y="2060849"/>
              <a:ext cx="826251" cy="826251"/>
            </a:xfrm>
            <a:custGeom>
              <a:avLst/>
              <a:gdLst>
                <a:gd name="connsiteX0" fmla="*/ 277459 w 554916"/>
                <a:gd name="connsiteY0" fmla="*/ 0 h 554916"/>
                <a:gd name="connsiteX1" fmla="*/ 473651 w 554916"/>
                <a:gd name="connsiteY1" fmla="*/ 81266 h 554916"/>
                <a:gd name="connsiteX2" fmla="*/ 473651 w 554916"/>
                <a:gd name="connsiteY2" fmla="*/ 473651 h 554916"/>
                <a:gd name="connsiteX3" fmla="*/ 81266 w 554916"/>
                <a:gd name="connsiteY3" fmla="*/ 473651 h 554916"/>
                <a:gd name="connsiteX4" fmla="*/ 81266 w 554916"/>
                <a:gd name="connsiteY4" fmla="*/ 81266 h 554916"/>
                <a:gd name="connsiteX5" fmla="*/ 277459 w 554916"/>
                <a:gd name="connsiteY5" fmla="*/ 0 h 55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4916" h="554916">
                  <a:moveTo>
                    <a:pt x="277459" y="0"/>
                  </a:moveTo>
                  <a:cubicBezTo>
                    <a:pt x="348466" y="0"/>
                    <a:pt x="419474" y="27089"/>
                    <a:pt x="473651" y="81266"/>
                  </a:cubicBezTo>
                  <a:cubicBezTo>
                    <a:pt x="582005" y="189620"/>
                    <a:pt x="582005" y="365297"/>
                    <a:pt x="473651" y="473651"/>
                  </a:cubicBezTo>
                  <a:cubicBezTo>
                    <a:pt x="365297" y="582005"/>
                    <a:pt x="189620" y="582005"/>
                    <a:pt x="81266" y="473651"/>
                  </a:cubicBezTo>
                  <a:cubicBezTo>
                    <a:pt x="-27089" y="365297"/>
                    <a:pt x="-27089" y="189620"/>
                    <a:pt x="81266" y="81266"/>
                  </a:cubicBezTo>
                  <a:cubicBezTo>
                    <a:pt x="135443" y="27089"/>
                    <a:pt x="206451" y="0"/>
                    <a:pt x="27745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scene3d>
                <a:camera prst="orthographicFront"/>
                <a:lightRig rig="threePt" dir="t"/>
              </a:scene3d>
              <a:sp3d contourW="12700"/>
            </a:bodyPr>
            <a:lstStyle/>
            <a:p>
              <a:pPr algn="ctr"/>
              <a:r>
                <a:rPr lang="en-US" sz="3200" dirty="0">
                  <a:latin typeface="Impact" panose="020B0806030902050204" pitchFamily="34" charset="0"/>
                </a:rPr>
                <a:t>W</a:t>
              </a:r>
              <a:endParaRPr lang="en-US" sz="3200" dirty="0">
                <a:latin typeface="Impact" panose="020B0806030902050204" pitchFamily="34" charset="0"/>
              </a:endParaRPr>
            </a:p>
          </p:txBody>
        </p:sp>
        <p:sp>
          <p:nvSpPr>
            <p:cNvPr id="29" name="Freeform: Shape 42"/>
            <p:cNvSpPr/>
            <p:nvPr/>
          </p:nvSpPr>
          <p:spPr bwMode="auto">
            <a:xfrm>
              <a:off x="7860515" y="2265924"/>
              <a:ext cx="401319" cy="401319"/>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accent2"/>
            </a:solidFill>
            <a:ln>
              <a:noFill/>
            </a:ln>
          </p:spPr>
          <p:txBody>
            <a:bodyPr anchor="ctr"/>
            <a:lstStyle/>
            <a:p>
              <a:pPr algn="ctr"/>
            </a:p>
          </p:txBody>
        </p:sp>
      </p:grpSp>
      <p:grpSp>
        <p:nvGrpSpPr>
          <p:cNvPr id="41" name="组合 40"/>
          <p:cNvGrpSpPr/>
          <p:nvPr/>
        </p:nvGrpSpPr>
        <p:grpSpPr>
          <a:xfrm>
            <a:off x="347627" y="263282"/>
            <a:ext cx="5066202" cy="800909"/>
            <a:chOff x="347627" y="360559"/>
            <a:chExt cx="5066202" cy="800909"/>
          </a:xfrm>
        </p:grpSpPr>
        <p:grpSp>
          <p:nvGrpSpPr>
            <p:cNvPr id="42" name="组合 41"/>
            <p:cNvGrpSpPr/>
            <p:nvPr/>
          </p:nvGrpSpPr>
          <p:grpSpPr>
            <a:xfrm>
              <a:off x="526527" y="360559"/>
              <a:ext cx="4887302" cy="800909"/>
              <a:chOff x="570069" y="287987"/>
              <a:chExt cx="4887302" cy="800909"/>
            </a:xfrm>
          </p:grpSpPr>
          <p:sp>
            <p:nvSpPr>
              <p:cNvPr id="45" name="文本框 44"/>
              <p:cNvSpPr txBox="1"/>
              <p:nvPr/>
            </p:nvSpPr>
            <p:spPr>
              <a:xfrm>
                <a:off x="570069" y="287987"/>
                <a:ext cx="3726157" cy="584775"/>
              </a:xfrm>
              <a:prstGeom prst="rect">
                <a:avLst/>
              </a:prstGeom>
              <a:noFill/>
            </p:spPr>
            <p:txBody>
              <a:bodyPr wrap="square" rtlCol="0">
                <a:spAutoFit/>
                <a:scene3d>
                  <a:camera prst="orthographicFront"/>
                  <a:lightRig rig="threePt" dir="t"/>
                </a:scene3d>
                <a:sp3d contourW="12700"/>
              </a:bodyPr>
              <a:lstStyle/>
              <a:p>
                <a:r>
                  <a:rPr lang="zh-CN" altLang="en-US" sz="3200" b="1" dirty="0">
                    <a:solidFill>
                      <a:srgbClr val="00B0F0"/>
                    </a:solidFill>
                    <a:latin typeface="+mj-ea"/>
                    <a:ea typeface="+mj-ea"/>
                  </a:rPr>
                  <a:t>标题文字添加此处</a:t>
                </a:r>
                <a:endParaRPr lang="zh-CN" altLang="en-US" sz="3200" b="1" dirty="0">
                  <a:solidFill>
                    <a:srgbClr val="00B0F0"/>
                  </a:solidFill>
                  <a:latin typeface="+mj-ea"/>
                  <a:ea typeface="+mj-ea"/>
                </a:endParaRPr>
              </a:p>
            </p:txBody>
          </p:sp>
          <p:sp>
            <p:nvSpPr>
              <p:cNvPr id="46" name="文本框 45"/>
              <p:cNvSpPr txBox="1"/>
              <p:nvPr/>
            </p:nvSpPr>
            <p:spPr>
              <a:xfrm>
                <a:off x="570069" y="781119"/>
                <a:ext cx="4887302" cy="307777"/>
              </a:xfrm>
              <a:prstGeom prst="rect">
                <a:avLst/>
              </a:prstGeom>
              <a:noFill/>
            </p:spPr>
            <p:txBody>
              <a:bodyPr wrap="square" rtlCol="0">
                <a:spAutoFit/>
                <a:scene3d>
                  <a:camera prst="orthographicFront"/>
                  <a:lightRig rig="threePt" dir="t"/>
                </a:scene3d>
                <a:sp3d contourW="12700"/>
              </a:bodyPr>
              <a:lstStyle/>
              <a:p>
                <a:r>
                  <a:rPr lang="en-US" altLang="zh-CN" sz="1400" dirty="0">
                    <a:solidFill>
                      <a:schemeClr val="bg1">
                        <a:lumMod val="50000"/>
                      </a:schemeClr>
                    </a:solidFill>
                    <a:ea typeface="+mj-ea"/>
                  </a:rPr>
                  <a:t>THIS TEMPLATE DESIGNED FOR FEI ER SHE JI</a:t>
                </a:r>
                <a:endParaRPr lang="en-US" altLang="zh-CN" sz="1400" dirty="0">
                  <a:solidFill>
                    <a:schemeClr val="bg1">
                      <a:lumMod val="50000"/>
                    </a:schemeClr>
                  </a:solidFill>
                  <a:ea typeface="+mj-ea"/>
                </a:endParaRPr>
              </a:p>
            </p:txBody>
          </p:sp>
        </p:grpSp>
        <p:sp>
          <p:nvSpPr>
            <p:cNvPr id="43" name="矩形 42"/>
            <p:cNvSpPr/>
            <p:nvPr/>
          </p:nvSpPr>
          <p:spPr>
            <a:xfrm>
              <a:off x="410077" y="461352"/>
              <a:ext cx="108000" cy="61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347627" y="461352"/>
              <a:ext cx="36000" cy="612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1" name="图片占位符 60"/>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t="16667" b="16667"/>
          <a:stretch>
            <a:fillRect/>
          </a:stretch>
        </p:blipFill>
        <p:spPr>
          <a:xfrm>
            <a:off x="4895850" y="2605088"/>
            <a:ext cx="2363788" cy="2363787"/>
          </a:xfrm>
        </p:spPr>
      </p:pic>
      <p:grpSp>
        <p:nvGrpSpPr>
          <p:cNvPr id="48" name="组合 47"/>
          <p:cNvGrpSpPr/>
          <p:nvPr/>
        </p:nvGrpSpPr>
        <p:grpSpPr>
          <a:xfrm>
            <a:off x="8648307" y="1872256"/>
            <a:ext cx="2848368" cy="1479086"/>
            <a:chOff x="6302885" y="1678126"/>
            <a:chExt cx="2848368" cy="1479086"/>
          </a:xfrm>
        </p:grpSpPr>
        <p:sp>
          <p:nvSpPr>
            <p:cNvPr id="49" name="矩形 48"/>
            <p:cNvSpPr/>
            <p:nvPr/>
          </p:nvSpPr>
          <p:spPr>
            <a:xfrm>
              <a:off x="6302885" y="2030750"/>
              <a:ext cx="2848368" cy="1126462"/>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50" name="矩形 49"/>
            <p:cNvSpPr/>
            <p:nvPr/>
          </p:nvSpPr>
          <p:spPr>
            <a:xfrm>
              <a:off x="6302885"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51" name="组合 50"/>
          <p:cNvGrpSpPr/>
          <p:nvPr/>
        </p:nvGrpSpPr>
        <p:grpSpPr>
          <a:xfrm>
            <a:off x="8648307" y="4208773"/>
            <a:ext cx="2848368" cy="1479086"/>
            <a:chOff x="6302885" y="1678126"/>
            <a:chExt cx="2848368" cy="1479086"/>
          </a:xfrm>
        </p:grpSpPr>
        <p:sp>
          <p:nvSpPr>
            <p:cNvPr id="52" name="矩形 51"/>
            <p:cNvSpPr/>
            <p:nvPr/>
          </p:nvSpPr>
          <p:spPr>
            <a:xfrm>
              <a:off x="6302885" y="2030750"/>
              <a:ext cx="2848368" cy="1126462"/>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53" name="矩形 52"/>
            <p:cNvSpPr/>
            <p:nvPr/>
          </p:nvSpPr>
          <p:spPr>
            <a:xfrm>
              <a:off x="6302885"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54" name="组合 53"/>
          <p:cNvGrpSpPr/>
          <p:nvPr/>
        </p:nvGrpSpPr>
        <p:grpSpPr>
          <a:xfrm>
            <a:off x="812052" y="1872256"/>
            <a:ext cx="2848368" cy="1479086"/>
            <a:chOff x="6302885" y="1678126"/>
            <a:chExt cx="2848368" cy="1479086"/>
          </a:xfrm>
        </p:grpSpPr>
        <p:sp>
          <p:nvSpPr>
            <p:cNvPr id="55" name="矩形 54"/>
            <p:cNvSpPr/>
            <p:nvPr/>
          </p:nvSpPr>
          <p:spPr>
            <a:xfrm>
              <a:off x="6302885" y="2030750"/>
              <a:ext cx="2848368" cy="112646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56" name="矩形 55"/>
            <p:cNvSpPr/>
            <p:nvPr/>
          </p:nvSpPr>
          <p:spPr>
            <a:xfrm>
              <a:off x="6909279" y="1678126"/>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57" name="组合 56"/>
          <p:cNvGrpSpPr/>
          <p:nvPr/>
        </p:nvGrpSpPr>
        <p:grpSpPr>
          <a:xfrm>
            <a:off x="812052" y="4208773"/>
            <a:ext cx="2848368" cy="1479086"/>
            <a:chOff x="6302885" y="1678126"/>
            <a:chExt cx="2848368" cy="1479086"/>
          </a:xfrm>
        </p:grpSpPr>
        <p:sp>
          <p:nvSpPr>
            <p:cNvPr id="58" name="矩形 57"/>
            <p:cNvSpPr/>
            <p:nvPr/>
          </p:nvSpPr>
          <p:spPr>
            <a:xfrm>
              <a:off x="6302885" y="2030750"/>
              <a:ext cx="2848368" cy="112646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59" name="矩形 58"/>
            <p:cNvSpPr/>
            <p:nvPr/>
          </p:nvSpPr>
          <p:spPr>
            <a:xfrm>
              <a:off x="6909279" y="1678126"/>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spTree>
  </p:cSld>
  <p:clrMapOvr>
    <a:masterClrMapping/>
  </p:clrMapOvr>
  <p:transition spd="slow" advTm="400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withEffect" p14:presetBounceEnd="60000">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14:bounceEnd="60000">
                                          <p:cBhvr additive="base">
                                            <p:cTn id="7" dur="1000" fill="hold"/>
                                            <p:tgtEl>
                                              <p:spTgt spid="48"/>
                                            </p:tgtEl>
                                            <p:attrNameLst>
                                              <p:attrName>ppt_x</p:attrName>
                                            </p:attrNameLst>
                                          </p:cBhvr>
                                          <p:tavLst>
                                            <p:tav tm="0">
                                              <p:val>
                                                <p:strVal val="1+#ppt_w/2"/>
                                              </p:val>
                                            </p:tav>
                                            <p:tav tm="100000">
                                              <p:val>
                                                <p:strVal val="#ppt_x"/>
                                              </p:val>
                                            </p:tav>
                                          </p:tavLst>
                                        </p:anim>
                                        <p:anim calcmode="lin" valueType="num" p14:bounceEnd="60000">
                                          <p:cBhvr additive="base">
                                            <p:cTn id="8" dur="1000" fill="hold"/>
                                            <p:tgtEl>
                                              <p:spTgt spid="48"/>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14:presetBounceEnd="60000">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14:bounceEnd="60000">
                                          <p:cBhvr additive="base">
                                            <p:cTn id="11" dur="1000" fill="hold"/>
                                            <p:tgtEl>
                                              <p:spTgt spid="51"/>
                                            </p:tgtEl>
                                            <p:attrNameLst>
                                              <p:attrName>ppt_x</p:attrName>
                                            </p:attrNameLst>
                                          </p:cBhvr>
                                          <p:tavLst>
                                            <p:tav tm="0">
                                              <p:val>
                                                <p:strVal val="1+#ppt_w/2"/>
                                              </p:val>
                                            </p:tav>
                                            <p:tav tm="100000">
                                              <p:val>
                                                <p:strVal val="#ppt_x"/>
                                              </p:val>
                                            </p:tav>
                                          </p:tavLst>
                                        </p:anim>
                                        <p:anim calcmode="lin" valueType="num" p14:bounceEnd="60000">
                                          <p:cBhvr additive="base">
                                            <p:cTn id="12" dur="1000" fill="hold"/>
                                            <p:tgtEl>
                                              <p:spTgt spid="51"/>
                                            </p:tgtEl>
                                            <p:attrNameLst>
                                              <p:attrName>ppt_y</p:attrName>
                                            </p:attrNameLst>
                                          </p:cBhvr>
                                          <p:tavLst>
                                            <p:tav tm="0">
                                              <p:val>
                                                <p:strVal val="1+#ppt_h/2"/>
                                              </p:val>
                                            </p:tav>
                                            <p:tav tm="100000">
                                              <p:val>
                                                <p:strVal val="#ppt_y"/>
                                              </p:val>
                                            </p:tav>
                                          </p:tavLst>
                                        </p:anim>
                                      </p:childTnLst>
                                    </p:cTn>
                                  </p:par>
                                  <p:par>
                                    <p:cTn id="13" presetID="2" presetClass="entr" presetSubtype="9" fill="hold" nodeType="withEffect" p14:presetBounceEnd="60000">
                                      <p:stCondLst>
                                        <p:cond delay="0"/>
                                      </p:stCondLst>
                                      <p:childTnLst>
                                        <p:set>
                                          <p:cBhvr>
                                            <p:cTn id="14" dur="1" fill="hold">
                                              <p:stCondLst>
                                                <p:cond delay="0"/>
                                              </p:stCondLst>
                                            </p:cTn>
                                            <p:tgtEl>
                                              <p:spTgt spid="54"/>
                                            </p:tgtEl>
                                            <p:attrNameLst>
                                              <p:attrName>style.visibility</p:attrName>
                                            </p:attrNameLst>
                                          </p:cBhvr>
                                          <p:to>
                                            <p:strVal val="visible"/>
                                          </p:to>
                                        </p:set>
                                        <p:anim calcmode="lin" valueType="num" p14:bounceEnd="60000">
                                          <p:cBhvr additive="base">
                                            <p:cTn id="15" dur="1000" fill="hold"/>
                                            <p:tgtEl>
                                              <p:spTgt spid="54"/>
                                            </p:tgtEl>
                                            <p:attrNameLst>
                                              <p:attrName>ppt_x</p:attrName>
                                            </p:attrNameLst>
                                          </p:cBhvr>
                                          <p:tavLst>
                                            <p:tav tm="0">
                                              <p:val>
                                                <p:strVal val="0-#ppt_w/2"/>
                                              </p:val>
                                            </p:tav>
                                            <p:tav tm="100000">
                                              <p:val>
                                                <p:strVal val="#ppt_x"/>
                                              </p:val>
                                            </p:tav>
                                          </p:tavLst>
                                        </p:anim>
                                        <p:anim calcmode="lin" valueType="num" p14:bounceEnd="60000">
                                          <p:cBhvr additive="base">
                                            <p:cTn id="16" dur="1000" fill="hold"/>
                                            <p:tgtEl>
                                              <p:spTgt spid="54"/>
                                            </p:tgtEl>
                                            <p:attrNameLst>
                                              <p:attrName>ppt_y</p:attrName>
                                            </p:attrNameLst>
                                          </p:cBhvr>
                                          <p:tavLst>
                                            <p:tav tm="0">
                                              <p:val>
                                                <p:strVal val="0-#ppt_h/2"/>
                                              </p:val>
                                            </p:tav>
                                            <p:tav tm="100000">
                                              <p:val>
                                                <p:strVal val="#ppt_y"/>
                                              </p:val>
                                            </p:tav>
                                          </p:tavLst>
                                        </p:anim>
                                      </p:childTnLst>
                                    </p:cTn>
                                  </p:par>
                                  <p:par>
                                    <p:cTn id="17" presetID="2" presetClass="entr" presetSubtype="12" fill="hold" nodeType="withEffect" p14:presetBounceEnd="60000">
                                      <p:stCondLst>
                                        <p:cond delay="0"/>
                                      </p:stCondLst>
                                      <p:childTnLst>
                                        <p:set>
                                          <p:cBhvr>
                                            <p:cTn id="18" dur="1" fill="hold">
                                              <p:stCondLst>
                                                <p:cond delay="0"/>
                                              </p:stCondLst>
                                            </p:cTn>
                                            <p:tgtEl>
                                              <p:spTgt spid="57"/>
                                            </p:tgtEl>
                                            <p:attrNameLst>
                                              <p:attrName>style.visibility</p:attrName>
                                            </p:attrNameLst>
                                          </p:cBhvr>
                                          <p:to>
                                            <p:strVal val="visible"/>
                                          </p:to>
                                        </p:set>
                                        <p:anim calcmode="lin" valueType="num" p14:bounceEnd="60000">
                                          <p:cBhvr additive="base">
                                            <p:cTn id="19" dur="1000" fill="hold"/>
                                            <p:tgtEl>
                                              <p:spTgt spid="57"/>
                                            </p:tgtEl>
                                            <p:attrNameLst>
                                              <p:attrName>ppt_x</p:attrName>
                                            </p:attrNameLst>
                                          </p:cBhvr>
                                          <p:tavLst>
                                            <p:tav tm="0">
                                              <p:val>
                                                <p:strVal val="0-#ppt_w/2"/>
                                              </p:val>
                                            </p:tav>
                                            <p:tav tm="100000">
                                              <p:val>
                                                <p:strVal val="#ppt_x"/>
                                              </p:val>
                                            </p:tav>
                                          </p:tavLst>
                                        </p:anim>
                                        <p:anim calcmode="lin" valueType="num" p14:bounceEnd="60000">
                                          <p:cBhvr additive="base">
                                            <p:cTn id="20" dur="1000" fill="hold"/>
                                            <p:tgtEl>
                                              <p:spTgt spid="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1000" fill="hold"/>
                                            <p:tgtEl>
                                              <p:spTgt spid="48"/>
                                            </p:tgtEl>
                                            <p:attrNameLst>
                                              <p:attrName>ppt_x</p:attrName>
                                            </p:attrNameLst>
                                          </p:cBhvr>
                                          <p:tavLst>
                                            <p:tav tm="0">
                                              <p:val>
                                                <p:strVal val="1+#ppt_w/2"/>
                                              </p:val>
                                            </p:tav>
                                            <p:tav tm="100000">
                                              <p:val>
                                                <p:strVal val="#ppt_x"/>
                                              </p:val>
                                            </p:tav>
                                          </p:tavLst>
                                        </p:anim>
                                        <p:anim calcmode="lin" valueType="num">
                                          <p:cBhvr additive="base">
                                            <p:cTn id="8" dur="1000" fill="hold"/>
                                            <p:tgtEl>
                                              <p:spTgt spid="48"/>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additive="base">
                                            <p:cTn id="11" dur="1000" fill="hold"/>
                                            <p:tgtEl>
                                              <p:spTgt spid="51"/>
                                            </p:tgtEl>
                                            <p:attrNameLst>
                                              <p:attrName>ppt_x</p:attrName>
                                            </p:attrNameLst>
                                          </p:cBhvr>
                                          <p:tavLst>
                                            <p:tav tm="0">
                                              <p:val>
                                                <p:strVal val="1+#ppt_w/2"/>
                                              </p:val>
                                            </p:tav>
                                            <p:tav tm="100000">
                                              <p:val>
                                                <p:strVal val="#ppt_x"/>
                                              </p:val>
                                            </p:tav>
                                          </p:tavLst>
                                        </p:anim>
                                        <p:anim calcmode="lin" valueType="num">
                                          <p:cBhvr additive="base">
                                            <p:cTn id="12" dur="1000" fill="hold"/>
                                            <p:tgtEl>
                                              <p:spTgt spid="51"/>
                                            </p:tgtEl>
                                            <p:attrNameLst>
                                              <p:attrName>ppt_y</p:attrName>
                                            </p:attrNameLst>
                                          </p:cBhvr>
                                          <p:tavLst>
                                            <p:tav tm="0">
                                              <p:val>
                                                <p:strVal val="1+#ppt_h/2"/>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54"/>
                                            </p:tgtEl>
                                            <p:attrNameLst>
                                              <p:attrName>style.visibility</p:attrName>
                                            </p:attrNameLst>
                                          </p:cBhvr>
                                          <p:to>
                                            <p:strVal val="visible"/>
                                          </p:to>
                                        </p:set>
                                        <p:anim calcmode="lin" valueType="num">
                                          <p:cBhvr additive="base">
                                            <p:cTn id="15" dur="1000" fill="hold"/>
                                            <p:tgtEl>
                                              <p:spTgt spid="54"/>
                                            </p:tgtEl>
                                            <p:attrNameLst>
                                              <p:attrName>ppt_x</p:attrName>
                                            </p:attrNameLst>
                                          </p:cBhvr>
                                          <p:tavLst>
                                            <p:tav tm="0">
                                              <p:val>
                                                <p:strVal val="0-#ppt_w/2"/>
                                              </p:val>
                                            </p:tav>
                                            <p:tav tm="100000">
                                              <p:val>
                                                <p:strVal val="#ppt_x"/>
                                              </p:val>
                                            </p:tav>
                                          </p:tavLst>
                                        </p:anim>
                                        <p:anim calcmode="lin" valueType="num">
                                          <p:cBhvr additive="base">
                                            <p:cTn id="16" dur="1000" fill="hold"/>
                                            <p:tgtEl>
                                              <p:spTgt spid="54"/>
                                            </p:tgtEl>
                                            <p:attrNameLst>
                                              <p:attrName>ppt_y</p:attrName>
                                            </p:attrNameLst>
                                          </p:cBhvr>
                                          <p:tavLst>
                                            <p:tav tm="0">
                                              <p:val>
                                                <p:strVal val="0-#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57"/>
                                            </p:tgtEl>
                                            <p:attrNameLst>
                                              <p:attrName>style.visibility</p:attrName>
                                            </p:attrNameLst>
                                          </p:cBhvr>
                                          <p:to>
                                            <p:strVal val="visible"/>
                                          </p:to>
                                        </p:set>
                                        <p:anim calcmode="lin" valueType="num">
                                          <p:cBhvr additive="base">
                                            <p:cTn id="19" dur="1000" fill="hold"/>
                                            <p:tgtEl>
                                              <p:spTgt spid="57"/>
                                            </p:tgtEl>
                                            <p:attrNameLst>
                                              <p:attrName>ppt_x</p:attrName>
                                            </p:attrNameLst>
                                          </p:cBhvr>
                                          <p:tavLst>
                                            <p:tav tm="0">
                                              <p:val>
                                                <p:strVal val="0-#ppt_w/2"/>
                                              </p:val>
                                            </p:tav>
                                            <p:tav tm="100000">
                                              <p:val>
                                                <p:strVal val="#ppt_x"/>
                                              </p:val>
                                            </p:tav>
                                          </p:tavLst>
                                        </p:anim>
                                        <p:anim calcmode="lin" valueType="num">
                                          <p:cBhvr additive="base">
                                            <p:cTn id="20" dur="1000" fill="hold"/>
                                            <p:tgtEl>
                                              <p:spTgt spid="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74800" y="2135945"/>
            <a:ext cx="3530600" cy="1107996"/>
          </a:xfrm>
          <a:prstGeom prst="rect">
            <a:avLst/>
          </a:prstGeom>
          <a:noFill/>
        </p:spPr>
        <p:txBody>
          <a:bodyPr wrap="square" rtlCol="0">
            <a:spAutoFit/>
            <a:scene3d>
              <a:camera prst="orthographicFront"/>
              <a:lightRig rig="threePt" dir="t"/>
            </a:scene3d>
            <a:sp3d contourW="12700"/>
          </a:bodyPr>
          <a:lstStyle/>
          <a:p>
            <a:pPr algn="ctr"/>
            <a:r>
              <a:rPr lang="en-US" altLang="zh-CN" sz="6600" dirty="0">
                <a:solidFill>
                  <a:schemeClr val="bg1"/>
                </a:solidFill>
                <a:latin typeface="Impact" panose="020B0806030902050204" pitchFamily="34" charset="0"/>
                <a:ea typeface="时尚中黑简体" panose="01010104010101010101" pitchFamily="2" charset="-122"/>
              </a:rPr>
              <a:t>PART 03</a:t>
            </a:r>
            <a:endParaRPr lang="zh-CN" altLang="en-US" sz="6600" dirty="0">
              <a:solidFill>
                <a:schemeClr val="bg1"/>
              </a:solidFill>
              <a:latin typeface="Impact" panose="020B0806030902050204" pitchFamily="34" charset="0"/>
              <a:ea typeface="时尚中黑简体" panose="01010104010101010101" pitchFamily="2" charset="-122"/>
            </a:endParaRPr>
          </a:p>
        </p:txBody>
      </p:sp>
      <p:grpSp>
        <p:nvGrpSpPr>
          <p:cNvPr id="5" name="组合 4"/>
          <p:cNvGrpSpPr/>
          <p:nvPr/>
        </p:nvGrpSpPr>
        <p:grpSpPr>
          <a:xfrm>
            <a:off x="1676400" y="3612241"/>
            <a:ext cx="5494380" cy="710522"/>
            <a:chOff x="1739900" y="3078841"/>
            <a:chExt cx="3962574" cy="512432"/>
          </a:xfrm>
        </p:grpSpPr>
        <p:sp>
          <p:nvSpPr>
            <p:cNvPr id="3" name="TextBox 8"/>
            <p:cNvSpPr txBox="1"/>
            <p:nvPr/>
          </p:nvSpPr>
          <p:spPr>
            <a:xfrm>
              <a:off x="1739900" y="3078841"/>
              <a:ext cx="3962574" cy="242864"/>
            </a:xfrm>
            <a:prstGeom prst="rect">
              <a:avLst/>
            </a:prstGeom>
            <a:noFill/>
          </p:spPr>
          <p:txBody>
            <a:bodyPr wrap="none" lIns="360000" tIns="0" rIns="0" bIns="0" anchor="b" anchorCtr="0">
              <a:noAutofit/>
              <a:scene3d>
                <a:camera prst="orthographicFront"/>
                <a:lightRig rig="threePt" dir="t"/>
              </a:scene3d>
              <a:sp3d contourW="12700"/>
            </a:bodyPr>
            <a:lstStyle/>
            <a:p>
              <a:r>
                <a:rPr lang="zh-CN" altLang="en-US" sz="2800" b="1" dirty="0">
                  <a:solidFill>
                    <a:schemeClr val="bg1"/>
                  </a:solidFill>
                </a:rPr>
                <a:t>标题文字添加此处</a:t>
              </a:r>
              <a:endParaRPr lang="zh-CN" altLang="en-US" sz="2800" b="1" dirty="0">
                <a:solidFill>
                  <a:schemeClr val="bg1"/>
                </a:solidFill>
              </a:endParaRPr>
            </a:p>
          </p:txBody>
        </p:sp>
        <p:sp>
          <p:nvSpPr>
            <p:cNvPr id="4" name="TextBox 9"/>
            <p:cNvSpPr txBox="1"/>
            <p:nvPr/>
          </p:nvSpPr>
          <p:spPr>
            <a:xfrm>
              <a:off x="1739900" y="3270905"/>
              <a:ext cx="3962574" cy="320368"/>
            </a:xfrm>
            <a:prstGeom prst="rect">
              <a:avLst/>
            </a:prstGeom>
          </p:spPr>
          <p:txBody>
            <a:bodyPr vert="horz" wrap="square" lIns="360000" tIns="0" rIns="0" bIns="0" anchor="ctr" anchorCtr="0">
              <a:noAutofit/>
              <a:scene3d>
                <a:camera prst="orthographicFront"/>
                <a:lightRig rig="threePt" dir="t"/>
              </a:scene3d>
              <a:sp3d contourW="12700"/>
            </a:bodyPr>
            <a:lstStyle/>
            <a:p>
              <a:pPr algn="l">
                <a:lnSpc>
                  <a:spcPct val="120000"/>
                </a:lnSpc>
              </a:pPr>
              <a:r>
                <a:rPr lang="zh-CN" altLang="en-US" sz="1400" dirty="0">
                  <a:solidFill>
                    <a:schemeClr val="bg1"/>
                  </a:solidFill>
                </a:rPr>
                <a:t>此部分内容作为文字排版占位显示 （建议使用主题字体）</a:t>
              </a:r>
              <a:endParaRPr lang="zh-CN" altLang="en-US" sz="1400" dirty="0">
                <a:solidFill>
                  <a:schemeClr val="bg1"/>
                </a:solidFill>
              </a:endParaRPr>
            </a:p>
          </p:txBody>
        </p:sp>
      </p:grpSp>
      <p:cxnSp>
        <p:nvCxnSpPr>
          <p:cNvPr id="7" name="直接连接符 6"/>
          <p:cNvCxnSpPr/>
          <p:nvPr/>
        </p:nvCxnSpPr>
        <p:spPr>
          <a:xfrm>
            <a:off x="2070100" y="3294741"/>
            <a:ext cx="1879600" cy="0"/>
          </a:xfrm>
          <a:prstGeom prst="line">
            <a:avLst/>
          </a:prstGeom>
          <a:ln w="88900"/>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500"/>
                            </p:stCondLst>
                            <p:childTnLst>
                              <p:par>
                                <p:cTn id="15" presetID="2" presetClass="entr" presetSubtype="2"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1+#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1fa1ba72-1f8c-41ef-ab3b-fa7a573af2f8"/>
          <p:cNvGrpSpPr>
            <a:grpSpLocks noChangeAspect="1"/>
          </p:cNvGrpSpPr>
          <p:nvPr/>
        </p:nvGrpSpPr>
        <p:grpSpPr>
          <a:xfrm>
            <a:off x="0" y="1481907"/>
            <a:ext cx="12204066" cy="4080776"/>
            <a:chOff x="0" y="1242953"/>
            <a:chExt cx="12204066" cy="4080776"/>
          </a:xfrm>
        </p:grpSpPr>
        <p:sp>
          <p:nvSpPr>
            <p:cNvPr id="4" name="Freeform: Shape 51"/>
            <p:cNvSpPr/>
            <p:nvPr/>
          </p:nvSpPr>
          <p:spPr bwMode="auto">
            <a:xfrm>
              <a:off x="4016337" y="2708120"/>
              <a:ext cx="3116453" cy="2089865"/>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3">
                <a:alpha val="80000"/>
              </a:schemeClr>
            </a:solidFill>
            <a:ln>
              <a:noFill/>
            </a:ln>
            <a:effectLst/>
          </p:spPr>
          <p:txBody>
            <a:bodyPr anchor="ctr"/>
            <a:lstStyle/>
            <a:p>
              <a:pPr algn="ctr"/>
            </a:p>
          </p:txBody>
        </p:sp>
        <p:sp>
          <p:nvSpPr>
            <p:cNvPr id="5" name="Freeform: Shape 52"/>
            <p:cNvSpPr/>
            <p:nvPr/>
          </p:nvSpPr>
          <p:spPr bwMode="auto">
            <a:xfrm>
              <a:off x="6419382" y="2526168"/>
              <a:ext cx="3116453" cy="2271817"/>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5">
                <a:alpha val="80000"/>
              </a:schemeClr>
            </a:solidFill>
            <a:ln>
              <a:noFill/>
            </a:ln>
            <a:effectLst/>
          </p:spPr>
          <p:txBody>
            <a:bodyPr anchor="ctr"/>
            <a:lstStyle/>
            <a:p>
              <a:pPr algn="ctr"/>
            </a:p>
          </p:txBody>
        </p:sp>
        <p:sp>
          <p:nvSpPr>
            <p:cNvPr id="6" name="Freeform: Shape 53"/>
            <p:cNvSpPr/>
            <p:nvPr/>
          </p:nvSpPr>
          <p:spPr bwMode="auto">
            <a:xfrm>
              <a:off x="7620905" y="3501008"/>
              <a:ext cx="3116453" cy="1296977"/>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6">
                <a:alpha val="80000"/>
              </a:schemeClr>
            </a:solidFill>
            <a:ln>
              <a:noFill/>
            </a:ln>
            <a:effectLst/>
          </p:spPr>
          <p:txBody>
            <a:bodyPr anchor="ctr"/>
            <a:lstStyle/>
            <a:p>
              <a:pPr algn="ctr"/>
            </a:p>
          </p:txBody>
        </p:sp>
        <p:sp>
          <p:nvSpPr>
            <p:cNvPr id="7" name="Freeform: Shape 54"/>
            <p:cNvSpPr/>
            <p:nvPr/>
          </p:nvSpPr>
          <p:spPr bwMode="auto">
            <a:xfrm>
              <a:off x="2814815" y="3013589"/>
              <a:ext cx="3116453" cy="1784396"/>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2">
                <a:alpha val="80000"/>
              </a:schemeClr>
            </a:solidFill>
            <a:ln>
              <a:noFill/>
            </a:ln>
            <a:effectLst/>
          </p:spPr>
          <p:txBody>
            <a:bodyPr anchor="ctr"/>
            <a:lstStyle/>
            <a:p>
              <a:pPr algn="ctr"/>
            </a:p>
          </p:txBody>
        </p:sp>
        <p:sp>
          <p:nvSpPr>
            <p:cNvPr id="8" name="Freeform: Shape 55"/>
            <p:cNvSpPr/>
            <p:nvPr/>
          </p:nvSpPr>
          <p:spPr bwMode="auto">
            <a:xfrm>
              <a:off x="1613292" y="3631956"/>
              <a:ext cx="3116453" cy="1166030"/>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1">
                <a:alpha val="80000"/>
              </a:schemeClr>
            </a:solidFill>
            <a:ln>
              <a:noFill/>
            </a:ln>
            <a:effectLst/>
          </p:spPr>
          <p:txBody>
            <a:bodyPr anchor="ctr"/>
            <a:lstStyle/>
            <a:p>
              <a:pPr algn="ctr"/>
            </a:p>
          </p:txBody>
        </p:sp>
        <p:sp>
          <p:nvSpPr>
            <p:cNvPr id="9" name="Freeform: Shape 56"/>
            <p:cNvSpPr/>
            <p:nvPr/>
          </p:nvSpPr>
          <p:spPr bwMode="auto">
            <a:xfrm>
              <a:off x="5217860" y="2021641"/>
              <a:ext cx="3116453" cy="2776343"/>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4">
                <a:alpha val="80000"/>
              </a:schemeClr>
            </a:solidFill>
            <a:ln>
              <a:noFill/>
            </a:ln>
            <a:effectLst/>
          </p:spPr>
          <p:txBody>
            <a:bodyPr anchor="ctr"/>
            <a:lstStyle/>
            <a:p>
              <a:pPr algn="ctr"/>
            </a:p>
          </p:txBody>
        </p:sp>
        <p:cxnSp>
          <p:nvCxnSpPr>
            <p:cNvPr id="10" name="Straight Connector 57"/>
            <p:cNvCxnSpPr/>
            <p:nvPr/>
          </p:nvCxnSpPr>
          <p:spPr>
            <a:xfrm>
              <a:off x="0" y="4785285"/>
              <a:ext cx="12204066" cy="0"/>
            </a:xfrm>
            <a:prstGeom prst="line">
              <a:avLst/>
            </a:prstGeom>
            <a:ln w="6350">
              <a:solidFill>
                <a:schemeClr val="bg1">
                  <a:lumMod val="75000"/>
                </a:schemeClr>
              </a:solidFill>
            </a:ln>
          </p:spPr>
          <p:style>
            <a:lnRef idx="1">
              <a:schemeClr val="dk1"/>
            </a:lnRef>
            <a:fillRef idx="0">
              <a:schemeClr val="dk1"/>
            </a:fillRef>
            <a:effectRef idx="0">
              <a:schemeClr val="dk1"/>
            </a:effectRef>
            <a:fontRef idx="minor">
              <a:schemeClr val="tx1"/>
            </a:fontRef>
          </p:style>
        </p:cxnSp>
        <p:sp>
          <p:nvSpPr>
            <p:cNvPr id="11" name="Oval 59"/>
            <p:cNvSpPr/>
            <p:nvPr/>
          </p:nvSpPr>
          <p:spPr>
            <a:xfrm>
              <a:off x="790455" y="5072151"/>
              <a:ext cx="251578" cy="251578"/>
            </a:xfrm>
            <a:prstGeom prst="ellipse">
              <a:avLst/>
            </a:prstGeom>
            <a:solidFill>
              <a:schemeClr val="accent1"/>
            </a:solidFill>
            <a:ln w="12700">
              <a:noFill/>
            </a:ln>
          </p:spPr>
          <p:style>
            <a:lnRef idx="2">
              <a:schemeClr val="dk1"/>
            </a:lnRef>
            <a:fillRef idx="1">
              <a:schemeClr val="lt1"/>
            </a:fillRef>
            <a:effectRef idx="0">
              <a:schemeClr val="dk1"/>
            </a:effectRef>
            <a:fontRef idx="minor">
              <a:schemeClr val="dk1"/>
            </a:fontRef>
          </p:style>
          <p:txBody>
            <a:bodyPr anchor="ctr"/>
            <a:lstStyle/>
            <a:p>
              <a:pPr algn="ctr"/>
            </a:p>
          </p:txBody>
        </p:sp>
        <p:sp>
          <p:nvSpPr>
            <p:cNvPr id="12" name="Oval 64"/>
            <p:cNvSpPr/>
            <p:nvPr/>
          </p:nvSpPr>
          <p:spPr>
            <a:xfrm>
              <a:off x="2609545" y="5072150"/>
              <a:ext cx="251578" cy="251578"/>
            </a:xfrm>
            <a:prstGeom prst="ellipse">
              <a:avLst/>
            </a:prstGeom>
            <a:solidFill>
              <a:schemeClr val="accent2"/>
            </a:solidFill>
            <a:ln w="12700">
              <a:noFill/>
            </a:ln>
          </p:spPr>
          <p:style>
            <a:lnRef idx="2">
              <a:schemeClr val="dk1"/>
            </a:lnRef>
            <a:fillRef idx="1">
              <a:schemeClr val="lt1"/>
            </a:fillRef>
            <a:effectRef idx="0">
              <a:schemeClr val="dk1"/>
            </a:effectRef>
            <a:fontRef idx="minor">
              <a:schemeClr val="dk1"/>
            </a:fontRef>
          </p:style>
          <p:txBody>
            <a:bodyPr anchor="ctr"/>
            <a:lstStyle/>
            <a:p>
              <a:pPr algn="ctr"/>
            </a:p>
          </p:txBody>
        </p:sp>
        <p:sp>
          <p:nvSpPr>
            <p:cNvPr id="13" name="Oval 69"/>
            <p:cNvSpPr/>
            <p:nvPr/>
          </p:nvSpPr>
          <p:spPr>
            <a:xfrm>
              <a:off x="4428636" y="5072150"/>
              <a:ext cx="251578" cy="251578"/>
            </a:xfrm>
            <a:prstGeom prst="ellipse">
              <a:avLst/>
            </a:prstGeom>
            <a:solidFill>
              <a:schemeClr val="accent3"/>
            </a:solidFill>
            <a:ln w="12700">
              <a:noFill/>
            </a:ln>
          </p:spPr>
          <p:style>
            <a:lnRef idx="2">
              <a:schemeClr val="dk1"/>
            </a:lnRef>
            <a:fillRef idx="1">
              <a:schemeClr val="lt1"/>
            </a:fillRef>
            <a:effectRef idx="0">
              <a:schemeClr val="dk1"/>
            </a:effectRef>
            <a:fontRef idx="minor">
              <a:schemeClr val="dk1"/>
            </a:fontRef>
          </p:style>
          <p:txBody>
            <a:bodyPr anchor="ctr"/>
            <a:lstStyle/>
            <a:p>
              <a:pPr algn="ctr"/>
            </a:p>
          </p:txBody>
        </p:sp>
        <p:sp>
          <p:nvSpPr>
            <p:cNvPr id="14" name="Oval 74"/>
            <p:cNvSpPr/>
            <p:nvPr/>
          </p:nvSpPr>
          <p:spPr>
            <a:xfrm>
              <a:off x="6247726" y="5072150"/>
              <a:ext cx="251578" cy="251578"/>
            </a:xfrm>
            <a:prstGeom prst="ellipse">
              <a:avLst/>
            </a:prstGeom>
            <a:solidFill>
              <a:schemeClr val="accent4"/>
            </a:solidFill>
            <a:ln w="12700">
              <a:noFill/>
            </a:ln>
          </p:spPr>
          <p:style>
            <a:lnRef idx="2">
              <a:schemeClr val="dk1"/>
            </a:lnRef>
            <a:fillRef idx="1">
              <a:schemeClr val="lt1"/>
            </a:fillRef>
            <a:effectRef idx="0">
              <a:schemeClr val="dk1"/>
            </a:effectRef>
            <a:fontRef idx="minor">
              <a:schemeClr val="dk1"/>
            </a:fontRef>
          </p:style>
          <p:txBody>
            <a:bodyPr anchor="ctr"/>
            <a:lstStyle/>
            <a:p>
              <a:pPr algn="ctr"/>
            </a:p>
          </p:txBody>
        </p:sp>
        <p:sp>
          <p:nvSpPr>
            <p:cNvPr id="15" name="Oval 79"/>
            <p:cNvSpPr/>
            <p:nvPr/>
          </p:nvSpPr>
          <p:spPr>
            <a:xfrm>
              <a:off x="8066817" y="5072150"/>
              <a:ext cx="251578" cy="251578"/>
            </a:xfrm>
            <a:prstGeom prst="ellipse">
              <a:avLst/>
            </a:prstGeom>
            <a:solidFill>
              <a:schemeClr val="accent5"/>
            </a:solidFill>
            <a:ln w="12700">
              <a:noFill/>
            </a:ln>
          </p:spPr>
          <p:style>
            <a:lnRef idx="2">
              <a:schemeClr val="dk1"/>
            </a:lnRef>
            <a:fillRef idx="1">
              <a:schemeClr val="lt1"/>
            </a:fillRef>
            <a:effectRef idx="0">
              <a:schemeClr val="dk1"/>
            </a:effectRef>
            <a:fontRef idx="minor">
              <a:schemeClr val="dk1"/>
            </a:fontRef>
          </p:style>
          <p:txBody>
            <a:bodyPr anchor="ctr"/>
            <a:lstStyle/>
            <a:p>
              <a:pPr algn="ctr"/>
            </a:p>
          </p:txBody>
        </p:sp>
        <p:sp>
          <p:nvSpPr>
            <p:cNvPr id="16" name="Oval 84"/>
            <p:cNvSpPr/>
            <p:nvPr/>
          </p:nvSpPr>
          <p:spPr>
            <a:xfrm>
              <a:off x="9885907" y="5072150"/>
              <a:ext cx="251578" cy="251578"/>
            </a:xfrm>
            <a:prstGeom prst="ellipse">
              <a:avLst/>
            </a:prstGeom>
            <a:solidFill>
              <a:schemeClr val="accent6"/>
            </a:solidFill>
            <a:ln w="12700">
              <a:noFill/>
            </a:ln>
          </p:spPr>
          <p:style>
            <a:lnRef idx="2">
              <a:schemeClr val="dk1"/>
            </a:lnRef>
            <a:fillRef idx="1">
              <a:schemeClr val="lt1"/>
            </a:fillRef>
            <a:effectRef idx="0">
              <a:schemeClr val="dk1"/>
            </a:effectRef>
            <a:fontRef idx="minor">
              <a:schemeClr val="dk1"/>
            </a:fontRef>
          </p:style>
          <p:txBody>
            <a:bodyPr anchor="ctr"/>
            <a:lstStyle/>
            <a:p>
              <a:pPr algn="ctr"/>
            </a:p>
          </p:txBody>
        </p:sp>
        <p:grpSp>
          <p:nvGrpSpPr>
            <p:cNvPr id="61" name="Group 89"/>
            <p:cNvGrpSpPr/>
            <p:nvPr/>
          </p:nvGrpSpPr>
          <p:grpSpPr bwMode="auto">
            <a:xfrm>
              <a:off x="2941875" y="2854579"/>
              <a:ext cx="472485" cy="711904"/>
              <a:chOff x="0" y="0"/>
              <a:chExt cx="300" cy="450"/>
            </a:xfrm>
          </p:grpSpPr>
          <p:sp>
            <p:nvSpPr>
              <p:cNvPr id="63" name="Freeform: Shape 91"/>
              <p:cNvSpPr/>
              <p:nvPr/>
            </p:nvSpPr>
            <p:spPr bwMode="auto">
              <a:xfrm>
                <a:off x="0" y="0"/>
                <a:ext cx="300" cy="45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10800" y="21600"/>
                    </a:moveTo>
                    <a:lnTo>
                      <a:pt x="1501" y="10863"/>
                    </a:lnTo>
                    <a:cubicBezTo>
                      <a:pt x="566" y="9783"/>
                      <a:pt x="0" y="8538"/>
                      <a:pt x="0" y="7200"/>
                    </a:cubicBezTo>
                    <a:cubicBezTo>
                      <a:pt x="0" y="3223"/>
                      <a:pt x="4836" y="0"/>
                      <a:pt x="10800" y="0"/>
                    </a:cubicBezTo>
                    <a:cubicBezTo>
                      <a:pt x="16765" y="0"/>
                      <a:pt x="21600" y="3223"/>
                      <a:pt x="21600" y="7200"/>
                    </a:cubicBezTo>
                    <a:cubicBezTo>
                      <a:pt x="21600" y="8538"/>
                      <a:pt x="21035" y="9783"/>
                      <a:pt x="20099" y="10863"/>
                    </a:cubicBezTo>
                    <a:lnTo>
                      <a:pt x="10800" y="21600"/>
                    </a:lnTo>
                    <a:close/>
                    <a:moveTo>
                      <a:pt x="10800" y="21600"/>
                    </a:moveTo>
                  </a:path>
                </a:pathLst>
              </a:custGeom>
              <a:solidFill>
                <a:schemeClr val="accent1"/>
              </a:solidFill>
              <a:ln>
                <a:noFill/>
              </a:ln>
            </p:spPr>
            <p:txBody>
              <a:bodyPr anchor="ctr"/>
              <a:lstStyle/>
              <a:p>
                <a:pPr algn="ctr"/>
              </a:p>
            </p:txBody>
          </p:sp>
          <p:sp>
            <p:nvSpPr>
              <p:cNvPr id="64" name="Freeform: Shape 92"/>
              <p:cNvSpPr/>
              <p:nvPr/>
            </p:nvSpPr>
            <p:spPr bwMode="auto">
              <a:xfrm>
                <a:off x="39" y="39"/>
                <a:ext cx="213" cy="213"/>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bg1"/>
              </a:solidFill>
              <a:ln>
                <a:noFill/>
              </a:ln>
            </p:spPr>
            <p:txBody>
              <a:bodyPr anchor="ctr"/>
              <a:lstStyle/>
              <a:p>
                <a:pPr algn="ctr"/>
              </a:p>
            </p:txBody>
          </p:sp>
        </p:grpSp>
        <p:grpSp>
          <p:nvGrpSpPr>
            <p:cNvPr id="57" name="Group 94"/>
            <p:cNvGrpSpPr/>
            <p:nvPr/>
          </p:nvGrpSpPr>
          <p:grpSpPr bwMode="auto">
            <a:xfrm>
              <a:off x="4142187" y="2245853"/>
              <a:ext cx="472485" cy="711904"/>
              <a:chOff x="0" y="0"/>
              <a:chExt cx="300" cy="450"/>
            </a:xfrm>
          </p:grpSpPr>
          <p:sp>
            <p:nvSpPr>
              <p:cNvPr id="59" name="Freeform: Shape 96"/>
              <p:cNvSpPr/>
              <p:nvPr/>
            </p:nvSpPr>
            <p:spPr bwMode="auto">
              <a:xfrm>
                <a:off x="0" y="0"/>
                <a:ext cx="300" cy="45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10800" y="21600"/>
                    </a:moveTo>
                    <a:lnTo>
                      <a:pt x="1501" y="10863"/>
                    </a:lnTo>
                    <a:cubicBezTo>
                      <a:pt x="566" y="9783"/>
                      <a:pt x="0" y="8538"/>
                      <a:pt x="0" y="7200"/>
                    </a:cubicBezTo>
                    <a:cubicBezTo>
                      <a:pt x="0" y="3223"/>
                      <a:pt x="4836" y="0"/>
                      <a:pt x="10800" y="0"/>
                    </a:cubicBezTo>
                    <a:cubicBezTo>
                      <a:pt x="16765" y="0"/>
                      <a:pt x="21600" y="3223"/>
                      <a:pt x="21600" y="7200"/>
                    </a:cubicBezTo>
                    <a:cubicBezTo>
                      <a:pt x="21600" y="8538"/>
                      <a:pt x="21035" y="9783"/>
                      <a:pt x="20099" y="10863"/>
                    </a:cubicBezTo>
                    <a:lnTo>
                      <a:pt x="10800" y="21600"/>
                    </a:lnTo>
                    <a:close/>
                    <a:moveTo>
                      <a:pt x="10800" y="21600"/>
                    </a:moveTo>
                  </a:path>
                </a:pathLst>
              </a:custGeom>
              <a:solidFill>
                <a:schemeClr val="accent2"/>
              </a:solidFill>
              <a:ln>
                <a:noFill/>
              </a:ln>
            </p:spPr>
            <p:txBody>
              <a:bodyPr anchor="ctr"/>
              <a:lstStyle/>
              <a:p>
                <a:pPr algn="ctr"/>
              </a:p>
            </p:txBody>
          </p:sp>
          <p:sp>
            <p:nvSpPr>
              <p:cNvPr id="60" name="Freeform: Shape 97"/>
              <p:cNvSpPr/>
              <p:nvPr/>
            </p:nvSpPr>
            <p:spPr bwMode="auto">
              <a:xfrm>
                <a:off x="39" y="39"/>
                <a:ext cx="213" cy="213"/>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bg1"/>
              </a:solidFill>
              <a:ln>
                <a:noFill/>
              </a:ln>
            </p:spPr>
            <p:txBody>
              <a:bodyPr anchor="ctr"/>
              <a:lstStyle/>
              <a:p>
                <a:pPr algn="ctr"/>
              </a:p>
            </p:txBody>
          </p:sp>
        </p:grpSp>
        <p:grpSp>
          <p:nvGrpSpPr>
            <p:cNvPr id="53" name="Group 99"/>
            <p:cNvGrpSpPr/>
            <p:nvPr/>
          </p:nvGrpSpPr>
          <p:grpSpPr bwMode="auto">
            <a:xfrm>
              <a:off x="5342498" y="1933032"/>
              <a:ext cx="472485" cy="711904"/>
              <a:chOff x="0" y="0"/>
              <a:chExt cx="300" cy="450"/>
            </a:xfrm>
          </p:grpSpPr>
          <p:sp>
            <p:nvSpPr>
              <p:cNvPr id="55" name="Freeform: Shape 101"/>
              <p:cNvSpPr/>
              <p:nvPr/>
            </p:nvSpPr>
            <p:spPr bwMode="auto">
              <a:xfrm>
                <a:off x="0" y="0"/>
                <a:ext cx="300" cy="45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10800" y="21600"/>
                    </a:moveTo>
                    <a:lnTo>
                      <a:pt x="1501" y="10863"/>
                    </a:lnTo>
                    <a:cubicBezTo>
                      <a:pt x="566" y="9783"/>
                      <a:pt x="0" y="8538"/>
                      <a:pt x="0" y="7200"/>
                    </a:cubicBezTo>
                    <a:cubicBezTo>
                      <a:pt x="0" y="3223"/>
                      <a:pt x="4836" y="0"/>
                      <a:pt x="10800" y="0"/>
                    </a:cubicBezTo>
                    <a:cubicBezTo>
                      <a:pt x="16765" y="0"/>
                      <a:pt x="21600" y="3223"/>
                      <a:pt x="21600" y="7200"/>
                    </a:cubicBezTo>
                    <a:cubicBezTo>
                      <a:pt x="21600" y="8538"/>
                      <a:pt x="21035" y="9783"/>
                      <a:pt x="20099" y="10863"/>
                    </a:cubicBezTo>
                    <a:lnTo>
                      <a:pt x="10800" y="21600"/>
                    </a:lnTo>
                    <a:close/>
                    <a:moveTo>
                      <a:pt x="10800" y="21600"/>
                    </a:moveTo>
                  </a:path>
                </a:pathLst>
              </a:custGeom>
              <a:solidFill>
                <a:schemeClr val="accent3"/>
              </a:solidFill>
              <a:ln>
                <a:noFill/>
              </a:ln>
            </p:spPr>
            <p:txBody>
              <a:bodyPr anchor="ctr"/>
              <a:lstStyle/>
              <a:p>
                <a:pPr algn="ctr"/>
              </a:p>
            </p:txBody>
          </p:sp>
          <p:sp>
            <p:nvSpPr>
              <p:cNvPr id="56" name="Freeform: Shape 102"/>
              <p:cNvSpPr/>
              <p:nvPr/>
            </p:nvSpPr>
            <p:spPr bwMode="auto">
              <a:xfrm>
                <a:off x="39" y="39"/>
                <a:ext cx="213" cy="213"/>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bg1"/>
              </a:solidFill>
              <a:ln>
                <a:noFill/>
              </a:ln>
            </p:spPr>
            <p:txBody>
              <a:bodyPr anchor="ctr"/>
              <a:lstStyle/>
              <a:p>
                <a:pPr algn="ctr"/>
              </a:p>
            </p:txBody>
          </p:sp>
        </p:grpSp>
        <p:grpSp>
          <p:nvGrpSpPr>
            <p:cNvPr id="49" name="Group 104"/>
            <p:cNvGrpSpPr/>
            <p:nvPr/>
          </p:nvGrpSpPr>
          <p:grpSpPr bwMode="auto">
            <a:xfrm>
              <a:off x="6542809" y="1242953"/>
              <a:ext cx="472485" cy="711904"/>
              <a:chOff x="0" y="0"/>
              <a:chExt cx="300" cy="450"/>
            </a:xfrm>
          </p:grpSpPr>
          <p:sp>
            <p:nvSpPr>
              <p:cNvPr id="51" name="Freeform: Shape 106"/>
              <p:cNvSpPr/>
              <p:nvPr/>
            </p:nvSpPr>
            <p:spPr bwMode="auto">
              <a:xfrm>
                <a:off x="0" y="0"/>
                <a:ext cx="300" cy="45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10800" y="21600"/>
                    </a:moveTo>
                    <a:lnTo>
                      <a:pt x="1501" y="10863"/>
                    </a:lnTo>
                    <a:cubicBezTo>
                      <a:pt x="566" y="9783"/>
                      <a:pt x="0" y="8538"/>
                      <a:pt x="0" y="7200"/>
                    </a:cubicBezTo>
                    <a:cubicBezTo>
                      <a:pt x="0" y="3223"/>
                      <a:pt x="4836" y="0"/>
                      <a:pt x="10800" y="0"/>
                    </a:cubicBezTo>
                    <a:cubicBezTo>
                      <a:pt x="16765" y="0"/>
                      <a:pt x="21600" y="3223"/>
                      <a:pt x="21600" y="7200"/>
                    </a:cubicBezTo>
                    <a:cubicBezTo>
                      <a:pt x="21600" y="8538"/>
                      <a:pt x="21035" y="9783"/>
                      <a:pt x="20099" y="10863"/>
                    </a:cubicBezTo>
                    <a:lnTo>
                      <a:pt x="10800" y="21600"/>
                    </a:lnTo>
                    <a:close/>
                    <a:moveTo>
                      <a:pt x="10800" y="21600"/>
                    </a:moveTo>
                  </a:path>
                </a:pathLst>
              </a:custGeom>
              <a:solidFill>
                <a:schemeClr val="accent4"/>
              </a:solidFill>
              <a:ln>
                <a:noFill/>
              </a:ln>
            </p:spPr>
            <p:txBody>
              <a:bodyPr anchor="ctr"/>
              <a:lstStyle/>
              <a:p>
                <a:pPr algn="ctr"/>
              </a:p>
            </p:txBody>
          </p:sp>
          <p:sp>
            <p:nvSpPr>
              <p:cNvPr id="52" name="Freeform: Shape 107"/>
              <p:cNvSpPr/>
              <p:nvPr/>
            </p:nvSpPr>
            <p:spPr bwMode="auto">
              <a:xfrm>
                <a:off x="39" y="39"/>
                <a:ext cx="213" cy="213"/>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bg1"/>
              </a:solidFill>
              <a:ln>
                <a:noFill/>
              </a:ln>
            </p:spPr>
            <p:txBody>
              <a:bodyPr anchor="ctr"/>
              <a:lstStyle/>
              <a:p>
                <a:pPr algn="ctr"/>
              </a:p>
            </p:txBody>
          </p:sp>
        </p:grpSp>
        <p:grpSp>
          <p:nvGrpSpPr>
            <p:cNvPr id="45" name="Group 109"/>
            <p:cNvGrpSpPr/>
            <p:nvPr/>
          </p:nvGrpSpPr>
          <p:grpSpPr bwMode="auto">
            <a:xfrm>
              <a:off x="7743120" y="1744925"/>
              <a:ext cx="472485" cy="711904"/>
              <a:chOff x="0" y="0"/>
              <a:chExt cx="300" cy="450"/>
            </a:xfrm>
          </p:grpSpPr>
          <p:sp>
            <p:nvSpPr>
              <p:cNvPr id="47" name="Freeform: Shape 111"/>
              <p:cNvSpPr/>
              <p:nvPr/>
            </p:nvSpPr>
            <p:spPr bwMode="auto">
              <a:xfrm>
                <a:off x="0" y="0"/>
                <a:ext cx="300" cy="45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10800" y="21600"/>
                    </a:moveTo>
                    <a:lnTo>
                      <a:pt x="1501" y="10863"/>
                    </a:lnTo>
                    <a:cubicBezTo>
                      <a:pt x="566" y="9783"/>
                      <a:pt x="0" y="8538"/>
                      <a:pt x="0" y="7200"/>
                    </a:cubicBezTo>
                    <a:cubicBezTo>
                      <a:pt x="0" y="3223"/>
                      <a:pt x="4836" y="0"/>
                      <a:pt x="10800" y="0"/>
                    </a:cubicBezTo>
                    <a:cubicBezTo>
                      <a:pt x="16765" y="0"/>
                      <a:pt x="21600" y="3223"/>
                      <a:pt x="21600" y="7200"/>
                    </a:cubicBezTo>
                    <a:cubicBezTo>
                      <a:pt x="21600" y="8538"/>
                      <a:pt x="21035" y="9783"/>
                      <a:pt x="20099" y="10863"/>
                    </a:cubicBezTo>
                    <a:lnTo>
                      <a:pt x="10800" y="21600"/>
                    </a:lnTo>
                    <a:close/>
                    <a:moveTo>
                      <a:pt x="10800" y="21600"/>
                    </a:moveTo>
                  </a:path>
                </a:pathLst>
              </a:custGeom>
              <a:solidFill>
                <a:schemeClr val="accent5"/>
              </a:solidFill>
              <a:ln>
                <a:noFill/>
              </a:ln>
            </p:spPr>
            <p:txBody>
              <a:bodyPr anchor="ctr"/>
              <a:lstStyle/>
              <a:p>
                <a:pPr algn="ctr"/>
              </a:p>
            </p:txBody>
          </p:sp>
          <p:sp>
            <p:nvSpPr>
              <p:cNvPr id="48" name="Freeform: Shape 112"/>
              <p:cNvSpPr/>
              <p:nvPr/>
            </p:nvSpPr>
            <p:spPr bwMode="auto">
              <a:xfrm>
                <a:off x="39" y="39"/>
                <a:ext cx="213" cy="213"/>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bg1"/>
              </a:solidFill>
              <a:ln>
                <a:noFill/>
              </a:ln>
            </p:spPr>
            <p:txBody>
              <a:bodyPr anchor="ctr"/>
              <a:lstStyle/>
              <a:p>
                <a:pPr algn="ctr"/>
              </a:p>
            </p:txBody>
          </p:sp>
        </p:grpSp>
        <p:grpSp>
          <p:nvGrpSpPr>
            <p:cNvPr id="41" name="Group 114"/>
            <p:cNvGrpSpPr/>
            <p:nvPr/>
          </p:nvGrpSpPr>
          <p:grpSpPr bwMode="auto">
            <a:xfrm>
              <a:off x="8950699" y="2729942"/>
              <a:ext cx="472485" cy="711903"/>
              <a:chOff x="0" y="0"/>
              <a:chExt cx="300" cy="450"/>
            </a:xfrm>
          </p:grpSpPr>
          <p:sp>
            <p:nvSpPr>
              <p:cNvPr id="43" name="Freeform: Shape 116"/>
              <p:cNvSpPr/>
              <p:nvPr/>
            </p:nvSpPr>
            <p:spPr bwMode="auto">
              <a:xfrm>
                <a:off x="0" y="0"/>
                <a:ext cx="300" cy="45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10800" y="21600"/>
                    </a:moveTo>
                    <a:lnTo>
                      <a:pt x="1501" y="10863"/>
                    </a:lnTo>
                    <a:cubicBezTo>
                      <a:pt x="566" y="9783"/>
                      <a:pt x="0" y="8538"/>
                      <a:pt x="0" y="7200"/>
                    </a:cubicBezTo>
                    <a:cubicBezTo>
                      <a:pt x="0" y="3223"/>
                      <a:pt x="4836" y="0"/>
                      <a:pt x="10800" y="0"/>
                    </a:cubicBezTo>
                    <a:cubicBezTo>
                      <a:pt x="16765" y="0"/>
                      <a:pt x="21600" y="3223"/>
                      <a:pt x="21600" y="7200"/>
                    </a:cubicBezTo>
                    <a:cubicBezTo>
                      <a:pt x="21600" y="8538"/>
                      <a:pt x="21035" y="9783"/>
                      <a:pt x="20099" y="10863"/>
                    </a:cubicBezTo>
                    <a:lnTo>
                      <a:pt x="10800" y="21600"/>
                    </a:lnTo>
                    <a:close/>
                    <a:moveTo>
                      <a:pt x="10800" y="21600"/>
                    </a:moveTo>
                  </a:path>
                </a:pathLst>
              </a:custGeom>
              <a:solidFill>
                <a:schemeClr val="accent6"/>
              </a:solidFill>
              <a:ln>
                <a:noFill/>
              </a:ln>
            </p:spPr>
            <p:txBody>
              <a:bodyPr anchor="ctr"/>
              <a:lstStyle/>
              <a:p>
                <a:pPr algn="ctr"/>
              </a:p>
            </p:txBody>
          </p:sp>
          <p:sp>
            <p:nvSpPr>
              <p:cNvPr id="44" name="Freeform: Shape 117"/>
              <p:cNvSpPr/>
              <p:nvPr/>
            </p:nvSpPr>
            <p:spPr bwMode="auto">
              <a:xfrm>
                <a:off x="39" y="39"/>
                <a:ext cx="213" cy="213"/>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bg1"/>
              </a:solidFill>
              <a:ln>
                <a:noFill/>
              </a:ln>
            </p:spPr>
            <p:txBody>
              <a:bodyPr anchor="ctr"/>
              <a:lstStyle/>
              <a:p>
                <a:pPr algn="ctr"/>
              </a:p>
            </p:txBody>
          </p:sp>
        </p:grpSp>
      </p:grpSp>
      <p:grpSp>
        <p:nvGrpSpPr>
          <p:cNvPr id="71" name="组合 70"/>
          <p:cNvGrpSpPr/>
          <p:nvPr/>
        </p:nvGrpSpPr>
        <p:grpSpPr>
          <a:xfrm>
            <a:off x="347627" y="263282"/>
            <a:ext cx="5066202" cy="800909"/>
            <a:chOff x="347627" y="360559"/>
            <a:chExt cx="5066202" cy="800909"/>
          </a:xfrm>
        </p:grpSpPr>
        <p:grpSp>
          <p:nvGrpSpPr>
            <p:cNvPr id="72" name="组合 71"/>
            <p:cNvGrpSpPr/>
            <p:nvPr/>
          </p:nvGrpSpPr>
          <p:grpSpPr>
            <a:xfrm>
              <a:off x="526527" y="360559"/>
              <a:ext cx="4887302" cy="800909"/>
              <a:chOff x="570069" y="287987"/>
              <a:chExt cx="4887302" cy="800909"/>
            </a:xfrm>
          </p:grpSpPr>
          <p:sp>
            <p:nvSpPr>
              <p:cNvPr id="75" name="文本框 74"/>
              <p:cNvSpPr txBox="1"/>
              <p:nvPr/>
            </p:nvSpPr>
            <p:spPr>
              <a:xfrm>
                <a:off x="570069" y="287987"/>
                <a:ext cx="3726157" cy="584775"/>
              </a:xfrm>
              <a:prstGeom prst="rect">
                <a:avLst/>
              </a:prstGeom>
              <a:noFill/>
            </p:spPr>
            <p:txBody>
              <a:bodyPr wrap="square" rtlCol="0">
                <a:spAutoFit/>
                <a:scene3d>
                  <a:camera prst="orthographicFront"/>
                  <a:lightRig rig="threePt" dir="t"/>
                </a:scene3d>
                <a:sp3d contourW="12700"/>
              </a:bodyPr>
              <a:lstStyle/>
              <a:p>
                <a:r>
                  <a:rPr lang="zh-CN" altLang="en-US" sz="3200" b="1" dirty="0">
                    <a:solidFill>
                      <a:srgbClr val="00B0F0"/>
                    </a:solidFill>
                    <a:latin typeface="+mj-ea"/>
                    <a:ea typeface="+mj-ea"/>
                  </a:rPr>
                  <a:t>标题文字添加此处</a:t>
                </a:r>
                <a:endParaRPr lang="zh-CN" altLang="en-US" sz="3200" b="1" dirty="0">
                  <a:solidFill>
                    <a:srgbClr val="00B0F0"/>
                  </a:solidFill>
                  <a:latin typeface="+mj-ea"/>
                  <a:ea typeface="+mj-ea"/>
                </a:endParaRPr>
              </a:p>
            </p:txBody>
          </p:sp>
          <p:sp>
            <p:nvSpPr>
              <p:cNvPr id="76" name="文本框 75"/>
              <p:cNvSpPr txBox="1"/>
              <p:nvPr/>
            </p:nvSpPr>
            <p:spPr>
              <a:xfrm>
                <a:off x="570069" y="781119"/>
                <a:ext cx="4887302" cy="307777"/>
              </a:xfrm>
              <a:prstGeom prst="rect">
                <a:avLst/>
              </a:prstGeom>
              <a:noFill/>
            </p:spPr>
            <p:txBody>
              <a:bodyPr wrap="square" rtlCol="0">
                <a:spAutoFit/>
                <a:scene3d>
                  <a:camera prst="orthographicFront"/>
                  <a:lightRig rig="threePt" dir="t"/>
                </a:scene3d>
                <a:sp3d contourW="12700"/>
              </a:bodyPr>
              <a:lstStyle/>
              <a:p>
                <a:r>
                  <a:rPr lang="en-US" altLang="zh-CN" sz="1400" dirty="0">
                    <a:solidFill>
                      <a:schemeClr val="bg1">
                        <a:lumMod val="50000"/>
                      </a:schemeClr>
                    </a:solidFill>
                    <a:ea typeface="+mj-ea"/>
                  </a:rPr>
                  <a:t>THIS TEMPLATE DESIGNED FOR FEI ER SHE JI</a:t>
                </a:r>
                <a:endParaRPr lang="en-US" altLang="zh-CN" sz="1400" dirty="0">
                  <a:solidFill>
                    <a:schemeClr val="bg1">
                      <a:lumMod val="50000"/>
                    </a:schemeClr>
                  </a:solidFill>
                  <a:ea typeface="+mj-ea"/>
                </a:endParaRPr>
              </a:p>
            </p:txBody>
          </p:sp>
        </p:grpSp>
        <p:sp>
          <p:nvSpPr>
            <p:cNvPr id="73" name="矩形 72"/>
            <p:cNvSpPr/>
            <p:nvPr/>
          </p:nvSpPr>
          <p:spPr>
            <a:xfrm>
              <a:off x="410077" y="461352"/>
              <a:ext cx="108000" cy="61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73"/>
            <p:cNvSpPr/>
            <p:nvPr/>
          </p:nvSpPr>
          <p:spPr>
            <a:xfrm>
              <a:off x="347627" y="461352"/>
              <a:ext cx="36000" cy="612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8" name="矩形 77"/>
          <p:cNvSpPr/>
          <p:nvPr/>
        </p:nvSpPr>
        <p:spPr>
          <a:xfrm>
            <a:off x="916244" y="5826617"/>
            <a:ext cx="10399820"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accent1"/>
                </a:solidFill>
              </a:rPr>
              <a:t>用户可以在投影仪或者计算机上进行演示也可以将演示文稿打印出来制作成胶片以便应用到更广泛的领域中</a:t>
            </a:r>
            <a:endParaRPr lang="zh-CN" altLang="en-US" sz="1400" dirty="0">
              <a:solidFill>
                <a:schemeClr val="accent1"/>
              </a:solidFill>
            </a:endParaRPr>
          </a:p>
        </p:txBody>
      </p:sp>
      <p:sp>
        <p:nvSpPr>
          <p:cNvPr id="79" name="矩形 78"/>
          <p:cNvSpPr/>
          <p:nvPr/>
        </p:nvSpPr>
        <p:spPr>
          <a:xfrm>
            <a:off x="1096788" y="5279214"/>
            <a:ext cx="1296216" cy="313932"/>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rPr>
              <a:t>标题文字添加</a:t>
            </a:r>
            <a:endParaRPr lang="zh-CN" altLang="en-US" sz="1200" dirty="0">
              <a:solidFill>
                <a:schemeClr val="tx1">
                  <a:lumMod val="65000"/>
                  <a:lumOff val="35000"/>
                </a:schemeClr>
              </a:solidFill>
            </a:endParaRPr>
          </a:p>
        </p:txBody>
      </p:sp>
      <p:sp>
        <p:nvSpPr>
          <p:cNvPr id="80" name="矩形 79"/>
          <p:cNvSpPr/>
          <p:nvPr/>
        </p:nvSpPr>
        <p:spPr>
          <a:xfrm>
            <a:off x="2914905" y="5279214"/>
            <a:ext cx="1296216" cy="313932"/>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rPr>
              <a:t>标题文字添加</a:t>
            </a:r>
            <a:endParaRPr lang="zh-CN" altLang="en-US" sz="1200" dirty="0">
              <a:solidFill>
                <a:schemeClr val="tx1">
                  <a:lumMod val="65000"/>
                  <a:lumOff val="35000"/>
                </a:schemeClr>
              </a:solidFill>
            </a:endParaRPr>
          </a:p>
        </p:txBody>
      </p:sp>
      <p:sp>
        <p:nvSpPr>
          <p:cNvPr id="81" name="矩形 80"/>
          <p:cNvSpPr/>
          <p:nvPr/>
        </p:nvSpPr>
        <p:spPr>
          <a:xfrm>
            <a:off x="4733022" y="5279214"/>
            <a:ext cx="1296216" cy="313932"/>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rPr>
              <a:t>标题文字添加</a:t>
            </a:r>
            <a:endParaRPr lang="zh-CN" altLang="en-US" sz="1200" dirty="0">
              <a:solidFill>
                <a:schemeClr val="tx1">
                  <a:lumMod val="65000"/>
                  <a:lumOff val="35000"/>
                </a:schemeClr>
              </a:solidFill>
            </a:endParaRPr>
          </a:p>
        </p:txBody>
      </p:sp>
      <p:sp>
        <p:nvSpPr>
          <p:cNvPr id="82" name="矩形 81"/>
          <p:cNvSpPr/>
          <p:nvPr/>
        </p:nvSpPr>
        <p:spPr>
          <a:xfrm>
            <a:off x="6551139" y="5279214"/>
            <a:ext cx="1296216" cy="313932"/>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rPr>
              <a:t>标题文字添加</a:t>
            </a:r>
            <a:endParaRPr lang="zh-CN" altLang="en-US" sz="1200" dirty="0">
              <a:solidFill>
                <a:schemeClr val="tx1">
                  <a:lumMod val="65000"/>
                  <a:lumOff val="35000"/>
                </a:schemeClr>
              </a:solidFill>
            </a:endParaRPr>
          </a:p>
        </p:txBody>
      </p:sp>
      <p:sp>
        <p:nvSpPr>
          <p:cNvPr id="83" name="矩形 82"/>
          <p:cNvSpPr/>
          <p:nvPr/>
        </p:nvSpPr>
        <p:spPr>
          <a:xfrm>
            <a:off x="8369256" y="5279214"/>
            <a:ext cx="1296216" cy="313932"/>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rPr>
              <a:t>标题文字添加</a:t>
            </a:r>
            <a:endParaRPr lang="zh-CN" altLang="en-US" sz="1200" dirty="0">
              <a:solidFill>
                <a:schemeClr val="tx1">
                  <a:lumMod val="65000"/>
                  <a:lumOff val="35000"/>
                </a:schemeClr>
              </a:solidFill>
            </a:endParaRPr>
          </a:p>
        </p:txBody>
      </p:sp>
      <p:sp>
        <p:nvSpPr>
          <p:cNvPr id="84" name="矩形 83"/>
          <p:cNvSpPr/>
          <p:nvPr/>
        </p:nvSpPr>
        <p:spPr>
          <a:xfrm>
            <a:off x="10187375" y="5279214"/>
            <a:ext cx="1296216" cy="313932"/>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rPr>
              <a:t>标题文字添加</a:t>
            </a:r>
            <a:endParaRPr lang="zh-CN" altLang="en-US" sz="1200" dirty="0">
              <a:solidFill>
                <a:schemeClr val="tx1">
                  <a:lumMod val="65000"/>
                  <a:lumOff val="35000"/>
                </a:schemeClr>
              </a:solidFill>
            </a:endParaRPr>
          </a:p>
        </p:txBody>
      </p:sp>
    </p:spTree>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9"/>
                                        </p:tgtEl>
                                        <p:attrNameLst>
                                          <p:attrName>style.visibility</p:attrName>
                                        </p:attrNameLst>
                                      </p:cBhvr>
                                      <p:to>
                                        <p:strVal val="visible"/>
                                      </p:to>
                                    </p:set>
                                    <p:animEffect transition="in" filter="wipe(left)">
                                      <p:cBhvr>
                                        <p:cTn id="11" dur="500"/>
                                        <p:tgtEl>
                                          <p:spTgt spid="79"/>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84"/>
                                        </p:tgtEl>
                                        <p:attrNameLst>
                                          <p:attrName>style.visibility</p:attrName>
                                        </p:attrNameLst>
                                      </p:cBhvr>
                                      <p:to>
                                        <p:strVal val="visible"/>
                                      </p:to>
                                    </p:set>
                                    <p:animEffect transition="in" filter="wipe(left)">
                                      <p:cBhvr>
                                        <p:cTn id="14" dur="500"/>
                                        <p:tgtEl>
                                          <p:spTgt spid="84"/>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83"/>
                                        </p:tgtEl>
                                        <p:attrNameLst>
                                          <p:attrName>style.visibility</p:attrName>
                                        </p:attrNameLst>
                                      </p:cBhvr>
                                      <p:to>
                                        <p:strVal val="visible"/>
                                      </p:to>
                                    </p:set>
                                    <p:animEffect transition="in" filter="wipe(left)">
                                      <p:cBhvr>
                                        <p:cTn id="17" dur="500"/>
                                        <p:tgtEl>
                                          <p:spTgt spid="83"/>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82"/>
                                        </p:tgtEl>
                                        <p:attrNameLst>
                                          <p:attrName>style.visibility</p:attrName>
                                        </p:attrNameLst>
                                      </p:cBhvr>
                                      <p:to>
                                        <p:strVal val="visible"/>
                                      </p:to>
                                    </p:set>
                                    <p:animEffect transition="in" filter="wipe(left)">
                                      <p:cBhvr>
                                        <p:cTn id="20" dur="500"/>
                                        <p:tgtEl>
                                          <p:spTgt spid="82"/>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81"/>
                                        </p:tgtEl>
                                        <p:attrNameLst>
                                          <p:attrName>style.visibility</p:attrName>
                                        </p:attrNameLst>
                                      </p:cBhvr>
                                      <p:to>
                                        <p:strVal val="visible"/>
                                      </p:to>
                                    </p:set>
                                    <p:animEffect transition="in" filter="wipe(left)">
                                      <p:cBhvr>
                                        <p:cTn id="23" dur="500"/>
                                        <p:tgtEl>
                                          <p:spTgt spid="81"/>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80"/>
                                        </p:tgtEl>
                                        <p:attrNameLst>
                                          <p:attrName>style.visibility</p:attrName>
                                        </p:attrNameLst>
                                      </p:cBhvr>
                                      <p:to>
                                        <p:strVal val="visible"/>
                                      </p:to>
                                    </p:set>
                                    <p:animEffect transition="in" filter="wipe(left)">
                                      <p:cBhvr>
                                        <p:cTn id="26" dur="500"/>
                                        <p:tgtEl>
                                          <p:spTgt spid="80"/>
                                        </p:tgtEl>
                                      </p:cBhvr>
                                    </p:animEffect>
                                  </p:childTnLst>
                                </p:cTn>
                              </p:par>
                            </p:childTnLst>
                          </p:cTn>
                        </p:par>
                        <p:par>
                          <p:cTn id="27" fill="hold">
                            <p:stCondLst>
                              <p:cond delay="1000"/>
                            </p:stCondLst>
                            <p:childTnLst>
                              <p:par>
                                <p:cTn id="28" presetID="14" presetClass="entr" presetSubtype="10" fill="hold" grpId="0" nodeType="afterEffect">
                                  <p:stCondLst>
                                    <p:cond delay="0"/>
                                  </p:stCondLst>
                                  <p:childTnLst>
                                    <p:set>
                                      <p:cBhvr>
                                        <p:cTn id="29" dur="1" fill="hold">
                                          <p:stCondLst>
                                            <p:cond delay="0"/>
                                          </p:stCondLst>
                                        </p:cTn>
                                        <p:tgtEl>
                                          <p:spTgt spid="78"/>
                                        </p:tgtEl>
                                        <p:attrNameLst>
                                          <p:attrName>style.visibility</p:attrName>
                                        </p:attrNameLst>
                                      </p:cBhvr>
                                      <p:to>
                                        <p:strVal val="visible"/>
                                      </p:to>
                                    </p:set>
                                    <p:animEffect transition="in" filter="randombar(horizontal)">
                                      <p:cBhvr>
                                        <p:cTn id="30"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79" grpId="0"/>
      <p:bldP spid="80" grpId="0"/>
      <p:bldP spid="81" grpId="0"/>
      <p:bldP spid="82" grpId="0"/>
      <p:bldP spid="83" grpId="0"/>
      <p:bldP spid="8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641ee027-098e-491a-acd8-326ffe2cf7e0"/>
          <p:cNvGrpSpPr>
            <a:grpSpLocks noChangeAspect="1"/>
          </p:cNvGrpSpPr>
          <p:nvPr/>
        </p:nvGrpSpPr>
        <p:grpSpPr>
          <a:xfrm>
            <a:off x="1569092" y="1840749"/>
            <a:ext cx="8525712" cy="4042368"/>
            <a:chOff x="1792249" y="1844824"/>
            <a:chExt cx="8525712" cy="4042368"/>
          </a:xfrm>
        </p:grpSpPr>
        <p:sp>
          <p:nvSpPr>
            <p:cNvPr id="4" name="Oval 1"/>
            <p:cNvSpPr/>
            <p:nvPr/>
          </p:nvSpPr>
          <p:spPr>
            <a:xfrm>
              <a:off x="1792249" y="2960909"/>
              <a:ext cx="1610336" cy="161033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p>
          </p:txBody>
        </p:sp>
        <p:sp>
          <p:nvSpPr>
            <p:cNvPr id="6" name="Oval 3"/>
            <p:cNvSpPr/>
            <p:nvPr/>
          </p:nvSpPr>
          <p:spPr>
            <a:xfrm>
              <a:off x="1955011" y="3123669"/>
              <a:ext cx="1284816" cy="128481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p>
          </p:txBody>
        </p:sp>
        <p:sp>
          <p:nvSpPr>
            <p:cNvPr id="7" name="Oval 4"/>
            <p:cNvSpPr/>
            <p:nvPr/>
          </p:nvSpPr>
          <p:spPr>
            <a:xfrm>
              <a:off x="3724544" y="3123669"/>
              <a:ext cx="1284816" cy="128481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p>
          </p:txBody>
        </p:sp>
        <p:sp>
          <p:nvSpPr>
            <p:cNvPr id="8" name="Oval 5"/>
            <p:cNvSpPr/>
            <p:nvPr/>
          </p:nvSpPr>
          <p:spPr>
            <a:xfrm>
              <a:off x="5494077" y="3123669"/>
              <a:ext cx="1284816" cy="128481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p>
          </p:txBody>
        </p:sp>
        <p:sp>
          <p:nvSpPr>
            <p:cNvPr id="9" name="Oval 6"/>
            <p:cNvSpPr/>
            <p:nvPr/>
          </p:nvSpPr>
          <p:spPr>
            <a:xfrm>
              <a:off x="7263611" y="3123669"/>
              <a:ext cx="1284816" cy="128481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p>
          </p:txBody>
        </p:sp>
        <p:sp>
          <p:nvSpPr>
            <p:cNvPr id="10" name="Oval 7"/>
            <p:cNvSpPr/>
            <p:nvPr/>
          </p:nvSpPr>
          <p:spPr>
            <a:xfrm>
              <a:off x="9033145" y="3123669"/>
              <a:ext cx="1284816" cy="128481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p>
          </p:txBody>
        </p:sp>
        <p:cxnSp>
          <p:nvCxnSpPr>
            <p:cNvPr id="11" name="Straight Arrow Connector 8"/>
            <p:cNvCxnSpPr>
              <a:stCxn id="4" idx="6"/>
            </p:cNvCxnSpPr>
            <p:nvPr/>
          </p:nvCxnSpPr>
          <p:spPr>
            <a:xfrm>
              <a:off x="3402586" y="3766077"/>
              <a:ext cx="245143" cy="0"/>
            </a:xfrm>
            <a:prstGeom prst="straightConnector1">
              <a:avLst/>
            </a:prstGeom>
            <a:ln w="3175">
              <a:solidFill>
                <a:schemeClr val="bg1">
                  <a:lumMod val="50000"/>
                </a:schemeClr>
              </a:solidFill>
              <a:prstDash val="dash"/>
              <a:tailEnd type="stealth"/>
            </a:ln>
          </p:spPr>
          <p:style>
            <a:lnRef idx="1">
              <a:schemeClr val="accent1"/>
            </a:lnRef>
            <a:fillRef idx="0">
              <a:schemeClr val="accent1"/>
            </a:fillRef>
            <a:effectRef idx="0">
              <a:schemeClr val="accent1"/>
            </a:effectRef>
            <a:fontRef idx="minor">
              <a:schemeClr val="tx1"/>
            </a:fontRef>
          </p:style>
        </p:cxnSp>
        <p:cxnSp>
          <p:nvCxnSpPr>
            <p:cNvPr id="12" name="Straight Arrow Connector 9"/>
            <p:cNvCxnSpPr/>
            <p:nvPr/>
          </p:nvCxnSpPr>
          <p:spPr>
            <a:xfrm>
              <a:off x="4754418" y="3766077"/>
              <a:ext cx="663519" cy="0"/>
            </a:xfrm>
            <a:prstGeom prst="straightConnector1">
              <a:avLst/>
            </a:prstGeom>
            <a:ln w="3175">
              <a:solidFill>
                <a:schemeClr val="bg1">
                  <a:lumMod val="50000"/>
                </a:schemeClr>
              </a:solidFill>
              <a:prstDash val="dash"/>
              <a:tailEnd type="stealth"/>
            </a:ln>
          </p:spPr>
          <p:style>
            <a:lnRef idx="1">
              <a:schemeClr val="accent1"/>
            </a:lnRef>
            <a:fillRef idx="0">
              <a:schemeClr val="accent1"/>
            </a:fillRef>
            <a:effectRef idx="0">
              <a:schemeClr val="accent1"/>
            </a:effectRef>
            <a:fontRef idx="minor">
              <a:schemeClr val="tx1"/>
            </a:fontRef>
          </p:style>
        </p:cxnSp>
        <p:cxnSp>
          <p:nvCxnSpPr>
            <p:cNvPr id="13" name="Straight Arrow Connector 10"/>
            <p:cNvCxnSpPr/>
            <p:nvPr/>
          </p:nvCxnSpPr>
          <p:spPr>
            <a:xfrm>
              <a:off x="6573635" y="3705127"/>
              <a:ext cx="663519" cy="0"/>
            </a:xfrm>
            <a:prstGeom prst="straightConnector1">
              <a:avLst/>
            </a:prstGeom>
            <a:ln w="3175">
              <a:solidFill>
                <a:srgbClr val="00B0F0"/>
              </a:solidFill>
              <a:prstDash val="dash"/>
              <a:tailEnd type="stealth"/>
            </a:ln>
          </p:spPr>
          <p:style>
            <a:lnRef idx="1">
              <a:schemeClr val="accent1"/>
            </a:lnRef>
            <a:fillRef idx="0">
              <a:schemeClr val="accent1"/>
            </a:fillRef>
            <a:effectRef idx="0">
              <a:schemeClr val="accent1"/>
            </a:effectRef>
            <a:fontRef idx="minor">
              <a:schemeClr val="tx1"/>
            </a:fontRef>
          </p:style>
        </p:cxnSp>
        <p:cxnSp>
          <p:nvCxnSpPr>
            <p:cNvPr id="14" name="Straight Arrow Connector 11"/>
            <p:cNvCxnSpPr/>
            <p:nvPr/>
          </p:nvCxnSpPr>
          <p:spPr>
            <a:xfrm>
              <a:off x="8339034" y="3705127"/>
              <a:ext cx="663519" cy="0"/>
            </a:xfrm>
            <a:prstGeom prst="straightConnector1">
              <a:avLst/>
            </a:prstGeom>
            <a:ln w="3175">
              <a:solidFill>
                <a:schemeClr val="bg1">
                  <a:lumMod val="50000"/>
                </a:schemeClr>
              </a:solidFill>
              <a:prstDash val="dash"/>
              <a:tailEnd type="stealth"/>
            </a:ln>
          </p:spPr>
          <p:style>
            <a:lnRef idx="1">
              <a:schemeClr val="accent1"/>
            </a:lnRef>
            <a:fillRef idx="0">
              <a:schemeClr val="accent1"/>
            </a:fillRef>
            <a:effectRef idx="0">
              <a:schemeClr val="accent1"/>
            </a:effectRef>
            <a:fontRef idx="minor">
              <a:schemeClr val="tx1"/>
            </a:fontRef>
          </p:style>
        </p:cxnSp>
        <p:sp>
          <p:nvSpPr>
            <p:cNvPr id="15" name="Oval 12"/>
            <p:cNvSpPr/>
            <p:nvPr/>
          </p:nvSpPr>
          <p:spPr>
            <a:xfrm>
              <a:off x="4045219" y="4882822"/>
              <a:ext cx="643468" cy="64346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p>
          </p:txBody>
        </p:sp>
        <p:sp>
          <p:nvSpPr>
            <p:cNvPr id="16" name="Oval 13"/>
            <p:cNvSpPr/>
            <p:nvPr/>
          </p:nvSpPr>
          <p:spPr>
            <a:xfrm>
              <a:off x="4045219" y="2132011"/>
              <a:ext cx="643468" cy="64346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p>
          </p:txBody>
        </p:sp>
        <p:cxnSp>
          <p:nvCxnSpPr>
            <p:cNvPr id="17" name="Connector: Elbow 14"/>
            <p:cNvCxnSpPr>
              <a:stCxn id="4" idx="0"/>
              <a:endCxn id="16" idx="2"/>
            </p:cNvCxnSpPr>
            <p:nvPr/>
          </p:nvCxnSpPr>
          <p:spPr>
            <a:xfrm rot="5400000" flipH="1" flipV="1">
              <a:off x="3067736" y="1983429"/>
              <a:ext cx="507165" cy="1447801"/>
            </a:xfrm>
            <a:prstGeom prst="bentConnector2">
              <a:avLst/>
            </a:prstGeom>
            <a:ln w="3175">
              <a:solidFill>
                <a:schemeClr val="bg1">
                  <a:lumMod val="85000"/>
                </a:schemeClr>
              </a:solidFill>
              <a:prstDash val="dash"/>
              <a:headEnd type="stealth"/>
              <a:tailEnd type="none"/>
            </a:ln>
          </p:spPr>
          <p:style>
            <a:lnRef idx="1">
              <a:schemeClr val="accent1"/>
            </a:lnRef>
            <a:fillRef idx="0">
              <a:schemeClr val="accent1"/>
            </a:fillRef>
            <a:effectRef idx="0">
              <a:schemeClr val="accent1"/>
            </a:effectRef>
            <a:fontRef idx="minor">
              <a:schemeClr val="tx1"/>
            </a:fontRef>
          </p:style>
        </p:cxnSp>
        <p:cxnSp>
          <p:nvCxnSpPr>
            <p:cNvPr id="18" name="Connector: Elbow 15"/>
            <p:cNvCxnSpPr>
              <a:stCxn id="4" idx="4"/>
              <a:endCxn id="30" idx="2"/>
            </p:cNvCxnSpPr>
            <p:nvPr/>
          </p:nvCxnSpPr>
          <p:spPr>
            <a:xfrm rot="16200000" flipH="1">
              <a:off x="2657530" y="4511134"/>
              <a:ext cx="633311" cy="753535"/>
            </a:xfrm>
            <a:prstGeom prst="bentConnector2">
              <a:avLst/>
            </a:prstGeom>
            <a:ln w="3175">
              <a:solidFill>
                <a:schemeClr val="bg1">
                  <a:lumMod val="85000"/>
                </a:schemeClr>
              </a:solidFill>
              <a:prstDash val="dash"/>
              <a:tailEnd type="stealth"/>
            </a:ln>
          </p:spPr>
          <p:style>
            <a:lnRef idx="1">
              <a:schemeClr val="accent1"/>
            </a:lnRef>
            <a:fillRef idx="0">
              <a:schemeClr val="accent1"/>
            </a:fillRef>
            <a:effectRef idx="0">
              <a:schemeClr val="accent1"/>
            </a:effectRef>
            <a:fontRef idx="minor">
              <a:schemeClr val="tx1"/>
            </a:fontRef>
          </p:style>
        </p:cxnSp>
        <p:cxnSp>
          <p:nvCxnSpPr>
            <p:cNvPr id="19" name="Straight Arrow Connector 16"/>
            <p:cNvCxnSpPr/>
            <p:nvPr/>
          </p:nvCxnSpPr>
          <p:spPr>
            <a:xfrm>
              <a:off x="3554153" y="5204555"/>
              <a:ext cx="490008" cy="0"/>
            </a:xfrm>
            <a:prstGeom prst="straightConnector1">
              <a:avLst/>
            </a:prstGeom>
            <a:ln w="3175">
              <a:solidFill>
                <a:schemeClr val="bg1">
                  <a:lumMod val="85000"/>
                </a:schemeClr>
              </a:solidFill>
              <a:prstDash val="dash"/>
              <a:tailEnd type="stealth"/>
            </a:ln>
          </p:spPr>
          <p:style>
            <a:lnRef idx="1">
              <a:schemeClr val="accent1"/>
            </a:lnRef>
            <a:fillRef idx="0">
              <a:schemeClr val="accent1"/>
            </a:fillRef>
            <a:effectRef idx="0">
              <a:schemeClr val="accent1"/>
            </a:effectRef>
            <a:fontRef idx="minor">
              <a:schemeClr val="tx1"/>
            </a:fontRef>
          </p:style>
        </p:cxnSp>
        <p:cxnSp>
          <p:nvCxnSpPr>
            <p:cNvPr id="20" name="Connector: Elbow 17"/>
            <p:cNvCxnSpPr>
              <a:stCxn id="16" idx="6"/>
              <a:endCxn id="8" idx="0"/>
            </p:cNvCxnSpPr>
            <p:nvPr/>
          </p:nvCxnSpPr>
          <p:spPr>
            <a:xfrm>
              <a:off x="4688687" y="2453744"/>
              <a:ext cx="1447799" cy="669925"/>
            </a:xfrm>
            <a:prstGeom prst="bentConnector2">
              <a:avLst/>
            </a:prstGeom>
            <a:ln w="3175">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Connector: Elbow 18"/>
            <p:cNvCxnSpPr>
              <a:stCxn id="15" idx="6"/>
              <a:endCxn id="8" idx="4"/>
            </p:cNvCxnSpPr>
            <p:nvPr/>
          </p:nvCxnSpPr>
          <p:spPr>
            <a:xfrm flipV="1">
              <a:off x="4688687" y="4408486"/>
              <a:ext cx="1447799" cy="796071"/>
            </a:xfrm>
            <a:prstGeom prst="bentConnector2">
              <a:avLst/>
            </a:prstGeom>
            <a:ln w="3175">
              <a:solidFill>
                <a:schemeClr val="bg1">
                  <a:lumMod val="85000"/>
                </a:schemeClr>
              </a:solidFill>
              <a:prstDash val="dash"/>
              <a:tailEnd type="stealth"/>
            </a:ln>
          </p:spPr>
          <p:style>
            <a:lnRef idx="1">
              <a:schemeClr val="accent1"/>
            </a:lnRef>
            <a:fillRef idx="0">
              <a:schemeClr val="accent1"/>
            </a:fillRef>
            <a:effectRef idx="0">
              <a:schemeClr val="accent1"/>
            </a:effectRef>
            <a:fontRef idx="minor">
              <a:schemeClr val="tx1"/>
            </a:fontRef>
          </p:style>
        </p:cxnSp>
        <p:cxnSp>
          <p:nvCxnSpPr>
            <p:cNvPr id="23" name="Straight Arrow Connector 21"/>
            <p:cNvCxnSpPr/>
            <p:nvPr/>
          </p:nvCxnSpPr>
          <p:spPr>
            <a:xfrm>
              <a:off x="6807469" y="3809903"/>
              <a:ext cx="663519" cy="0"/>
            </a:xfrm>
            <a:prstGeom prst="straightConnector1">
              <a:avLst/>
            </a:prstGeom>
            <a:ln w="3175">
              <a:solidFill>
                <a:schemeClr val="bg1">
                  <a:lumMod val="50000"/>
                </a:schemeClr>
              </a:solidFill>
              <a:prstDash val="dash"/>
              <a:headEnd type="stealth"/>
              <a:tailEnd type="none"/>
            </a:ln>
          </p:spPr>
          <p:style>
            <a:lnRef idx="1">
              <a:schemeClr val="accent1"/>
            </a:lnRef>
            <a:fillRef idx="0">
              <a:schemeClr val="accent1"/>
            </a:fillRef>
            <a:effectRef idx="0">
              <a:schemeClr val="accent1"/>
            </a:effectRef>
            <a:fontRef idx="minor">
              <a:schemeClr val="tx1"/>
            </a:fontRef>
          </p:style>
        </p:cxnSp>
        <p:cxnSp>
          <p:nvCxnSpPr>
            <p:cNvPr id="24" name="Straight Arrow Connector 22"/>
            <p:cNvCxnSpPr/>
            <p:nvPr/>
          </p:nvCxnSpPr>
          <p:spPr>
            <a:xfrm>
              <a:off x="8577002" y="3809903"/>
              <a:ext cx="663519" cy="0"/>
            </a:xfrm>
            <a:prstGeom prst="straightConnector1">
              <a:avLst/>
            </a:prstGeom>
            <a:ln w="3175">
              <a:solidFill>
                <a:srgbClr val="00B0F0"/>
              </a:solidFill>
              <a:prstDash val="dash"/>
              <a:headEnd type="stealth"/>
              <a:tailEnd type="none"/>
            </a:ln>
          </p:spPr>
          <p:style>
            <a:lnRef idx="1">
              <a:schemeClr val="accent1"/>
            </a:lnRef>
            <a:fillRef idx="0">
              <a:schemeClr val="accent1"/>
            </a:fillRef>
            <a:effectRef idx="0">
              <a:schemeClr val="accent1"/>
            </a:effectRef>
            <a:fontRef idx="minor">
              <a:schemeClr val="tx1"/>
            </a:fontRef>
          </p:style>
        </p:cxnSp>
        <p:sp>
          <p:nvSpPr>
            <p:cNvPr id="25" name="TextBox 23"/>
            <p:cNvSpPr txBox="1"/>
            <p:nvPr/>
          </p:nvSpPr>
          <p:spPr bwMode="auto">
            <a:xfrm>
              <a:off x="2121937" y="4038877"/>
              <a:ext cx="950963" cy="193899"/>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lnSpcReduction="10000"/>
              <a:sp3d contourW="12700"/>
            </a:bodyPr>
            <a:lstStyle/>
            <a:p>
              <a:pPr algn="ctr" latinLnBrk="0">
                <a:buClr>
                  <a:prstClr val="white"/>
                </a:buClr>
                <a:defRPr/>
              </a:pPr>
              <a:r>
                <a:rPr lang="zh-CN" altLang="en-US" sz="1400">
                  <a:solidFill>
                    <a:schemeClr val="bg1"/>
                  </a:solidFill>
                </a:rPr>
                <a:t>关键词</a:t>
              </a:r>
              <a:endParaRPr lang="zh-CN" altLang="en-US" sz="1400">
                <a:solidFill>
                  <a:schemeClr val="bg1"/>
                </a:solidFill>
              </a:endParaRPr>
            </a:p>
          </p:txBody>
        </p:sp>
        <p:sp>
          <p:nvSpPr>
            <p:cNvPr id="26" name="TextBox 24"/>
            <p:cNvSpPr txBox="1"/>
            <p:nvPr/>
          </p:nvSpPr>
          <p:spPr bwMode="auto">
            <a:xfrm>
              <a:off x="3891471" y="4038877"/>
              <a:ext cx="950963" cy="193899"/>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lnSpcReduction="10000"/>
              <a:sp3d contourW="12700"/>
            </a:bodyPr>
            <a:lstStyle/>
            <a:p>
              <a:pPr algn="ctr" latinLnBrk="0">
                <a:buClr>
                  <a:prstClr val="white"/>
                </a:buClr>
                <a:defRPr/>
              </a:pPr>
              <a:r>
                <a:rPr lang="zh-CN" altLang="en-US" sz="1400">
                  <a:solidFill>
                    <a:schemeClr val="bg1"/>
                  </a:solidFill>
                </a:rPr>
                <a:t>关键词</a:t>
              </a:r>
              <a:endParaRPr lang="zh-CN" altLang="en-US" sz="1400">
                <a:solidFill>
                  <a:schemeClr val="bg1"/>
                </a:solidFill>
              </a:endParaRPr>
            </a:p>
          </p:txBody>
        </p:sp>
        <p:sp>
          <p:nvSpPr>
            <p:cNvPr id="27" name="TextBox 25"/>
            <p:cNvSpPr txBox="1"/>
            <p:nvPr/>
          </p:nvSpPr>
          <p:spPr bwMode="auto">
            <a:xfrm>
              <a:off x="5661004" y="4038877"/>
              <a:ext cx="950963" cy="193899"/>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lnSpcReduction="10000"/>
              <a:sp3d contourW="12700"/>
            </a:bodyPr>
            <a:lstStyle/>
            <a:p>
              <a:pPr algn="ctr" latinLnBrk="0">
                <a:buClr>
                  <a:prstClr val="white"/>
                </a:buClr>
                <a:defRPr/>
              </a:pPr>
              <a:r>
                <a:rPr lang="zh-CN" altLang="en-US" sz="1400" dirty="0">
                  <a:solidFill>
                    <a:schemeClr val="bg1"/>
                  </a:solidFill>
                </a:rPr>
                <a:t>关键词</a:t>
              </a:r>
              <a:endParaRPr lang="zh-CN" altLang="en-US" sz="1400" dirty="0">
                <a:solidFill>
                  <a:schemeClr val="bg1"/>
                </a:solidFill>
              </a:endParaRPr>
            </a:p>
          </p:txBody>
        </p:sp>
        <p:sp>
          <p:nvSpPr>
            <p:cNvPr id="28" name="TextBox 26"/>
            <p:cNvSpPr txBox="1"/>
            <p:nvPr/>
          </p:nvSpPr>
          <p:spPr bwMode="auto">
            <a:xfrm>
              <a:off x="7430537" y="4038877"/>
              <a:ext cx="950963" cy="193899"/>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lnSpcReduction="10000"/>
              <a:sp3d contourW="12700"/>
            </a:bodyPr>
            <a:lstStyle/>
            <a:p>
              <a:pPr algn="ctr" latinLnBrk="0">
                <a:buClr>
                  <a:prstClr val="white"/>
                </a:buClr>
                <a:defRPr/>
              </a:pPr>
              <a:r>
                <a:rPr lang="zh-CN" altLang="en-US" sz="1400">
                  <a:solidFill>
                    <a:schemeClr val="bg1"/>
                  </a:solidFill>
                </a:rPr>
                <a:t>关键词</a:t>
              </a:r>
              <a:endParaRPr lang="zh-CN" altLang="en-US" sz="1400">
                <a:solidFill>
                  <a:schemeClr val="bg1"/>
                </a:solidFill>
              </a:endParaRPr>
            </a:p>
          </p:txBody>
        </p:sp>
        <p:sp>
          <p:nvSpPr>
            <p:cNvPr id="29" name="TextBox 27"/>
            <p:cNvSpPr txBox="1"/>
            <p:nvPr/>
          </p:nvSpPr>
          <p:spPr bwMode="auto">
            <a:xfrm>
              <a:off x="9200072" y="4038877"/>
              <a:ext cx="950963" cy="193899"/>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lnSpcReduction="10000"/>
              <a:sp3d contourW="12700"/>
            </a:bodyPr>
            <a:lstStyle/>
            <a:p>
              <a:pPr algn="ctr" latinLnBrk="0">
                <a:buClr>
                  <a:prstClr val="white"/>
                </a:buClr>
                <a:defRPr/>
              </a:pPr>
              <a:r>
                <a:rPr lang="zh-CN" altLang="en-US" sz="1400">
                  <a:solidFill>
                    <a:schemeClr val="bg1"/>
                  </a:solidFill>
                </a:rPr>
                <a:t>关键词</a:t>
              </a:r>
              <a:endParaRPr lang="zh-CN" altLang="en-US" sz="1400">
                <a:solidFill>
                  <a:schemeClr val="bg1"/>
                </a:solidFill>
              </a:endParaRPr>
            </a:p>
          </p:txBody>
        </p:sp>
        <p:sp>
          <p:nvSpPr>
            <p:cNvPr id="30" name="Oval 29"/>
            <p:cNvSpPr/>
            <p:nvPr/>
          </p:nvSpPr>
          <p:spPr>
            <a:xfrm>
              <a:off x="3350951" y="5102953"/>
              <a:ext cx="203203" cy="20320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p>
          </p:txBody>
        </p:sp>
        <p:sp>
          <p:nvSpPr>
            <p:cNvPr id="31" name="TextBox 30"/>
            <p:cNvSpPr txBox="1"/>
            <p:nvPr/>
          </p:nvSpPr>
          <p:spPr bwMode="auto">
            <a:xfrm>
              <a:off x="3647728" y="5640971"/>
              <a:ext cx="1438448" cy="246221"/>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a:sp3d contourW="12700"/>
            </a:bodyPr>
            <a:lstStyle/>
            <a:p>
              <a:pPr algn="ctr" latinLnBrk="0"/>
              <a:r>
                <a:rPr lang="zh-CN" altLang="en-US" sz="1600">
                  <a:solidFill>
                    <a:schemeClr val="tx1">
                      <a:lumMod val="75000"/>
                      <a:lumOff val="25000"/>
                    </a:schemeClr>
                  </a:solidFill>
                </a:rPr>
                <a:t>标题文本预设</a:t>
              </a:r>
              <a:endParaRPr lang="zh-CN" altLang="en-US" sz="1600">
                <a:solidFill>
                  <a:schemeClr val="tx1">
                    <a:lumMod val="75000"/>
                    <a:lumOff val="25000"/>
                  </a:schemeClr>
                </a:solidFill>
              </a:endParaRPr>
            </a:p>
          </p:txBody>
        </p:sp>
        <p:sp>
          <p:nvSpPr>
            <p:cNvPr id="32" name="TextBox 31"/>
            <p:cNvSpPr txBox="1"/>
            <p:nvPr/>
          </p:nvSpPr>
          <p:spPr bwMode="auto">
            <a:xfrm>
              <a:off x="3647728" y="1844824"/>
              <a:ext cx="1438448" cy="246221"/>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a:sp3d contourW="12700"/>
            </a:bodyPr>
            <a:lstStyle/>
            <a:p>
              <a:pPr algn="ctr" latinLnBrk="0"/>
              <a:r>
                <a:rPr lang="zh-CN" altLang="en-US" sz="1600" dirty="0">
                  <a:solidFill>
                    <a:schemeClr val="tx1">
                      <a:lumMod val="75000"/>
                      <a:lumOff val="25000"/>
                    </a:schemeClr>
                  </a:solidFill>
                </a:rPr>
                <a:t>标题文本预设</a:t>
              </a:r>
              <a:endParaRPr lang="zh-CN" altLang="en-US" sz="1600" dirty="0">
                <a:solidFill>
                  <a:schemeClr val="tx1">
                    <a:lumMod val="75000"/>
                    <a:lumOff val="25000"/>
                  </a:schemeClr>
                </a:solidFill>
              </a:endParaRPr>
            </a:p>
          </p:txBody>
        </p:sp>
        <p:sp>
          <p:nvSpPr>
            <p:cNvPr id="33" name="Freeform: Shape 62"/>
            <p:cNvSpPr/>
            <p:nvPr/>
          </p:nvSpPr>
          <p:spPr bwMode="auto">
            <a:xfrm>
              <a:off x="7657857" y="3350966"/>
              <a:ext cx="568775" cy="568775"/>
            </a:xfrm>
            <a:custGeom>
              <a:avLst/>
              <a:gdLst>
                <a:gd name="T0" fmla="*/ 184 w 260"/>
                <a:gd name="T1" fmla="*/ 106 h 260"/>
                <a:gd name="T2" fmla="*/ 193 w 260"/>
                <a:gd name="T3" fmla="*/ 143 h 260"/>
                <a:gd name="T4" fmla="*/ 117 w 260"/>
                <a:gd name="T5" fmla="*/ 219 h 260"/>
                <a:gd name="T6" fmla="*/ 42 w 260"/>
                <a:gd name="T7" fmla="*/ 143 h 260"/>
                <a:gd name="T8" fmla="*/ 117 w 260"/>
                <a:gd name="T9" fmla="*/ 66 h 260"/>
                <a:gd name="T10" fmla="*/ 154 w 260"/>
                <a:gd name="T11" fmla="*/ 76 h 260"/>
                <a:gd name="T12" fmla="*/ 183 w 260"/>
                <a:gd name="T13" fmla="*/ 46 h 260"/>
                <a:gd name="T14" fmla="*/ 117 w 260"/>
                <a:gd name="T15" fmla="*/ 25 h 260"/>
                <a:gd name="T16" fmla="*/ 0 w 260"/>
                <a:gd name="T17" fmla="*/ 143 h 260"/>
                <a:gd name="T18" fmla="*/ 117 w 260"/>
                <a:gd name="T19" fmla="*/ 260 h 260"/>
                <a:gd name="T20" fmla="*/ 233 w 260"/>
                <a:gd name="T21" fmla="*/ 143 h 260"/>
                <a:gd name="T22" fmla="*/ 213 w 260"/>
                <a:gd name="T23" fmla="*/ 77 h 260"/>
                <a:gd name="T24" fmla="*/ 184 w 260"/>
                <a:gd name="T25" fmla="*/ 106 h 260"/>
                <a:gd name="T26" fmla="*/ 225 w 260"/>
                <a:gd name="T27" fmla="*/ 35 h 260"/>
                <a:gd name="T28" fmla="*/ 225 w 260"/>
                <a:gd name="T29" fmla="*/ 35 h 260"/>
                <a:gd name="T30" fmla="*/ 225 w 260"/>
                <a:gd name="T31" fmla="*/ 0 h 260"/>
                <a:gd name="T32" fmla="*/ 203 w 260"/>
                <a:gd name="T33" fmla="*/ 23 h 260"/>
                <a:gd name="T34" fmla="*/ 203 w 260"/>
                <a:gd name="T35" fmla="*/ 46 h 260"/>
                <a:gd name="T36" fmla="*/ 139 w 260"/>
                <a:gd name="T37" fmla="*/ 111 h 260"/>
                <a:gd name="T38" fmla="*/ 117 w 260"/>
                <a:gd name="T39" fmla="*/ 104 h 260"/>
                <a:gd name="T40" fmla="*/ 79 w 260"/>
                <a:gd name="T41" fmla="*/ 143 h 260"/>
                <a:gd name="T42" fmla="*/ 117 w 260"/>
                <a:gd name="T43" fmla="*/ 181 h 260"/>
                <a:gd name="T44" fmla="*/ 155 w 260"/>
                <a:gd name="T45" fmla="*/ 143 h 260"/>
                <a:gd name="T46" fmla="*/ 150 w 260"/>
                <a:gd name="T47" fmla="*/ 123 h 260"/>
                <a:gd name="T48" fmla="*/ 215 w 260"/>
                <a:gd name="T49" fmla="*/ 58 h 260"/>
                <a:gd name="T50" fmla="*/ 237 w 260"/>
                <a:gd name="T51" fmla="*/ 58 h 260"/>
                <a:gd name="T52" fmla="*/ 260 w 260"/>
                <a:gd name="T53" fmla="*/ 35 h 260"/>
                <a:gd name="T54" fmla="*/ 225 w 260"/>
                <a:gd name="T55" fmla="*/ 3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0" h="260">
                  <a:moveTo>
                    <a:pt x="184" y="106"/>
                  </a:moveTo>
                  <a:cubicBezTo>
                    <a:pt x="190" y="117"/>
                    <a:pt x="193" y="129"/>
                    <a:pt x="193" y="143"/>
                  </a:cubicBezTo>
                  <a:cubicBezTo>
                    <a:pt x="193" y="185"/>
                    <a:pt x="159" y="219"/>
                    <a:pt x="117" y="219"/>
                  </a:cubicBezTo>
                  <a:cubicBezTo>
                    <a:pt x="76" y="219"/>
                    <a:pt x="42" y="185"/>
                    <a:pt x="42" y="143"/>
                  </a:cubicBezTo>
                  <a:cubicBezTo>
                    <a:pt x="42" y="100"/>
                    <a:pt x="76" y="66"/>
                    <a:pt x="117" y="66"/>
                  </a:cubicBezTo>
                  <a:cubicBezTo>
                    <a:pt x="131" y="66"/>
                    <a:pt x="143" y="70"/>
                    <a:pt x="154" y="76"/>
                  </a:cubicBezTo>
                  <a:cubicBezTo>
                    <a:pt x="183" y="46"/>
                    <a:pt x="183" y="46"/>
                    <a:pt x="183" y="46"/>
                  </a:cubicBezTo>
                  <a:cubicBezTo>
                    <a:pt x="165" y="33"/>
                    <a:pt x="141" y="25"/>
                    <a:pt x="117" y="25"/>
                  </a:cubicBezTo>
                  <a:cubicBezTo>
                    <a:pt x="52" y="25"/>
                    <a:pt x="0" y="78"/>
                    <a:pt x="0" y="143"/>
                  </a:cubicBezTo>
                  <a:cubicBezTo>
                    <a:pt x="0" y="207"/>
                    <a:pt x="52" y="260"/>
                    <a:pt x="117" y="260"/>
                  </a:cubicBezTo>
                  <a:cubicBezTo>
                    <a:pt x="181" y="260"/>
                    <a:pt x="233" y="207"/>
                    <a:pt x="233" y="143"/>
                  </a:cubicBezTo>
                  <a:cubicBezTo>
                    <a:pt x="233" y="118"/>
                    <a:pt x="226" y="96"/>
                    <a:pt x="213" y="77"/>
                  </a:cubicBezTo>
                  <a:cubicBezTo>
                    <a:pt x="184" y="106"/>
                    <a:pt x="184" y="106"/>
                    <a:pt x="184" y="106"/>
                  </a:cubicBezTo>
                  <a:close/>
                  <a:moveTo>
                    <a:pt x="225" y="35"/>
                  </a:moveTo>
                  <a:cubicBezTo>
                    <a:pt x="225" y="35"/>
                    <a:pt x="225" y="35"/>
                    <a:pt x="225" y="35"/>
                  </a:cubicBezTo>
                  <a:cubicBezTo>
                    <a:pt x="225" y="0"/>
                    <a:pt x="225" y="0"/>
                    <a:pt x="225" y="0"/>
                  </a:cubicBezTo>
                  <a:cubicBezTo>
                    <a:pt x="203" y="23"/>
                    <a:pt x="203" y="23"/>
                    <a:pt x="203" y="23"/>
                  </a:cubicBezTo>
                  <a:cubicBezTo>
                    <a:pt x="203" y="46"/>
                    <a:pt x="203" y="46"/>
                    <a:pt x="203" y="46"/>
                  </a:cubicBezTo>
                  <a:cubicBezTo>
                    <a:pt x="139" y="111"/>
                    <a:pt x="139" y="111"/>
                    <a:pt x="139" y="111"/>
                  </a:cubicBezTo>
                  <a:cubicBezTo>
                    <a:pt x="133" y="106"/>
                    <a:pt x="125" y="104"/>
                    <a:pt x="117" y="104"/>
                  </a:cubicBezTo>
                  <a:cubicBezTo>
                    <a:pt x="96" y="104"/>
                    <a:pt x="79" y="121"/>
                    <a:pt x="79" y="143"/>
                  </a:cubicBezTo>
                  <a:cubicBezTo>
                    <a:pt x="79" y="164"/>
                    <a:pt x="96" y="181"/>
                    <a:pt x="117" y="181"/>
                  </a:cubicBezTo>
                  <a:cubicBezTo>
                    <a:pt x="138" y="181"/>
                    <a:pt x="155" y="164"/>
                    <a:pt x="155" y="143"/>
                  </a:cubicBezTo>
                  <a:cubicBezTo>
                    <a:pt x="155" y="136"/>
                    <a:pt x="154" y="129"/>
                    <a:pt x="150" y="123"/>
                  </a:cubicBezTo>
                  <a:cubicBezTo>
                    <a:pt x="215" y="58"/>
                    <a:pt x="215" y="58"/>
                    <a:pt x="215" y="58"/>
                  </a:cubicBezTo>
                  <a:cubicBezTo>
                    <a:pt x="237" y="58"/>
                    <a:pt x="237" y="58"/>
                    <a:pt x="237" y="58"/>
                  </a:cubicBezTo>
                  <a:cubicBezTo>
                    <a:pt x="260" y="35"/>
                    <a:pt x="260" y="35"/>
                    <a:pt x="260" y="35"/>
                  </a:cubicBezTo>
                  <a:cubicBezTo>
                    <a:pt x="225" y="35"/>
                    <a:pt x="225" y="35"/>
                    <a:pt x="225" y="35"/>
                  </a:cubicBezTo>
                  <a:close/>
                </a:path>
              </a:pathLst>
            </a:custGeom>
            <a:solidFill>
              <a:schemeClr val="bg1"/>
            </a:solidFill>
            <a:ln>
              <a:noFill/>
            </a:ln>
          </p:spPr>
          <p:txBody>
            <a:bodyPr anchor="ctr">
              <a:scene3d>
                <a:camera prst="orthographicFront"/>
                <a:lightRig rig="threePt" dir="t"/>
              </a:scene3d>
              <a:sp3d contourW="12700"/>
            </a:bodyPr>
            <a:lstStyle/>
            <a:p>
              <a:pPr algn="ctr"/>
            </a:p>
          </p:txBody>
        </p:sp>
        <p:sp>
          <p:nvSpPr>
            <p:cNvPr id="34" name="Freeform: Shape 63"/>
            <p:cNvSpPr/>
            <p:nvPr/>
          </p:nvSpPr>
          <p:spPr bwMode="auto">
            <a:xfrm>
              <a:off x="2313030" y="3350966"/>
              <a:ext cx="568775" cy="568775"/>
            </a:xfrm>
            <a:custGeom>
              <a:avLst/>
              <a:gdLst>
                <a:gd name="T0" fmla="*/ 187 w 228"/>
                <a:gd name="T1" fmla="*/ 114 h 240"/>
                <a:gd name="T2" fmla="*/ 114 w 228"/>
                <a:gd name="T3" fmla="*/ 40 h 240"/>
                <a:gd name="T4" fmla="*/ 40 w 228"/>
                <a:gd name="T5" fmla="*/ 114 h 240"/>
                <a:gd name="T6" fmla="*/ 68 w 228"/>
                <a:gd name="T7" fmla="*/ 171 h 240"/>
                <a:gd name="T8" fmla="*/ 74 w 228"/>
                <a:gd name="T9" fmla="*/ 173 h 240"/>
                <a:gd name="T10" fmla="*/ 81 w 228"/>
                <a:gd name="T11" fmla="*/ 169 h 240"/>
                <a:gd name="T12" fmla="*/ 79 w 228"/>
                <a:gd name="T13" fmla="*/ 156 h 240"/>
                <a:gd name="T14" fmla="*/ 59 w 228"/>
                <a:gd name="T15" fmla="*/ 114 h 240"/>
                <a:gd name="T16" fmla="*/ 114 w 228"/>
                <a:gd name="T17" fmla="*/ 59 h 240"/>
                <a:gd name="T18" fmla="*/ 169 w 228"/>
                <a:gd name="T19" fmla="*/ 114 h 240"/>
                <a:gd name="T20" fmla="*/ 152 w 228"/>
                <a:gd name="T21" fmla="*/ 153 h 240"/>
                <a:gd name="T22" fmla="*/ 151 w 228"/>
                <a:gd name="T23" fmla="*/ 166 h 240"/>
                <a:gd name="T24" fmla="*/ 165 w 228"/>
                <a:gd name="T25" fmla="*/ 167 h 240"/>
                <a:gd name="T26" fmla="*/ 187 w 228"/>
                <a:gd name="T27" fmla="*/ 114 h 240"/>
                <a:gd name="T28" fmla="*/ 116 w 228"/>
                <a:gd name="T29" fmla="*/ 79 h 240"/>
                <a:gd name="T30" fmla="*/ 81 w 228"/>
                <a:gd name="T31" fmla="*/ 114 h 240"/>
                <a:gd name="T32" fmla="*/ 101 w 228"/>
                <a:gd name="T33" fmla="*/ 144 h 240"/>
                <a:gd name="T34" fmla="*/ 101 w 228"/>
                <a:gd name="T35" fmla="*/ 226 h 240"/>
                <a:gd name="T36" fmla="*/ 115 w 228"/>
                <a:gd name="T37" fmla="*/ 240 h 240"/>
                <a:gd name="T38" fmla="*/ 129 w 228"/>
                <a:gd name="T39" fmla="*/ 226 h 240"/>
                <a:gd name="T40" fmla="*/ 129 w 228"/>
                <a:gd name="T41" fmla="*/ 145 h 240"/>
                <a:gd name="T42" fmla="*/ 150 w 228"/>
                <a:gd name="T43" fmla="*/ 114 h 240"/>
                <a:gd name="T44" fmla="*/ 116 w 228"/>
                <a:gd name="T45" fmla="*/ 79 h 240"/>
                <a:gd name="T46" fmla="*/ 114 w 228"/>
                <a:gd name="T47" fmla="*/ 0 h 240"/>
                <a:gd name="T48" fmla="*/ 0 w 228"/>
                <a:gd name="T49" fmla="*/ 114 h 240"/>
                <a:gd name="T50" fmla="*/ 52 w 228"/>
                <a:gd name="T51" fmla="*/ 209 h 240"/>
                <a:gd name="T52" fmla="*/ 57 w 228"/>
                <a:gd name="T53" fmla="*/ 211 h 240"/>
                <a:gd name="T54" fmla="*/ 65 w 228"/>
                <a:gd name="T55" fmla="*/ 206 h 240"/>
                <a:gd name="T56" fmla="*/ 62 w 228"/>
                <a:gd name="T57" fmla="*/ 193 h 240"/>
                <a:gd name="T58" fmla="*/ 19 w 228"/>
                <a:gd name="T59" fmla="*/ 114 h 240"/>
                <a:gd name="T60" fmla="*/ 114 w 228"/>
                <a:gd name="T61" fmla="*/ 18 h 240"/>
                <a:gd name="T62" fmla="*/ 209 w 228"/>
                <a:gd name="T63" fmla="*/ 114 h 240"/>
                <a:gd name="T64" fmla="*/ 168 w 228"/>
                <a:gd name="T65" fmla="*/ 192 h 240"/>
                <a:gd name="T66" fmla="*/ 165 w 228"/>
                <a:gd name="T67" fmla="*/ 205 h 240"/>
                <a:gd name="T68" fmla="*/ 178 w 228"/>
                <a:gd name="T69" fmla="*/ 208 h 240"/>
                <a:gd name="T70" fmla="*/ 228 w 228"/>
                <a:gd name="T71" fmla="*/ 114 h 240"/>
                <a:gd name="T72" fmla="*/ 114 w 228"/>
                <a:gd name="T73"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8" h="240">
                  <a:moveTo>
                    <a:pt x="187" y="114"/>
                  </a:moveTo>
                  <a:cubicBezTo>
                    <a:pt x="187" y="73"/>
                    <a:pt x="154" y="40"/>
                    <a:pt x="114" y="40"/>
                  </a:cubicBezTo>
                  <a:cubicBezTo>
                    <a:pt x="73" y="40"/>
                    <a:pt x="40" y="73"/>
                    <a:pt x="40" y="114"/>
                  </a:cubicBezTo>
                  <a:cubicBezTo>
                    <a:pt x="40" y="136"/>
                    <a:pt x="50" y="157"/>
                    <a:pt x="68" y="171"/>
                  </a:cubicBezTo>
                  <a:cubicBezTo>
                    <a:pt x="69" y="172"/>
                    <a:pt x="71" y="173"/>
                    <a:pt x="74" y="173"/>
                  </a:cubicBezTo>
                  <a:cubicBezTo>
                    <a:pt x="76" y="173"/>
                    <a:pt x="79" y="171"/>
                    <a:pt x="81" y="169"/>
                  </a:cubicBezTo>
                  <a:cubicBezTo>
                    <a:pt x="84" y="165"/>
                    <a:pt x="83" y="159"/>
                    <a:pt x="79" y="156"/>
                  </a:cubicBezTo>
                  <a:cubicBezTo>
                    <a:pt x="67" y="146"/>
                    <a:pt x="59" y="130"/>
                    <a:pt x="59" y="114"/>
                  </a:cubicBezTo>
                  <a:cubicBezTo>
                    <a:pt x="59" y="83"/>
                    <a:pt x="84" y="59"/>
                    <a:pt x="114" y="59"/>
                  </a:cubicBezTo>
                  <a:cubicBezTo>
                    <a:pt x="144" y="59"/>
                    <a:pt x="169" y="83"/>
                    <a:pt x="169" y="114"/>
                  </a:cubicBezTo>
                  <a:cubicBezTo>
                    <a:pt x="169" y="129"/>
                    <a:pt x="163" y="143"/>
                    <a:pt x="152" y="153"/>
                  </a:cubicBezTo>
                  <a:cubicBezTo>
                    <a:pt x="148" y="157"/>
                    <a:pt x="148" y="163"/>
                    <a:pt x="151" y="166"/>
                  </a:cubicBezTo>
                  <a:cubicBezTo>
                    <a:pt x="155" y="170"/>
                    <a:pt x="161" y="170"/>
                    <a:pt x="165" y="167"/>
                  </a:cubicBezTo>
                  <a:cubicBezTo>
                    <a:pt x="179" y="153"/>
                    <a:pt x="187" y="134"/>
                    <a:pt x="187" y="114"/>
                  </a:cubicBezTo>
                  <a:close/>
                  <a:moveTo>
                    <a:pt x="116" y="79"/>
                  </a:moveTo>
                  <a:cubicBezTo>
                    <a:pt x="97" y="79"/>
                    <a:pt x="81" y="95"/>
                    <a:pt x="81" y="114"/>
                  </a:cubicBezTo>
                  <a:cubicBezTo>
                    <a:pt x="81" y="127"/>
                    <a:pt x="89" y="139"/>
                    <a:pt x="101" y="144"/>
                  </a:cubicBezTo>
                  <a:cubicBezTo>
                    <a:pt x="101" y="226"/>
                    <a:pt x="101" y="226"/>
                    <a:pt x="101" y="226"/>
                  </a:cubicBezTo>
                  <a:cubicBezTo>
                    <a:pt x="101" y="233"/>
                    <a:pt x="107" y="240"/>
                    <a:pt x="115" y="240"/>
                  </a:cubicBezTo>
                  <a:cubicBezTo>
                    <a:pt x="123" y="240"/>
                    <a:pt x="129" y="233"/>
                    <a:pt x="129" y="226"/>
                  </a:cubicBezTo>
                  <a:cubicBezTo>
                    <a:pt x="129" y="145"/>
                    <a:pt x="129" y="145"/>
                    <a:pt x="129" y="145"/>
                  </a:cubicBezTo>
                  <a:cubicBezTo>
                    <a:pt x="141" y="140"/>
                    <a:pt x="150" y="128"/>
                    <a:pt x="150" y="114"/>
                  </a:cubicBezTo>
                  <a:cubicBezTo>
                    <a:pt x="150" y="95"/>
                    <a:pt x="134" y="79"/>
                    <a:pt x="116" y="79"/>
                  </a:cubicBezTo>
                  <a:close/>
                  <a:moveTo>
                    <a:pt x="114" y="0"/>
                  </a:moveTo>
                  <a:cubicBezTo>
                    <a:pt x="51" y="0"/>
                    <a:pt x="0" y="51"/>
                    <a:pt x="0" y="114"/>
                  </a:cubicBezTo>
                  <a:cubicBezTo>
                    <a:pt x="0" y="152"/>
                    <a:pt x="19" y="188"/>
                    <a:pt x="52" y="209"/>
                  </a:cubicBezTo>
                  <a:cubicBezTo>
                    <a:pt x="54" y="210"/>
                    <a:pt x="55" y="211"/>
                    <a:pt x="57" y="211"/>
                  </a:cubicBezTo>
                  <a:cubicBezTo>
                    <a:pt x="60" y="211"/>
                    <a:pt x="63" y="209"/>
                    <a:pt x="65" y="206"/>
                  </a:cubicBezTo>
                  <a:cubicBezTo>
                    <a:pt x="68" y="202"/>
                    <a:pt x="67" y="196"/>
                    <a:pt x="62" y="193"/>
                  </a:cubicBezTo>
                  <a:cubicBezTo>
                    <a:pt x="35" y="176"/>
                    <a:pt x="19" y="146"/>
                    <a:pt x="19" y="114"/>
                  </a:cubicBezTo>
                  <a:cubicBezTo>
                    <a:pt x="19" y="61"/>
                    <a:pt x="61" y="18"/>
                    <a:pt x="114" y="18"/>
                  </a:cubicBezTo>
                  <a:cubicBezTo>
                    <a:pt x="166" y="18"/>
                    <a:pt x="209" y="61"/>
                    <a:pt x="209" y="114"/>
                  </a:cubicBezTo>
                  <a:cubicBezTo>
                    <a:pt x="209" y="145"/>
                    <a:pt x="194" y="174"/>
                    <a:pt x="168" y="192"/>
                  </a:cubicBezTo>
                  <a:cubicBezTo>
                    <a:pt x="163" y="195"/>
                    <a:pt x="162" y="201"/>
                    <a:pt x="165" y="205"/>
                  </a:cubicBezTo>
                  <a:cubicBezTo>
                    <a:pt x="168" y="209"/>
                    <a:pt x="174" y="211"/>
                    <a:pt x="178" y="208"/>
                  </a:cubicBezTo>
                  <a:cubicBezTo>
                    <a:pt x="209" y="186"/>
                    <a:pt x="228" y="151"/>
                    <a:pt x="228" y="114"/>
                  </a:cubicBezTo>
                  <a:cubicBezTo>
                    <a:pt x="228" y="51"/>
                    <a:pt x="177" y="0"/>
                    <a:pt x="114" y="0"/>
                  </a:cubicBezTo>
                  <a:close/>
                </a:path>
              </a:pathLst>
            </a:custGeom>
            <a:solidFill>
              <a:schemeClr val="bg1"/>
            </a:solidFill>
            <a:ln>
              <a:noFill/>
            </a:ln>
          </p:spPr>
          <p:txBody>
            <a:bodyPr anchor="ctr">
              <a:scene3d>
                <a:camera prst="orthographicFront"/>
                <a:lightRig rig="threePt" dir="t"/>
              </a:scene3d>
              <a:sp3d contourW="12700"/>
            </a:bodyPr>
            <a:lstStyle/>
            <a:p>
              <a:pPr algn="ctr"/>
            </a:p>
          </p:txBody>
        </p:sp>
        <p:sp>
          <p:nvSpPr>
            <p:cNvPr id="35" name="Freeform: Shape 64"/>
            <p:cNvSpPr/>
            <p:nvPr/>
          </p:nvSpPr>
          <p:spPr bwMode="auto">
            <a:xfrm>
              <a:off x="4082566" y="3350966"/>
              <a:ext cx="568775" cy="568775"/>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chemeClr val="bg1"/>
            </a:solidFill>
            <a:ln>
              <a:noFill/>
            </a:ln>
          </p:spPr>
          <p:txBody>
            <a:bodyPr anchor="ctr">
              <a:scene3d>
                <a:camera prst="orthographicFront"/>
                <a:lightRig rig="threePt" dir="t"/>
              </a:scene3d>
              <a:sp3d contourW="12700"/>
            </a:bodyPr>
            <a:lstStyle/>
            <a:p>
              <a:pPr algn="ctr"/>
            </a:p>
          </p:txBody>
        </p:sp>
        <p:sp>
          <p:nvSpPr>
            <p:cNvPr id="36" name="Freeform: Shape 65"/>
            <p:cNvSpPr/>
            <p:nvPr/>
          </p:nvSpPr>
          <p:spPr bwMode="auto">
            <a:xfrm>
              <a:off x="9388825" y="3350966"/>
              <a:ext cx="568775" cy="568775"/>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p:spPr>
          <p:txBody>
            <a:bodyPr anchor="ctr">
              <a:scene3d>
                <a:camera prst="orthographicFront"/>
                <a:lightRig rig="threePt" dir="t"/>
              </a:scene3d>
              <a:sp3d contourW="12700"/>
            </a:bodyPr>
            <a:lstStyle/>
            <a:p>
              <a:pPr algn="ctr"/>
            </a:p>
          </p:txBody>
        </p:sp>
        <p:sp>
          <p:nvSpPr>
            <p:cNvPr id="37" name="Freeform: Shape 66"/>
            <p:cNvSpPr/>
            <p:nvPr/>
          </p:nvSpPr>
          <p:spPr bwMode="auto">
            <a:xfrm>
              <a:off x="5819210" y="3350966"/>
              <a:ext cx="568775" cy="568775"/>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bg1"/>
            </a:solidFill>
            <a:ln>
              <a:noFill/>
            </a:ln>
          </p:spPr>
          <p:txBody>
            <a:bodyPr anchor="ctr">
              <a:scene3d>
                <a:camera prst="orthographicFront"/>
                <a:lightRig rig="threePt" dir="t"/>
              </a:scene3d>
              <a:sp3d contourW="12700"/>
            </a:bodyPr>
            <a:lstStyle/>
            <a:p>
              <a:pPr algn="ctr"/>
            </a:p>
          </p:txBody>
        </p:sp>
      </p:grpSp>
      <p:grpSp>
        <p:nvGrpSpPr>
          <p:cNvPr id="44" name="组合 43"/>
          <p:cNvGrpSpPr/>
          <p:nvPr/>
        </p:nvGrpSpPr>
        <p:grpSpPr>
          <a:xfrm>
            <a:off x="347627" y="263282"/>
            <a:ext cx="5066202" cy="800909"/>
            <a:chOff x="347627" y="360559"/>
            <a:chExt cx="5066202" cy="800909"/>
          </a:xfrm>
        </p:grpSpPr>
        <p:grpSp>
          <p:nvGrpSpPr>
            <p:cNvPr id="45" name="组合 44"/>
            <p:cNvGrpSpPr/>
            <p:nvPr/>
          </p:nvGrpSpPr>
          <p:grpSpPr>
            <a:xfrm>
              <a:off x="526527" y="360559"/>
              <a:ext cx="4887302" cy="800909"/>
              <a:chOff x="570069" y="287987"/>
              <a:chExt cx="4887302" cy="800909"/>
            </a:xfrm>
          </p:grpSpPr>
          <p:sp>
            <p:nvSpPr>
              <p:cNvPr id="48" name="文本框 47"/>
              <p:cNvSpPr txBox="1"/>
              <p:nvPr/>
            </p:nvSpPr>
            <p:spPr>
              <a:xfrm>
                <a:off x="570069" y="287987"/>
                <a:ext cx="3726157" cy="584775"/>
              </a:xfrm>
              <a:prstGeom prst="rect">
                <a:avLst/>
              </a:prstGeom>
              <a:noFill/>
            </p:spPr>
            <p:txBody>
              <a:bodyPr wrap="square" rtlCol="0">
                <a:spAutoFit/>
                <a:scene3d>
                  <a:camera prst="orthographicFront"/>
                  <a:lightRig rig="threePt" dir="t"/>
                </a:scene3d>
                <a:sp3d contourW="12700"/>
              </a:bodyPr>
              <a:lstStyle/>
              <a:p>
                <a:r>
                  <a:rPr lang="zh-CN" altLang="en-US" sz="3200" b="1" dirty="0">
                    <a:solidFill>
                      <a:srgbClr val="00B0F0"/>
                    </a:solidFill>
                    <a:latin typeface="+mj-ea"/>
                    <a:ea typeface="+mj-ea"/>
                  </a:rPr>
                  <a:t>标题文字添加此处</a:t>
                </a:r>
                <a:endParaRPr lang="zh-CN" altLang="en-US" sz="3200" b="1" dirty="0">
                  <a:solidFill>
                    <a:srgbClr val="00B0F0"/>
                  </a:solidFill>
                  <a:latin typeface="+mj-ea"/>
                  <a:ea typeface="+mj-ea"/>
                </a:endParaRPr>
              </a:p>
            </p:txBody>
          </p:sp>
          <p:sp>
            <p:nvSpPr>
              <p:cNvPr id="49" name="文本框 48"/>
              <p:cNvSpPr txBox="1"/>
              <p:nvPr/>
            </p:nvSpPr>
            <p:spPr>
              <a:xfrm>
                <a:off x="570069" y="781119"/>
                <a:ext cx="4887302" cy="307777"/>
              </a:xfrm>
              <a:prstGeom prst="rect">
                <a:avLst/>
              </a:prstGeom>
              <a:noFill/>
            </p:spPr>
            <p:txBody>
              <a:bodyPr wrap="square" rtlCol="0">
                <a:spAutoFit/>
                <a:scene3d>
                  <a:camera prst="orthographicFront"/>
                  <a:lightRig rig="threePt" dir="t"/>
                </a:scene3d>
                <a:sp3d contourW="12700"/>
              </a:bodyPr>
              <a:lstStyle/>
              <a:p>
                <a:r>
                  <a:rPr lang="en-US" altLang="zh-CN" sz="1400" dirty="0">
                    <a:solidFill>
                      <a:schemeClr val="bg1">
                        <a:lumMod val="50000"/>
                      </a:schemeClr>
                    </a:solidFill>
                    <a:ea typeface="+mj-ea"/>
                  </a:rPr>
                  <a:t>THIS TEMPLATE DESIGNED FOR FEI ER SHE JI</a:t>
                </a:r>
                <a:endParaRPr lang="en-US" altLang="zh-CN" sz="1400" dirty="0">
                  <a:solidFill>
                    <a:schemeClr val="bg1">
                      <a:lumMod val="50000"/>
                    </a:schemeClr>
                  </a:solidFill>
                  <a:ea typeface="+mj-ea"/>
                </a:endParaRPr>
              </a:p>
            </p:txBody>
          </p:sp>
        </p:grpSp>
        <p:sp>
          <p:nvSpPr>
            <p:cNvPr id="46" name="矩形 45"/>
            <p:cNvSpPr/>
            <p:nvPr/>
          </p:nvSpPr>
          <p:spPr>
            <a:xfrm>
              <a:off x="410077" y="461352"/>
              <a:ext cx="108000" cy="61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347627" y="461352"/>
              <a:ext cx="36000" cy="612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p:cNvGrpSpPr/>
          <p:nvPr/>
        </p:nvGrpSpPr>
        <p:grpSpPr>
          <a:xfrm>
            <a:off x="6200753" y="4617867"/>
            <a:ext cx="4729133" cy="962022"/>
            <a:chOff x="6302884" y="1678126"/>
            <a:chExt cx="4729133" cy="962022"/>
          </a:xfrm>
        </p:grpSpPr>
        <p:sp>
          <p:nvSpPr>
            <p:cNvPr id="53" name="矩形 52"/>
            <p:cNvSpPr/>
            <p:nvPr/>
          </p:nvSpPr>
          <p:spPr>
            <a:xfrm>
              <a:off x="6302884" y="2030750"/>
              <a:ext cx="4729133"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54" name="矩形 53"/>
            <p:cNvSpPr/>
            <p:nvPr/>
          </p:nvSpPr>
          <p:spPr>
            <a:xfrm>
              <a:off x="6302885"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55" name="组合 54"/>
          <p:cNvGrpSpPr/>
          <p:nvPr/>
        </p:nvGrpSpPr>
        <p:grpSpPr>
          <a:xfrm>
            <a:off x="6200753" y="1923087"/>
            <a:ext cx="4729133" cy="962022"/>
            <a:chOff x="6302884" y="1678126"/>
            <a:chExt cx="4729133" cy="962022"/>
          </a:xfrm>
        </p:grpSpPr>
        <p:sp>
          <p:nvSpPr>
            <p:cNvPr id="56" name="矩形 55"/>
            <p:cNvSpPr/>
            <p:nvPr/>
          </p:nvSpPr>
          <p:spPr>
            <a:xfrm>
              <a:off x="6302884" y="2030750"/>
              <a:ext cx="4729133"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57" name="矩形 56"/>
            <p:cNvSpPr/>
            <p:nvPr/>
          </p:nvSpPr>
          <p:spPr>
            <a:xfrm>
              <a:off x="6302885"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spTree>
  </p:cSld>
  <p:clrMapOvr>
    <a:masterClrMapping/>
  </p:clrMapOvr>
  <p:transition spd="slow" advTm="400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60000">
                                      <p:stCondLst>
                                        <p:cond delay="0"/>
                                      </p:stCondLst>
                                      <p:childTnLst>
                                        <p:set>
                                          <p:cBhvr>
                                            <p:cTn id="11" dur="1" fill="hold">
                                              <p:stCondLst>
                                                <p:cond delay="0"/>
                                              </p:stCondLst>
                                            </p:cTn>
                                            <p:tgtEl>
                                              <p:spTgt spid="52"/>
                                            </p:tgtEl>
                                            <p:attrNameLst>
                                              <p:attrName>style.visibility</p:attrName>
                                            </p:attrNameLst>
                                          </p:cBhvr>
                                          <p:to>
                                            <p:strVal val="visible"/>
                                          </p:to>
                                        </p:set>
                                        <p:anim calcmode="lin" valueType="num" p14:bounceEnd="60000">
                                          <p:cBhvr additive="base">
                                            <p:cTn id="12" dur="1000" fill="hold"/>
                                            <p:tgtEl>
                                              <p:spTgt spid="52"/>
                                            </p:tgtEl>
                                            <p:attrNameLst>
                                              <p:attrName>ppt_x</p:attrName>
                                            </p:attrNameLst>
                                          </p:cBhvr>
                                          <p:tavLst>
                                            <p:tav tm="0">
                                              <p:val>
                                                <p:strVal val="1+#ppt_w/2"/>
                                              </p:val>
                                            </p:tav>
                                            <p:tav tm="100000">
                                              <p:val>
                                                <p:strVal val="#ppt_x"/>
                                              </p:val>
                                            </p:tav>
                                          </p:tavLst>
                                        </p:anim>
                                        <p:anim calcmode="lin" valueType="num" p14:bounceEnd="60000">
                                          <p:cBhvr additive="base">
                                            <p:cTn id="13" dur="1000" fill="hold"/>
                                            <p:tgtEl>
                                              <p:spTgt spid="52"/>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14:presetBounceEnd="60000">
                                      <p:stCondLst>
                                        <p:cond delay="0"/>
                                      </p:stCondLst>
                                      <p:childTnLst>
                                        <p:set>
                                          <p:cBhvr>
                                            <p:cTn id="15" dur="1" fill="hold">
                                              <p:stCondLst>
                                                <p:cond delay="0"/>
                                              </p:stCondLst>
                                            </p:cTn>
                                            <p:tgtEl>
                                              <p:spTgt spid="55"/>
                                            </p:tgtEl>
                                            <p:attrNameLst>
                                              <p:attrName>style.visibility</p:attrName>
                                            </p:attrNameLst>
                                          </p:cBhvr>
                                          <p:to>
                                            <p:strVal val="visible"/>
                                          </p:to>
                                        </p:set>
                                        <p:anim calcmode="lin" valueType="num" p14:bounceEnd="60000">
                                          <p:cBhvr additive="base">
                                            <p:cTn id="16" dur="1000" fill="hold"/>
                                            <p:tgtEl>
                                              <p:spTgt spid="55"/>
                                            </p:tgtEl>
                                            <p:attrNameLst>
                                              <p:attrName>ppt_x</p:attrName>
                                            </p:attrNameLst>
                                          </p:cBhvr>
                                          <p:tavLst>
                                            <p:tav tm="0">
                                              <p:val>
                                                <p:strVal val="1+#ppt_w/2"/>
                                              </p:val>
                                            </p:tav>
                                            <p:tav tm="100000">
                                              <p:val>
                                                <p:strVal val="#ppt_x"/>
                                              </p:val>
                                            </p:tav>
                                          </p:tavLst>
                                        </p:anim>
                                        <p:anim calcmode="lin" valueType="num" p14:bounceEnd="60000">
                                          <p:cBhvr additive="base">
                                            <p:cTn id="17" dur="100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52"/>
                                            </p:tgtEl>
                                            <p:attrNameLst>
                                              <p:attrName>style.visibility</p:attrName>
                                            </p:attrNameLst>
                                          </p:cBhvr>
                                          <p:to>
                                            <p:strVal val="visible"/>
                                          </p:to>
                                        </p:set>
                                        <p:anim calcmode="lin" valueType="num">
                                          <p:cBhvr additive="base">
                                            <p:cTn id="12" dur="1000" fill="hold"/>
                                            <p:tgtEl>
                                              <p:spTgt spid="52"/>
                                            </p:tgtEl>
                                            <p:attrNameLst>
                                              <p:attrName>ppt_x</p:attrName>
                                            </p:attrNameLst>
                                          </p:cBhvr>
                                          <p:tavLst>
                                            <p:tav tm="0">
                                              <p:val>
                                                <p:strVal val="1+#ppt_w/2"/>
                                              </p:val>
                                            </p:tav>
                                            <p:tav tm="100000">
                                              <p:val>
                                                <p:strVal val="#ppt_x"/>
                                              </p:val>
                                            </p:tav>
                                          </p:tavLst>
                                        </p:anim>
                                        <p:anim calcmode="lin" valueType="num">
                                          <p:cBhvr additive="base">
                                            <p:cTn id="13" dur="1000" fill="hold"/>
                                            <p:tgtEl>
                                              <p:spTgt spid="52"/>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55"/>
                                            </p:tgtEl>
                                            <p:attrNameLst>
                                              <p:attrName>style.visibility</p:attrName>
                                            </p:attrNameLst>
                                          </p:cBhvr>
                                          <p:to>
                                            <p:strVal val="visible"/>
                                          </p:to>
                                        </p:set>
                                        <p:anim calcmode="lin" valueType="num">
                                          <p:cBhvr additive="base">
                                            <p:cTn id="16" dur="1000" fill="hold"/>
                                            <p:tgtEl>
                                              <p:spTgt spid="55"/>
                                            </p:tgtEl>
                                            <p:attrNameLst>
                                              <p:attrName>ppt_x</p:attrName>
                                            </p:attrNameLst>
                                          </p:cBhvr>
                                          <p:tavLst>
                                            <p:tav tm="0">
                                              <p:val>
                                                <p:strVal val="1+#ppt_w/2"/>
                                              </p:val>
                                            </p:tav>
                                            <p:tav tm="100000">
                                              <p:val>
                                                <p:strVal val="#ppt_x"/>
                                              </p:val>
                                            </p:tav>
                                          </p:tavLst>
                                        </p:anim>
                                        <p:anim calcmode="lin" valueType="num">
                                          <p:cBhvr additive="base">
                                            <p:cTn id="17" dur="100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347627" y="263282"/>
            <a:ext cx="5066202" cy="800909"/>
            <a:chOff x="347627" y="360559"/>
            <a:chExt cx="5066202" cy="800909"/>
          </a:xfrm>
        </p:grpSpPr>
        <p:grpSp>
          <p:nvGrpSpPr>
            <p:cNvPr id="40" name="组合 39"/>
            <p:cNvGrpSpPr/>
            <p:nvPr/>
          </p:nvGrpSpPr>
          <p:grpSpPr>
            <a:xfrm>
              <a:off x="526527" y="360559"/>
              <a:ext cx="4887302" cy="800909"/>
              <a:chOff x="570069" y="287987"/>
              <a:chExt cx="4887302" cy="800909"/>
            </a:xfrm>
          </p:grpSpPr>
          <p:sp>
            <p:nvSpPr>
              <p:cNvPr id="43" name="文本框 42"/>
              <p:cNvSpPr txBox="1"/>
              <p:nvPr/>
            </p:nvSpPr>
            <p:spPr>
              <a:xfrm>
                <a:off x="570069" y="287987"/>
                <a:ext cx="3726157" cy="584775"/>
              </a:xfrm>
              <a:prstGeom prst="rect">
                <a:avLst/>
              </a:prstGeom>
              <a:noFill/>
            </p:spPr>
            <p:txBody>
              <a:bodyPr wrap="square" rtlCol="0">
                <a:spAutoFit/>
                <a:scene3d>
                  <a:camera prst="orthographicFront"/>
                  <a:lightRig rig="threePt" dir="t"/>
                </a:scene3d>
                <a:sp3d contourW="12700"/>
              </a:bodyPr>
              <a:lstStyle/>
              <a:p>
                <a:r>
                  <a:rPr lang="zh-CN" altLang="en-US" sz="3200" b="1" dirty="0">
                    <a:solidFill>
                      <a:srgbClr val="00B0F0"/>
                    </a:solidFill>
                    <a:latin typeface="+mj-ea"/>
                    <a:ea typeface="+mj-ea"/>
                  </a:rPr>
                  <a:t>标题文字添加此处</a:t>
                </a:r>
                <a:endParaRPr lang="zh-CN" altLang="en-US" sz="3200" b="1" dirty="0">
                  <a:solidFill>
                    <a:srgbClr val="00B0F0"/>
                  </a:solidFill>
                  <a:latin typeface="+mj-ea"/>
                  <a:ea typeface="+mj-ea"/>
                </a:endParaRPr>
              </a:p>
            </p:txBody>
          </p:sp>
          <p:sp>
            <p:nvSpPr>
              <p:cNvPr id="44" name="文本框 43"/>
              <p:cNvSpPr txBox="1"/>
              <p:nvPr/>
            </p:nvSpPr>
            <p:spPr>
              <a:xfrm>
                <a:off x="570069" y="781119"/>
                <a:ext cx="4887302" cy="307777"/>
              </a:xfrm>
              <a:prstGeom prst="rect">
                <a:avLst/>
              </a:prstGeom>
              <a:noFill/>
            </p:spPr>
            <p:txBody>
              <a:bodyPr wrap="square" rtlCol="0">
                <a:spAutoFit/>
                <a:scene3d>
                  <a:camera prst="orthographicFront"/>
                  <a:lightRig rig="threePt" dir="t"/>
                </a:scene3d>
                <a:sp3d contourW="12700"/>
              </a:bodyPr>
              <a:lstStyle/>
              <a:p>
                <a:r>
                  <a:rPr lang="en-US" altLang="zh-CN" sz="1400" dirty="0">
                    <a:solidFill>
                      <a:schemeClr val="bg1">
                        <a:lumMod val="50000"/>
                      </a:schemeClr>
                    </a:solidFill>
                    <a:ea typeface="+mj-ea"/>
                  </a:rPr>
                  <a:t>THIS TEMPLATE DESIGNED FOR FEI ER SHE JI</a:t>
                </a:r>
                <a:endParaRPr lang="en-US" altLang="zh-CN" sz="1400" dirty="0">
                  <a:solidFill>
                    <a:schemeClr val="bg1">
                      <a:lumMod val="50000"/>
                    </a:schemeClr>
                  </a:solidFill>
                  <a:ea typeface="+mj-ea"/>
                </a:endParaRPr>
              </a:p>
            </p:txBody>
          </p:sp>
        </p:grpSp>
        <p:sp>
          <p:nvSpPr>
            <p:cNvPr id="41" name="矩形 40"/>
            <p:cNvSpPr/>
            <p:nvPr/>
          </p:nvSpPr>
          <p:spPr>
            <a:xfrm>
              <a:off x="410077" y="461352"/>
              <a:ext cx="108000" cy="61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347627" y="461352"/>
              <a:ext cx="36000" cy="612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a:off x="2006464" y="2008239"/>
            <a:ext cx="8179073" cy="3182524"/>
            <a:chOff x="2006464" y="2008239"/>
            <a:chExt cx="8179073" cy="3182524"/>
          </a:xfrm>
        </p:grpSpPr>
        <p:grpSp>
          <p:nvGrpSpPr>
            <p:cNvPr id="3" name="dc51930a-402f-40a8-97f7-705973c78e4e"/>
            <p:cNvGrpSpPr>
              <a:grpSpLocks noChangeAspect="1"/>
            </p:cNvGrpSpPr>
            <p:nvPr/>
          </p:nvGrpSpPr>
          <p:grpSpPr>
            <a:xfrm>
              <a:off x="2006464" y="2008239"/>
              <a:ext cx="8179073" cy="3182524"/>
              <a:chOff x="2157610" y="1789169"/>
              <a:chExt cx="8179054" cy="3182516"/>
            </a:xfrm>
          </p:grpSpPr>
          <p:sp>
            <p:nvSpPr>
              <p:cNvPr id="4" name="Freeform: Shape 24"/>
              <p:cNvSpPr/>
              <p:nvPr/>
            </p:nvSpPr>
            <p:spPr bwMode="auto">
              <a:xfrm>
                <a:off x="8004212" y="3861048"/>
                <a:ext cx="2221273" cy="1110636"/>
              </a:xfrm>
              <a:custGeom>
                <a:avLst/>
                <a:gdLst>
                  <a:gd name="T0" fmla="*/ 1444 w 3068"/>
                  <a:gd name="T1" fmla="*/ 1153 h 1534"/>
                  <a:gd name="T2" fmla="*/ 1300 w 3068"/>
                  <a:gd name="T3" fmla="*/ 1134 h 1534"/>
                  <a:gd name="T4" fmla="*/ 1163 w 3068"/>
                  <a:gd name="T5" fmla="*/ 1097 h 1534"/>
                  <a:gd name="T6" fmla="*/ 1032 w 3068"/>
                  <a:gd name="T7" fmla="*/ 1044 h 1534"/>
                  <a:gd name="T8" fmla="*/ 910 w 3068"/>
                  <a:gd name="T9" fmla="*/ 975 h 1534"/>
                  <a:gd name="T10" fmla="*/ 797 w 3068"/>
                  <a:gd name="T11" fmla="*/ 893 h 1534"/>
                  <a:gd name="T12" fmla="*/ 696 w 3068"/>
                  <a:gd name="T13" fmla="*/ 798 h 1534"/>
                  <a:gd name="T14" fmla="*/ 606 w 3068"/>
                  <a:gd name="T15" fmla="*/ 693 h 1534"/>
                  <a:gd name="T16" fmla="*/ 530 w 3068"/>
                  <a:gd name="T17" fmla="*/ 576 h 1534"/>
                  <a:gd name="T18" fmla="*/ 467 w 3068"/>
                  <a:gd name="T19" fmla="*/ 451 h 1534"/>
                  <a:gd name="T20" fmla="*/ 420 w 3068"/>
                  <a:gd name="T21" fmla="*/ 317 h 1534"/>
                  <a:gd name="T22" fmla="*/ 390 w 3068"/>
                  <a:gd name="T23" fmla="*/ 176 h 1534"/>
                  <a:gd name="T24" fmla="*/ 376 w 3068"/>
                  <a:gd name="T25" fmla="*/ 30 h 1534"/>
                  <a:gd name="T26" fmla="*/ 1 w 3068"/>
                  <a:gd name="T27" fmla="*/ 79 h 1534"/>
                  <a:gd name="T28" fmla="*/ 23 w 3068"/>
                  <a:gd name="T29" fmla="*/ 272 h 1534"/>
                  <a:gd name="T30" fmla="*/ 68 w 3068"/>
                  <a:gd name="T31" fmla="*/ 456 h 1534"/>
                  <a:gd name="T32" fmla="*/ 135 w 3068"/>
                  <a:gd name="T33" fmla="*/ 631 h 1534"/>
                  <a:gd name="T34" fmla="*/ 222 w 3068"/>
                  <a:gd name="T35" fmla="*/ 795 h 1534"/>
                  <a:gd name="T36" fmla="*/ 327 w 3068"/>
                  <a:gd name="T37" fmla="*/ 947 h 1534"/>
                  <a:gd name="T38" fmla="*/ 449 w 3068"/>
                  <a:gd name="T39" fmla="*/ 1085 h 1534"/>
                  <a:gd name="T40" fmla="*/ 586 w 3068"/>
                  <a:gd name="T41" fmla="*/ 1207 h 1534"/>
                  <a:gd name="T42" fmla="*/ 738 w 3068"/>
                  <a:gd name="T43" fmla="*/ 1312 h 1534"/>
                  <a:gd name="T44" fmla="*/ 902 w 3068"/>
                  <a:gd name="T45" fmla="*/ 1399 h 1534"/>
                  <a:gd name="T46" fmla="*/ 1078 w 3068"/>
                  <a:gd name="T47" fmla="*/ 1465 h 1534"/>
                  <a:gd name="T48" fmla="*/ 1262 w 3068"/>
                  <a:gd name="T49" fmla="*/ 1511 h 1534"/>
                  <a:gd name="T50" fmla="*/ 1455 w 3068"/>
                  <a:gd name="T51" fmla="*/ 1532 h 1534"/>
                  <a:gd name="T52" fmla="*/ 1613 w 3068"/>
                  <a:gd name="T53" fmla="*/ 1532 h 1534"/>
                  <a:gd name="T54" fmla="*/ 1805 w 3068"/>
                  <a:gd name="T55" fmla="*/ 1511 h 1534"/>
                  <a:gd name="T56" fmla="*/ 1990 w 3068"/>
                  <a:gd name="T57" fmla="*/ 1465 h 1534"/>
                  <a:gd name="T58" fmla="*/ 2165 w 3068"/>
                  <a:gd name="T59" fmla="*/ 1399 h 1534"/>
                  <a:gd name="T60" fmla="*/ 2329 w 3068"/>
                  <a:gd name="T61" fmla="*/ 1312 h 1534"/>
                  <a:gd name="T62" fmla="*/ 2481 w 3068"/>
                  <a:gd name="T63" fmla="*/ 1207 h 1534"/>
                  <a:gd name="T64" fmla="*/ 2618 w 3068"/>
                  <a:gd name="T65" fmla="*/ 1085 h 1534"/>
                  <a:gd name="T66" fmla="*/ 2741 w 3068"/>
                  <a:gd name="T67" fmla="*/ 947 h 1534"/>
                  <a:gd name="T68" fmla="*/ 2845 w 3068"/>
                  <a:gd name="T69" fmla="*/ 795 h 1534"/>
                  <a:gd name="T70" fmla="*/ 2933 w 3068"/>
                  <a:gd name="T71" fmla="*/ 631 h 1534"/>
                  <a:gd name="T72" fmla="*/ 2999 w 3068"/>
                  <a:gd name="T73" fmla="*/ 456 h 1534"/>
                  <a:gd name="T74" fmla="*/ 3043 w 3068"/>
                  <a:gd name="T75" fmla="*/ 272 h 1534"/>
                  <a:gd name="T76" fmla="*/ 3066 w 3068"/>
                  <a:gd name="T77" fmla="*/ 79 h 1534"/>
                  <a:gd name="T78" fmla="*/ 2691 w 3068"/>
                  <a:gd name="T79" fmla="*/ 30 h 1534"/>
                  <a:gd name="T80" fmla="*/ 2678 w 3068"/>
                  <a:gd name="T81" fmla="*/ 176 h 1534"/>
                  <a:gd name="T82" fmla="*/ 2647 w 3068"/>
                  <a:gd name="T83" fmla="*/ 317 h 1534"/>
                  <a:gd name="T84" fmla="*/ 2600 w 3068"/>
                  <a:gd name="T85" fmla="*/ 451 h 1534"/>
                  <a:gd name="T86" fmla="*/ 2537 w 3068"/>
                  <a:gd name="T87" fmla="*/ 576 h 1534"/>
                  <a:gd name="T88" fmla="*/ 2461 w 3068"/>
                  <a:gd name="T89" fmla="*/ 693 h 1534"/>
                  <a:gd name="T90" fmla="*/ 2372 w 3068"/>
                  <a:gd name="T91" fmla="*/ 798 h 1534"/>
                  <a:gd name="T92" fmla="*/ 2270 w 3068"/>
                  <a:gd name="T93" fmla="*/ 893 h 1534"/>
                  <a:gd name="T94" fmla="*/ 2158 w 3068"/>
                  <a:gd name="T95" fmla="*/ 975 h 1534"/>
                  <a:gd name="T96" fmla="*/ 2035 w 3068"/>
                  <a:gd name="T97" fmla="*/ 1044 h 1534"/>
                  <a:gd name="T98" fmla="*/ 1905 w 3068"/>
                  <a:gd name="T99" fmla="*/ 1097 h 1534"/>
                  <a:gd name="T100" fmla="*/ 1766 w 3068"/>
                  <a:gd name="T101" fmla="*/ 1134 h 1534"/>
                  <a:gd name="T102" fmla="*/ 1622 w 3068"/>
                  <a:gd name="T103" fmla="*/ 1153 h 1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68" h="1534">
                    <a:moveTo>
                      <a:pt x="1534" y="1158"/>
                    </a:moveTo>
                    <a:lnTo>
                      <a:pt x="1534" y="1158"/>
                    </a:lnTo>
                    <a:lnTo>
                      <a:pt x="1504" y="1157"/>
                    </a:lnTo>
                    <a:lnTo>
                      <a:pt x="1474" y="1156"/>
                    </a:lnTo>
                    <a:lnTo>
                      <a:pt x="1444" y="1153"/>
                    </a:lnTo>
                    <a:lnTo>
                      <a:pt x="1416" y="1151"/>
                    </a:lnTo>
                    <a:lnTo>
                      <a:pt x="1386" y="1148"/>
                    </a:lnTo>
                    <a:lnTo>
                      <a:pt x="1357" y="1144"/>
                    </a:lnTo>
                    <a:lnTo>
                      <a:pt x="1329" y="1140"/>
                    </a:lnTo>
                    <a:lnTo>
                      <a:pt x="1300" y="1134"/>
                    </a:lnTo>
                    <a:lnTo>
                      <a:pt x="1273" y="1128"/>
                    </a:lnTo>
                    <a:lnTo>
                      <a:pt x="1244" y="1120"/>
                    </a:lnTo>
                    <a:lnTo>
                      <a:pt x="1217" y="1113"/>
                    </a:lnTo>
                    <a:lnTo>
                      <a:pt x="1190" y="1105"/>
                    </a:lnTo>
                    <a:lnTo>
                      <a:pt x="1163" y="1097"/>
                    </a:lnTo>
                    <a:lnTo>
                      <a:pt x="1135" y="1087"/>
                    </a:lnTo>
                    <a:lnTo>
                      <a:pt x="1110" y="1077"/>
                    </a:lnTo>
                    <a:lnTo>
                      <a:pt x="1083" y="1066"/>
                    </a:lnTo>
                    <a:lnTo>
                      <a:pt x="1057" y="1055"/>
                    </a:lnTo>
                    <a:lnTo>
                      <a:pt x="1032" y="1044"/>
                    </a:lnTo>
                    <a:lnTo>
                      <a:pt x="1006" y="1031"/>
                    </a:lnTo>
                    <a:lnTo>
                      <a:pt x="982" y="1018"/>
                    </a:lnTo>
                    <a:lnTo>
                      <a:pt x="957" y="1004"/>
                    </a:lnTo>
                    <a:lnTo>
                      <a:pt x="934" y="989"/>
                    </a:lnTo>
                    <a:lnTo>
                      <a:pt x="910" y="975"/>
                    </a:lnTo>
                    <a:lnTo>
                      <a:pt x="887" y="959"/>
                    </a:lnTo>
                    <a:lnTo>
                      <a:pt x="863" y="943"/>
                    </a:lnTo>
                    <a:lnTo>
                      <a:pt x="841" y="927"/>
                    </a:lnTo>
                    <a:lnTo>
                      <a:pt x="819" y="910"/>
                    </a:lnTo>
                    <a:lnTo>
                      <a:pt x="797" y="893"/>
                    </a:lnTo>
                    <a:lnTo>
                      <a:pt x="776" y="875"/>
                    </a:lnTo>
                    <a:lnTo>
                      <a:pt x="756" y="857"/>
                    </a:lnTo>
                    <a:lnTo>
                      <a:pt x="735" y="838"/>
                    </a:lnTo>
                    <a:lnTo>
                      <a:pt x="715" y="819"/>
                    </a:lnTo>
                    <a:lnTo>
                      <a:pt x="696" y="798"/>
                    </a:lnTo>
                    <a:lnTo>
                      <a:pt x="677" y="778"/>
                    </a:lnTo>
                    <a:lnTo>
                      <a:pt x="659" y="757"/>
                    </a:lnTo>
                    <a:lnTo>
                      <a:pt x="641" y="737"/>
                    </a:lnTo>
                    <a:lnTo>
                      <a:pt x="623" y="714"/>
                    </a:lnTo>
                    <a:lnTo>
                      <a:pt x="606" y="693"/>
                    </a:lnTo>
                    <a:lnTo>
                      <a:pt x="589" y="669"/>
                    </a:lnTo>
                    <a:lnTo>
                      <a:pt x="574" y="647"/>
                    </a:lnTo>
                    <a:lnTo>
                      <a:pt x="558" y="624"/>
                    </a:lnTo>
                    <a:lnTo>
                      <a:pt x="544" y="600"/>
                    </a:lnTo>
                    <a:lnTo>
                      <a:pt x="530" y="576"/>
                    </a:lnTo>
                    <a:lnTo>
                      <a:pt x="516" y="551"/>
                    </a:lnTo>
                    <a:lnTo>
                      <a:pt x="503" y="527"/>
                    </a:lnTo>
                    <a:lnTo>
                      <a:pt x="490" y="502"/>
                    </a:lnTo>
                    <a:lnTo>
                      <a:pt x="479" y="477"/>
                    </a:lnTo>
                    <a:lnTo>
                      <a:pt x="467" y="451"/>
                    </a:lnTo>
                    <a:lnTo>
                      <a:pt x="456" y="424"/>
                    </a:lnTo>
                    <a:lnTo>
                      <a:pt x="447" y="398"/>
                    </a:lnTo>
                    <a:lnTo>
                      <a:pt x="437" y="371"/>
                    </a:lnTo>
                    <a:lnTo>
                      <a:pt x="428" y="344"/>
                    </a:lnTo>
                    <a:lnTo>
                      <a:pt x="420" y="317"/>
                    </a:lnTo>
                    <a:lnTo>
                      <a:pt x="412" y="289"/>
                    </a:lnTo>
                    <a:lnTo>
                      <a:pt x="406" y="261"/>
                    </a:lnTo>
                    <a:lnTo>
                      <a:pt x="400" y="233"/>
                    </a:lnTo>
                    <a:lnTo>
                      <a:pt x="394" y="205"/>
                    </a:lnTo>
                    <a:lnTo>
                      <a:pt x="390" y="176"/>
                    </a:lnTo>
                    <a:lnTo>
                      <a:pt x="386" y="147"/>
                    </a:lnTo>
                    <a:lnTo>
                      <a:pt x="383" y="118"/>
                    </a:lnTo>
                    <a:lnTo>
                      <a:pt x="379" y="90"/>
                    </a:lnTo>
                    <a:lnTo>
                      <a:pt x="378" y="60"/>
                    </a:lnTo>
                    <a:lnTo>
                      <a:pt x="376" y="30"/>
                    </a:lnTo>
                    <a:lnTo>
                      <a:pt x="376" y="0"/>
                    </a:lnTo>
                    <a:lnTo>
                      <a:pt x="0" y="0"/>
                    </a:lnTo>
                    <a:lnTo>
                      <a:pt x="0" y="0"/>
                    </a:lnTo>
                    <a:lnTo>
                      <a:pt x="0" y="39"/>
                    </a:lnTo>
                    <a:lnTo>
                      <a:pt x="1" y="79"/>
                    </a:lnTo>
                    <a:lnTo>
                      <a:pt x="4" y="118"/>
                    </a:lnTo>
                    <a:lnTo>
                      <a:pt x="7" y="157"/>
                    </a:lnTo>
                    <a:lnTo>
                      <a:pt x="12" y="195"/>
                    </a:lnTo>
                    <a:lnTo>
                      <a:pt x="17" y="233"/>
                    </a:lnTo>
                    <a:lnTo>
                      <a:pt x="23" y="272"/>
                    </a:lnTo>
                    <a:lnTo>
                      <a:pt x="31" y="309"/>
                    </a:lnTo>
                    <a:lnTo>
                      <a:pt x="38" y="346"/>
                    </a:lnTo>
                    <a:lnTo>
                      <a:pt x="48" y="384"/>
                    </a:lnTo>
                    <a:lnTo>
                      <a:pt x="57" y="420"/>
                    </a:lnTo>
                    <a:lnTo>
                      <a:pt x="68" y="456"/>
                    </a:lnTo>
                    <a:lnTo>
                      <a:pt x="80" y="493"/>
                    </a:lnTo>
                    <a:lnTo>
                      <a:pt x="93" y="528"/>
                    </a:lnTo>
                    <a:lnTo>
                      <a:pt x="105" y="563"/>
                    </a:lnTo>
                    <a:lnTo>
                      <a:pt x="120" y="597"/>
                    </a:lnTo>
                    <a:lnTo>
                      <a:pt x="135" y="631"/>
                    </a:lnTo>
                    <a:lnTo>
                      <a:pt x="151" y="665"/>
                    </a:lnTo>
                    <a:lnTo>
                      <a:pt x="167" y="698"/>
                    </a:lnTo>
                    <a:lnTo>
                      <a:pt x="184" y="731"/>
                    </a:lnTo>
                    <a:lnTo>
                      <a:pt x="202" y="763"/>
                    </a:lnTo>
                    <a:lnTo>
                      <a:pt x="222" y="795"/>
                    </a:lnTo>
                    <a:lnTo>
                      <a:pt x="241" y="827"/>
                    </a:lnTo>
                    <a:lnTo>
                      <a:pt x="261" y="858"/>
                    </a:lnTo>
                    <a:lnTo>
                      <a:pt x="282" y="888"/>
                    </a:lnTo>
                    <a:lnTo>
                      <a:pt x="305" y="918"/>
                    </a:lnTo>
                    <a:lnTo>
                      <a:pt x="327" y="947"/>
                    </a:lnTo>
                    <a:lnTo>
                      <a:pt x="350" y="975"/>
                    </a:lnTo>
                    <a:lnTo>
                      <a:pt x="374" y="1004"/>
                    </a:lnTo>
                    <a:lnTo>
                      <a:pt x="397" y="1032"/>
                    </a:lnTo>
                    <a:lnTo>
                      <a:pt x="423" y="1059"/>
                    </a:lnTo>
                    <a:lnTo>
                      <a:pt x="449" y="1085"/>
                    </a:lnTo>
                    <a:lnTo>
                      <a:pt x="475" y="1111"/>
                    </a:lnTo>
                    <a:lnTo>
                      <a:pt x="502" y="1135"/>
                    </a:lnTo>
                    <a:lnTo>
                      <a:pt x="530" y="1160"/>
                    </a:lnTo>
                    <a:lnTo>
                      <a:pt x="557" y="1183"/>
                    </a:lnTo>
                    <a:lnTo>
                      <a:pt x="586" y="1207"/>
                    </a:lnTo>
                    <a:lnTo>
                      <a:pt x="616" y="1229"/>
                    </a:lnTo>
                    <a:lnTo>
                      <a:pt x="646" y="1252"/>
                    </a:lnTo>
                    <a:lnTo>
                      <a:pt x="676" y="1272"/>
                    </a:lnTo>
                    <a:lnTo>
                      <a:pt x="707" y="1292"/>
                    </a:lnTo>
                    <a:lnTo>
                      <a:pt x="738" y="1312"/>
                    </a:lnTo>
                    <a:lnTo>
                      <a:pt x="770" y="1330"/>
                    </a:lnTo>
                    <a:lnTo>
                      <a:pt x="803" y="1349"/>
                    </a:lnTo>
                    <a:lnTo>
                      <a:pt x="836" y="1367"/>
                    </a:lnTo>
                    <a:lnTo>
                      <a:pt x="869" y="1383"/>
                    </a:lnTo>
                    <a:lnTo>
                      <a:pt x="902" y="1399"/>
                    </a:lnTo>
                    <a:lnTo>
                      <a:pt x="937" y="1414"/>
                    </a:lnTo>
                    <a:lnTo>
                      <a:pt x="971" y="1427"/>
                    </a:lnTo>
                    <a:lnTo>
                      <a:pt x="1006" y="1441"/>
                    </a:lnTo>
                    <a:lnTo>
                      <a:pt x="1041" y="1453"/>
                    </a:lnTo>
                    <a:lnTo>
                      <a:pt x="1078" y="1465"/>
                    </a:lnTo>
                    <a:lnTo>
                      <a:pt x="1114" y="1475"/>
                    </a:lnTo>
                    <a:lnTo>
                      <a:pt x="1150" y="1486"/>
                    </a:lnTo>
                    <a:lnTo>
                      <a:pt x="1187" y="1495"/>
                    </a:lnTo>
                    <a:lnTo>
                      <a:pt x="1225" y="1503"/>
                    </a:lnTo>
                    <a:lnTo>
                      <a:pt x="1262" y="1511"/>
                    </a:lnTo>
                    <a:lnTo>
                      <a:pt x="1300" y="1516"/>
                    </a:lnTo>
                    <a:lnTo>
                      <a:pt x="1338" y="1522"/>
                    </a:lnTo>
                    <a:lnTo>
                      <a:pt x="1377" y="1527"/>
                    </a:lnTo>
                    <a:lnTo>
                      <a:pt x="1416" y="1530"/>
                    </a:lnTo>
                    <a:lnTo>
                      <a:pt x="1455" y="1532"/>
                    </a:lnTo>
                    <a:lnTo>
                      <a:pt x="1494" y="1534"/>
                    </a:lnTo>
                    <a:lnTo>
                      <a:pt x="1534" y="1534"/>
                    </a:lnTo>
                    <a:lnTo>
                      <a:pt x="1534" y="1534"/>
                    </a:lnTo>
                    <a:lnTo>
                      <a:pt x="1573" y="1534"/>
                    </a:lnTo>
                    <a:lnTo>
                      <a:pt x="1613" y="1532"/>
                    </a:lnTo>
                    <a:lnTo>
                      <a:pt x="1651" y="1530"/>
                    </a:lnTo>
                    <a:lnTo>
                      <a:pt x="1691" y="1527"/>
                    </a:lnTo>
                    <a:lnTo>
                      <a:pt x="1729" y="1522"/>
                    </a:lnTo>
                    <a:lnTo>
                      <a:pt x="1767" y="1516"/>
                    </a:lnTo>
                    <a:lnTo>
                      <a:pt x="1805" y="1511"/>
                    </a:lnTo>
                    <a:lnTo>
                      <a:pt x="1843" y="1503"/>
                    </a:lnTo>
                    <a:lnTo>
                      <a:pt x="1880" y="1495"/>
                    </a:lnTo>
                    <a:lnTo>
                      <a:pt x="1917" y="1486"/>
                    </a:lnTo>
                    <a:lnTo>
                      <a:pt x="1954" y="1475"/>
                    </a:lnTo>
                    <a:lnTo>
                      <a:pt x="1990" y="1465"/>
                    </a:lnTo>
                    <a:lnTo>
                      <a:pt x="2025" y="1453"/>
                    </a:lnTo>
                    <a:lnTo>
                      <a:pt x="2062" y="1441"/>
                    </a:lnTo>
                    <a:lnTo>
                      <a:pt x="2096" y="1427"/>
                    </a:lnTo>
                    <a:lnTo>
                      <a:pt x="2131" y="1414"/>
                    </a:lnTo>
                    <a:lnTo>
                      <a:pt x="2165" y="1399"/>
                    </a:lnTo>
                    <a:lnTo>
                      <a:pt x="2199" y="1383"/>
                    </a:lnTo>
                    <a:lnTo>
                      <a:pt x="2232" y="1367"/>
                    </a:lnTo>
                    <a:lnTo>
                      <a:pt x="2265" y="1349"/>
                    </a:lnTo>
                    <a:lnTo>
                      <a:pt x="2297" y="1330"/>
                    </a:lnTo>
                    <a:lnTo>
                      <a:pt x="2329" y="1312"/>
                    </a:lnTo>
                    <a:lnTo>
                      <a:pt x="2360" y="1292"/>
                    </a:lnTo>
                    <a:lnTo>
                      <a:pt x="2391" y="1272"/>
                    </a:lnTo>
                    <a:lnTo>
                      <a:pt x="2422" y="1252"/>
                    </a:lnTo>
                    <a:lnTo>
                      <a:pt x="2452" y="1229"/>
                    </a:lnTo>
                    <a:lnTo>
                      <a:pt x="2481" y="1207"/>
                    </a:lnTo>
                    <a:lnTo>
                      <a:pt x="2509" y="1183"/>
                    </a:lnTo>
                    <a:lnTo>
                      <a:pt x="2537" y="1160"/>
                    </a:lnTo>
                    <a:lnTo>
                      <a:pt x="2565" y="1135"/>
                    </a:lnTo>
                    <a:lnTo>
                      <a:pt x="2593" y="1111"/>
                    </a:lnTo>
                    <a:lnTo>
                      <a:pt x="2618" y="1085"/>
                    </a:lnTo>
                    <a:lnTo>
                      <a:pt x="2644" y="1059"/>
                    </a:lnTo>
                    <a:lnTo>
                      <a:pt x="2669" y="1032"/>
                    </a:lnTo>
                    <a:lnTo>
                      <a:pt x="2694" y="1004"/>
                    </a:lnTo>
                    <a:lnTo>
                      <a:pt x="2717" y="975"/>
                    </a:lnTo>
                    <a:lnTo>
                      <a:pt x="2741" y="947"/>
                    </a:lnTo>
                    <a:lnTo>
                      <a:pt x="2763" y="918"/>
                    </a:lnTo>
                    <a:lnTo>
                      <a:pt x="2784" y="888"/>
                    </a:lnTo>
                    <a:lnTo>
                      <a:pt x="2806" y="858"/>
                    </a:lnTo>
                    <a:lnTo>
                      <a:pt x="2826" y="827"/>
                    </a:lnTo>
                    <a:lnTo>
                      <a:pt x="2845" y="795"/>
                    </a:lnTo>
                    <a:lnTo>
                      <a:pt x="2864" y="763"/>
                    </a:lnTo>
                    <a:lnTo>
                      <a:pt x="2883" y="731"/>
                    </a:lnTo>
                    <a:lnTo>
                      <a:pt x="2900" y="698"/>
                    </a:lnTo>
                    <a:lnTo>
                      <a:pt x="2917" y="665"/>
                    </a:lnTo>
                    <a:lnTo>
                      <a:pt x="2933" y="631"/>
                    </a:lnTo>
                    <a:lnTo>
                      <a:pt x="2948" y="597"/>
                    </a:lnTo>
                    <a:lnTo>
                      <a:pt x="2961" y="563"/>
                    </a:lnTo>
                    <a:lnTo>
                      <a:pt x="2974" y="528"/>
                    </a:lnTo>
                    <a:lnTo>
                      <a:pt x="2987" y="493"/>
                    </a:lnTo>
                    <a:lnTo>
                      <a:pt x="2999" y="456"/>
                    </a:lnTo>
                    <a:lnTo>
                      <a:pt x="3009" y="420"/>
                    </a:lnTo>
                    <a:lnTo>
                      <a:pt x="3019" y="384"/>
                    </a:lnTo>
                    <a:lnTo>
                      <a:pt x="3029" y="346"/>
                    </a:lnTo>
                    <a:lnTo>
                      <a:pt x="3037" y="309"/>
                    </a:lnTo>
                    <a:lnTo>
                      <a:pt x="3043" y="272"/>
                    </a:lnTo>
                    <a:lnTo>
                      <a:pt x="3050" y="233"/>
                    </a:lnTo>
                    <a:lnTo>
                      <a:pt x="3055" y="195"/>
                    </a:lnTo>
                    <a:lnTo>
                      <a:pt x="3059" y="157"/>
                    </a:lnTo>
                    <a:lnTo>
                      <a:pt x="3064" y="118"/>
                    </a:lnTo>
                    <a:lnTo>
                      <a:pt x="3066" y="79"/>
                    </a:lnTo>
                    <a:lnTo>
                      <a:pt x="3067" y="39"/>
                    </a:lnTo>
                    <a:lnTo>
                      <a:pt x="3068" y="0"/>
                    </a:lnTo>
                    <a:lnTo>
                      <a:pt x="2691" y="0"/>
                    </a:lnTo>
                    <a:lnTo>
                      <a:pt x="2691" y="0"/>
                    </a:lnTo>
                    <a:lnTo>
                      <a:pt x="2691" y="30"/>
                    </a:lnTo>
                    <a:lnTo>
                      <a:pt x="2690" y="60"/>
                    </a:lnTo>
                    <a:lnTo>
                      <a:pt x="2687" y="90"/>
                    </a:lnTo>
                    <a:lnTo>
                      <a:pt x="2685" y="118"/>
                    </a:lnTo>
                    <a:lnTo>
                      <a:pt x="2682" y="147"/>
                    </a:lnTo>
                    <a:lnTo>
                      <a:pt x="2678" y="176"/>
                    </a:lnTo>
                    <a:lnTo>
                      <a:pt x="2672" y="205"/>
                    </a:lnTo>
                    <a:lnTo>
                      <a:pt x="2667" y="233"/>
                    </a:lnTo>
                    <a:lnTo>
                      <a:pt x="2661" y="261"/>
                    </a:lnTo>
                    <a:lnTo>
                      <a:pt x="2654" y="289"/>
                    </a:lnTo>
                    <a:lnTo>
                      <a:pt x="2647" y="317"/>
                    </a:lnTo>
                    <a:lnTo>
                      <a:pt x="2638" y="344"/>
                    </a:lnTo>
                    <a:lnTo>
                      <a:pt x="2630" y="371"/>
                    </a:lnTo>
                    <a:lnTo>
                      <a:pt x="2620" y="398"/>
                    </a:lnTo>
                    <a:lnTo>
                      <a:pt x="2611" y="424"/>
                    </a:lnTo>
                    <a:lnTo>
                      <a:pt x="2600" y="451"/>
                    </a:lnTo>
                    <a:lnTo>
                      <a:pt x="2588" y="477"/>
                    </a:lnTo>
                    <a:lnTo>
                      <a:pt x="2577" y="502"/>
                    </a:lnTo>
                    <a:lnTo>
                      <a:pt x="2565" y="527"/>
                    </a:lnTo>
                    <a:lnTo>
                      <a:pt x="2551" y="551"/>
                    </a:lnTo>
                    <a:lnTo>
                      <a:pt x="2537" y="576"/>
                    </a:lnTo>
                    <a:lnTo>
                      <a:pt x="2523" y="600"/>
                    </a:lnTo>
                    <a:lnTo>
                      <a:pt x="2508" y="624"/>
                    </a:lnTo>
                    <a:lnTo>
                      <a:pt x="2493" y="647"/>
                    </a:lnTo>
                    <a:lnTo>
                      <a:pt x="2477" y="669"/>
                    </a:lnTo>
                    <a:lnTo>
                      <a:pt x="2461" y="693"/>
                    </a:lnTo>
                    <a:lnTo>
                      <a:pt x="2444" y="714"/>
                    </a:lnTo>
                    <a:lnTo>
                      <a:pt x="2426" y="737"/>
                    </a:lnTo>
                    <a:lnTo>
                      <a:pt x="2409" y="757"/>
                    </a:lnTo>
                    <a:lnTo>
                      <a:pt x="2390" y="778"/>
                    </a:lnTo>
                    <a:lnTo>
                      <a:pt x="2372" y="798"/>
                    </a:lnTo>
                    <a:lnTo>
                      <a:pt x="2352" y="819"/>
                    </a:lnTo>
                    <a:lnTo>
                      <a:pt x="2332" y="838"/>
                    </a:lnTo>
                    <a:lnTo>
                      <a:pt x="2312" y="857"/>
                    </a:lnTo>
                    <a:lnTo>
                      <a:pt x="2291" y="875"/>
                    </a:lnTo>
                    <a:lnTo>
                      <a:pt x="2270" y="893"/>
                    </a:lnTo>
                    <a:lnTo>
                      <a:pt x="2248" y="910"/>
                    </a:lnTo>
                    <a:lnTo>
                      <a:pt x="2226" y="927"/>
                    </a:lnTo>
                    <a:lnTo>
                      <a:pt x="2203" y="943"/>
                    </a:lnTo>
                    <a:lnTo>
                      <a:pt x="2181" y="959"/>
                    </a:lnTo>
                    <a:lnTo>
                      <a:pt x="2158" y="975"/>
                    </a:lnTo>
                    <a:lnTo>
                      <a:pt x="2134" y="989"/>
                    </a:lnTo>
                    <a:lnTo>
                      <a:pt x="2110" y="1004"/>
                    </a:lnTo>
                    <a:lnTo>
                      <a:pt x="2085" y="1018"/>
                    </a:lnTo>
                    <a:lnTo>
                      <a:pt x="2061" y="1031"/>
                    </a:lnTo>
                    <a:lnTo>
                      <a:pt x="2035" y="1044"/>
                    </a:lnTo>
                    <a:lnTo>
                      <a:pt x="2009" y="1055"/>
                    </a:lnTo>
                    <a:lnTo>
                      <a:pt x="1984" y="1066"/>
                    </a:lnTo>
                    <a:lnTo>
                      <a:pt x="1958" y="1077"/>
                    </a:lnTo>
                    <a:lnTo>
                      <a:pt x="1932" y="1087"/>
                    </a:lnTo>
                    <a:lnTo>
                      <a:pt x="1905" y="1097"/>
                    </a:lnTo>
                    <a:lnTo>
                      <a:pt x="1878" y="1105"/>
                    </a:lnTo>
                    <a:lnTo>
                      <a:pt x="1851" y="1113"/>
                    </a:lnTo>
                    <a:lnTo>
                      <a:pt x="1823" y="1120"/>
                    </a:lnTo>
                    <a:lnTo>
                      <a:pt x="1795" y="1128"/>
                    </a:lnTo>
                    <a:lnTo>
                      <a:pt x="1766" y="1134"/>
                    </a:lnTo>
                    <a:lnTo>
                      <a:pt x="1739" y="1140"/>
                    </a:lnTo>
                    <a:lnTo>
                      <a:pt x="1710" y="1144"/>
                    </a:lnTo>
                    <a:lnTo>
                      <a:pt x="1681" y="1148"/>
                    </a:lnTo>
                    <a:lnTo>
                      <a:pt x="1652" y="1151"/>
                    </a:lnTo>
                    <a:lnTo>
                      <a:pt x="1622" y="1153"/>
                    </a:lnTo>
                    <a:lnTo>
                      <a:pt x="1594" y="1156"/>
                    </a:lnTo>
                    <a:lnTo>
                      <a:pt x="1564" y="1157"/>
                    </a:lnTo>
                    <a:lnTo>
                      <a:pt x="1534" y="1158"/>
                    </a:lnTo>
                    <a:lnTo>
                      <a:pt x="1534" y="1158"/>
                    </a:lnTo>
                    <a:close/>
                  </a:path>
                </a:pathLst>
              </a:custGeom>
              <a:solidFill>
                <a:schemeClr val="accent4"/>
              </a:solidFill>
              <a:ln>
                <a:noFill/>
              </a:ln>
            </p:spPr>
            <p:txBody>
              <a:bodyPr anchor="ctr"/>
              <a:lstStyle/>
              <a:p>
                <a:pPr algn="ctr"/>
              </a:p>
            </p:txBody>
          </p:sp>
          <p:grpSp>
            <p:nvGrpSpPr>
              <p:cNvPr id="5" name="Group 25"/>
              <p:cNvGrpSpPr/>
              <p:nvPr/>
            </p:nvGrpSpPr>
            <p:grpSpPr>
              <a:xfrm>
                <a:off x="2157610" y="1794300"/>
                <a:ext cx="2221997" cy="3177385"/>
                <a:chOff x="1440292" y="2185987"/>
                <a:chExt cx="2564487" cy="3667135"/>
              </a:xfrm>
              <a:solidFill>
                <a:schemeClr val="accent1"/>
              </a:solidFill>
            </p:grpSpPr>
            <p:sp>
              <p:nvSpPr>
                <p:cNvPr id="36" name="Rectangle 26"/>
                <p:cNvSpPr/>
                <p:nvPr/>
              </p:nvSpPr>
              <p:spPr>
                <a:xfrm>
                  <a:off x="1440292" y="3467812"/>
                  <a:ext cx="314808" cy="2385310"/>
                </a:xfrm>
                <a:prstGeom prst="rect">
                  <a:avLst/>
                </a:prstGeom>
                <a:grpFill/>
                <a:ln>
                  <a:noFill/>
                </a:ln>
              </p:spPr>
              <p:txBody>
                <a:bodyPr anchor="ctr"/>
                <a:lstStyle/>
                <a:p>
                  <a:pPr algn="ctr"/>
                </a:p>
              </p:txBody>
            </p:sp>
            <p:sp>
              <p:nvSpPr>
                <p:cNvPr id="37" name="Freeform: Shape 27"/>
                <p:cNvSpPr/>
                <p:nvPr/>
              </p:nvSpPr>
              <p:spPr bwMode="auto">
                <a:xfrm>
                  <a:off x="1440292" y="2185987"/>
                  <a:ext cx="2564487" cy="1281825"/>
                </a:xfrm>
                <a:custGeom>
                  <a:avLst/>
                  <a:gdLst>
                    <a:gd name="T0" fmla="*/ 1624 w 3069"/>
                    <a:gd name="T1" fmla="*/ 381 h 1534"/>
                    <a:gd name="T2" fmla="*/ 1768 w 3069"/>
                    <a:gd name="T3" fmla="*/ 400 h 1534"/>
                    <a:gd name="T4" fmla="*/ 1906 w 3069"/>
                    <a:gd name="T5" fmla="*/ 437 h 1534"/>
                    <a:gd name="T6" fmla="*/ 2036 w 3069"/>
                    <a:gd name="T7" fmla="*/ 490 h 1534"/>
                    <a:gd name="T8" fmla="*/ 2159 w 3069"/>
                    <a:gd name="T9" fmla="*/ 559 h 1534"/>
                    <a:gd name="T10" fmla="*/ 2271 w 3069"/>
                    <a:gd name="T11" fmla="*/ 641 h 1534"/>
                    <a:gd name="T12" fmla="*/ 2372 w 3069"/>
                    <a:gd name="T13" fmla="*/ 736 h 1534"/>
                    <a:gd name="T14" fmla="*/ 2462 w 3069"/>
                    <a:gd name="T15" fmla="*/ 841 h 1534"/>
                    <a:gd name="T16" fmla="*/ 2538 w 3069"/>
                    <a:gd name="T17" fmla="*/ 958 h 1534"/>
                    <a:gd name="T18" fmla="*/ 2601 w 3069"/>
                    <a:gd name="T19" fmla="*/ 1083 h 1534"/>
                    <a:gd name="T20" fmla="*/ 2648 w 3069"/>
                    <a:gd name="T21" fmla="*/ 1217 h 1534"/>
                    <a:gd name="T22" fmla="*/ 2679 w 3069"/>
                    <a:gd name="T23" fmla="*/ 1358 h 1534"/>
                    <a:gd name="T24" fmla="*/ 2692 w 3069"/>
                    <a:gd name="T25" fmla="*/ 1504 h 1534"/>
                    <a:gd name="T26" fmla="*/ 3067 w 3069"/>
                    <a:gd name="T27" fmla="*/ 1455 h 1534"/>
                    <a:gd name="T28" fmla="*/ 3045 w 3069"/>
                    <a:gd name="T29" fmla="*/ 1262 h 1534"/>
                    <a:gd name="T30" fmla="*/ 3000 w 3069"/>
                    <a:gd name="T31" fmla="*/ 1078 h 1534"/>
                    <a:gd name="T32" fmla="*/ 2933 w 3069"/>
                    <a:gd name="T33" fmla="*/ 903 h 1534"/>
                    <a:gd name="T34" fmla="*/ 2846 w 3069"/>
                    <a:gd name="T35" fmla="*/ 739 h 1534"/>
                    <a:gd name="T36" fmla="*/ 2742 w 3069"/>
                    <a:gd name="T37" fmla="*/ 587 h 1534"/>
                    <a:gd name="T38" fmla="*/ 2619 w 3069"/>
                    <a:gd name="T39" fmla="*/ 449 h 1534"/>
                    <a:gd name="T40" fmla="*/ 2482 w 3069"/>
                    <a:gd name="T41" fmla="*/ 327 h 1534"/>
                    <a:gd name="T42" fmla="*/ 2330 w 3069"/>
                    <a:gd name="T43" fmla="*/ 222 h 1534"/>
                    <a:gd name="T44" fmla="*/ 2166 w 3069"/>
                    <a:gd name="T45" fmla="*/ 135 h 1534"/>
                    <a:gd name="T46" fmla="*/ 1990 w 3069"/>
                    <a:gd name="T47" fmla="*/ 69 h 1534"/>
                    <a:gd name="T48" fmla="*/ 1806 w 3069"/>
                    <a:gd name="T49" fmla="*/ 23 h 1534"/>
                    <a:gd name="T50" fmla="*/ 1614 w 3069"/>
                    <a:gd name="T51" fmla="*/ 2 h 1534"/>
                    <a:gd name="T52" fmla="*/ 1455 w 3069"/>
                    <a:gd name="T53" fmla="*/ 2 h 1534"/>
                    <a:gd name="T54" fmla="*/ 1263 w 3069"/>
                    <a:gd name="T55" fmla="*/ 23 h 1534"/>
                    <a:gd name="T56" fmla="*/ 1079 w 3069"/>
                    <a:gd name="T57" fmla="*/ 69 h 1534"/>
                    <a:gd name="T58" fmla="*/ 903 w 3069"/>
                    <a:gd name="T59" fmla="*/ 135 h 1534"/>
                    <a:gd name="T60" fmla="*/ 739 w 3069"/>
                    <a:gd name="T61" fmla="*/ 222 h 1534"/>
                    <a:gd name="T62" fmla="*/ 587 w 3069"/>
                    <a:gd name="T63" fmla="*/ 327 h 1534"/>
                    <a:gd name="T64" fmla="*/ 450 w 3069"/>
                    <a:gd name="T65" fmla="*/ 449 h 1534"/>
                    <a:gd name="T66" fmla="*/ 327 w 3069"/>
                    <a:gd name="T67" fmla="*/ 587 h 1534"/>
                    <a:gd name="T68" fmla="*/ 223 w 3069"/>
                    <a:gd name="T69" fmla="*/ 739 h 1534"/>
                    <a:gd name="T70" fmla="*/ 135 w 3069"/>
                    <a:gd name="T71" fmla="*/ 903 h 1534"/>
                    <a:gd name="T72" fmla="*/ 69 w 3069"/>
                    <a:gd name="T73" fmla="*/ 1078 h 1534"/>
                    <a:gd name="T74" fmla="*/ 25 w 3069"/>
                    <a:gd name="T75" fmla="*/ 1262 h 1534"/>
                    <a:gd name="T76" fmla="*/ 2 w 3069"/>
                    <a:gd name="T77" fmla="*/ 1455 h 1534"/>
                    <a:gd name="T78" fmla="*/ 377 w 3069"/>
                    <a:gd name="T79" fmla="*/ 1504 h 1534"/>
                    <a:gd name="T80" fmla="*/ 390 w 3069"/>
                    <a:gd name="T81" fmla="*/ 1358 h 1534"/>
                    <a:gd name="T82" fmla="*/ 421 w 3069"/>
                    <a:gd name="T83" fmla="*/ 1217 h 1534"/>
                    <a:gd name="T84" fmla="*/ 468 w 3069"/>
                    <a:gd name="T85" fmla="*/ 1083 h 1534"/>
                    <a:gd name="T86" fmla="*/ 531 w 3069"/>
                    <a:gd name="T87" fmla="*/ 958 h 1534"/>
                    <a:gd name="T88" fmla="*/ 608 w 3069"/>
                    <a:gd name="T89" fmla="*/ 841 h 1534"/>
                    <a:gd name="T90" fmla="*/ 697 w 3069"/>
                    <a:gd name="T91" fmla="*/ 736 h 1534"/>
                    <a:gd name="T92" fmla="*/ 798 w 3069"/>
                    <a:gd name="T93" fmla="*/ 641 h 1534"/>
                    <a:gd name="T94" fmla="*/ 910 w 3069"/>
                    <a:gd name="T95" fmla="*/ 559 h 1534"/>
                    <a:gd name="T96" fmla="*/ 1033 w 3069"/>
                    <a:gd name="T97" fmla="*/ 490 h 1534"/>
                    <a:gd name="T98" fmla="*/ 1163 w 3069"/>
                    <a:gd name="T99" fmla="*/ 437 h 1534"/>
                    <a:gd name="T100" fmla="*/ 1302 w 3069"/>
                    <a:gd name="T101" fmla="*/ 400 h 1534"/>
                    <a:gd name="T102" fmla="*/ 1446 w 3069"/>
                    <a:gd name="T103" fmla="*/ 381 h 1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69" h="1534">
                      <a:moveTo>
                        <a:pt x="1534" y="376"/>
                      </a:moveTo>
                      <a:lnTo>
                        <a:pt x="1534" y="376"/>
                      </a:lnTo>
                      <a:lnTo>
                        <a:pt x="1564" y="377"/>
                      </a:lnTo>
                      <a:lnTo>
                        <a:pt x="1594" y="378"/>
                      </a:lnTo>
                      <a:lnTo>
                        <a:pt x="1624" y="381"/>
                      </a:lnTo>
                      <a:lnTo>
                        <a:pt x="1652" y="383"/>
                      </a:lnTo>
                      <a:lnTo>
                        <a:pt x="1682" y="386"/>
                      </a:lnTo>
                      <a:lnTo>
                        <a:pt x="1711" y="390"/>
                      </a:lnTo>
                      <a:lnTo>
                        <a:pt x="1740" y="394"/>
                      </a:lnTo>
                      <a:lnTo>
                        <a:pt x="1768" y="400"/>
                      </a:lnTo>
                      <a:lnTo>
                        <a:pt x="1796" y="406"/>
                      </a:lnTo>
                      <a:lnTo>
                        <a:pt x="1824" y="414"/>
                      </a:lnTo>
                      <a:lnTo>
                        <a:pt x="1852" y="421"/>
                      </a:lnTo>
                      <a:lnTo>
                        <a:pt x="1878" y="429"/>
                      </a:lnTo>
                      <a:lnTo>
                        <a:pt x="1906" y="437"/>
                      </a:lnTo>
                      <a:lnTo>
                        <a:pt x="1933" y="447"/>
                      </a:lnTo>
                      <a:lnTo>
                        <a:pt x="1958" y="457"/>
                      </a:lnTo>
                      <a:lnTo>
                        <a:pt x="1985" y="468"/>
                      </a:lnTo>
                      <a:lnTo>
                        <a:pt x="2011" y="479"/>
                      </a:lnTo>
                      <a:lnTo>
                        <a:pt x="2036" y="490"/>
                      </a:lnTo>
                      <a:lnTo>
                        <a:pt x="2062" y="503"/>
                      </a:lnTo>
                      <a:lnTo>
                        <a:pt x="2086" y="516"/>
                      </a:lnTo>
                      <a:lnTo>
                        <a:pt x="2111" y="530"/>
                      </a:lnTo>
                      <a:lnTo>
                        <a:pt x="2134" y="545"/>
                      </a:lnTo>
                      <a:lnTo>
                        <a:pt x="2159" y="559"/>
                      </a:lnTo>
                      <a:lnTo>
                        <a:pt x="2181" y="575"/>
                      </a:lnTo>
                      <a:lnTo>
                        <a:pt x="2205" y="591"/>
                      </a:lnTo>
                      <a:lnTo>
                        <a:pt x="2227" y="607"/>
                      </a:lnTo>
                      <a:lnTo>
                        <a:pt x="2249" y="624"/>
                      </a:lnTo>
                      <a:lnTo>
                        <a:pt x="2271" y="641"/>
                      </a:lnTo>
                      <a:lnTo>
                        <a:pt x="2292" y="659"/>
                      </a:lnTo>
                      <a:lnTo>
                        <a:pt x="2312" y="677"/>
                      </a:lnTo>
                      <a:lnTo>
                        <a:pt x="2333" y="696"/>
                      </a:lnTo>
                      <a:lnTo>
                        <a:pt x="2353" y="715"/>
                      </a:lnTo>
                      <a:lnTo>
                        <a:pt x="2372" y="736"/>
                      </a:lnTo>
                      <a:lnTo>
                        <a:pt x="2391" y="756"/>
                      </a:lnTo>
                      <a:lnTo>
                        <a:pt x="2409" y="777"/>
                      </a:lnTo>
                      <a:lnTo>
                        <a:pt x="2427" y="797"/>
                      </a:lnTo>
                      <a:lnTo>
                        <a:pt x="2445" y="820"/>
                      </a:lnTo>
                      <a:lnTo>
                        <a:pt x="2462" y="841"/>
                      </a:lnTo>
                      <a:lnTo>
                        <a:pt x="2479" y="865"/>
                      </a:lnTo>
                      <a:lnTo>
                        <a:pt x="2495" y="887"/>
                      </a:lnTo>
                      <a:lnTo>
                        <a:pt x="2510" y="910"/>
                      </a:lnTo>
                      <a:lnTo>
                        <a:pt x="2524" y="934"/>
                      </a:lnTo>
                      <a:lnTo>
                        <a:pt x="2538" y="958"/>
                      </a:lnTo>
                      <a:lnTo>
                        <a:pt x="2552" y="983"/>
                      </a:lnTo>
                      <a:lnTo>
                        <a:pt x="2565" y="1007"/>
                      </a:lnTo>
                      <a:lnTo>
                        <a:pt x="2578" y="1032"/>
                      </a:lnTo>
                      <a:lnTo>
                        <a:pt x="2589" y="1057"/>
                      </a:lnTo>
                      <a:lnTo>
                        <a:pt x="2601" y="1083"/>
                      </a:lnTo>
                      <a:lnTo>
                        <a:pt x="2612" y="1110"/>
                      </a:lnTo>
                      <a:lnTo>
                        <a:pt x="2621" y="1136"/>
                      </a:lnTo>
                      <a:lnTo>
                        <a:pt x="2631" y="1163"/>
                      </a:lnTo>
                      <a:lnTo>
                        <a:pt x="2640" y="1190"/>
                      </a:lnTo>
                      <a:lnTo>
                        <a:pt x="2648" y="1217"/>
                      </a:lnTo>
                      <a:lnTo>
                        <a:pt x="2656" y="1245"/>
                      </a:lnTo>
                      <a:lnTo>
                        <a:pt x="2662" y="1273"/>
                      </a:lnTo>
                      <a:lnTo>
                        <a:pt x="2668" y="1301"/>
                      </a:lnTo>
                      <a:lnTo>
                        <a:pt x="2674" y="1329"/>
                      </a:lnTo>
                      <a:lnTo>
                        <a:pt x="2679" y="1358"/>
                      </a:lnTo>
                      <a:lnTo>
                        <a:pt x="2682" y="1387"/>
                      </a:lnTo>
                      <a:lnTo>
                        <a:pt x="2685" y="1416"/>
                      </a:lnTo>
                      <a:lnTo>
                        <a:pt x="2689" y="1444"/>
                      </a:lnTo>
                      <a:lnTo>
                        <a:pt x="2691" y="1474"/>
                      </a:lnTo>
                      <a:lnTo>
                        <a:pt x="2692" y="1504"/>
                      </a:lnTo>
                      <a:lnTo>
                        <a:pt x="2692" y="1534"/>
                      </a:lnTo>
                      <a:lnTo>
                        <a:pt x="3069" y="1534"/>
                      </a:lnTo>
                      <a:lnTo>
                        <a:pt x="3069" y="1534"/>
                      </a:lnTo>
                      <a:lnTo>
                        <a:pt x="3068" y="1495"/>
                      </a:lnTo>
                      <a:lnTo>
                        <a:pt x="3067" y="1455"/>
                      </a:lnTo>
                      <a:lnTo>
                        <a:pt x="3064" y="1416"/>
                      </a:lnTo>
                      <a:lnTo>
                        <a:pt x="3061" y="1377"/>
                      </a:lnTo>
                      <a:lnTo>
                        <a:pt x="3056" y="1339"/>
                      </a:lnTo>
                      <a:lnTo>
                        <a:pt x="3051" y="1301"/>
                      </a:lnTo>
                      <a:lnTo>
                        <a:pt x="3045" y="1262"/>
                      </a:lnTo>
                      <a:lnTo>
                        <a:pt x="3037" y="1225"/>
                      </a:lnTo>
                      <a:lnTo>
                        <a:pt x="3030" y="1188"/>
                      </a:lnTo>
                      <a:lnTo>
                        <a:pt x="3020" y="1150"/>
                      </a:lnTo>
                      <a:lnTo>
                        <a:pt x="3011" y="1114"/>
                      </a:lnTo>
                      <a:lnTo>
                        <a:pt x="3000" y="1078"/>
                      </a:lnTo>
                      <a:lnTo>
                        <a:pt x="2988" y="1041"/>
                      </a:lnTo>
                      <a:lnTo>
                        <a:pt x="2975" y="1006"/>
                      </a:lnTo>
                      <a:lnTo>
                        <a:pt x="2963" y="971"/>
                      </a:lnTo>
                      <a:lnTo>
                        <a:pt x="2948" y="937"/>
                      </a:lnTo>
                      <a:lnTo>
                        <a:pt x="2933" y="903"/>
                      </a:lnTo>
                      <a:lnTo>
                        <a:pt x="2918" y="869"/>
                      </a:lnTo>
                      <a:lnTo>
                        <a:pt x="2901" y="836"/>
                      </a:lnTo>
                      <a:lnTo>
                        <a:pt x="2884" y="803"/>
                      </a:lnTo>
                      <a:lnTo>
                        <a:pt x="2866" y="771"/>
                      </a:lnTo>
                      <a:lnTo>
                        <a:pt x="2846" y="739"/>
                      </a:lnTo>
                      <a:lnTo>
                        <a:pt x="2827" y="707"/>
                      </a:lnTo>
                      <a:lnTo>
                        <a:pt x="2807" y="676"/>
                      </a:lnTo>
                      <a:lnTo>
                        <a:pt x="2786" y="646"/>
                      </a:lnTo>
                      <a:lnTo>
                        <a:pt x="2764" y="616"/>
                      </a:lnTo>
                      <a:lnTo>
                        <a:pt x="2742" y="587"/>
                      </a:lnTo>
                      <a:lnTo>
                        <a:pt x="2718" y="559"/>
                      </a:lnTo>
                      <a:lnTo>
                        <a:pt x="2695" y="530"/>
                      </a:lnTo>
                      <a:lnTo>
                        <a:pt x="2671" y="502"/>
                      </a:lnTo>
                      <a:lnTo>
                        <a:pt x="2645" y="475"/>
                      </a:lnTo>
                      <a:lnTo>
                        <a:pt x="2619" y="449"/>
                      </a:lnTo>
                      <a:lnTo>
                        <a:pt x="2593" y="423"/>
                      </a:lnTo>
                      <a:lnTo>
                        <a:pt x="2566" y="399"/>
                      </a:lnTo>
                      <a:lnTo>
                        <a:pt x="2538" y="374"/>
                      </a:lnTo>
                      <a:lnTo>
                        <a:pt x="2511" y="351"/>
                      </a:lnTo>
                      <a:lnTo>
                        <a:pt x="2482" y="327"/>
                      </a:lnTo>
                      <a:lnTo>
                        <a:pt x="2452" y="305"/>
                      </a:lnTo>
                      <a:lnTo>
                        <a:pt x="2423" y="282"/>
                      </a:lnTo>
                      <a:lnTo>
                        <a:pt x="2392" y="262"/>
                      </a:lnTo>
                      <a:lnTo>
                        <a:pt x="2361" y="242"/>
                      </a:lnTo>
                      <a:lnTo>
                        <a:pt x="2330" y="222"/>
                      </a:lnTo>
                      <a:lnTo>
                        <a:pt x="2298" y="204"/>
                      </a:lnTo>
                      <a:lnTo>
                        <a:pt x="2265" y="185"/>
                      </a:lnTo>
                      <a:lnTo>
                        <a:pt x="2233" y="167"/>
                      </a:lnTo>
                      <a:lnTo>
                        <a:pt x="2199" y="151"/>
                      </a:lnTo>
                      <a:lnTo>
                        <a:pt x="2166" y="135"/>
                      </a:lnTo>
                      <a:lnTo>
                        <a:pt x="2132" y="120"/>
                      </a:lnTo>
                      <a:lnTo>
                        <a:pt x="2097" y="107"/>
                      </a:lnTo>
                      <a:lnTo>
                        <a:pt x="2062" y="93"/>
                      </a:lnTo>
                      <a:lnTo>
                        <a:pt x="2027" y="81"/>
                      </a:lnTo>
                      <a:lnTo>
                        <a:pt x="1990" y="69"/>
                      </a:lnTo>
                      <a:lnTo>
                        <a:pt x="1954" y="59"/>
                      </a:lnTo>
                      <a:lnTo>
                        <a:pt x="1918" y="48"/>
                      </a:lnTo>
                      <a:lnTo>
                        <a:pt x="1881" y="39"/>
                      </a:lnTo>
                      <a:lnTo>
                        <a:pt x="1843" y="31"/>
                      </a:lnTo>
                      <a:lnTo>
                        <a:pt x="1806" y="23"/>
                      </a:lnTo>
                      <a:lnTo>
                        <a:pt x="1769" y="18"/>
                      </a:lnTo>
                      <a:lnTo>
                        <a:pt x="1730" y="12"/>
                      </a:lnTo>
                      <a:lnTo>
                        <a:pt x="1692" y="7"/>
                      </a:lnTo>
                      <a:lnTo>
                        <a:pt x="1652" y="4"/>
                      </a:lnTo>
                      <a:lnTo>
                        <a:pt x="1614" y="2"/>
                      </a:lnTo>
                      <a:lnTo>
                        <a:pt x="1575" y="0"/>
                      </a:lnTo>
                      <a:lnTo>
                        <a:pt x="1534" y="0"/>
                      </a:lnTo>
                      <a:lnTo>
                        <a:pt x="1534" y="0"/>
                      </a:lnTo>
                      <a:lnTo>
                        <a:pt x="1495" y="0"/>
                      </a:lnTo>
                      <a:lnTo>
                        <a:pt x="1455" y="2"/>
                      </a:lnTo>
                      <a:lnTo>
                        <a:pt x="1417" y="4"/>
                      </a:lnTo>
                      <a:lnTo>
                        <a:pt x="1377" y="7"/>
                      </a:lnTo>
                      <a:lnTo>
                        <a:pt x="1339" y="12"/>
                      </a:lnTo>
                      <a:lnTo>
                        <a:pt x="1301" y="18"/>
                      </a:lnTo>
                      <a:lnTo>
                        <a:pt x="1263" y="23"/>
                      </a:lnTo>
                      <a:lnTo>
                        <a:pt x="1225" y="31"/>
                      </a:lnTo>
                      <a:lnTo>
                        <a:pt x="1188" y="39"/>
                      </a:lnTo>
                      <a:lnTo>
                        <a:pt x="1151" y="48"/>
                      </a:lnTo>
                      <a:lnTo>
                        <a:pt x="1114" y="59"/>
                      </a:lnTo>
                      <a:lnTo>
                        <a:pt x="1079" y="69"/>
                      </a:lnTo>
                      <a:lnTo>
                        <a:pt x="1043" y="81"/>
                      </a:lnTo>
                      <a:lnTo>
                        <a:pt x="1007" y="93"/>
                      </a:lnTo>
                      <a:lnTo>
                        <a:pt x="972" y="107"/>
                      </a:lnTo>
                      <a:lnTo>
                        <a:pt x="937" y="120"/>
                      </a:lnTo>
                      <a:lnTo>
                        <a:pt x="903" y="135"/>
                      </a:lnTo>
                      <a:lnTo>
                        <a:pt x="870" y="151"/>
                      </a:lnTo>
                      <a:lnTo>
                        <a:pt x="836" y="167"/>
                      </a:lnTo>
                      <a:lnTo>
                        <a:pt x="803" y="185"/>
                      </a:lnTo>
                      <a:lnTo>
                        <a:pt x="771" y="204"/>
                      </a:lnTo>
                      <a:lnTo>
                        <a:pt x="739" y="222"/>
                      </a:lnTo>
                      <a:lnTo>
                        <a:pt x="708" y="242"/>
                      </a:lnTo>
                      <a:lnTo>
                        <a:pt x="677" y="262"/>
                      </a:lnTo>
                      <a:lnTo>
                        <a:pt x="646" y="282"/>
                      </a:lnTo>
                      <a:lnTo>
                        <a:pt x="616" y="305"/>
                      </a:lnTo>
                      <a:lnTo>
                        <a:pt x="587" y="327"/>
                      </a:lnTo>
                      <a:lnTo>
                        <a:pt x="559" y="351"/>
                      </a:lnTo>
                      <a:lnTo>
                        <a:pt x="531" y="374"/>
                      </a:lnTo>
                      <a:lnTo>
                        <a:pt x="503" y="399"/>
                      </a:lnTo>
                      <a:lnTo>
                        <a:pt x="477" y="423"/>
                      </a:lnTo>
                      <a:lnTo>
                        <a:pt x="450" y="449"/>
                      </a:lnTo>
                      <a:lnTo>
                        <a:pt x="424" y="475"/>
                      </a:lnTo>
                      <a:lnTo>
                        <a:pt x="399" y="502"/>
                      </a:lnTo>
                      <a:lnTo>
                        <a:pt x="374" y="530"/>
                      </a:lnTo>
                      <a:lnTo>
                        <a:pt x="351" y="559"/>
                      </a:lnTo>
                      <a:lnTo>
                        <a:pt x="327" y="587"/>
                      </a:lnTo>
                      <a:lnTo>
                        <a:pt x="305" y="616"/>
                      </a:lnTo>
                      <a:lnTo>
                        <a:pt x="284" y="646"/>
                      </a:lnTo>
                      <a:lnTo>
                        <a:pt x="262" y="676"/>
                      </a:lnTo>
                      <a:lnTo>
                        <a:pt x="242" y="707"/>
                      </a:lnTo>
                      <a:lnTo>
                        <a:pt x="223" y="739"/>
                      </a:lnTo>
                      <a:lnTo>
                        <a:pt x="204" y="771"/>
                      </a:lnTo>
                      <a:lnTo>
                        <a:pt x="185" y="803"/>
                      </a:lnTo>
                      <a:lnTo>
                        <a:pt x="168" y="836"/>
                      </a:lnTo>
                      <a:lnTo>
                        <a:pt x="151" y="869"/>
                      </a:lnTo>
                      <a:lnTo>
                        <a:pt x="135" y="903"/>
                      </a:lnTo>
                      <a:lnTo>
                        <a:pt x="120" y="937"/>
                      </a:lnTo>
                      <a:lnTo>
                        <a:pt x="107" y="971"/>
                      </a:lnTo>
                      <a:lnTo>
                        <a:pt x="94" y="1006"/>
                      </a:lnTo>
                      <a:lnTo>
                        <a:pt x="81" y="1041"/>
                      </a:lnTo>
                      <a:lnTo>
                        <a:pt x="69" y="1078"/>
                      </a:lnTo>
                      <a:lnTo>
                        <a:pt x="59" y="1114"/>
                      </a:lnTo>
                      <a:lnTo>
                        <a:pt x="49" y="1150"/>
                      </a:lnTo>
                      <a:lnTo>
                        <a:pt x="39" y="1188"/>
                      </a:lnTo>
                      <a:lnTo>
                        <a:pt x="32" y="1225"/>
                      </a:lnTo>
                      <a:lnTo>
                        <a:pt x="25" y="1262"/>
                      </a:lnTo>
                      <a:lnTo>
                        <a:pt x="18" y="1301"/>
                      </a:lnTo>
                      <a:lnTo>
                        <a:pt x="13" y="1339"/>
                      </a:lnTo>
                      <a:lnTo>
                        <a:pt x="9" y="1377"/>
                      </a:lnTo>
                      <a:lnTo>
                        <a:pt x="5" y="1416"/>
                      </a:lnTo>
                      <a:lnTo>
                        <a:pt x="2" y="1455"/>
                      </a:lnTo>
                      <a:lnTo>
                        <a:pt x="1" y="1495"/>
                      </a:lnTo>
                      <a:lnTo>
                        <a:pt x="0" y="1534"/>
                      </a:lnTo>
                      <a:lnTo>
                        <a:pt x="377" y="1534"/>
                      </a:lnTo>
                      <a:lnTo>
                        <a:pt x="377" y="1534"/>
                      </a:lnTo>
                      <a:lnTo>
                        <a:pt x="377" y="1504"/>
                      </a:lnTo>
                      <a:lnTo>
                        <a:pt x="378" y="1474"/>
                      </a:lnTo>
                      <a:lnTo>
                        <a:pt x="381" y="1444"/>
                      </a:lnTo>
                      <a:lnTo>
                        <a:pt x="383" y="1416"/>
                      </a:lnTo>
                      <a:lnTo>
                        <a:pt x="387" y="1387"/>
                      </a:lnTo>
                      <a:lnTo>
                        <a:pt x="390" y="1358"/>
                      </a:lnTo>
                      <a:lnTo>
                        <a:pt x="396" y="1329"/>
                      </a:lnTo>
                      <a:lnTo>
                        <a:pt x="401" y="1301"/>
                      </a:lnTo>
                      <a:lnTo>
                        <a:pt x="407" y="1273"/>
                      </a:lnTo>
                      <a:lnTo>
                        <a:pt x="414" y="1245"/>
                      </a:lnTo>
                      <a:lnTo>
                        <a:pt x="421" y="1217"/>
                      </a:lnTo>
                      <a:lnTo>
                        <a:pt x="430" y="1190"/>
                      </a:lnTo>
                      <a:lnTo>
                        <a:pt x="438" y="1163"/>
                      </a:lnTo>
                      <a:lnTo>
                        <a:pt x="448" y="1136"/>
                      </a:lnTo>
                      <a:lnTo>
                        <a:pt x="457" y="1110"/>
                      </a:lnTo>
                      <a:lnTo>
                        <a:pt x="468" y="1083"/>
                      </a:lnTo>
                      <a:lnTo>
                        <a:pt x="480" y="1057"/>
                      </a:lnTo>
                      <a:lnTo>
                        <a:pt x="491" y="1032"/>
                      </a:lnTo>
                      <a:lnTo>
                        <a:pt x="504" y="1007"/>
                      </a:lnTo>
                      <a:lnTo>
                        <a:pt x="517" y="983"/>
                      </a:lnTo>
                      <a:lnTo>
                        <a:pt x="531" y="958"/>
                      </a:lnTo>
                      <a:lnTo>
                        <a:pt x="545" y="934"/>
                      </a:lnTo>
                      <a:lnTo>
                        <a:pt x="560" y="910"/>
                      </a:lnTo>
                      <a:lnTo>
                        <a:pt x="575" y="887"/>
                      </a:lnTo>
                      <a:lnTo>
                        <a:pt x="591" y="865"/>
                      </a:lnTo>
                      <a:lnTo>
                        <a:pt x="608" y="841"/>
                      </a:lnTo>
                      <a:lnTo>
                        <a:pt x="624" y="820"/>
                      </a:lnTo>
                      <a:lnTo>
                        <a:pt x="642" y="797"/>
                      </a:lnTo>
                      <a:lnTo>
                        <a:pt x="660" y="777"/>
                      </a:lnTo>
                      <a:lnTo>
                        <a:pt x="678" y="756"/>
                      </a:lnTo>
                      <a:lnTo>
                        <a:pt x="697" y="736"/>
                      </a:lnTo>
                      <a:lnTo>
                        <a:pt x="716" y="715"/>
                      </a:lnTo>
                      <a:lnTo>
                        <a:pt x="736" y="696"/>
                      </a:lnTo>
                      <a:lnTo>
                        <a:pt x="757" y="677"/>
                      </a:lnTo>
                      <a:lnTo>
                        <a:pt x="777" y="659"/>
                      </a:lnTo>
                      <a:lnTo>
                        <a:pt x="798" y="641"/>
                      </a:lnTo>
                      <a:lnTo>
                        <a:pt x="820" y="624"/>
                      </a:lnTo>
                      <a:lnTo>
                        <a:pt x="842" y="607"/>
                      </a:lnTo>
                      <a:lnTo>
                        <a:pt x="865" y="591"/>
                      </a:lnTo>
                      <a:lnTo>
                        <a:pt x="887" y="575"/>
                      </a:lnTo>
                      <a:lnTo>
                        <a:pt x="910" y="559"/>
                      </a:lnTo>
                      <a:lnTo>
                        <a:pt x="935" y="545"/>
                      </a:lnTo>
                      <a:lnTo>
                        <a:pt x="958" y="530"/>
                      </a:lnTo>
                      <a:lnTo>
                        <a:pt x="983" y="516"/>
                      </a:lnTo>
                      <a:lnTo>
                        <a:pt x="1007" y="503"/>
                      </a:lnTo>
                      <a:lnTo>
                        <a:pt x="1033" y="490"/>
                      </a:lnTo>
                      <a:lnTo>
                        <a:pt x="1059" y="479"/>
                      </a:lnTo>
                      <a:lnTo>
                        <a:pt x="1084" y="468"/>
                      </a:lnTo>
                      <a:lnTo>
                        <a:pt x="1110" y="457"/>
                      </a:lnTo>
                      <a:lnTo>
                        <a:pt x="1136" y="447"/>
                      </a:lnTo>
                      <a:lnTo>
                        <a:pt x="1163" y="437"/>
                      </a:lnTo>
                      <a:lnTo>
                        <a:pt x="1191" y="429"/>
                      </a:lnTo>
                      <a:lnTo>
                        <a:pt x="1217" y="421"/>
                      </a:lnTo>
                      <a:lnTo>
                        <a:pt x="1245" y="414"/>
                      </a:lnTo>
                      <a:lnTo>
                        <a:pt x="1273" y="406"/>
                      </a:lnTo>
                      <a:lnTo>
                        <a:pt x="1302" y="400"/>
                      </a:lnTo>
                      <a:lnTo>
                        <a:pt x="1329" y="394"/>
                      </a:lnTo>
                      <a:lnTo>
                        <a:pt x="1358" y="390"/>
                      </a:lnTo>
                      <a:lnTo>
                        <a:pt x="1387" y="386"/>
                      </a:lnTo>
                      <a:lnTo>
                        <a:pt x="1416" y="383"/>
                      </a:lnTo>
                      <a:lnTo>
                        <a:pt x="1446" y="381"/>
                      </a:lnTo>
                      <a:lnTo>
                        <a:pt x="1475" y="378"/>
                      </a:lnTo>
                      <a:lnTo>
                        <a:pt x="1504" y="377"/>
                      </a:lnTo>
                      <a:lnTo>
                        <a:pt x="1534" y="376"/>
                      </a:lnTo>
                      <a:lnTo>
                        <a:pt x="1534" y="376"/>
                      </a:lnTo>
                      <a:close/>
                    </a:path>
                  </a:pathLst>
                </a:custGeom>
                <a:grpFill/>
                <a:ln>
                  <a:noFill/>
                </a:ln>
              </p:spPr>
              <p:txBody>
                <a:bodyPr anchor="ctr"/>
                <a:lstStyle/>
                <a:p>
                  <a:pPr algn="ctr"/>
                </a:p>
              </p:txBody>
            </p:sp>
            <p:sp>
              <p:nvSpPr>
                <p:cNvPr id="38" name="Rectangle 28"/>
                <p:cNvSpPr/>
                <p:nvPr/>
              </p:nvSpPr>
              <p:spPr>
                <a:xfrm>
                  <a:off x="3689971" y="3467811"/>
                  <a:ext cx="314808" cy="1103480"/>
                </a:xfrm>
                <a:prstGeom prst="rect">
                  <a:avLst/>
                </a:prstGeom>
                <a:grpFill/>
                <a:ln>
                  <a:noFill/>
                </a:ln>
              </p:spPr>
              <p:txBody>
                <a:bodyPr anchor="ctr"/>
                <a:lstStyle/>
                <a:p>
                  <a:pPr algn="ctr"/>
                </a:p>
              </p:txBody>
            </p:sp>
          </p:grpSp>
          <p:grpSp>
            <p:nvGrpSpPr>
              <p:cNvPr id="6" name="Group 29"/>
              <p:cNvGrpSpPr/>
              <p:nvPr/>
            </p:nvGrpSpPr>
            <p:grpSpPr>
              <a:xfrm>
                <a:off x="4106657" y="2904942"/>
                <a:ext cx="2221273" cy="2066743"/>
                <a:chOff x="3689754" y="3467812"/>
                <a:chExt cx="2563650" cy="2385304"/>
              </a:xfrm>
              <a:solidFill>
                <a:schemeClr val="accent2"/>
              </a:solidFill>
            </p:grpSpPr>
            <p:sp>
              <p:nvSpPr>
                <p:cNvPr id="34" name="Freeform: Shape 30"/>
                <p:cNvSpPr/>
                <p:nvPr/>
              </p:nvSpPr>
              <p:spPr bwMode="auto">
                <a:xfrm>
                  <a:off x="3689754" y="4571290"/>
                  <a:ext cx="2563650" cy="1281826"/>
                </a:xfrm>
                <a:custGeom>
                  <a:avLst/>
                  <a:gdLst>
                    <a:gd name="T0" fmla="*/ 1444 w 3068"/>
                    <a:gd name="T1" fmla="*/ 1153 h 1534"/>
                    <a:gd name="T2" fmla="*/ 1300 w 3068"/>
                    <a:gd name="T3" fmla="*/ 1134 h 1534"/>
                    <a:gd name="T4" fmla="*/ 1163 w 3068"/>
                    <a:gd name="T5" fmla="*/ 1097 h 1534"/>
                    <a:gd name="T6" fmla="*/ 1032 w 3068"/>
                    <a:gd name="T7" fmla="*/ 1044 h 1534"/>
                    <a:gd name="T8" fmla="*/ 910 w 3068"/>
                    <a:gd name="T9" fmla="*/ 975 h 1534"/>
                    <a:gd name="T10" fmla="*/ 797 w 3068"/>
                    <a:gd name="T11" fmla="*/ 893 h 1534"/>
                    <a:gd name="T12" fmla="*/ 696 w 3068"/>
                    <a:gd name="T13" fmla="*/ 798 h 1534"/>
                    <a:gd name="T14" fmla="*/ 606 w 3068"/>
                    <a:gd name="T15" fmla="*/ 693 h 1534"/>
                    <a:gd name="T16" fmla="*/ 530 w 3068"/>
                    <a:gd name="T17" fmla="*/ 576 h 1534"/>
                    <a:gd name="T18" fmla="*/ 467 w 3068"/>
                    <a:gd name="T19" fmla="*/ 451 h 1534"/>
                    <a:gd name="T20" fmla="*/ 420 w 3068"/>
                    <a:gd name="T21" fmla="*/ 317 h 1534"/>
                    <a:gd name="T22" fmla="*/ 390 w 3068"/>
                    <a:gd name="T23" fmla="*/ 176 h 1534"/>
                    <a:gd name="T24" fmla="*/ 376 w 3068"/>
                    <a:gd name="T25" fmla="*/ 30 h 1534"/>
                    <a:gd name="T26" fmla="*/ 1 w 3068"/>
                    <a:gd name="T27" fmla="*/ 79 h 1534"/>
                    <a:gd name="T28" fmla="*/ 23 w 3068"/>
                    <a:gd name="T29" fmla="*/ 272 h 1534"/>
                    <a:gd name="T30" fmla="*/ 68 w 3068"/>
                    <a:gd name="T31" fmla="*/ 456 h 1534"/>
                    <a:gd name="T32" fmla="*/ 135 w 3068"/>
                    <a:gd name="T33" fmla="*/ 631 h 1534"/>
                    <a:gd name="T34" fmla="*/ 222 w 3068"/>
                    <a:gd name="T35" fmla="*/ 795 h 1534"/>
                    <a:gd name="T36" fmla="*/ 327 w 3068"/>
                    <a:gd name="T37" fmla="*/ 947 h 1534"/>
                    <a:gd name="T38" fmla="*/ 449 w 3068"/>
                    <a:gd name="T39" fmla="*/ 1085 h 1534"/>
                    <a:gd name="T40" fmla="*/ 586 w 3068"/>
                    <a:gd name="T41" fmla="*/ 1207 h 1534"/>
                    <a:gd name="T42" fmla="*/ 738 w 3068"/>
                    <a:gd name="T43" fmla="*/ 1312 h 1534"/>
                    <a:gd name="T44" fmla="*/ 902 w 3068"/>
                    <a:gd name="T45" fmla="*/ 1399 h 1534"/>
                    <a:gd name="T46" fmla="*/ 1078 w 3068"/>
                    <a:gd name="T47" fmla="*/ 1465 h 1534"/>
                    <a:gd name="T48" fmla="*/ 1262 w 3068"/>
                    <a:gd name="T49" fmla="*/ 1511 h 1534"/>
                    <a:gd name="T50" fmla="*/ 1455 w 3068"/>
                    <a:gd name="T51" fmla="*/ 1532 h 1534"/>
                    <a:gd name="T52" fmla="*/ 1613 w 3068"/>
                    <a:gd name="T53" fmla="*/ 1532 h 1534"/>
                    <a:gd name="T54" fmla="*/ 1805 w 3068"/>
                    <a:gd name="T55" fmla="*/ 1511 h 1534"/>
                    <a:gd name="T56" fmla="*/ 1990 w 3068"/>
                    <a:gd name="T57" fmla="*/ 1465 h 1534"/>
                    <a:gd name="T58" fmla="*/ 2165 w 3068"/>
                    <a:gd name="T59" fmla="*/ 1399 h 1534"/>
                    <a:gd name="T60" fmla="*/ 2329 w 3068"/>
                    <a:gd name="T61" fmla="*/ 1312 h 1534"/>
                    <a:gd name="T62" fmla="*/ 2481 w 3068"/>
                    <a:gd name="T63" fmla="*/ 1207 h 1534"/>
                    <a:gd name="T64" fmla="*/ 2618 w 3068"/>
                    <a:gd name="T65" fmla="*/ 1085 h 1534"/>
                    <a:gd name="T66" fmla="*/ 2741 w 3068"/>
                    <a:gd name="T67" fmla="*/ 947 h 1534"/>
                    <a:gd name="T68" fmla="*/ 2845 w 3068"/>
                    <a:gd name="T69" fmla="*/ 795 h 1534"/>
                    <a:gd name="T70" fmla="*/ 2933 w 3068"/>
                    <a:gd name="T71" fmla="*/ 631 h 1534"/>
                    <a:gd name="T72" fmla="*/ 2999 w 3068"/>
                    <a:gd name="T73" fmla="*/ 456 h 1534"/>
                    <a:gd name="T74" fmla="*/ 3043 w 3068"/>
                    <a:gd name="T75" fmla="*/ 272 h 1534"/>
                    <a:gd name="T76" fmla="*/ 3066 w 3068"/>
                    <a:gd name="T77" fmla="*/ 79 h 1534"/>
                    <a:gd name="T78" fmla="*/ 2691 w 3068"/>
                    <a:gd name="T79" fmla="*/ 30 h 1534"/>
                    <a:gd name="T80" fmla="*/ 2678 w 3068"/>
                    <a:gd name="T81" fmla="*/ 176 h 1534"/>
                    <a:gd name="T82" fmla="*/ 2647 w 3068"/>
                    <a:gd name="T83" fmla="*/ 317 h 1534"/>
                    <a:gd name="T84" fmla="*/ 2600 w 3068"/>
                    <a:gd name="T85" fmla="*/ 451 h 1534"/>
                    <a:gd name="T86" fmla="*/ 2537 w 3068"/>
                    <a:gd name="T87" fmla="*/ 576 h 1534"/>
                    <a:gd name="T88" fmla="*/ 2461 w 3068"/>
                    <a:gd name="T89" fmla="*/ 693 h 1534"/>
                    <a:gd name="T90" fmla="*/ 2372 w 3068"/>
                    <a:gd name="T91" fmla="*/ 798 h 1534"/>
                    <a:gd name="T92" fmla="*/ 2270 w 3068"/>
                    <a:gd name="T93" fmla="*/ 893 h 1534"/>
                    <a:gd name="T94" fmla="*/ 2158 w 3068"/>
                    <a:gd name="T95" fmla="*/ 975 h 1534"/>
                    <a:gd name="T96" fmla="*/ 2035 w 3068"/>
                    <a:gd name="T97" fmla="*/ 1044 h 1534"/>
                    <a:gd name="T98" fmla="*/ 1905 w 3068"/>
                    <a:gd name="T99" fmla="*/ 1097 h 1534"/>
                    <a:gd name="T100" fmla="*/ 1766 w 3068"/>
                    <a:gd name="T101" fmla="*/ 1134 h 1534"/>
                    <a:gd name="T102" fmla="*/ 1622 w 3068"/>
                    <a:gd name="T103" fmla="*/ 1153 h 1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68" h="1534">
                      <a:moveTo>
                        <a:pt x="1534" y="1158"/>
                      </a:moveTo>
                      <a:lnTo>
                        <a:pt x="1534" y="1158"/>
                      </a:lnTo>
                      <a:lnTo>
                        <a:pt x="1504" y="1157"/>
                      </a:lnTo>
                      <a:lnTo>
                        <a:pt x="1474" y="1156"/>
                      </a:lnTo>
                      <a:lnTo>
                        <a:pt x="1444" y="1153"/>
                      </a:lnTo>
                      <a:lnTo>
                        <a:pt x="1416" y="1151"/>
                      </a:lnTo>
                      <a:lnTo>
                        <a:pt x="1386" y="1148"/>
                      </a:lnTo>
                      <a:lnTo>
                        <a:pt x="1357" y="1144"/>
                      </a:lnTo>
                      <a:lnTo>
                        <a:pt x="1329" y="1140"/>
                      </a:lnTo>
                      <a:lnTo>
                        <a:pt x="1300" y="1134"/>
                      </a:lnTo>
                      <a:lnTo>
                        <a:pt x="1273" y="1128"/>
                      </a:lnTo>
                      <a:lnTo>
                        <a:pt x="1244" y="1120"/>
                      </a:lnTo>
                      <a:lnTo>
                        <a:pt x="1217" y="1113"/>
                      </a:lnTo>
                      <a:lnTo>
                        <a:pt x="1190" y="1105"/>
                      </a:lnTo>
                      <a:lnTo>
                        <a:pt x="1163" y="1097"/>
                      </a:lnTo>
                      <a:lnTo>
                        <a:pt x="1135" y="1087"/>
                      </a:lnTo>
                      <a:lnTo>
                        <a:pt x="1110" y="1077"/>
                      </a:lnTo>
                      <a:lnTo>
                        <a:pt x="1083" y="1066"/>
                      </a:lnTo>
                      <a:lnTo>
                        <a:pt x="1057" y="1055"/>
                      </a:lnTo>
                      <a:lnTo>
                        <a:pt x="1032" y="1044"/>
                      </a:lnTo>
                      <a:lnTo>
                        <a:pt x="1006" y="1031"/>
                      </a:lnTo>
                      <a:lnTo>
                        <a:pt x="982" y="1018"/>
                      </a:lnTo>
                      <a:lnTo>
                        <a:pt x="957" y="1004"/>
                      </a:lnTo>
                      <a:lnTo>
                        <a:pt x="934" y="989"/>
                      </a:lnTo>
                      <a:lnTo>
                        <a:pt x="910" y="975"/>
                      </a:lnTo>
                      <a:lnTo>
                        <a:pt x="887" y="959"/>
                      </a:lnTo>
                      <a:lnTo>
                        <a:pt x="863" y="943"/>
                      </a:lnTo>
                      <a:lnTo>
                        <a:pt x="841" y="927"/>
                      </a:lnTo>
                      <a:lnTo>
                        <a:pt x="819" y="910"/>
                      </a:lnTo>
                      <a:lnTo>
                        <a:pt x="797" y="893"/>
                      </a:lnTo>
                      <a:lnTo>
                        <a:pt x="776" y="875"/>
                      </a:lnTo>
                      <a:lnTo>
                        <a:pt x="756" y="857"/>
                      </a:lnTo>
                      <a:lnTo>
                        <a:pt x="735" y="838"/>
                      </a:lnTo>
                      <a:lnTo>
                        <a:pt x="715" y="819"/>
                      </a:lnTo>
                      <a:lnTo>
                        <a:pt x="696" y="798"/>
                      </a:lnTo>
                      <a:lnTo>
                        <a:pt x="677" y="778"/>
                      </a:lnTo>
                      <a:lnTo>
                        <a:pt x="659" y="757"/>
                      </a:lnTo>
                      <a:lnTo>
                        <a:pt x="641" y="737"/>
                      </a:lnTo>
                      <a:lnTo>
                        <a:pt x="623" y="714"/>
                      </a:lnTo>
                      <a:lnTo>
                        <a:pt x="606" y="693"/>
                      </a:lnTo>
                      <a:lnTo>
                        <a:pt x="589" y="669"/>
                      </a:lnTo>
                      <a:lnTo>
                        <a:pt x="574" y="647"/>
                      </a:lnTo>
                      <a:lnTo>
                        <a:pt x="558" y="624"/>
                      </a:lnTo>
                      <a:lnTo>
                        <a:pt x="544" y="600"/>
                      </a:lnTo>
                      <a:lnTo>
                        <a:pt x="530" y="576"/>
                      </a:lnTo>
                      <a:lnTo>
                        <a:pt x="516" y="551"/>
                      </a:lnTo>
                      <a:lnTo>
                        <a:pt x="503" y="527"/>
                      </a:lnTo>
                      <a:lnTo>
                        <a:pt x="490" y="502"/>
                      </a:lnTo>
                      <a:lnTo>
                        <a:pt x="479" y="477"/>
                      </a:lnTo>
                      <a:lnTo>
                        <a:pt x="467" y="451"/>
                      </a:lnTo>
                      <a:lnTo>
                        <a:pt x="456" y="424"/>
                      </a:lnTo>
                      <a:lnTo>
                        <a:pt x="447" y="398"/>
                      </a:lnTo>
                      <a:lnTo>
                        <a:pt x="437" y="371"/>
                      </a:lnTo>
                      <a:lnTo>
                        <a:pt x="428" y="344"/>
                      </a:lnTo>
                      <a:lnTo>
                        <a:pt x="420" y="317"/>
                      </a:lnTo>
                      <a:lnTo>
                        <a:pt x="412" y="289"/>
                      </a:lnTo>
                      <a:lnTo>
                        <a:pt x="406" y="261"/>
                      </a:lnTo>
                      <a:lnTo>
                        <a:pt x="400" y="233"/>
                      </a:lnTo>
                      <a:lnTo>
                        <a:pt x="394" y="205"/>
                      </a:lnTo>
                      <a:lnTo>
                        <a:pt x="390" y="176"/>
                      </a:lnTo>
                      <a:lnTo>
                        <a:pt x="386" y="147"/>
                      </a:lnTo>
                      <a:lnTo>
                        <a:pt x="383" y="118"/>
                      </a:lnTo>
                      <a:lnTo>
                        <a:pt x="379" y="90"/>
                      </a:lnTo>
                      <a:lnTo>
                        <a:pt x="378" y="60"/>
                      </a:lnTo>
                      <a:lnTo>
                        <a:pt x="376" y="30"/>
                      </a:lnTo>
                      <a:lnTo>
                        <a:pt x="376" y="0"/>
                      </a:lnTo>
                      <a:lnTo>
                        <a:pt x="0" y="0"/>
                      </a:lnTo>
                      <a:lnTo>
                        <a:pt x="0" y="0"/>
                      </a:lnTo>
                      <a:lnTo>
                        <a:pt x="0" y="39"/>
                      </a:lnTo>
                      <a:lnTo>
                        <a:pt x="1" y="79"/>
                      </a:lnTo>
                      <a:lnTo>
                        <a:pt x="4" y="118"/>
                      </a:lnTo>
                      <a:lnTo>
                        <a:pt x="7" y="157"/>
                      </a:lnTo>
                      <a:lnTo>
                        <a:pt x="12" y="195"/>
                      </a:lnTo>
                      <a:lnTo>
                        <a:pt x="17" y="233"/>
                      </a:lnTo>
                      <a:lnTo>
                        <a:pt x="23" y="272"/>
                      </a:lnTo>
                      <a:lnTo>
                        <a:pt x="31" y="309"/>
                      </a:lnTo>
                      <a:lnTo>
                        <a:pt x="38" y="346"/>
                      </a:lnTo>
                      <a:lnTo>
                        <a:pt x="48" y="384"/>
                      </a:lnTo>
                      <a:lnTo>
                        <a:pt x="57" y="420"/>
                      </a:lnTo>
                      <a:lnTo>
                        <a:pt x="68" y="456"/>
                      </a:lnTo>
                      <a:lnTo>
                        <a:pt x="80" y="493"/>
                      </a:lnTo>
                      <a:lnTo>
                        <a:pt x="93" y="528"/>
                      </a:lnTo>
                      <a:lnTo>
                        <a:pt x="105" y="563"/>
                      </a:lnTo>
                      <a:lnTo>
                        <a:pt x="120" y="597"/>
                      </a:lnTo>
                      <a:lnTo>
                        <a:pt x="135" y="631"/>
                      </a:lnTo>
                      <a:lnTo>
                        <a:pt x="151" y="665"/>
                      </a:lnTo>
                      <a:lnTo>
                        <a:pt x="167" y="698"/>
                      </a:lnTo>
                      <a:lnTo>
                        <a:pt x="184" y="731"/>
                      </a:lnTo>
                      <a:lnTo>
                        <a:pt x="202" y="763"/>
                      </a:lnTo>
                      <a:lnTo>
                        <a:pt x="222" y="795"/>
                      </a:lnTo>
                      <a:lnTo>
                        <a:pt x="241" y="827"/>
                      </a:lnTo>
                      <a:lnTo>
                        <a:pt x="261" y="858"/>
                      </a:lnTo>
                      <a:lnTo>
                        <a:pt x="282" y="888"/>
                      </a:lnTo>
                      <a:lnTo>
                        <a:pt x="305" y="918"/>
                      </a:lnTo>
                      <a:lnTo>
                        <a:pt x="327" y="947"/>
                      </a:lnTo>
                      <a:lnTo>
                        <a:pt x="350" y="975"/>
                      </a:lnTo>
                      <a:lnTo>
                        <a:pt x="374" y="1004"/>
                      </a:lnTo>
                      <a:lnTo>
                        <a:pt x="397" y="1032"/>
                      </a:lnTo>
                      <a:lnTo>
                        <a:pt x="423" y="1059"/>
                      </a:lnTo>
                      <a:lnTo>
                        <a:pt x="449" y="1085"/>
                      </a:lnTo>
                      <a:lnTo>
                        <a:pt x="475" y="1111"/>
                      </a:lnTo>
                      <a:lnTo>
                        <a:pt x="502" y="1135"/>
                      </a:lnTo>
                      <a:lnTo>
                        <a:pt x="530" y="1160"/>
                      </a:lnTo>
                      <a:lnTo>
                        <a:pt x="557" y="1183"/>
                      </a:lnTo>
                      <a:lnTo>
                        <a:pt x="586" y="1207"/>
                      </a:lnTo>
                      <a:lnTo>
                        <a:pt x="616" y="1229"/>
                      </a:lnTo>
                      <a:lnTo>
                        <a:pt x="646" y="1252"/>
                      </a:lnTo>
                      <a:lnTo>
                        <a:pt x="676" y="1272"/>
                      </a:lnTo>
                      <a:lnTo>
                        <a:pt x="707" y="1292"/>
                      </a:lnTo>
                      <a:lnTo>
                        <a:pt x="738" y="1312"/>
                      </a:lnTo>
                      <a:lnTo>
                        <a:pt x="770" y="1330"/>
                      </a:lnTo>
                      <a:lnTo>
                        <a:pt x="803" y="1349"/>
                      </a:lnTo>
                      <a:lnTo>
                        <a:pt x="836" y="1367"/>
                      </a:lnTo>
                      <a:lnTo>
                        <a:pt x="869" y="1383"/>
                      </a:lnTo>
                      <a:lnTo>
                        <a:pt x="902" y="1399"/>
                      </a:lnTo>
                      <a:lnTo>
                        <a:pt x="937" y="1414"/>
                      </a:lnTo>
                      <a:lnTo>
                        <a:pt x="971" y="1427"/>
                      </a:lnTo>
                      <a:lnTo>
                        <a:pt x="1006" y="1441"/>
                      </a:lnTo>
                      <a:lnTo>
                        <a:pt x="1041" y="1453"/>
                      </a:lnTo>
                      <a:lnTo>
                        <a:pt x="1078" y="1465"/>
                      </a:lnTo>
                      <a:lnTo>
                        <a:pt x="1114" y="1475"/>
                      </a:lnTo>
                      <a:lnTo>
                        <a:pt x="1150" y="1486"/>
                      </a:lnTo>
                      <a:lnTo>
                        <a:pt x="1187" y="1495"/>
                      </a:lnTo>
                      <a:lnTo>
                        <a:pt x="1225" y="1503"/>
                      </a:lnTo>
                      <a:lnTo>
                        <a:pt x="1262" y="1511"/>
                      </a:lnTo>
                      <a:lnTo>
                        <a:pt x="1300" y="1516"/>
                      </a:lnTo>
                      <a:lnTo>
                        <a:pt x="1338" y="1522"/>
                      </a:lnTo>
                      <a:lnTo>
                        <a:pt x="1377" y="1527"/>
                      </a:lnTo>
                      <a:lnTo>
                        <a:pt x="1416" y="1530"/>
                      </a:lnTo>
                      <a:lnTo>
                        <a:pt x="1455" y="1532"/>
                      </a:lnTo>
                      <a:lnTo>
                        <a:pt x="1494" y="1534"/>
                      </a:lnTo>
                      <a:lnTo>
                        <a:pt x="1534" y="1534"/>
                      </a:lnTo>
                      <a:lnTo>
                        <a:pt x="1534" y="1534"/>
                      </a:lnTo>
                      <a:lnTo>
                        <a:pt x="1573" y="1534"/>
                      </a:lnTo>
                      <a:lnTo>
                        <a:pt x="1613" y="1532"/>
                      </a:lnTo>
                      <a:lnTo>
                        <a:pt x="1651" y="1530"/>
                      </a:lnTo>
                      <a:lnTo>
                        <a:pt x="1691" y="1527"/>
                      </a:lnTo>
                      <a:lnTo>
                        <a:pt x="1729" y="1522"/>
                      </a:lnTo>
                      <a:lnTo>
                        <a:pt x="1767" y="1516"/>
                      </a:lnTo>
                      <a:lnTo>
                        <a:pt x="1805" y="1511"/>
                      </a:lnTo>
                      <a:lnTo>
                        <a:pt x="1843" y="1503"/>
                      </a:lnTo>
                      <a:lnTo>
                        <a:pt x="1880" y="1495"/>
                      </a:lnTo>
                      <a:lnTo>
                        <a:pt x="1917" y="1486"/>
                      </a:lnTo>
                      <a:lnTo>
                        <a:pt x="1954" y="1475"/>
                      </a:lnTo>
                      <a:lnTo>
                        <a:pt x="1990" y="1465"/>
                      </a:lnTo>
                      <a:lnTo>
                        <a:pt x="2025" y="1453"/>
                      </a:lnTo>
                      <a:lnTo>
                        <a:pt x="2062" y="1441"/>
                      </a:lnTo>
                      <a:lnTo>
                        <a:pt x="2096" y="1427"/>
                      </a:lnTo>
                      <a:lnTo>
                        <a:pt x="2131" y="1414"/>
                      </a:lnTo>
                      <a:lnTo>
                        <a:pt x="2165" y="1399"/>
                      </a:lnTo>
                      <a:lnTo>
                        <a:pt x="2199" y="1383"/>
                      </a:lnTo>
                      <a:lnTo>
                        <a:pt x="2232" y="1367"/>
                      </a:lnTo>
                      <a:lnTo>
                        <a:pt x="2265" y="1349"/>
                      </a:lnTo>
                      <a:lnTo>
                        <a:pt x="2297" y="1330"/>
                      </a:lnTo>
                      <a:lnTo>
                        <a:pt x="2329" y="1312"/>
                      </a:lnTo>
                      <a:lnTo>
                        <a:pt x="2360" y="1292"/>
                      </a:lnTo>
                      <a:lnTo>
                        <a:pt x="2391" y="1272"/>
                      </a:lnTo>
                      <a:lnTo>
                        <a:pt x="2422" y="1252"/>
                      </a:lnTo>
                      <a:lnTo>
                        <a:pt x="2452" y="1229"/>
                      </a:lnTo>
                      <a:lnTo>
                        <a:pt x="2481" y="1207"/>
                      </a:lnTo>
                      <a:lnTo>
                        <a:pt x="2509" y="1183"/>
                      </a:lnTo>
                      <a:lnTo>
                        <a:pt x="2537" y="1160"/>
                      </a:lnTo>
                      <a:lnTo>
                        <a:pt x="2565" y="1135"/>
                      </a:lnTo>
                      <a:lnTo>
                        <a:pt x="2593" y="1111"/>
                      </a:lnTo>
                      <a:lnTo>
                        <a:pt x="2618" y="1085"/>
                      </a:lnTo>
                      <a:lnTo>
                        <a:pt x="2644" y="1059"/>
                      </a:lnTo>
                      <a:lnTo>
                        <a:pt x="2669" y="1032"/>
                      </a:lnTo>
                      <a:lnTo>
                        <a:pt x="2694" y="1004"/>
                      </a:lnTo>
                      <a:lnTo>
                        <a:pt x="2717" y="975"/>
                      </a:lnTo>
                      <a:lnTo>
                        <a:pt x="2741" y="947"/>
                      </a:lnTo>
                      <a:lnTo>
                        <a:pt x="2763" y="918"/>
                      </a:lnTo>
                      <a:lnTo>
                        <a:pt x="2784" y="888"/>
                      </a:lnTo>
                      <a:lnTo>
                        <a:pt x="2806" y="858"/>
                      </a:lnTo>
                      <a:lnTo>
                        <a:pt x="2826" y="827"/>
                      </a:lnTo>
                      <a:lnTo>
                        <a:pt x="2845" y="795"/>
                      </a:lnTo>
                      <a:lnTo>
                        <a:pt x="2864" y="763"/>
                      </a:lnTo>
                      <a:lnTo>
                        <a:pt x="2883" y="731"/>
                      </a:lnTo>
                      <a:lnTo>
                        <a:pt x="2900" y="698"/>
                      </a:lnTo>
                      <a:lnTo>
                        <a:pt x="2917" y="665"/>
                      </a:lnTo>
                      <a:lnTo>
                        <a:pt x="2933" y="631"/>
                      </a:lnTo>
                      <a:lnTo>
                        <a:pt x="2948" y="597"/>
                      </a:lnTo>
                      <a:lnTo>
                        <a:pt x="2961" y="563"/>
                      </a:lnTo>
                      <a:lnTo>
                        <a:pt x="2974" y="528"/>
                      </a:lnTo>
                      <a:lnTo>
                        <a:pt x="2987" y="493"/>
                      </a:lnTo>
                      <a:lnTo>
                        <a:pt x="2999" y="456"/>
                      </a:lnTo>
                      <a:lnTo>
                        <a:pt x="3009" y="420"/>
                      </a:lnTo>
                      <a:lnTo>
                        <a:pt x="3019" y="384"/>
                      </a:lnTo>
                      <a:lnTo>
                        <a:pt x="3029" y="346"/>
                      </a:lnTo>
                      <a:lnTo>
                        <a:pt x="3037" y="309"/>
                      </a:lnTo>
                      <a:lnTo>
                        <a:pt x="3043" y="272"/>
                      </a:lnTo>
                      <a:lnTo>
                        <a:pt x="3050" y="233"/>
                      </a:lnTo>
                      <a:lnTo>
                        <a:pt x="3055" y="195"/>
                      </a:lnTo>
                      <a:lnTo>
                        <a:pt x="3059" y="157"/>
                      </a:lnTo>
                      <a:lnTo>
                        <a:pt x="3064" y="118"/>
                      </a:lnTo>
                      <a:lnTo>
                        <a:pt x="3066" y="79"/>
                      </a:lnTo>
                      <a:lnTo>
                        <a:pt x="3067" y="39"/>
                      </a:lnTo>
                      <a:lnTo>
                        <a:pt x="3068" y="0"/>
                      </a:lnTo>
                      <a:lnTo>
                        <a:pt x="2691" y="0"/>
                      </a:lnTo>
                      <a:lnTo>
                        <a:pt x="2691" y="0"/>
                      </a:lnTo>
                      <a:lnTo>
                        <a:pt x="2691" y="30"/>
                      </a:lnTo>
                      <a:lnTo>
                        <a:pt x="2690" y="60"/>
                      </a:lnTo>
                      <a:lnTo>
                        <a:pt x="2687" y="90"/>
                      </a:lnTo>
                      <a:lnTo>
                        <a:pt x="2685" y="118"/>
                      </a:lnTo>
                      <a:lnTo>
                        <a:pt x="2682" y="147"/>
                      </a:lnTo>
                      <a:lnTo>
                        <a:pt x="2678" y="176"/>
                      </a:lnTo>
                      <a:lnTo>
                        <a:pt x="2672" y="205"/>
                      </a:lnTo>
                      <a:lnTo>
                        <a:pt x="2667" y="233"/>
                      </a:lnTo>
                      <a:lnTo>
                        <a:pt x="2661" y="261"/>
                      </a:lnTo>
                      <a:lnTo>
                        <a:pt x="2654" y="289"/>
                      </a:lnTo>
                      <a:lnTo>
                        <a:pt x="2647" y="317"/>
                      </a:lnTo>
                      <a:lnTo>
                        <a:pt x="2638" y="344"/>
                      </a:lnTo>
                      <a:lnTo>
                        <a:pt x="2630" y="371"/>
                      </a:lnTo>
                      <a:lnTo>
                        <a:pt x="2620" y="398"/>
                      </a:lnTo>
                      <a:lnTo>
                        <a:pt x="2611" y="424"/>
                      </a:lnTo>
                      <a:lnTo>
                        <a:pt x="2600" y="451"/>
                      </a:lnTo>
                      <a:lnTo>
                        <a:pt x="2588" y="477"/>
                      </a:lnTo>
                      <a:lnTo>
                        <a:pt x="2577" y="502"/>
                      </a:lnTo>
                      <a:lnTo>
                        <a:pt x="2565" y="527"/>
                      </a:lnTo>
                      <a:lnTo>
                        <a:pt x="2551" y="551"/>
                      </a:lnTo>
                      <a:lnTo>
                        <a:pt x="2537" y="576"/>
                      </a:lnTo>
                      <a:lnTo>
                        <a:pt x="2523" y="600"/>
                      </a:lnTo>
                      <a:lnTo>
                        <a:pt x="2508" y="624"/>
                      </a:lnTo>
                      <a:lnTo>
                        <a:pt x="2493" y="647"/>
                      </a:lnTo>
                      <a:lnTo>
                        <a:pt x="2477" y="669"/>
                      </a:lnTo>
                      <a:lnTo>
                        <a:pt x="2461" y="693"/>
                      </a:lnTo>
                      <a:lnTo>
                        <a:pt x="2444" y="714"/>
                      </a:lnTo>
                      <a:lnTo>
                        <a:pt x="2426" y="737"/>
                      </a:lnTo>
                      <a:lnTo>
                        <a:pt x="2409" y="757"/>
                      </a:lnTo>
                      <a:lnTo>
                        <a:pt x="2390" y="778"/>
                      </a:lnTo>
                      <a:lnTo>
                        <a:pt x="2372" y="798"/>
                      </a:lnTo>
                      <a:lnTo>
                        <a:pt x="2352" y="819"/>
                      </a:lnTo>
                      <a:lnTo>
                        <a:pt x="2332" y="838"/>
                      </a:lnTo>
                      <a:lnTo>
                        <a:pt x="2312" y="857"/>
                      </a:lnTo>
                      <a:lnTo>
                        <a:pt x="2291" y="875"/>
                      </a:lnTo>
                      <a:lnTo>
                        <a:pt x="2270" y="893"/>
                      </a:lnTo>
                      <a:lnTo>
                        <a:pt x="2248" y="910"/>
                      </a:lnTo>
                      <a:lnTo>
                        <a:pt x="2226" y="927"/>
                      </a:lnTo>
                      <a:lnTo>
                        <a:pt x="2203" y="943"/>
                      </a:lnTo>
                      <a:lnTo>
                        <a:pt x="2181" y="959"/>
                      </a:lnTo>
                      <a:lnTo>
                        <a:pt x="2158" y="975"/>
                      </a:lnTo>
                      <a:lnTo>
                        <a:pt x="2134" y="989"/>
                      </a:lnTo>
                      <a:lnTo>
                        <a:pt x="2110" y="1004"/>
                      </a:lnTo>
                      <a:lnTo>
                        <a:pt x="2085" y="1018"/>
                      </a:lnTo>
                      <a:lnTo>
                        <a:pt x="2061" y="1031"/>
                      </a:lnTo>
                      <a:lnTo>
                        <a:pt x="2035" y="1044"/>
                      </a:lnTo>
                      <a:lnTo>
                        <a:pt x="2009" y="1055"/>
                      </a:lnTo>
                      <a:lnTo>
                        <a:pt x="1984" y="1066"/>
                      </a:lnTo>
                      <a:lnTo>
                        <a:pt x="1958" y="1077"/>
                      </a:lnTo>
                      <a:lnTo>
                        <a:pt x="1932" y="1087"/>
                      </a:lnTo>
                      <a:lnTo>
                        <a:pt x="1905" y="1097"/>
                      </a:lnTo>
                      <a:lnTo>
                        <a:pt x="1878" y="1105"/>
                      </a:lnTo>
                      <a:lnTo>
                        <a:pt x="1851" y="1113"/>
                      </a:lnTo>
                      <a:lnTo>
                        <a:pt x="1823" y="1120"/>
                      </a:lnTo>
                      <a:lnTo>
                        <a:pt x="1795" y="1128"/>
                      </a:lnTo>
                      <a:lnTo>
                        <a:pt x="1766" y="1134"/>
                      </a:lnTo>
                      <a:lnTo>
                        <a:pt x="1739" y="1140"/>
                      </a:lnTo>
                      <a:lnTo>
                        <a:pt x="1710" y="1144"/>
                      </a:lnTo>
                      <a:lnTo>
                        <a:pt x="1681" y="1148"/>
                      </a:lnTo>
                      <a:lnTo>
                        <a:pt x="1652" y="1151"/>
                      </a:lnTo>
                      <a:lnTo>
                        <a:pt x="1622" y="1153"/>
                      </a:lnTo>
                      <a:lnTo>
                        <a:pt x="1594" y="1156"/>
                      </a:lnTo>
                      <a:lnTo>
                        <a:pt x="1564" y="1157"/>
                      </a:lnTo>
                      <a:lnTo>
                        <a:pt x="1534" y="1158"/>
                      </a:lnTo>
                      <a:lnTo>
                        <a:pt x="1534" y="1158"/>
                      </a:lnTo>
                      <a:close/>
                    </a:path>
                  </a:pathLst>
                </a:custGeom>
                <a:grpFill/>
                <a:ln>
                  <a:noFill/>
                </a:ln>
              </p:spPr>
              <p:txBody>
                <a:bodyPr anchor="ctr"/>
                <a:lstStyle/>
                <a:p>
                  <a:pPr algn="ctr"/>
                </a:p>
              </p:txBody>
            </p:sp>
            <p:sp>
              <p:nvSpPr>
                <p:cNvPr id="35" name="Rectangle 31"/>
                <p:cNvSpPr/>
                <p:nvPr/>
              </p:nvSpPr>
              <p:spPr>
                <a:xfrm>
                  <a:off x="5938595" y="3467812"/>
                  <a:ext cx="314808" cy="1103472"/>
                </a:xfrm>
                <a:prstGeom prst="rect">
                  <a:avLst/>
                </a:prstGeom>
                <a:grpFill/>
                <a:ln>
                  <a:noFill/>
                </a:ln>
              </p:spPr>
              <p:txBody>
                <a:bodyPr anchor="ctr"/>
                <a:lstStyle/>
                <a:p>
                  <a:pPr algn="ctr"/>
                </a:p>
              </p:txBody>
            </p:sp>
          </p:grpSp>
          <p:grpSp>
            <p:nvGrpSpPr>
              <p:cNvPr id="7" name="Group 32"/>
              <p:cNvGrpSpPr/>
              <p:nvPr/>
            </p:nvGrpSpPr>
            <p:grpSpPr>
              <a:xfrm>
                <a:off x="6055166" y="1794304"/>
                <a:ext cx="2221996" cy="2066741"/>
                <a:chOff x="5938596" y="2185987"/>
                <a:chExt cx="2564485" cy="2385300"/>
              </a:xfrm>
              <a:solidFill>
                <a:schemeClr val="accent3"/>
              </a:solidFill>
            </p:grpSpPr>
            <p:sp>
              <p:nvSpPr>
                <p:cNvPr id="32" name="Freeform: Shape 33"/>
                <p:cNvSpPr/>
                <p:nvPr/>
              </p:nvSpPr>
              <p:spPr bwMode="auto">
                <a:xfrm>
                  <a:off x="5938596" y="2185987"/>
                  <a:ext cx="2564485" cy="1281825"/>
                </a:xfrm>
                <a:custGeom>
                  <a:avLst/>
                  <a:gdLst>
                    <a:gd name="T0" fmla="*/ 1624 w 3069"/>
                    <a:gd name="T1" fmla="*/ 381 h 1534"/>
                    <a:gd name="T2" fmla="*/ 1768 w 3069"/>
                    <a:gd name="T3" fmla="*/ 400 h 1534"/>
                    <a:gd name="T4" fmla="*/ 1906 w 3069"/>
                    <a:gd name="T5" fmla="*/ 437 h 1534"/>
                    <a:gd name="T6" fmla="*/ 2036 w 3069"/>
                    <a:gd name="T7" fmla="*/ 490 h 1534"/>
                    <a:gd name="T8" fmla="*/ 2159 w 3069"/>
                    <a:gd name="T9" fmla="*/ 559 h 1534"/>
                    <a:gd name="T10" fmla="*/ 2271 w 3069"/>
                    <a:gd name="T11" fmla="*/ 641 h 1534"/>
                    <a:gd name="T12" fmla="*/ 2372 w 3069"/>
                    <a:gd name="T13" fmla="*/ 736 h 1534"/>
                    <a:gd name="T14" fmla="*/ 2462 w 3069"/>
                    <a:gd name="T15" fmla="*/ 841 h 1534"/>
                    <a:gd name="T16" fmla="*/ 2538 w 3069"/>
                    <a:gd name="T17" fmla="*/ 958 h 1534"/>
                    <a:gd name="T18" fmla="*/ 2601 w 3069"/>
                    <a:gd name="T19" fmla="*/ 1083 h 1534"/>
                    <a:gd name="T20" fmla="*/ 2648 w 3069"/>
                    <a:gd name="T21" fmla="*/ 1217 h 1534"/>
                    <a:gd name="T22" fmla="*/ 2679 w 3069"/>
                    <a:gd name="T23" fmla="*/ 1358 h 1534"/>
                    <a:gd name="T24" fmla="*/ 2692 w 3069"/>
                    <a:gd name="T25" fmla="*/ 1504 h 1534"/>
                    <a:gd name="T26" fmla="*/ 3067 w 3069"/>
                    <a:gd name="T27" fmla="*/ 1455 h 1534"/>
                    <a:gd name="T28" fmla="*/ 3045 w 3069"/>
                    <a:gd name="T29" fmla="*/ 1262 h 1534"/>
                    <a:gd name="T30" fmla="*/ 3000 w 3069"/>
                    <a:gd name="T31" fmla="*/ 1078 h 1534"/>
                    <a:gd name="T32" fmla="*/ 2933 w 3069"/>
                    <a:gd name="T33" fmla="*/ 903 h 1534"/>
                    <a:gd name="T34" fmla="*/ 2846 w 3069"/>
                    <a:gd name="T35" fmla="*/ 739 h 1534"/>
                    <a:gd name="T36" fmla="*/ 2742 w 3069"/>
                    <a:gd name="T37" fmla="*/ 587 h 1534"/>
                    <a:gd name="T38" fmla="*/ 2619 w 3069"/>
                    <a:gd name="T39" fmla="*/ 449 h 1534"/>
                    <a:gd name="T40" fmla="*/ 2482 w 3069"/>
                    <a:gd name="T41" fmla="*/ 327 h 1534"/>
                    <a:gd name="T42" fmla="*/ 2330 w 3069"/>
                    <a:gd name="T43" fmla="*/ 222 h 1534"/>
                    <a:gd name="T44" fmla="*/ 2166 w 3069"/>
                    <a:gd name="T45" fmla="*/ 135 h 1534"/>
                    <a:gd name="T46" fmla="*/ 1990 w 3069"/>
                    <a:gd name="T47" fmla="*/ 69 h 1534"/>
                    <a:gd name="T48" fmla="*/ 1806 w 3069"/>
                    <a:gd name="T49" fmla="*/ 23 h 1534"/>
                    <a:gd name="T50" fmla="*/ 1614 w 3069"/>
                    <a:gd name="T51" fmla="*/ 2 h 1534"/>
                    <a:gd name="T52" fmla="*/ 1455 w 3069"/>
                    <a:gd name="T53" fmla="*/ 2 h 1534"/>
                    <a:gd name="T54" fmla="*/ 1263 w 3069"/>
                    <a:gd name="T55" fmla="*/ 23 h 1534"/>
                    <a:gd name="T56" fmla="*/ 1079 w 3069"/>
                    <a:gd name="T57" fmla="*/ 69 h 1534"/>
                    <a:gd name="T58" fmla="*/ 903 w 3069"/>
                    <a:gd name="T59" fmla="*/ 135 h 1534"/>
                    <a:gd name="T60" fmla="*/ 739 w 3069"/>
                    <a:gd name="T61" fmla="*/ 222 h 1534"/>
                    <a:gd name="T62" fmla="*/ 587 w 3069"/>
                    <a:gd name="T63" fmla="*/ 327 h 1534"/>
                    <a:gd name="T64" fmla="*/ 450 w 3069"/>
                    <a:gd name="T65" fmla="*/ 449 h 1534"/>
                    <a:gd name="T66" fmla="*/ 327 w 3069"/>
                    <a:gd name="T67" fmla="*/ 587 h 1534"/>
                    <a:gd name="T68" fmla="*/ 223 w 3069"/>
                    <a:gd name="T69" fmla="*/ 739 h 1534"/>
                    <a:gd name="T70" fmla="*/ 135 w 3069"/>
                    <a:gd name="T71" fmla="*/ 903 h 1534"/>
                    <a:gd name="T72" fmla="*/ 69 w 3069"/>
                    <a:gd name="T73" fmla="*/ 1078 h 1534"/>
                    <a:gd name="T74" fmla="*/ 25 w 3069"/>
                    <a:gd name="T75" fmla="*/ 1262 h 1534"/>
                    <a:gd name="T76" fmla="*/ 2 w 3069"/>
                    <a:gd name="T77" fmla="*/ 1455 h 1534"/>
                    <a:gd name="T78" fmla="*/ 377 w 3069"/>
                    <a:gd name="T79" fmla="*/ 1504 h 1534"/>
                    <a:gd name="T80" fmla="*/ 390 w 3069"/>
                    <a:gd name="T81" fmla="*/ 1358 h 1534"/>
                    <a:gd name="T82" fmla="*/ 421 w 3069"/>
                    <a:gd name="T83" fmla="*/ 1217 h 1534"/>
                    <a:gd name="T84" fmla="*/ 468 w 3069"/>
                    <a:gd name="T85" fmla="*/ 1083 h 1534"/>
                    <a:gd name="T86" fmla="*/ 531 w 3069"/>
                    <a:gd name="T87" fmla="*/ 958 h 1534"/>
                    <a:gd name="T88" fmla="*/ 608 w 3069"/>
                    <a:gd name="T89" fmla="*/ 841 h 1534"/>
                    <a:gd name="T90" fmla="*/ 697 w 3069"/>
                    <a:gd name="T91" fmla="*/ 736 h 1534"/>
                    <a:gd name="T92" fmla="*/ 798 w 3069"/>
                    <a:gd name="T93" fmla="*/ 641 h 1534"/>
                    <a:gd name="T94" fmla="*/ 910 w 3069"/>
                    <a:gd name="T95" fmla="*/ 559 h 1534"/>
                    <a:gd name="T96" fmla="*/ 1033 w 3069"/>
                    <a:gd name="T97" fmla="*/ 490 h 1534"/>
                    <a:gd name="T98" fmla="*/ 1163 w 3069"/>
                    <a:gd name="T99" fmla="*/ 437 h 1534"/>
                    <a:gd name="T100" fmla="*/ 1302 w 3069"/>
                    <a:gd name="T101" fmla="*/ 400 h 1534"/>
                    <a:gd name="T102" fmla="*/ 1446 w 3069"/>
                    <a:gd name="T103" fmla="*/ 381 h 1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69" h="1534">
                      <a:moveTo>
                        <a:pt x="1534" y="376"/>
                      </a:moveTo>
                      <a:lnTo>
                        <a:pt x="1534" y="376"/>
                      </a:lnTo>
                      <a:lnTo>
                        <a:pt x="1564" y="377"/>
                      </a:lnTo>
                      <a:lnTo>
                        <a:pt x="1594" y="378"/>
                      </a:lnTo>
                      <a:lnTo>
                        <a:pt x="1624" y="381"/>
                      </a:lnTo>
                      <a:lnTo>
                        <a:pt x="1652" y="383"/>
                      </a:lnTo>
                      <a:lnTo>
                        <a:pt x="1682" y="386"/>
                      </a:lnTo>
                      <a:lnTo>
                        <a:pt x="1711" y="390"/>
                      </a:lnTo>
                      <a:lnTo>
                        <a:pt x="1740" y="394"/>
                      </a:lnTo>
                      <a:lnTo>
                        <a:pt x="1768" y="400"/>
                      </a:lnTo>
                      <a:lnTo>
                        <a:pt x="1796" y="406"/>
                      </a:lnTo>
                      <a:lnTo>
                        <a:pt x="1824" y="414"/>
                      </a:lnTo>
                      <a:lnTo>
                        <a:pt x="1852" y="421"/>
                      </a:lnTo>
                      <a:lnTo>
                        <a:pt x="1878" y="429"/>
                      </a:lnTo>
                      <a:lnTo>
                        <a:pt x="1906" y="437"/>
                      </a:lnTo>
                      <a:lnTo>
                        <a:pt x="1933" y="447"/>
                      </a:lnTo>
                      <a:lnTo>
                        <a:pt x="1958" y="457"/>
                      </a:lnTo>
                      <a:lnTo>
                        <a:pt x="1985" y="468"/>
                      </a:lnTo>
                      <a:lnTo>
                        <a:pt x="2011" y="479"/>
                      </a:lnTo>
                      <a:lnTo>
                        <a:pt x="2036" y="490"/>
                      </a:lnTo>
                      <a:lnTo>
                        <a:pt x="2062" y="503"/>
                      </a:lnTo>
                      <a:lnTo>
                        <a:pt x="2086" y="516"/>
                      </a:lnTo>
                      <a:lnTo>
                        <a:pt x="2111" y="530"/>
                      </a:lnTo>
                      <a:lnTo>
                        <a:pt x="2134" y="545"/>
                      </a:lnTo>
                      <a:lnTo>
                        <a:pt x="2159" y="559"/>
                      </a:lnTo>
                      <a:lnTo>
                        <a:pt x="2181" y="575"/>
                      </a:lnTo>
                      <a:lnTo>
                        <a:pt x="2205" y="591"/>
                      </a:lnTo>
                      <a:lnTo>
                        <a:pt x="2227" y="607"/>
                      </a:lnTo>
                      <a:lnTo>
                        <a:pt x="2249" y="624"/>
                      </a:lnTo>
                      <a:lnTo>
                        <a:pt x="2271" y="641"/>
                      </a:lnTo>
                      <a:lnTo>
                        <a:pt x="2292" y="659"/>
                      </a:lnTo>
                      <a:lnTo>
                        <a:pt x="2312" y="677"/>
                      </a:lnTo>
                      <a:lnTo>
                        <a:pt x="2333" y="696"/>
                      </a:lnTo>
                      <a:lnTo>
                        <a:pt x="2353" y="715"/>
                      </a:lnTo>
                      <a:lnTo>
                        <a:pt x="2372" y="736"/>
                      </a:lnTo>
                      <a:lnTo>
                        <a:pt x="2391" y="756"/>
                      </a:lnTo>
                      <a:lnTo>
                        <a:pt x="2409" y="777"/>
                      </a:lnTo>
                      <a:lnTo>
                        <a:pt x="2427" y="797"/>
                      </a:lnTo>
                      <a:lnTo>
                        <a:pt x="2445" y="820"/>
                      </a:lnTo>
                      <a:lnTo>
                        <a:pt x="2462" y="841"/>
                      </a:lnTo>
                      <a:lnTo>
                        <a:pt x="2479" y="865"/>
                      </a:lnTo>
                      <a:lnTo>
                        <a:pt x="2495" y="887"/>
                      </a:lnTo>
                      <a:lnTo>
                        <a:pt x="2510" y="910"/>
                      </a:lnTo>
                      <a:lnTo>
                        <a:pt x="2524" y="934"/>
                      </a:lnTo>
                      <a:lnTo>
                        <a:pt x="2538" y="958"/>
                      </a:lnTo>
                      <a:lnTo>
                        <a:pt x="2552" y="983"/>
                      </a:lnTo>
                      <a:lnTo>
                        <a:pt x="2565" y="1007"/>
                      </a:lnTo>
                      <a:lnTo>
                        <a:pt x="2578" y="1032"/>
                      </a:lnTo>
                      <a:lnTo>
                        <a:pt x="2589" y="1057"/>
                      </a:lnTo>
                      <a:lnTo>
                        <a:pt x="2601" y="1083"/>
                      </a:lnTo>
                      <a:lnTo>
                        <a:pt x="2612" y="1110"/>
                      </a:lnTo>
                      <a:lnTo>
                        <a:pt x="2621" y="1136"/>
                      </a:lnTo>
                      <a:lnTo>
                        <a:pt x="2631" y="1163"/>
                      </a:lnTo>
                      <a:lnTo>
                        <a:pt x="2640" y="1190"/>
                      </a:lnTo>
                      <a:lnTo>
                        <a:pt x="2648" y="1217"/>
                      </a:lnTo>
                      <a:lnTo>
                        <a:pt x="2656" y="1245"/>
                      </a:lnTo>
                      <a:lnTo>
                        <a:pt x="2662" y="1273"/>
                      </a:lnTo>
                      <a:lnTo>
                        <a:pt x="2668" y="1301"/>
                      </a:lnTo>
                      <a:lnTo>
                        <a:pt x="2674" y="1329"/>
                      </a:lnTo>
                      <a:lnTo>
                        <a:pt x="2679" y="1358"/>
                      </a:lnTo>
                      <a:lnTo>
                        <a:pt x="2682" y="1387"/>
                      </a:lnTo>
                      <a:lnTo>
                        <a:pt x="2685" y="1416"/>
                      </a:lnTo>
                      <a:lnTo>
                        <a:pt x="2689" y="1444"/>
                      </a:lnTo>
                      <a:lnTo>
                        <a:pt x="2691" y="1474"/>
                      </a:lnTo>
                      <a:lnTo>
                        <a:pt x="2692" y="1504"/>
                      </a:lnTo>
                      <a:lnTo>
                        <a:pt x="2692" y="1534"/>
                      </a:lnTo>
                      <a:lnTo>
                        <a:pt x="3069" y="1534"/>
                      </a:lnTo>
                      <a:lnTo>
                        <a:pt x="3069" y="1534"/>
                      </a:lnTo>
                      <a:lnTo>
                        <a:pt x="3068" y="1495"/>
                      </a:lnTo>
                      <a:lnTo>
                        <a:pt x="3067" y="1455"/>
                      </a:lnTo>
                      <a:lnTo>
                        <a:pt x="3064" y="1416"/>
                      </a:lnTo>
                      <a:lnTo>
                        <a:pt x="3061" y="1377"/>
                      </a:lnTo>
                      <a:lnTo>
                        <a:pt x="3056" y="1339"/>
                      </a:lnTo>
                      <a:lnTo>
                        <a:pt x="3051" y="1301"/>
                      </a:lnTo>
                      <a:lnTo>
                        <a:pt x="3045" y="1262"/>
                      </a:lnTo>
                      <a:lnTo>
                        <a:pt x="3037" y="1225"/>
                      </a:lnTo>
                      <a:lnTo>
                        <a:pt x="3030" y="1188"/>
                      </a:lnTo>
                      <a:lnTo>
                        <a:pt x="3020" y="1150"/>
                      </a:lnTo>
                      <a:lnTo>
                        <a:pt x="3011" y="1114"/>
                      </a:lnTo>
                      <a:lnTo>
                        <a:pt x="3000" y="1078"/>
                      </a:lnTo>
                      <a:lnTo>
                        <a:pt x="2988" y="1041"/>
                      </a:lnTo>
                      <a:lnTo>
                        <a:pt x="2975" y="1006"/>
                      </a:lnTo>
                      <a:lnTo>
                        <a:pt x="2963" y="971"/>
                      </a:lnTo>
                      <a:lnTo>
                        <a:pt x="2948" y="937"/>
                      </a:lnTo>
                      <a:lnTo>
                        <a:pt x="2933" y="903"/>
                      </a:lnTo>
                      <a:lnTo>
                        <a:pt x="2918" y="869"/>
                      </a:lnTo>
                      <a:lnTo>
                        <a:pt x="2901" y="836"/>
                      </a:lnTo>
                      <a:lnTo>
                        <a:pt x="2884" y="803"/>
                      </a:lnTo>
                      <a:lnTo>
                        <a:pt x="2866" y="771"/>
                      </a:lnTo>
                      <a:lnTo>
                        <a:pt x="2846" y="739"/>
                      </a:lnTo>
                      <a:lnTo>
                        <a:pt x="2827" y="707"/>
                      </a:lnTo>
                      <a:lnTo>
                        <a:pt x="2807" y="676"/>
                      </a:lnTo>
                      <a:lnTo>
                        <a:pt x="2786" y="646"/>
                      </a:lnTo>
                      <a:lnTo>
                        <a:pt x="2764" y="616"/>
                      </a:lnTo>
                      <a:lnTo>
                        <a:pt x="2742" y="587"/>
                      </a:lnTo>
                      <a:lnTo>
                        <a:pt x="2718" y="559"/>
                      </a:lnTo>
                      <a:lnTo>
                        <a:pt x="2695" y="530"/>
                      </a:lnTo>
                      <a:lnTo>
                        <a:pt x="2671" y="502"/>
                      </a:lnTo>
                      <a:lnTo>
                        <a:pt x="2645" y="475"/>
                      </a:lnTo>
                      <a:lnTo>
                        <a:pt x="2619" y="449"/>
                      </a:lnTo>
                      <a:lnTo>
                        <a:pt x="2593" y="423"/>
                      </a:lnTo>
                      <a:lnTo>
                        <a:pt x="2566" y="399"/>
                      </a:lnTo>
                      <a:lnTo>
                        <a:pt x="2538" y="374"/>
                      </a:lnTo>
                      <a:lnTo>
                        <a:pt x="2511" y="351"/>
                      </a:lnTo>
                      <a:lnTo>
                        <a:pt x="2482" y="327"/>
                      </a:lnTo>
                      <a:lnTo>
                        <a:pt x="2452" y="305"/>
                      </a:lnTo>
                      <a:lnTo>
                        <a:pt x="2423" y="282"/>
                      </a:lnTo>
                      <a:lnTo>
                        <a:pt x="2392" y="262"/>
                      </a:lnTo>
                      <a:lnTo>
                        <a:pt x="2361" y="242"/>
                      </a:lnTo>
                      <a:lnTo>
                        <a:pt x="2330" y="222"/>
                      </a:lnTo>
                      <a:lnTo>
                        <a:pt x="2298" y="204"/>
                      </a:lnTo>
                      <a:lnTo>
                        <a:pt x="2265" y="185"/>
                      </a:lnTo>
                      <a:lnTo>
                        <a:pt x="2233" y="167"/>
                      </a:lnTo>
                      <a:lnTo>
                        <a:pt x="2199" y="151"/>
                      </a:lnTo>
                      <a:lnTo>
                        <a:pt x="2166" y="135"/>
                      </a:lnTo>
                      <a:lnTo>
                        <a:pt x="2132" y="120"/>
                      </a:lnTo>
                      <a:lnTo>
                        <a:pt x="2097" y="107"/>
                      </a:lnTo>
                      <a:lnTo>
                        <a:pt x="2062" y="93"/>
                      </a:lnTo>
                      <a:lnTo>
                        <a:pt x="2027" y="81"/>
                      </a:lnTo>
                      <a:lnTo>
                        <a:pt x="1990" y="69"/>
                      </a:lnTo>
                      <a:lnTo>
                        <a:pt x="1954" y="59"/>
                      </a:lnTo>
                      <a:lnTo>
                        <a:pt x="1918" y="48"/>
                      </a:lnTo>
                      <a:lnTo>
                        <a:pt x="1881" y="39"/>
                      </a:lnTo>
                      <a:lnTo>
                        <a:pt x="1843" y="31"/>
                      </a:lnTo>
                      <a:lnTo>
                        <a:pt x="1806" y="23"/>
                      </a:lnTo>
                      <a:lnTo>
                        <a:pt x="1769" y="18"/>
                      </a:lnTo>
                      <a:lnTo>
                        <a:pt x="1730" y="12"/>
                      </a:lnTo>
                      <a:lnTo>
                        <a:pt x="1692" y="7"/>
                      </a:lnTo>
                      <a:lnTo>
                        <a:pt x="1652" y="4"/>
                      </a:lnTo>
                      <a:lnTo>
                        <a:pt x="1614" y="2"/>
                      </a:lnTo>
                      <a:lnTo>
                        <a:pt x="1575" y="0"/>
                      </a:lnTo>
                      <a:lnTo>
                        <a:pt x="1534" y="0"/>
                      </a:lnTo>
                      <a:lnTo>
                        <a:pt x="1534" y="0"/>
                      </a:lnTo>
                      <a:lnTo>
                        <a:pt x="1495" y="0"/>
                      </a:lnTo>
                      <a:lnTo>
                        <a:pt x="1455" y="2"/>
                      </a:lnTo>
                      <a:lnTo>
                        <a:pt x="1417" y="4"/>
                      </a:lnTo>
                      <a:lnTo>
                        <a:pt x="1377" y="7"/>
                      </a:lnTo>
                      <a:lnTo>
                        <a:pt x="1339" y="12"/>
                      </a:lnTo>
                      <a:lnTo>
                        <a:pt x="1301" y="18"/>
                      </a:lnTo>
                      <a:lnTo>
                        <a:pt x="1263" y="23"/>
                      </a:lnTo>
                      <a:lnTo>
                        <a:pt x="1225" y="31"/>
                      </a:lnTo>
                      <a:lnTo>
                        <a:pt x="1188" y="39"/>
                      </a:lnTo>
                      <a:lnTo>
                        <a:pt x="1151" y="48"/>
                      </a:lnTo>
                      <a:lnTo>
                        <a:pt x="1114" y="59"/>
                      </a:lnTo>
                      <a:lnTo>
                        <a:pt x="1079" y="69"/>
                      </a:lnTo>
                      <a:lnTo>
                        <a:pt x="1043" y="81"/>
                      </a:lnTo>
                      <a:lnTo>
                        <a:pt x="1007" y="93"/>
                      </a:lnTo>
                      <a:lnTo>
                        <a:pt x="972" y="107"/>
                      </a:lnTo>
                      <a:lnTo>
                        <a:pt x="937" y="120"/>
                      </a:lnTo>
                      <a:lnTo>
                        <a:pt x="903" y="135"/>
                      </a:lnTo>
                      <a:lnTo>
                        <a:pt x="870" y="151"/>
                      </a:lnTo>
                      <a:lnTo>
                        <a:pt x="836" y="167"/>
                      </a:lnTo>
                      <a:lnTo>
                        <a:pt x="803" y="185"/>
                      </a:lnTo>
                      <a:lnTo>
                        <a:pt x="771" y="204"/>
                      </a:lnTo>
                      <a:lnTo>
                        <a:pt x="739" y="222"/>
                      </a:lnTo>
                      <a:lnTo>
                        <a:pt x="708" y="242"/>
                      </a:lnTo>
                      <a:lnTo>
                        <a:pt x="677" y="262"/>
                      </a:lnTo>
                      <a:lnTo>
                        <a:pt x="646" y="282"/>
                      </a:lnTo>
                      <a:lnTo>
                        <a:pt x="616" y="305"/>
                      </a:lnTo>
                      <a:lnTo>
                        <a:pt x="587" y="327"/>
                      </a:lnTo>
                      <a:lnTo>
                        <a:pt x="559" y="351"/>
                      </a:lnTo>
                      <a:lnTo>
                        <a:pt x="531" y="374"/>
                      </a:lnTo>
                      <a:lnTo>
                        <a:pt x="503" y="399"/>
                      </a:lnTo>
                      <a:lnTo>
                        <a:pt x="477" y="423"/>
                      </a:lnTo>
                      <a:lnTo>
                        <a:pt x="450" y="449"/>
                      </a:lnTo>
                      <a:lnTo>
                        <a:pt x="424" y="475"/>
                      </a:lnTo>
                      <a:lnTo>
                        <a:pt x="399" y="502"/>
                      </a:lnTo>
                      <a:lnTo>
                        <a:pt x="374" y="530"/>
                      </a:lnTo>
                      <a:lnTo>
                        <a:pt x="351" y="559"/>
                      </a:lnTo>
                      <a:lnTo>
                        <a:pt x="327" y="587"/>
                      </a:lnTo>
                      <a:lnTo>
                        <a:pt x="305" y="616"/>
                      </a:lnTo>
                      <a:lnTo>
                        <a:pt x="284" y="646"/>
                      </a:lnTo>
                      <a:lnTo>
                        <a:pt x="262" y="676"/>
                      </a:lnTo>
                      <a:lnTo>
                        <a:pt x="242" y="707"/>
                      </a:lnTo>
                      <a:lnTo>
                        <a:pt x="223" y="739"/>
                      </a:lnTo>
                      <a:lnTo>
                        <a:pt x="204" y="771"/>
                      </a:lnTo>
                      <a:lnTo>
                        <a:pt x="185" y="803"/>
                      </a:lnTo>
                      <a:lnTo>
                        <a:pt x="168" y="836"/>
                      </a:lnTo>
                      <a:lnTo>
                        <a:pt x="151" y="869"/>
                      </a:lnTo>
                      <a:lnTo>
                        <a:pt x="135" y="903"/>
                      </a:lnTo>
                      <a:lnTo>
                        <a:pt x="120" y="937"/>
                      </a:lnTo>
                      <a:lnTo>
                        <a:pt x="107" y="971"/>
                      </a:lnTo>
                      <a:lnTo>
                        <a:pt x="94" y="1006"/>
                      </a:lnTo>
                      <a:lnTo>
                        <a:pt x="81" y="1041"/>
                      </a:lnTo>
                      <a:lnTo>
                        <a:pt x="69" y="1078"/>
                      </a:lnTo>
                      <a:lnTo>
                        <a:pt x="59" y="1114"/>
                      </a:lnTo>
                      <a:lnTo>
                        <a:pt x="49" y="1150"/>
                      </a:lnTo>
                      <a:lnTo>
                        <a:pt x="39" y="1188"/>
                      </a:lnTo>
                      <a:lnTo>
                        <a:pt x="32" y="1225"/>
                      </a:lnTo>
                      <a:lnTo>
                        <a:pt x="25" y="1262"/>
                      </a:lnTo>
                      <a:lnTo>
                        <a:pt x="18" y="1301"/>
                      </a:lnTo>
                      <a:lnTo>
                        <a:pt x="13" y="1339"/>
                      </a:lnTo>
                      <a:lnTo>
                        <a:pt x="9" y="1377"/>
                      </a:lnTo>
                      <a:lnTo>
                        <a:pt x="5" y="1416"/>
                      </a:lnTo>
                      <a:lnTo>
                        <a:pt x="2" y="1455"/>
                      </a:lnTo>
                      <a:lnTo>
                        <a:pt x="1" y="1495"/>
                      </a:lnTo>
                      <a:lnTo>
                        <a:pt x="0" y="1534"/>
                      </a:lnTo>
                      <a:lnTo>
                        <a:pt x="377" y="1534"/>
                      </a:lnTo>
                      <a:lnTo>
                        <a:pt x="377" y="1534"/>
                      </a:lnTo>
                      <a:lnTo>
                        <a:pt x="377" y="1504"/>
                      </a:lnTo>
                      <a:lnTo>
                        <a:pt x="378" y="1474"/>
                      </a:lnTo>
                      <a:lnTo>
                        <a:pt x="381" y="1444"/>
                      </a:lnTo>
                      <a:lnTo>
                        <a:pt x="383" y="1416"/>
                      </a:lnTo>
                      <a:lnTo>
                        <a:pt x="387" y="1387"/>
                      </a:lnTo>
                      <a:lnTo>
                        <a:pt x="390" y="1358"/>
                      </a:lnTo>
                      <a:lnTo>
                        <a:pt x="396" y="1329"/>
                      </a:lnTo>
                      <a:lnTo>
                        <a:pt x="401" y="1301"/>
                      </a:lnTo>
                      <a:lnTo>
                        <a:pt x="407" y="1273"/>
                      </a:lnTo>
                      <a:lnTo>
                        <a:pt x="414" y="1245"/>
                      </a:lnTo>
                      <a:lnTo>
                        <a:pt x="421" y="1217"/>
                      </a:lnTo>
                      <a:lnTo>
                        <a:pt x="430" y="1190"/>
                      </a:lnTo>
                      <a:lnTo>
                        <a:pt x="438" y="1163"/>
                      </a:lnTo>
                      <a:lnTo>
                        <a:pt x="448" y="1136"/>
                      </a:lnTo>
                      <a:lnTo>
                        <a:pt x="457" y="1110"/>
                      </a:lnTo>
                      <a:lnTo>
                        <a:pt x="468" y="1083"/>
                      </a:lnTo>
                      <a:lnTo>
                        <a:pt x="480" y="1057"/>
                      </a:lnTo>
                      <a:lnTo>
                        <a:pt x="491" y="1032"/>
                      </a:lnTo>
                      <a:lnTo>
                        <a:pt x="504" y="1007"/>
                      </a:lnTo>
                      <a:lnTo>
                        <a:pt x="517" y="983"/>
                      </a:lnTo>
                      <a:lnTo>
                        <a:pt x="531" y="958"/>
                      </a:lnTo>
                      <a:lnTo>
                        <a:pt x="545" y="934"/>
                      </a:lnTo>
                      <a:lnTo>
                        <a:pt x="560" y="910"/>
                      </a:lnTo>
                      <a:lnTo>
                        <a:pt x="575" y="887"/>
                      </a:lnTo>
                      <a:lnTo>
                        <a:pt x="591" y="865"/>
                      </a:lnTo>
                      <a:lnTo>
                        <a:pt x="608" y="841"/>
                      </a:lnTo>
                      <a:lnTo>
                        <a:pt x="624" y="820"/>
                      </a:lnTo>
                      <a:lnTo>
                        <a:pt x="642" y="797"/>
                      </a:lnTo>
                      <a:lnTo>
                        <a:pt x="660" y="777"/>
                      </a:lnTo>
                      <a:lnTo>
                        <a:pt x="678" y="756"/>
                      </a:lnTo>
                      <a:lnTo>
                        <a:pt x="697" y="736"/>
                      </a:lnTo>
                      <a:lnTo>
                        <a:pt x="716" y="715"/>
                      </a:lnTo>
                      <a:lnTo>
                        <a:pt x="736" y="696"/>
                      </a:lnTo>
                      <a:lnTo>
                        <a:pt x="757" y="677"/>
                      </a:lnTo>
                      <a:lnTo>
                        <a:pt x="777" y="659"/>
                      </a:lnTo>
                      <a:lnTo>
                        <a:pt x="798" y="641"/>
                      </a:lnTo>
                      <a:lnTo>
                        <a:pt x="820" y="624"/>
                      </a:lnTo>
                      <a:lnTo>
                        <a:pt x="842" y="607"/>
                      </a:lnTo>
                      <a:lnTo>
                        <a:pt x="865" y="591"/>
                      </a:lnTo>
                      <a:lnTo>
                        <a:pt x="887" y="575"/>
                      </a:lnTo>
                      <a:lnTo>
                        <a:pt x="910" y="559"/>
                      </a:lnTo>
                      <a:lnTo>
                        <a:pt x="935" y="545"/>
                      </a:lnTo>
                      <a:lnTo>
                        <a:pt x="958" y="530"/>
                      </a:lnTo>
                      <a:lnTo>
                        <a:pt x="983" y="516"/>
                      </a:lnTo>
                      <a:lnTo>
                        <a:pt x="1007" y="503"/>
                      </a:lnTo>
                      <a:lnTo>
                        <a:pt x="1033" y="490"/>
                      </a:lnTo>
                      <a:lnTo>
                        <a:pt x="1059" y="479"/>
                      </a:lnTo>
                      <a:lnTo>
                        <a:pt x="1084" y="468"/>
                      </a:lnTo>
                      <a:lnTo>
                        <a:pt x="1110" y="457"/>
                      </a:lnTo>
                      <a:lnTo>
                        <a:pt x="1136" y="447"/>
                      </a:lnTo>
                      <a:lnTo>
                        <a:pt x="1163" y="437"/>
                      </a:lnTo>
                      <a:lnTo>
                        <a:pt x="1191" y="429"/>
                      </a:lnTo>
                      <a:lnTo>
                        <a:pt x="1217" y="421"/>
                      </a:lnTo>
                      <a:lnTo>
                        <a:pt x="1245" y="414"/>
                      </a:lnTo>
                      <a:lnTo>
                        <a:pt x="1273" y="406"/>
                      </a:lnTo>
                      <a:lnTo>
                        <a:pt x="1302" y="400"/>
                      </a:lnTo>
                      <a:lnTo>
                        <a:pt x="1329" y="394"/>
                      </a:lnTo>
                      <a:lnTo>
                        <a:pt x="1358" y="390"/>
                      </a:lnTo>
                      <a:lnTo>
                        <a:pt x="1387" y="386"/>
                      </a:lnTo>
                      <a:lnTo>
                        <a:pt x="1416" y="383"/>
                      </a:lnTo>
                      <a:lnTo>
                        <a:pt x="1446" y="381"/>
                      </a:lnTo>
                      <a:lnTo>
                        <a:pt x="1475" y="378"/>
                      </a:lnTo>
                      <a:lnTo>
                        <a:pt x="1504" y="377"/>
                      </a:lnTo>
                      <a:lnTo>
                        <a:pt x="1534" y="376"/>
                      </a:lnTo>
                      <a:lnTo>
                        <a:pt x="1534" y="376"/>
                      </a:lnTo>
                      <a:close/>
                    </a:path>
                  </a:pathLst>
                </a:custGeom>
                <a:grpFill/>
                <a:ln>
                  <a:noFill/>
                </a:ln>
              </p:spPr>
              <p:txBody>
                <a:bodyPr anchor="ctr"/>
                <a:lstStyle/>
                <a:p>
                  <a:pPr algn="ctr"/>
                </a:p>
              </p:txBody>
            </p:sp>
            <p:sp>
              <p:nvSpPr>
                <p:cNvPr id="33" name="Rectangle 34"/>
                <p:cNvSpPr/>
                <p:nvPr/>
              </p:nvSpPr>
              <p:spPr>
                <a:xfrm>
                  <a:off x="8188273" y="3467813"/>
                  <a:ext cx="314808" cy="1103474"/>
                </a:xfrm>
                <a:prstGeom prst="rect">
                  <a:avLst/>
                </a:prstGeom>
                <a:grpFill/>
                <a:ln>
                  <a:noFill/>
                </a:ln>
              </p:spPr>
              <p:txBody>
                <a:bodyPr anchor="ctr"/>
                <a:lstStyle/>
                <a:p>
                  <a:pPr algn="ctr"/>
                </a:p>
              </p:txBody>
            </p:sp>
          </p:grpSp>
          <p:grpSp>
            <p:nvGrpSpPr>
              <p:cNvPr id="8" name="Group 35"/>
              <p:cNvGrpSpPr/>
              <p:nvPr/>
            </p:nvGrpSpPr>
            <p:grpSpPr>
              <a:xfrm>
                <a:off x="9841489" y="1789169"/>
                <a:ext cx="495175" cy="2071874"/>
                <a:chOff x="10308554" y="2180060"/>
                <a:chExt cx="571500" cy="2391224"/>
              </a:xfrm>
              <a:solidFill>
                <a:schemeClr val="accent4"/>
              </a:solidFill>
            </p:grpSpPr>
            <p:sp>
              <p:nvSpPr>
                <p:cNvPr id="30" name="Rectangle 36"/>
                <p:cNvSpPr/>
                <p:nvPr/>
              </p:nvSpPr>
              <p:spPr>
                <a:xfrm>
                  <a:off x="10436900" y="2534392"/>
                  <a:ext cx="314808" cy="2036892"/>
                </a:xfrm>
                <a:prstGeom prst="rect">
                  <a:avLst/>
                </a:prstGeom>
                <a:grpFill/>
                <a:ln>
                  <a:noFill/>
                </a:ln>
              </p:spPr>
              <p:txBody>
                <a:bodyPr anchor="ctr"/>
                <a:lstStyle/>
                <a:p>
                  <a:pPr algn="ctr"/>
                </a:p>
              </p:txBody>
            </p:sp>
            <p:sp>
              <p:nvSpPr>
                <p:cNvPr id="31" name="Isosceles Triangle 37"/>
                <p:cNvSpPr/>
                <p:nvPr/>
              </p:nvSpPr>
              <p:spPr>
                <a:xfrm>
                  <a:off x="10308554" y="2180060"/>
                  <a:ext cx="571500" cy="44883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sp>
            <p:nvSpPr>
              <p:cNvPr id="9" name="Freeform: Shape 41"/>
              <p:cNvSpPr/>
              <p:nvPr/>
            </p:nvSpPr>
            <p:spPr bwMode="auto">
              <a:xfrm>
                <a:off x="2919394" y="2550396"/>
                <a:ext cx="670945" cy="670945"/>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accent1"/>
              </a:solidFill>
              <a:ln>
                <a:noFill/>
              </a:ln>
              <a:effectLst/>
            </p:spPr>
            <p:txBody>
              <a:bodyPr anchor="ctr"/>
              <a:lstStyle/>
              <a:p>
                <a:pPr algn="ctr"/>
              </a:p>
            </p:txBody>
          </p:sp>
          <p:sp>
            <p:nvSpPr>
              <p:cNvPr id="10" name="Oval 42"/>
              <p:cNvSpPr/>
              <p:nvPr/>
            </p:nvSpPr>
            <p:spPr>
              <a:xfrm>
                <a:off x="2835640" y="2466642"/>
                <a:ext cx="838452" cy="838452"/>
              </a:xfrm>
              <a:prstGeom prst="ellipse">
                <a:avLst/>
              </a:prstGeom>
              <a:noFill/>
              <a:ln w="285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1" name="Oval 44"/>
              <p:cNvSpPr/>
              <p:nvPr/>
            </p:nvSpPr>
            <p:spPr>
              <a:xfrm>
                <a:off x="4756725" y="2466642"/>
                <a:ext cx="838452" cy="838452"/>
              </a:xfrm>
              <a:prstGeom prst="ellipse">
                <a:avLst/>
              </a:prstGeom>
              <a:noFill/>
              <a:ln w="2857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2" name="Oval 46"/>
              <p:cNvSpPr/>
              <p:nvPr/>
            </p:nvSpPr>
            <p:spPr>
              <a:xfrm>
                <a:off x="6705956" y="2466642"/>
                <a:ext cx="838452" cy="838452"/>
              </a:xfrm>
              <a:prstGeom prst="ellipse">
                <a:avLst/>
              </a:prstGeom>
              <a:noFill/>
              <a:ln w="28575">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3" name="Oval 48"/>
              <p:cNvSpPr/>
              <p:nvPr/>
            </p:nvSpPr>
            <p:spPr>
              <a:xfrm>
                <a:off x="8611957" y="2466642"/>
                <a:ext cx="838452" cy="838452"/>
              </a:xfrm>
              <a:prstGeom prst="ellipse">
                <a:avLst/>
              </a:prstGeom>
              <a:noFill/>
              <a:ln w="28575">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4" name="Freeform: Shape 49"/>
              <p:cNvSpPr/>
              <p:nvPr/>
            </p:nvSpPr>
            <p:spPr bwMode="auto">
              <a:xfrm>
                <a:off x="4849432" y="2559349"/>
                <a:ext cx="653039" cy="653039"/>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chemeClr val="accent2"/>
              </a:solidFill>
              <a:ln>
                <a:noFill/>
              </a:ln>
              <a:effectLst/>
            </p:spPr>
            <p:txBody>
              <a:bodyPr anchor="ctr"/>
              <a:lstStyle/>
              <a:p>
                <a:pPr algn="ctr"/>
              </a:p>
            </p:txBody>
          </p:sp>
          <p:sp>
            <p:nvSpPr>
              <p:cNvPr id="15" name="Freeform: Shape 50"/>
              <p:cNvSpPr/>
              <p:nvPr/>
            </p:nvSpPr>
            <p:spPr bwMode="auto">
              <a:xfrm>
                <a:off x="6787428" y="2548114"/>
                <a:ext cx="675508" cy="675508"/>
              </a:xfrm>
              <a:custGeom>
                <a:avLst/>
                <a:gdLst>
                  <a:gd name="T0" fmla="*/ 119 w 236"/>
                  <a:gd name="T1" fmla="*/ 123 h 236"/>
                  <a:gd name="T2" fmla="*/ 111 w 236"/>
                  <a:gd name="T3" fmla="*/ 131 h 236"/>
                  <a:gd name="T4" fmla="*/ 115 w 236"/>
                  <a:gd name="T5" fmla="*/ 138 h 236"/>
                  <a:gd name="T6" fmla="*/ 115 w 236"/>
                  <a:gd name="T7" fmla="*/ 150 h 236"/>
                  <a:gd name="T8" fmla="*/ 118 w 236"/>
                  <a:gd name="T9" fmla="*/ 154 h 236"/>
                  <a:gd name="T10" fmla="*/ 119 w 236"/>
                  <a:gd name="T11" fmla="*/ 154 h 236"/>
                  <a:gd name="T12" fmla="*/ 122 w 236"/>
                  <a:gd name="T13" fmla="*/ 150 h 236"/>
                  <a:gd name="T14" fmla="*/ 122 w 236"/>
                  <a:gd name="T15" fmla="*/ 138 h 236"/>
                  <a:gd name="T16" fmla="*/ 126 w 236"/>
                  <a:gd name="T17" fmla="*/ 131 h 236"/>
                  <a:gd name="T18" fmla="*/ 119 w 236"/>
                  <a:gd name="T19" fmla="*/ 123 h 236"/>
                  <a:gd name="T20" fmla="*/ 119 w 236"/>
                  <a:gd name="T21" fmla="*/ 66 h 236"/>
                  <a:gd name="T22" fmla="*/ 100 w 236"/>
                  <a:gd name="T23" fmla="*/ 84 h 236"/>
                  <a:gd name="T24" fmla="*/ 100 w 236"/>
                  <a:gd name="T25" fmla="*/ 102 h 236"/>
                  <a:gd name="T26" fmla="*/ 137 w 236"/>
                  <a:gd name="T27" fmla="*/ 102 h 236"/>
                  <a:gd name="T28" fmla="*/ 137 w 236"/>
                  <a:gd name="T29" fmla="*/ 84 h 236"/>
                  <a:gd name="T30" fmla="*/ 119 w 236"/>
                  <a:gd name="T31" fmla="*/ 66 h 236"/>
                  <a:gd name="T32" fmla="*/ 118 w 236"/>
                  <a:gd name="T33" fmla="*/ 0 h 236"/>
                  <a:gd name="T34" fmla="*/ 0 w 236"/>
                  <a:gd name="T35" fmla="*/ 118 h 236"/>
                  <a:gd name="T36" fmla="*/ 118 w 236"/>
                  <a:gd name="T37" fmla="*/ 236 h 236"/>
                  <a:gd name="T38" fmla="*/ 236 w 236"/>
                  <a:gd name="T39" fmla="*/ 118 h 236"/>
                  <a:gd name="T40" fmla="*/ 118 w 236"/>
                  <a:gd name="T41" fmla="*/ 0 h 236"/>
                  <a:gd name="T42" fmla="*/ 164 w 236"/>
                  <a:gd name="T43" fmla="*/ 161 h 236"/>
                  <a:gd name="T44" fmla="*/ 149 w 236"/>
                  <a:gd name="T45" fmla="*/ 176 h 236"/>
                  <a:gd name="T46" fmla="*/ 88 w 236"/>
                  <a:gd name="T47" fmla="*/ 176 h 236"/>
                  <a:gd name="T48" fmla="*/ 73 w 236"/>
                  <a:gd name="T49" fmla="*/ 161 h 236"/>
                  <a:gd name="T50" fmla="*/ 73 w 236"/>
                  <a:gd name="T51" fmla="*/ 105 h 236"/>
                  <a:gd name="T52" fmla="*/ 76 w 236"/>
                  <a:gd name="T53" fmla="*/ 102 h 236"/>
                  <a:gd name="T54" fmla="*/ 86 w 236"/>
                  <a:gd name="T55" fmla="*/ 102 h 236"/>
                  <a:gd name="T56" fmla="*/ 86 w 236"/>
                  <a:gd name="T57" fmla="*/ 84 h 236"/>
                  <a:gd name="T58" fmla="*/ 118 w 236"/>
                  <a:gd name="T59" fmla="*/ 51 h 236"/>
                  <a:gd name="T60" fmla="*/ 119 w 236"/>
                  <a:gd name="T61" fmla="*/ 51 h 236"/>
                  <a:gd name="T62" fmla="*/ 152 w 236"/>
                  <a:gd name="T63" fmla="*/ 84 h 236"/>
                  <a:gd name="T64" fmla="*/ 152 w 236"/>
                  <a:gd name="T65" fmla="*/ 102 h 236"/>
                  <a:gd name="T66" fmla="*/ 161 w 236"/>
                  <a:gd name="T67" fmla="*/ 102 h 236"/>
                  <a:gd name="T68" fmla="*/ 164 w 236"/>
                  <a:gd name="T69" fmla="*/ 105 h 236"/>
                  <a:gd name="T70" fmla="*/ 164 w 236"/>
                  <a:gd name="T71" fmla="*/ 161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6" h="236">
                    <a:moveTo>
                      <a:pt x="119" y="123"/>
                    </a:moveTo>
                    <a:cubicBezTo>
                      <a:pt x="114" y="123"/>
                      <a:pt x="111" y="127"/>
                      <a:pt x="111" y="131"/>
                    </a:cubicBezTo>
                    <a:cubicBezTo>
                      <a:pt x="111" y="134"/>
                      <a:pt x="112" y="136"/>
                      <a:pt x="115" y="138"/>
                    </a:cubicBezTo>
                    <a:cubicBezTo>
                      <a:pt x="115" y="150"/>
                      <a:pt x="115" y="150"/>
                      <a:pt x="115" y="150"/>
                    </a:cubicBezTo>
                    <a:cubicBezTo>
                      <a:pt x="115" y="152"/>
                      <a:pt x="116" y="154"/>
                      <a:pt x="118" y="154"/>
                    </a:cubicBezTo>
                    <a:cubicBezTo>
                      <a:pt x="119" y="154"/>
                      <a:pt x="119" y="154"/>
                      <a:pt x="119" y="154"/>
                    </a:cubicBezTo>
                    <a:cubicBezTo>
                      <a:pt x="121" y="154"/>
                      <a:pt x="122" y="152"/>
                      <a:pt x="122" y="150"/>
                    </a:cubicBezTo>
                    <a:cubicBezTo>
                      <a:pt x="122" y="138"/>
                      <a:pt x="122" y="138"/>
                      <a:pt x="122" y="138"/>
                    </a:cubicBezTo>
                    <a:cubicBezTo>
                      <a:pt x="125" y="136"/>
                      <a:pt x="126" y="134"/>
                      <a:pt x="126" y="131"/>
                    </a:cubicBezTo>
                    <a:cubicBezTo>
                      <a:pt x="126" y="126"/>
                      <a:pt x="123" y="123"/>
                      <a:pt x="119" y="123"/>
                    </a:cubicBezTo>
                    <a:close/>
                    <a:moveTo>
                      <a:pt x="119" y="66"/>
                    </a:moveTo>
                    <a:cubicBezTo>
                      <a:pt x="108" y="66"/>
                      <a:pt x="100" y="74"/>
                      <a:pt x="100" y="84"/>
                    </a:cubicBezTo>
                    <a:cubicBezTo>
                      <a:pt x="100" y="102"/>
                      <a:pt x="100" y="102"/>
                      <a:pt x="100" y="102"/>
                    </a:cubicBezTo>
                    <a:cubicBezTo>
                      <a:pt x="137" y="102"/>
                      <a:pt x="137" y="102"/>
                      <a:pt x="137" y="102"/>
                    </a:cubicBezTo>
                    <a:cubicBezTo>
                      <a:pt x="137" y="84"/>
                      <a:pt x="137" y="84"/>
                      <a:pt x="137" y="84"/>
                    </a:cubicBezTo>
                    <a:cubicBezTo>
                      <a:pt x="137" y="74"/>
                      <a:pt x="129" y="66"/>
                      <a:pt x="119" y="66"/>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64" y="161"/>
                    </a:moveTo>
                    <a:cubicBezTo>
                      <a:pt x="164" y="169"/>
                      <a:pt x="157" y="176"/>
                      <a:pt x="149" y="176"/>
                    </a:cubicBezTo>
                    <a:cubicBezTo>
                      <a:pt x="88" y="176"/>
                      <a:pt x="88" y="176"/>
                      <a:pt x="88" y="176"/>
                    </a:cubicBezTo>
                    <a:cubicBezTo>
                      <a:pt x="80" y="176"/>
                      <a:pt x="73" y="169"/>
                      <a:pt x="73" y="161"/>
                    </a:cubicBezTo>
                    <a:cubicBezTo>
                      <a:pt x="73" y="105"/>
                      <a:pt x="73" y="105"/>
                      <a:pt x="73" y="105"/>
                    </a:cubicBezTo>
                    <a:cubicBezTo>
                      <a:pt x="73" y="103"/>
                      <a:pt x="74" y="102"/>
                      <a:pt x="76" y="102"/>
                    </a:cubicBezTo>
                    <a:cubicBezTo>
                      <a:pt x="86" y="102"/>
                      <a:pt x="86" y="102"/>
                      <a:pt x="86" y="102"/>
                    </a:cubicBezTo>
                    <a:cubicBezTo>
                      <a:pt x="86" y="84"/>
                      <a:pt x="86" y="84"/>
                      <a:pt x="86" y="84"/>
                    </a:cubicBezTo>
                    <a:cubicBezTo>
                      <a:pt x="86" y="66"/>
                      <a:pt x="100" y="52"/>
                      <a:pt x="118" y="51"/>
                    </a:cubicBezTo>
                    <a:cubicBezTo>
                      <a:pt x="119" y="51"/>
                      <a:pt x="119" y="51"/>
                      <a:pt x="119" y="51"/>
                    </a:cubicBezTo>
                    <a:cubicBezTo>
                      <a:pt x="137" y="52"/>
                      <a:pt x="152" y="66"/>
                      <a:pt x="152" y="84"/>
                    </a:cubicBezTo>
                    <a:cubicBezTo>
                      <a:pt x="152" y="102"/>
                      <a:pt x="152" y="102"/>
                      <a:pt x="152" y="102"/>
                    </a:cubicBezTo>
                    <a:cubicBezTo>
                      <a:pt x="161" y="102"/>
                      <a:pt x="161" y="102"/>
                      <a:pt x="161" y="102"/>
                    </a:cubicBezTo>
                    <a:cubicBezTo>
                      <a:pt x="163" y="102"/>
                      <a:pt x="164" y="103"/>
                      <a:pt x="164" y="105"/>
                    </a:cubicBezTo>
                    <a:lnTo>
                      <a:pt x="164" y="161"/>
                    </a:lnTo>
                    <a:close/>
                  </a:path>
                </a:pathLst>
              </a:custGeom>
              <a:solidFill>
                <a:schemeClr val="accent3"/>
              </a:solidFill>
              <a:ln>
                <a:noFill/>
              </a:ln>
              <a:effectLst/>
            </p:spPr>
            <p:txBody>
              <a:bodyPr anchor="ctr"/>
              <a:lstStyle/>
              <a:p>
                <a:pPr algn="ctr"/>
              </a:p>
            </p:txBody>
          </p:sp>
          <p:sp>
            <p:nvSpPr>
              <p:cNvPr id="16" name="Freeform: Shape 51"/>
              <p:cNvSpPr/>
              <p:nvPr/>
            </p:nvSpPr>
            <p:spPr bwMode="auto">
              <a:xfrm>
                <a:off x="8704664" y="2559349"/>
                <a:ext cx="653039" cy="653039"/>
              </a:xfrm>
              <a:custGeom>
                <a:avLst/>
                <a:gdLst>
                  <a:gd name="T0" fmla="*/ 0 w 236"/>
                  <a:gd name="T1" fmla="*/ 118 h 236"/>
                  <a:gd name="T2" fmla="*/ 236 w 236"/>
                  <a:gd name="T3" fmla="*/ 118 h 236"/>
                  <a:gd name="T4" fmla="*/ 150 w 236"/>
                  <a:gd name="T5" fmla="*/ 168 h 236"/>
                  <a:gd name="T6" fmla="*/ 128 w 236"/>
                  <a:gd name="T7" fmla="*/ 196 h 236"/>
                  <a:gd name="T8" fmla="*/ 125 w 236"/>
                  <a:gd name="T9" fmla="*/ 199 h 236"/>
                  <a:gd name="T10" fmla="*/ 111 w 236"/>
                  <a:gd name="T11" fmla="*/ 198 h 236"/>
                  <a:gd name="T12" fmla="*/ 110 w 236"/>
                  <a:gd name="T13" fmla="*/ 180 h 236"/>
                  <a:gd name="T14" fmla="*/ 90 w 236"/>
                  <a:gd name="T15" fmla="*/ 173 h 236"/>
                  <a:gd name="T16" fmla="*/ 79 w 236"/>
                  <a:gd name="T17" fmla="*/ 166 h 236"/>
                  <a:gd name="T18" fmla="*/ 78 w 236"/>
                  <a:gd name="T19" fmla="*/ 160 h 236"/>
                  <a:gd name="T20" fmla="*/ 89 w 236"/>
                  <a:gd name="T21" fmla="*/ 147 h 236"/>
                  <a:gd name="T22" fmla="*/ 91 w 236"/>
                  <a:gd name="T23" fmla="*/ 148 h 236"/>
                  <a:gd name="T24" fmla="*/ 119 w 236"/>
                  <a:gd name="T25" fmla="*/ 160 h 236"/>
                  <a:gd name="T26" fmla="*/ 137 w 236"/>
                  <a:gd name="T27" fmla="*/ 145 h 236"/>
                  <a:gd name="T28" fmla="*/ 133 w 236"/>
                  <a:gd name="T29" fmla="*/ 137 h 236"/>
                  <a:gd name="T30" fmla="*/ 122 w 236"/>
                  <a:gd name="T31" fmla="*/ 130 h 236"/>
                  <a:gd name="T32" fmla="*/ 109 w 236"/>
                  <a:gd name="T33" fmla="*/ 125 h 236"/>
                  <a:gd name="T34" fmla="*/ 98 w 236"/>
                  <a:gd name="T35" fmla="*/ 120 h 236"/>
                  <a:gd name="T36" fmla="*/ 89 w 236"/>
                  <a:gd name="T37" fmla="*/ 113 h 236"/>
                  <a:gd name="T38" fmla="*/ 82 w 236"/>
                  <a:gd name="T39" fmla="*/ 103 h 236"/>
                  <a:gd name="T40" fmla="*/ 79 w 236"/>
                  <a:gd name="T41" fmla="*/ 90 h 236"/>
                  <a:gd name="T42" fmla="*/ 110 w 236"/>
                  <a:gd name="T43" fmla="*/ 57 h 236"/>
                  <a:gd name="T44" fmla="*/ 111 w 236"/>
                  <a:gd name="T45" fmla="*/ 38 h 236"/>
                  <a:gd name="T46" fmla="*/ 125 w 236"/>
                  <a:gd name="T47" fmla="*/ 37 h 236"/>
                  <a:gd name="T48" fmla="*/ 128 w 236"/>
                  <a:gd name="T49" fmla="*/ 40 h 236"/>
                  <a:gd name="T50" fmla="*/ 137 w 236"/>
                  <a:gd name="T51" fmla="*/ 58 h 236"/>
                  <a:gd name="T52" fmla="*/ 151 w 236"/>
                  <a:gd name="T53" fmla="*/ 65 h 236"/>
                  <a:gd name="T54" fmla="*/ 155 w 236"/>
                  <a:gd name="T55" fmla="*/ 69 h 236"/>
                  <a:gd name="T56" fmla="*/ 149 w 236"/>
                  <a:gd name="T57" fmla="*/ 85 h 236"/>
                  <a:gd name="T58" fmla="*/ 144 w 236"/>
                  <a:gd name="T59" fmla="*/ 86 h 236"/>
                  <a:gd name="T60" fmla="*/ 140 w 236"/>
                  <a:gd name="T61" fmla="*/ 82 h 236"/>
                  <a:gd name="T62" fmla="*/ 128 w 236"/>
                  <a:gd name="T63" fmla="*/ 77 h 236"/>
                  <a:gd name="T64" fmla="*/ 107 w 236"/>
                  <a:gd name="T65" fmla="*/ 80 h 236"/>
                  <a:gd name="T66" fmla="*/ 102 w 236"/>
                  <a:gd name="T67" fmla="*/ 94 h 236"/>
                  <a:gd name="T68" fmla="*/ 108 w 236"/>
                  <a:gd name="T69" fmla="*/ 101 h 236"/>
                  <a:gd name="T70" fmla="*/ 118 w 236"/>
                  <a:gd name="T71" fmla="*/ 106 h 236"/>
                  <a:gd name="T72" fmla="*/ 132 w 236"/>
                  <a:gd name="T73" fmla="*/ 112 h 236"/>
                  <a:gd name="T74" fmla="*/ 145 w 236"/>
                  <a:gd name="T75" fmla="*/ 119 h 236"/>
                  <a:gd name="T76" fmla="*/ 155 w 236"/>
                  <a:gd name="T77" fmla="*/ 129 h 236"/>
                  <a:gd name="T78" fmla="*/ 159 w 236"/>
                  <a:gd name="T79" fmla="*/ 14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moveTo>
                      <a:pt x="150" y="168"/>
                    </a:moveTo>
                    <a:cubicBezTo>
                      <a:pt x="145" y="175"/>
                      <a:pt x="137" y="179"/>
                      <a:pt x="128" y="180"/>
                    </a:cubicBezTo>
                    <a:cubicBezTo>
                      <a:pt x="128" y="196"/>
                      <a:pt x="128" y="196"/>
                      <a:pt x="128" y="196"/>
                    </a:cubicBezTo>
                    <a:cubicBezTo>
                      <a:pt x="128" y="197"/>
                      <a:pt x="127" y="198"/>
                      <a:pt x="127" y="198"/>
                    </a:cubicBezTo>
                    <a:cubicBezTo>
                      <a:pt x="126" y="199"/>
                      <a:pt x="126" y="199"/>
                      <a:pt x="125" y="199"/>
                    </a:cubicBezTo>
                    <a:cubicBezTo>
                      <a:pt x="113" y="199"/>
                      <a:pt x="113" y="199"/>
                      <a:pt x="113" y="199"/>
                    </a:cubicBezTo>
                    <a:cubicBezTo>
                      <a:pt x="112" y="199"/>
                      <a:pt x="111" y="199"/>
                      <a:pt x="111" y="198"/>
                    </a:cubicBezTo>
                    <a:cubicBezTo>
                      <a:pt x="110" y="197"/>
                      <a:pt x="110" y="197"/>
                      <a:pt x="110" y="196"/>
                    </a:cubicBezTo>
                    <a:cubicBezTo>
                      <a:pt x="110" y="180"/>
                      <a:pt x="110" y="180"/>
                      <a:pt x="110" y="180"/>
                    </a:cubicBezTo>
                    <a:cubicBezTo>
                      <a:pt x="106" y="180"/>
                      <a:pt x="102" y="179"/>
                      <a:pt x="99" y="177"/>
                    </a:cubicBezTo>
                    <a:cubicBezTo>
                      <a:pt x="95" y="176"/>
                      <a:pt x="92" y="175"/>
                      <a:pt x="90" y="173"/>
                    </a:cubicBezTo>
                    <a:cubicBezTo>
                      <a:pt x="88" y="172"/>
                      <a:pt x="85" y="171"/>
                      <a:pt x="83" y="169"/>
                    </a:cubicBezTo>
                    <a:cubicBezTo>
                      <a:pt x="81" y="168"/>
                      <a:pt x="80" y="166"/>
                      <a:pt x="79" y="166"/>
                    </a:cubicBezTo>
                    <a:cubicBezTo>
                      <a:pt x="79" y="165"/>
                      <a:pt x="78" y="164"/>
                      <a:pt x="78" y="164"/>
                    </a:cubicBezTo>
                    <a:cubicBezTo>
                      <a:pt x="77" y="163"/>
                      <a:pt x="77" y="162"/>
                      <a:pt x="78" y="160"/>
                    </a:cubicBezTo>
                    <a:cubicBezTo>
                      <a:pt x="87" y="148"/>
                      <a:pt x="87" y="148"/>
                      <a:pt x="87" y="148"/>
                    </a:cubicBezTo>
                    <a:cubicBezTo>
                      <a:pt x="87" y="148"/>
                      <a:pt x="88" y="147"/>
                      <a:pt x="89" y="147"/>
                    </a:cubicBezTo>
                    <a:cubicBezTo>
                      <a:pt x="90" y="147"/>
                      <a:pt x="90" y="147"/>
                      <a:pt x="91" y="148"/>
                    </a:cubicBezTo>
                    <a:cubicBezTo>
                      <a:pt x="91" y="148"/>
                      <a:pt x="91" y="148"/>
                      <a:pt x="91" y="148"/>
                    </a:cubicBezTo>
                    <a:cubicBezTo>
                      <a:pt x="98" y="154"/>
                      <a:pt x="105" y="158"/>
                      <a:pt x="112" y="159"/>
                    </a:cubicBezTo>
                    <a:cubicBezTo>
                      <a:pt x="115" y="160"/>
                      <a:pt x="117" y="160"/>
                      <a:pt x="119" y="160"/>
                    </a:cubicBezTo>
                    <a:cubicBezTo>
                      <a:pt x="124" y="160"/>
                      <a:pt x="128" y="159"/>
                      <a:pt x="131" y="156"/>
                    </a:cubicBezTo>
                    <a:cubicBezTo>
                      <a:pt x="135" y="154"/>
                      <a:pt x="137" y="150"/>
                      <a:pt x="137" y="145"/>
                    </a:cubicBezTo>
                    <a:cubicBezTo>
                      <a:pt x="137" y="144"/>
                      <a:pt x="136" y="142"/>
                      <a:pt x="136" y="140"/>
                    </a:cubicBezTo>
                    <a:cubicBezTo>
                      <a:pt x="135" y="139"/>
                      <a:pt x="134" y="138"/>
                      <a:pt x="133" y="137"/>
                    </a:cubicBezTo>
                    <a:cubicBezTo>
                      <a:pt x="132" y="136"/>
                      <a:pt x="130" y="135"/>
                      <a:pt x="127" y="133"/>
                    </a:cubicBezTo>
                    <a:cubicBezTo>
                      <a:pt x="125" y="132"/>
                      <a:pt x="123" y="131"/>
                      <a:pt x="122" y="130"/>
                    </a:cubicBezTo>
                    <a:cubicBezTo>
                      <a:pt x="120" y="130"/>
                      <a:pt x="118" y="129"/>
                      <a:pt x="115" y="128"/>
                    </a:cubicBezTo>
                    <a:cubicBezTo>
                      <a:pt x="112" y="127"/>
                      <a:pt x="110" y="126"/>
                      <a:pt x="109" y="125"/>
                    </a:cubicBezTo>
                    <a:cubicBezTo>
                      <a:pt x="108" y="125"/>
                      <a:pt x="106" y="124"/>
                      <a:pt x="104" y="123"/>
                    </a:cubicBezTo>
                    <a:cubicBezTo>
                      <a:pt x="101" y="122"/>
                      <a:pt x="100" y="121"/>
                      <a:pt x="98" y="120"/>
                    </a:cubicBezTo>
                    <a:cubicBezTo>
                      <a:pt x="97" y="119"/>
                      <a:pt x="95" y="118"/>
                      <a:pt x="93" y="117"/>
                    </a:cubicBezTo>
                    <a:cubicBezTo>
                      <a:pt x="91" y="116"/>
                      <a:pt x="90" y="114"/>
                      <a:pt x="89" y="113"/>
                    </a:cubicBezTo>
                    <a:cubicBezTo>
                      <a:pt x="87" y="112"/>
                      <a:pt x="86" y="110"/>
                      <a:pt x="85" y="109"/>
                    </a:cubicBezTo>
                    <a:cubicBezTo>
                      <a:pt x="83" y="107"/>
                      <a:pt x="82" y="105"/>
                      <a:pt x="82" y="103"/>
                    </a:cubicBezTo>
                    <a:cubicBezTo>
                      <a:pt x="81" y="102"/>
                      <a:pt x="80" y="100"/>
                      <a:pt x="80" y="97"/>
                    </a:cubicBezTo>
                    <a:cubicBezTo>
                      <a:pt x="79" y="95"/>
                      <a:pt x="79" y="93"/>
                      <a:pt x="79" y="90"/>
                    </a:cubicBezTo>
                    <a:cubicBezTo>
                      <a:pt x="79" y="82"/>
                      <a:pt x="82" y="75"/>
                      <a:pt x="88" y="69"/>
                    </a:cubicBezTo>
                    <a:cubicBezTo>
                      <a:pt x="93" y="62"/>
                      <a:pt x="101" y="58"/>
                      <a:pt x="110" y="57"/>
                    </a:cubicBezTo>
                    <a:cubicBezTo>
                      <a:pt x="110" y="40"/>
                      <a:pt x="110" y="40"/>
                      <a:pt x="110" y="40"/>
                    </a:cubicBezTo>
                    <a:cubicBezTo>
                      <a:pt x="110" y="40"/>
                      <a:pt x="110" y="39"/>
                      <a:pt x="111" y="38"/>
                    </a:cubicBezTo>
                    <a:cubicBezTo>
                      <a:pt x="111" y="38"/>
                      <a:pt x="112" y="37"/>
                      <a:pt x="113" y="37"/>
                    </a:cubicBezTo>
                    <a:cubicBezTo>
                      <a:pt x="125" y="37"/>
                      <a:pt x="125" y="37"/>
                      <a:pt x="125" y="37"/>
                    </a:cubicBezTo>
                    <a:cubicBezTo>
                      <a:pt x="126" y="37"/>
                      <a:pt x="126" y="38"/>
                      <a:pt x="127" y="38"/>
                    </a:cubicBezTo>
                    <a:cubicBezTo>
                      <a:pt x="127" y="39"/>
                      <a:pt x="128" y="39"/>
                      <a:pt x="128" y="40"/>
                    </a:cubicBezTo>
                    <a:cubicBezTo>
                      <a:pt x="128" y="56"/>
                      <a:pt x="128" y="56"/>
                      <a:pt x="128" y="56"/>
                    </a:cubicBezTo>
                    <a:cubicBezTo>
                      <a:pt x="131" y="57"/>
                      <a:pt x="134" y="57"/>
                      <a:pt x="137" y="58"/>
                    </a:cubicBezTo>
                    <a:cubicBezTo>
                      <a:pt x="140" y="59"/>
                      <a:pt x="143" y="60"/>
                      <a:pt x="145" y="61"/>
                    </a:cubicBezTo>
                    <a:cubicBezTo>
                      <a:pt x="147" y="62"/>
                      <a:pt x="149" y="63"/>
                      <a:pt x="151" y="65"/>
                    </a:cubicBezTo>
                    <a:cubicBezTo>
                      <a:pt x="152" y="66"/>
                      <a:pt x="153" y="67"/>
                      <a:pt x="154" y="67"/>
                    </a:cubicBezTo>
                    <a:cubicBezTo>
                      <a:pt x="155" y="68"/>
                      <a:pt x="155" y="68"/>
                      <a:pt x="155" y="69"/>
                    </a:cubicBezTo>
                    <a:cubicBezTo>
                      <a:pt x="156" y="70"/>
                      <a:pt x="156" y="71"/>
                      <a:pt x="156" y="72"/>
                    </a:cubicBezTo>
                    <a:cubicBezTo>
                      <a:pt x="149" y="85"/>
                      <a:pt x="149" y="85"/>
                      <a:pt x="149" y="85"/>
                    </a:cubicBezTo>
                    <a:cubicBezTo>
                      <a:pt x="148" y="86"/>
                      <a:pt x="148" y="86"/>
                      <a:pt x="147" y="87"/>
                    </a:cubicBezTo>
                    <a:cubicBezTo>
                      <a:pt x="146" y="87"/>
                      <a:pt x="145" y="86"/>
                      <a:pt x="144" y="86"/>
                    </a:cubicBezTo>
                    <a:cubicBezTo>
                      <a:pt x="144" y="86"/>
                      <a:pt x="144" y="85"/>
                      <a:pt x="143" y="85"/>
                    </a:cubicBezTo>
                    <a:cubicBezTo>
                      <a:pt x="142" y="84"/>
                      <a:pt x="141" y="83"/>
                      <a:pt x="140" y="82"/>
                    </a:cubicBezTo>
                    <a:cubicBezTo>
                      <a:pt x="138" y="81"/>
                      <a:pt x="136" y="80"/>
                      <a:pt x="134" y="80"/>
                    </a:cubicBezTo>
                    <a:cubicBezTo>
                      <a:pt x="133" y="79"/>
                      <a:pt x="130" y="78"/>
                      <a:pt x="128" y="77"/>
                    </a:cubicBezTo>
                    <a:cubicBezTo>
                      <a:pt x="125" y="77"/>
                      <a:pt x="123" y="76"/>
                      <a:pt x="120" y="76"/>
                    </a:cubicBezTo>
                    <a:cubicBezTo>
                      <a:pt x="115" y="76"/>
                      <a:pt x="110" y="77"/>
                      <a:pt x="107" y="80"/>
                    </a:cubicBezTo>
                    <a:cubicBezTo>
                      <a:pt x="103" y="83"/>
                      <a:pt x="101" y="86"/>
                      <a:pt x="101" y="90"/>
                    </a:cubicBezTo>
                    <a:cubicBezTo>
                      <a:pt x="101" y="92"/>
                      <a:pt x="102" y="93"/>
                      <a:pt x="102" y="94"/>
                    </a:cubicBezTo>
                    <a:cubicBezTo>
                      <a:pt x="103" y="96"/>
                      <a:pt x="103" y="97"/>
                      <a:pt x="105" y="98"/>
                    </a:cubicBezTo>
                    <a:cubicBezTo>
                      <a:pt x="106" y="99"/>
                      <a:pt x="107" y="100"/>
                      <a:pt x="108" y="101"/>
                    </a:cubicBezTo>
                    <a:cubicBezTo>
                      <a:pt x="109" y="102"/>
                      <a:pt x="111" y="103"/>
                      <a:pt x="113" y="104"/>
                    </a:cubicBezTo>
                    <a:cubicBezTo>
                      <a:pt x="115" y="105"/>
                      <a:pt x="117" y="106"/>
                      <a:pt x="118" y="106"/>
                    </a:cubicBezTo>
                    <a:cubicBezTo>
                      <a:pt x="120" y="107"/>
                      <a:pt x="122" y="108"/>
                      <a:pt x="125" y="109"/>
                    </a:cubicBezTo>
                    <a:cubicBezTo>
                      <a:pt x="128" y="110"/>
                      <a:pt x="130" y="111"/>
                      <a:pt x="132" y="112"/>
                    </a:cubicBezTo>
                    <a:cubicBezTo>
                      <a:pt x="133" y="112"/>
                      <a:pt x="136" y="113"/>
                      <a:pt x="138" y="115"/>
                    </a:cubicBezTo>
                    <a:cubicBezTo>
                      <a:pt x="141" y="116"/>
                      <a:pt x="143" y="117"/>
                      <a:pt x="145" y="119"/>
                    </a:cubicBezTo>
                    <a:cubicBezTo>
                      <a:pt x="147" y="120"/>
                      <a:pt x="149" y="121"/>
                      <a:pt x="151" y="123"/>
                    </a:cubicBezTo>
                    <a:cubicBezTo>
                      <a:pt x="153" y="125"/>
                      <a:pt x="154" y="127"/>
                      <a:pt x="155" y="129"/>
                    </a:cubicBezTo>
                    <a:cubicBezTo>
                      <a:pt x="156" y="131"/>
                      <a:pt x="157" y="133"/>
                      <a:pt x="158" y="136"/>
                    </a:cubicBezTo>
                    <a:cubicBezTo>
                      <a:pt x="159" y="138"/>
                      <a:pt x="159" y="141"/>
                      <a:pt x="159" y="144"/>
                    </a:cubicBezTo>
                    <a:cubicBezTo>
                      <a:pt x="159" y="153"/>
                      <a:pt x="156" y="161"/>
                      <a:pt x="150" y="168"/>
                    </a:cubicBezTo>
                  </a:path>
                </a:pathLst>
              </a:custGeom>
              <a:solidFill>
                <a:schemeClr val="accent4"/>
              </a:solidFill>
              <a:ln>
                <a:noFill/>
              </a:ln>
              <a:effectLst/>
            </p:spPr>
            <p:txBody>
              <a:bodyPr anchor="ctr"/>
              <a:lstStyle/>
              <a:p>
                <a:pPr algn="ctr"/>
              </a:p>
            </p:txBody>
          </p:sp>
        </p:grpSp>
        <p:sp>
          <p:nvSpPr>
            <p:cNvPr id="46" name="矩形 45"/>
            <p:cNvSpPr/>
            <p:nvPr/>
          </p:nvSpPr>
          <p:spPr>
            <a:xfrm>
              <a:off x="2346748" y="3609556"/>
              <a:ext cx="1513950" cy="84561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a:t>
              </a:r>
              <a:endParaRPr lang="zh-CN" altLang="en-US" sz="1400" dirty="0">
                <a:solidFill>
                  <a:schemeClr val="tx1">
                    <a:lumMod val="50000"/>
                    <a:lumOff val="50000"/>
                  </a:schemeClr>
                </a:solidFill>
              </a:endParaRPr>
            </a:p>
          </p:txBody>
        </p:sp>
        <p:sp>
          <p:nvSpPr>
            <p:cNvPr id="48" name="矩形 47"/>
            <p:cNvSpPr/>
            <p:nvPr/>
          </p:nvSpPr>
          <p:spPr>
            <a:xfrm>
              <a:off x="4262381" y="3609556"/>
              <a:ext cx="1513950"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a:t>
              </a:r>
              <a:endParaRPr lang="zh-CN" altLang="en-US" sz="1400" dirty="0">
                <a:solidFill>
                  <a:schemeClr val="tx1">
                    <a:lumMod val="50000"/>
                    <a:lumOff val="50000"/>
                  </a:schemeClr>
                </a:solidFill>
              </a:endParaRPr>
            </a:p>
          </p:txBody>
        </p:sp>
        <p:sp>
          <p:nvSpPr>
            <p:cNvPr id="49" name="矩形 48"/>
            <p:cNvSpPr/>
            <p:nvPr/>
          </p:nvSpPr>
          <p:spPr>
            <a:xfrm>
              <a:off x="6257087" y="3609556"/>
              <a:ext cx="1513950" cy="84561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a:t>
              </a:r>
              <a:endParaRPr lang="zh-CN" altLang="en-US" sz="1400" dirty="0">
                <a:solidFill>
                  <a:schemeClr val="tx1">
                    <a:lumMod val="50000"/>
                    <a:lumOff val="50000"/>
                  </a:schemeClr>
                </a:solidFill>
              </a:endParaRPr>
            </a:p>
          </p:txBody>
        </p:sp>
        <p:sp>
          <p:nvSpPr>
            <p:cNvPr id="50" name="矩形 49"/>
            <p:cNvSpPr/>
            <p:nvPr/>
          </p:nvSpPr>
          <p:spPr>
            <a:xfrm>
              <a:off x="8172720" y="3609556"/>
              <a:ext cx="1513950"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a:t>
              </a:r>
              <a:endParaRPr lang="zh-CN" altLang="en-US" sz="1400" dirty="0">
                <a:solidFill>
                  <a:schemeClr val="tx1">
                    <a:lumMod val="50000"/>
                    <a:lumOff val="50000"/>
                  </a:schemeClr>
                </a:solidFill>
              </a:endParaRPr>
            </a:p>
          </p:txBody>
        </p:sp>
      </p:grpSp>
    </p:spTree>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1000"/>
                                        <p:tgtEl>
                                          <p:spTgt spid="51"/>
                                        </p:tgtEl>
                                      </p:cBhvr>
                                    </p:animEffect>
                                    <p:anim calcmode="lin" valueType="num">
                                      <p:cBhvr>
                                        <p:cTn id="8" dur="1000" fill="hold"/>
                                        <p:tgtEl>
                                          <p:spTgt spid="51"/>
                                        </p:tgtEl>
                                        <p:attrNameLst>
                                          <p:attrName>ppt_x</p:attrName>
                                        </p:attrNameLst>
                                      </p:cBhvr>
                                      <p:tavLst>
                                        <p:tav tm="0">
                                          <p:val>
                                            <p:strVal val="#ppt_x"/>
                                          </p:val>
                                        </p:tav>
                                        <p:tav tm="100000">
                                          <p:val>
                                            <p:strVal val="#ppt_x"/>
                                          </p:val>
                                        </p:tav>
                                      </p:tavLst>
                                    </p:anim>
                                    <p:anim calcmode="lin" valueType="num">
                                      <p:cBhvr>
                                        <p:cTn id="9"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4974189" y="1557323"/>
            <a:ext cx="2243621" cy="6514418"/>
            <a:chOff x="4728280" y="222304"/>
            <a:chExt cx="2722740" cy="7905564"/>
          </a:xfrm>
        </p:grpSpPr>
        <p:sp>
          <p:nvSpPr>
            <p:cNvPr id="11" name="任意多边形: 形状 10"/>
            <p:cNvSpPr/>
            <p:nvPr/>
          </p:nvSpPr>
          <p:spPr>
            <a:xfrm rot="19149304">
              <a:off x="5817494" y="2631554"/>
              <a:ext cx="1301665" cy="381900"/>
            </a:xfrm>
            <a:custGeom>
              <a:avLst/>
              <a:gdLst>
                <a:gd name="connsiteX0" fmla="*/ 0 w 1951718"/>
                <a:gd name="connsiteY0" fmla="*/ 537327 h 537327"/>
                <a:gd name="connsiteX1" fmla="*/ 914400 w 1951718"/>
                <a:gd name="connsiteY1" fmla="*/ 996 h 537327"/>
                <a:gd name="connsiteX2" fmla="*/ 1890346 w 1951718"/>
                <a:gd name="connsiteY2" fmla="*/ 343896 h 537327"/>
                <a:gd name="connsiteX0-1" fmla="*/ 0 w 1933483"/>
                <a:gd name="connsiteY0-2" fmla="*/ 537951 h 537951"/>
                <a:gd name="connsiteX1-3" fmla="*/ 914400 w 1933483"/>
                <a:gd name="connsiteY1-4" fmla="*/ 1620 h 537951"/>
                <a:gd name="connsiteX2-5" fmla="*/ 1871296 w 1933483"/>
                <a:gd name="connsiteY2-6" fmla="*/ 296895 h 537951"/>
                <a:gd name="connsiteX0-7" fmla="*/ 0 w 1871296"/>
                <a:gd name="connsiteY0-8" fmla="*/ 543669 h 543669"/>
                <a:gd name="connsiteX1-9" fmla="*/ 914400 w 1871296"/>
                <a:gd name="connsiteY1-10" fmla="*/ 7338 h 543669"/>
                <a:gd name="connsiteX2-11" fmla="*/ 1871296 w 1871296"/>
                <a:gd name="connsiteY2-12" fmla="*/ 302613 h 543669"/>
              </a:gdLst>
              <a:ahLst/>
              <a:cxnLst>
                <a:cxn ang="0">
                  <a:pos x="connsiteX0-1" y="connsiteY0-2"/>
                </a:cxn>
                <a:cxn ang="0">
                  <a:pos x="connsiteX1-3" y="connsiteY1-4"/>
                </a:cxn>
                <a:cxn ang="0">
                  <a:pos x="connsiteX2-5" y="connsiteY2-6"/>
                </a:cxn>
              </a:cxnLst>
              <a:rect l="l" t="t" r="r" b="b"/>
              <a:pathLst>
                <a:path w="1871296" h="543669">
                  <a:moveTo>
                    <a:pt x="0" y="543669"/>
                  </a:moveTo>
                  <a:cubicBezTo>
                    <a:pt x="299671" y="291623"/>
                    <a:pt x="602517" y="47514"/>
                    <a:pt x="914400" y="7338"/>
                  </a:cubicBezTo>
                  <a:cubicBezTo>
                    <a:pt x="1226283" y="-32838"/>
                    <a:pt x="1575288" y="95627"/>
                    <a:pt x="1871296" y="302613"/>
                  </a:cubicBezTo>
                </a:path>
              </a:pathLst>
            </a:custGeom>
            <a:noFill/>
            <a:ln w="1270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2" name="任意多边形: 形状 11"/>
            <p:cNvSpPr/>
            <p:nvPr/>
          </p:nvSpPr>
          <p:spPr>
            <a:xfrm rot="4824704" flipH="1">
              <a:off x="5234236" y="2273738"/>
              <a:ext cx="1942266" cy="381900"/>
            </a:xfrm>
            <a:custGeom>
              <a:avLst/>
              <a:gdLst>
                <a:gd name="connsiteX0" fmla="*/ 0 w 1951718"/>
                <a:gd name="connsiteY0" fmla="*/ 537327 h 537327"/>
                <a:gd name="connsiteX1" fmla="*/ 914400 w 1951718"/>
                <a:gd name="connsiteY1" fmla="*/ 996 h 537327"/>
                <a:gd name="connsiteX2" fmla="*/ 1890346 w 1951718"/>
                <a:gd name="connsiteY2" fmla="*/ 343896 h 537327"/>
                <a:gd name="connsiteX0-1" fmla="*/ 0 w 1933483"/>
                <a:gd name="connsiteY0-2" fmla="*/ 537951 h 537951"/>
                <a:gd name="connsiteX1-3" fmla="*/ 914400 w 1933483"/>
                <a:gd name="connsiteY1-4" fmla="*/ 1620 h 537951"/>
                <a:gd name="connsiteX2-5" fmla="*/ 1871296 w 1933483"/>
                <a:gd name="connsiteY2-6" fmla="*/ 296895 h 537951"/>
                <a:gd name="connsiteX0-7" fmla="*/ 0 w 1871296"/>
                <a:gd name="connsiteY0-8" fmla="*/ 543669 h 543669"/>
                <a:gd name="connsiteX1-9" fmla="*/ 914400 w 1871296"/>
                <a:gd name="connsiteY1-10" fmla="*/ 7338 h 543669"/>
                <a:gd name="connsiteX2-11" fmla="*/ 1871296 w 1871296"/>
                <a:gd name="connsiteY2-12" fmla="*/ 302613 h 543669"/>
              </a:gdLst>
              <a:ahLst/>
              <a:cxnLst>
                <a:cxn ang="0">
                  <a:pos x="connsiteX0-1" y="connsiteY0-2"/>
                </a:cxn>
                <a:cxn ang="0">
                  <a:pos x="connsiteX1-3" y="connsiteY1-4"/>
                </a:cxn>
                <a:cxn ang="0">
                  <a:pos x="connsiteX2-5" y="connsiteY2-6"/>
                </a:cxn>
              </a:cxnLst>
              <a:rect l="l" t="t" r="r" b="b"/>
              <a:pathLst>
                <a:path w="1871296" h="543669">
                  <a:moveTo>
                    <a:pt x="0" y="543669"/>
                  </a:moveTo>
                  <a:cubicBezTo>
                    <a:pt x="299671" y="291623"/>
                    <a:pt x="602517" y="47514"/>
                    <a:pt x="914400" y="7338"/>
                  </a:cubicBezTo>
                  <a:cubicBezTo>
                    <a:pt x="1226283" y="-32838"/>
                    <a:pt x="1575288" y="95627"/>
                    <a:pt x="1871296" y="302613"/>
                  </a:cubicBezTo>
                </a:path>
              </a:pathLst>
            </a:custGeom>
            <a:noFill/>
            <a:ln w="1270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3" name="任意多边形: 形状 12"/>
            <p:cNvSpPr/>
            <p:nvPr/>
          </p:nvSpPr>
          <p:spPr>
            <a:xfrm rot="4076383" flipH="1">
              <a:off x="4815862" y="2706733"/>
              <a:ext cx="1871962" cy="381900"/>
            </a:xfrm>
            <a:custGeom>
              <a:avLst/>
              <a:gdLst>
                <a:gd name="connsiteX0" fmla="*/ 0 w 1951718"/>
                <a:gd name="connsiteY0" fmla="*/ 537327 h 537327"/>
                <a:gd name="connsiteX1" fmla="*/ 914400 w 1951718"/>
                <a:gd name="connsiteY1" fmla="*/ 996 h 537327"/>
                <a:gd name="connsiteX2" fmla="*/ 1890346 w 1951718"/>
                <a:gd name="connsiteY2" fmla="*/ 343896 h 537327"/>
                <a:gd name="connsiteX0-1" fmla="*/ 0 w 1933483"/>
                <a:gd name="connsiteY0-2" fmla="*/ 537951 h 537951"/>
                <a:gd name="connsiteX1-3" fmla="*/ 914400 w 1933483"/>
                <a:gd name="connsiteY1-4" fmla="*/ 1620 h 537951"/>
                <a:gd name="connsiteX2-5" fmla="*/ 1871296 w 1933483"/>
                <a:gd name="connsiteY2-6" fmla="*/ 296895 h 537951"/>
                <a:gd name="connsiteX0-7" fmla="*/ 0 w 1871296"/>
                <a:gd name="connsiteY0-8" fmla="*/ 543669 h 543669"/>
                <a:gd name="connsiteX1-9" fmla="*/ 914400 w 1871296"/>
                <a:gd name="connsiteY1-10" fmla="*/ 7338 h 543669"/>
                <a:gd name="connsiteX2-11" fmla="*/ 1871296 w 1871296"/>
                <a:gd name="connsiteY2-12" fmla="*/ 302613 h 543669"/>
              </a:gdLst>
              <a:ahLst/>
              <a:cxnLst>
                <a:cxn ang="0">
                  <a:pos x="connsiteX0-1" y="connsiteY0-2"/>
                </a:cxn>
                <a:cxn ang="0">
                  <a:pos x="connsiteX1-3" y="connsiteY1-4"/>
                </a:cxn>
                <a:cxn ang="0">
                  <a:pos x="connsiteX2-5" y="connsiteY2-6"/>
                </a:cxn>
              </a:cxnLst>
              <a:rect l="l" t="t" r="r" b="b"/>
              <a:pathLst>
                <a:path w="1871296" h="543669">
                  <a:moveTo>
                    <a:pt x="0" y="543669"/>
                  </a:moveTo>
                  <a:cubicBezTo>
                    <a:pt x="299671" y="291623"/>
                    <a:pt x="602517" y="47514"/>
                    <a:pt x="914400" y="7338"/>
                  </a:cubicBezTo>
                  <a:cubicBezTo>
                    <a:pt x="1226283" y="-32838"/>
                    <a:pt x="1575288" y="95627"/>
                    <a:pt x="1871296" y="302613"/>
                  </a:cubicBezTo>
                </a:path>
              </a:pathLst>
            </a:custGeom>
            <a:noFill/>
            <a:ln w="1270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4" name="任意多边形: 形状 13"/>
            <p:cNvSpPr/>
            <p:nvPr/>
          </p:nvSpPr>
          <p:spPr>
            <a:xfrm rot="15698873">
              <a:off x="4262701" y="1763014"/>
              <a:ext cx="2442185" cy="543669"/>
            </a:xfrm>
            <a:custGeom>
              <a:avLst/>
              <a:gdLst>
                <a:gd name="connsiteX0" fmla="*/ 0 w 1951718"/>
                <a:gd name="connsiteY0" fmla="*/ 537327 h 537327"/>
                <a:gd name="connsiteX1" fmla="*/ 914400 w 1951718"/>
                <a:gd name="connsiteY1" fmla="*/ 996 h 537327"/>
                <a:gd name="connsiteX2" fmla="*/ 1890346 w 1951718"/>
                <a:gd name="connsiteY2" fmla="*/ 343896 h 537327"/>
                <a:gd name="connsiteX0-1" fmla="*/ 0 w 1933483"/>
                <a:gd name="connsiteY0-2" fmla="*/ 537951 h 537951"/>
                <a:gd name="connsiteX1-3" fmla="*/ 914400 w 1933483"/>
                <a:gd name="connsiteY1-4" fmla="*/ 1620 h 537951"/>
                <a:gd name="connsiteX2-5" fmla="*/ 1871296 w 1933483"/>
                <a:gd name="connsiteY2-6" fmla="*/ 296895 h 537951"/>
                <a:gd name="connsiteX0-7" fmla="*/ 0 w 1871296"/>
                <a:gd name="connsiteY0-8" fmla="*/ 543669 h 543669"/>
                <a:gd name="connsiteX1-9" fmla="*/ 914400 w 1871296"/>
                <a:gd name="connsiteY1-10" fmla="*/ 7338 h 543669"/>
                <a:gd name="connsiteX2-11" fmla="*/ 1871296 w 1871296"/>
                <a:gd name="connsiteY2-12" fmla="*/ 302613 h 543669"/>
              </a:gdLst>
              <a:ahLst/>
              <a:cxnLst>
                <a:cxn ang="0">
                  <a:pos x="connsiteX0-1" y="connsiteY0-2"/>
                </a:cxn>
                <a:cxn ang="0">
                  <a:pos x="connsiteX1-3" y="connsiteY1-4"/>
                </a:cxn>
                <a:cxn ang="0">
                  <a:pos x="connsiteX2-5" y="connsiteY2-6"/>
                </a:cxn>
              </a:cxnLst>
              <a:rect l="l" t="t" r="r" b="b"/>
              <a:pathLst>
                <a:path w="1871296" h="543669">
                  <a:moveTo>
                    <a:pt x="0" y="543669"/>
                  </a:moveTo>
                  <a:cubicBezTo>
                    <a:pt x="299671" y="291623"/>
                    <a:pt x="602517" y="47514"/>
                    <a:pt x="914400" y="7338"/>
                  </a:cubicBezTo>
                  <a:cubicBezTo>
                    <a:pt x="1226283" y="-32838"/>
                    <a:pt x="1575288" y="95627"/>
                    <a:pt x="1871296" y="302613"/>
                  </a:cubicBezTo>
                </a:path>
              </a:pathLst>
            </a:custGeom>
            <a:noFill/>
            <a:ln w="1270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5" name="任意多边形: 形状 14"/>
            <p:cNvSpPr/>
            <p:nvPr/>
          </p:nvSpPr>
          <p:spPr>
            <a:xfrm rot="16919904">
              <a:off x="4914462" y="1696910"/>
              <a:ext cx="2585882" cy="381900"/>
            </a:xfrm>
            <a:custGeom>
              <a:avLst/>
              <a:gdLst>
                <a:gd name="connsiteX0" fmla="*/ 0 w 1951718"/>
                <a:gd name="connsiteY0" fmla="*/ 537327 h 537327"/>
                <a:gd name="connsiteX1" fmla="*/ 914400 w 1951718"/>
                <a:gd name="connsiteY1" fmla="*/ 996 h 537327"/>
                <a:gd name="connsiteX2" fmla="*/ 1890346 w 1951718"/>
                <a:gd name="connsiteY2" fmla="*/ 343896 h 537327"/>
                <a:gd name="connsiteX0-1" fmla="*/ 0 w 1933483"/>
                <a:gd name="connsiteY0-2" fmla="*/ 537951 h 537951"/>
                <a:gd name="connsiteX1-3" fmla="*/ 914400 w 1933483"/>
                <a:gd name="connsiteY1-4" fmla="*/ 1620 h 537951"/>
                <a:gd name="connsiteX2-5" fmla="*/ 1871296 w 1933483"/>
                <a:gd name="connsiteY2-6" fmla="*/ 296895 h 537951"/>
                <a:gd name="connsiteX0-7" fmla="*/ 0 w 1871296"/>
                <a:gd name="connsiteY0-8" fmla="*/ 543669 h 543669"/>
                <a:gd name="connsiteX1-9" fmla="*/ 914400 w 1871296"/>
                <a:gd name="connsiteY1-10" fmla="*/ 7338 h 543669"/>
                <a:gd name="connsiteX2-11" fmla="*/ 1871296 w 1871296"/>
                <a:gd name="connsiteY2-12" fmla="*/ 302613 h 543669"/>
              </a:gdLst>
              <a:ahLst/>
              <a:cxnLst>
                <a:cxn ang="0">
                  <a:pos x="connsiteX0-1" y="connsiteY0-2"/>
                </a:cxn>
                <a:cxn ang="0">
                  <a:pos x="connsiteX1-3" y="connsiteY1-4"/>
                </a:cxn>
                <a:cxn ang="0">
                  <a:pos x="connsiteX2-5" y="connsiteY2-6"/>
                </a:cxn>
              </a:cxnLst>
              <a:rect l="l" t="t" r="r" b="b"/>
              <a:pathLst>
                <a:path w="1871296" h="543669">
                  <a:moveTo>
                    <a:pt x="0" y="543669"/>
                  </a:moveTo>
                  <a:cubicBezTo>
                    <a:pt x="299671" y="291623"/>
                    <a:pt x="602517" y="47514"/>
                    <a:pt x="914400" y="7338"/>
                  </a:cubicBezTo>
                  <a:cubicBezTo>
                    <a:pt x="1226283" y="-32838"/>
                    <a:pt x="1575288" y="95627"/>
                    <a:pt x="1871296" y="302613"/>
                  </a:cubicBezTo>
                </a:path>
              </a:pathLst>
            </a:custGeom>
            <a:noFill/>
            <a:ln w="1270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6" name="对话气泡: 椭圆形 15"/>
            <p:cNvSpPr/>
            <p:nvPr/>
          </p:nvSpPr>
          <p:spPr>
            <a:xfrm>
              <a:off x="4787715" y="516223"/>
              <a:ext cx="1043468" cy="699123"/>
            </a:xfrm>
            <a:prstGeom prst="wedgeEllipseCallout">
              <a:avLst>
                <a:gd name="adj1" fmla="val 23825"/>
                <a:gd name="adj2" fmla="val 62500"/>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7" name="对话气泡: 椭圆形 16"/>
            <p:cNvSpPr/>
            <p:nvPr/>
          </p:nvSpPr>
          <p:spPr>
            <a:xfrm>
              <a:off x="6023821" y="222304"/>
              <a:ext cx="1043468" cy="699123"/>
            </a:xfrm>
            <a:prstGeom prst="wedgeEllipseCallout">
              <a:avLst>
                <a:gd name="adj1" fmla="val 23825"/>
                <a:gd name="adj2" fmla="val 62500"/>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8" name="对话气泡: 椭圆形 17"/>
            <p:cNvSpPr/>
            <p:nvPr/>
          </p:nvSpPr>
          <p:spPr>
            <a:xfrm flipH="1">
              <a:off x="6297831" y="2152561"/>
              <a:ext cx="800154" cy="536103"/>
            </a:xfrm>
            <a:prstGeom prst="wedgeEllipseCallout">
              <a:avLst>
                <a:gd name="adj1" fmla="val 23825"/>
                <a:gd name="adj2" fmla="val 62500"/>
              </a:avLst>
            </a:prstGeom>
            <a:solidFill>
              <a:schemeClr val="accent5"/>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9" name="对话气泡: 椭圆形 18"/>
            <p:cNvSpPr/>
            <p:nvPr/>
          </p:nvSpPr>
          <p:spPr>
            <a:xfrm>
              <a:off x="5041958" y="1844914"/>
              <a:ext cx="800154" cy="536103"/>
            </a:xfrm>
            <a:prstGeom prst="wedgeEllipseCallout">
              <a:avLst>
                <a:gd name="adj1" fmla="val 23825"/>
                <a:gd name="adj2" fmla="val 62500"/>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0" name="对话气泡: 椭圆形 19"/>
            <p:cNvSpPr/>
            <p:nvPr/>
          </p:nvSpPr>
          <p:spPr>
            <a:xfrm rot="20816932">
              <a:off x="5503998" y="1191985"/>
              <a:ext cx="800154" cy="536103"/>
            </a:xfrm>
            <a:prstGeom prst="wedgeEllipseCallout">
              <a:avLst>
                <a:gd name="adj1" fmla="val 23825"/>
                <a:gd name="adj2" fmla="val 62500"/>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1" name="任意多边形: 形状 20"/>
            <p:cNvSpPr/>
            <p:nvPr/>
          </p:nvSpPr>
          <p:spPr>
            <a:xfrm rot="18307572">
              <a:off x="5579571" y="2017153"/>
              <a:ext cx="1774892" cy="516648"/>
            </a:xfrm>
            <a:custGeom>
              <a:avLst/>
              <a:gdLst>
                <a:gd name="connsiteX0" fmla="*/ 0 w 1951718"/>
                <a:gd name="connsiteY0" fmla="*/ 537327 h 537327"/>
                <a:gd name="connsiteX1" fmla="*/ 914400 w 1951718"/>
                <a:gd name="connsiteY1" fmla="*/ 996 h 537327"/>
                <a:gd name="connsiteX2" fmla="*/ 1890346 w 1951718"/>
                <a:gd name="connsiteY2" fmla="*/ 343896 h 537327"/>
                <a:gd name="connsiteX0-1" fmla="*/ 0 w 1933483"/>
                <a:gd name="connsiteY0-2" fmla="*/ 537951 h 537951"/>
                <a:gd name="connsiteX1-3" fmla="*/ 914400 w 1933483"/>
                <a:gd name="connsiteY1-4" fmla="*/ 1620 h 537951"/>
                <a:gd name="connsiteX2-5" fmla="*/ 1871296 w 1933483"/>
                <a:gd name="connsiteY2-6" fmla="*/ 296895 h 537951"/>
                <a:gd name="connsiteX0-7" fmla="*/ 0 w 1871296"/>
                <a:gd name="connsiteY0-8" fmla="*/ 543669 h 543669"/>
                <a:gd name="connsiteX1-9" fmla="*/ 914400 w 1871296"/>
                <a:gd name="connsiteY1-10" fmla="*/ 7338 h 543669"/>
                <a:gd name="connsiteX2-11" fmla="*/ 1871296 w 1871296"/>
                <a:gd name="connsiteY2-12" fmla="*/ 302613 h 543669"/>
              </a:gdLst>
              <a:ahLst/>
              <a:cxnLst>
                <a:cxn ang="0">
                  <a:pos x="connsiteX0-1" y="connsiteY0-2"/>
                </a:cxn>
                <a:cxn ang="0">
                  <a:pos x="connsiteX1-3" y="connsiteY1-4"/>
                </a:cxn>
                <a:cxn ang="0">
                  <a:pos x="connsiteX2-5" y="connsiteY2-6"/>
                </a:cxn>
              </a:cxnLst>
              <a:rect l="l" t="t" r="r" b="b"/>
              <a:pathLst>
                <a:path w="1871296" h="543669">
                  <a:moveTo>
                    <a:pt x="0" y="543669"/>
                  </a:moveTo>
                  <a:cubicBezTo>
                    <a:pt x="299671" y="291623"/>
                    <a:pt x="602517" y="47514"/>
                    <a:pt x="914400" y="7338"/>
                  </a:cubicBezTo>
                  <a:cubicBezTo>
                    <a:pt x="1226283" y="-32838"/>
                    <a:pt x="1575288" y="95627"/>
                    <a:pt x="1871296" y="302613"/>
                  </a:cubicBezTo>
                </a:path>
              </a:pathLst>
            </a:custGeom>
            <a:noFill/>
            <a:ln w="1270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2" name="对话气泡: 椭圆形 21"/>
            <p:cNvSpPr/>
            <p:nvPr/>
          </p:nvSpPr>
          <p:spPr>
            <a:xfrm flipH="1">
              <a:off x="6624995" y="1249528"/>
              <a:ext cx="800154" cy="536103"/>
            </a:xfrm>
            <a:prstGeom prst="wedgeEllipseCallout">
              <a:avLst>
                <a:gd name="adj1" fmla="val 23825"/>
                <a:gd name="adj2" fmla="val 62500"/>
              </a:avLst>
            </a:prstGeom>
            <a:solidFill>
              <a:schemeClr val="accent3"/>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nvGrpSpPr>
            <p:cNvPr id="23" name="组合 22"/>
            <p:cNvGrpSpPr/>
            <p:nvPr/>
          </p:nvGrpSpPr>
          <p:grpSpPr>
            <a:xfrm>
              <a:off x="4728280" y="3086099"/>
              <a:ext cx="2722740" cy="5041769"/>
              <a:chOff x="4728280" y="3086099"/>
              <a:chExt cx="2722740" cy="5041769"/>
            </a:xfrm>
          </p:grpSpPr>
          <p:sp>
            <p:nvSpPr>
              <p:cNvPr id="30" name="任意多边形: 形状 29"/>
              <p:cNvSpPr/>
              <p:nvPr/>
            </p:nvSpPr>
            <p:spPr bwMode="auto">
              <a:xfrm>
                <a:off x="4728280" y="4304167"/>
                <a:ext cx="2279567" cy="2019501"/>
              </a:xfrm>
              <a:custGeom>
                <a:avLst/>
                <a:gdLst>
                  <a:gd name="T0" fmla="*/ 416 w 502"/>
                  <a:gd name="T1" fmla="*/ 164 h 447"/>
                  <a:gd name="T2" fmla="*/ 193 w 502"/>
                  <a:gd name="T3" fmla="*/ 79 h 447"/>
                  <a:gd name="T4" fmla="*/ 85 w 502"/>
                  <a:gd name="T5" fmla="*/ 43 h 447"/>
                  <a:gd name="T6" fmla="*/ 106 w 502"/>
                  <a:gd name="T7" fmla="*/ 99 h 447"/>
                  <a:gd name="T8" fmla="*/ 165 w 502"/>
                  <a:gd name="T9" fmla="*/ 132 h 447"/>
                  <a:gd name="T10" fmla="*/ 259 w 502"/>
                  <a:gd name="T11" fmla="*/ 195 h 447"/>
                  <a:gd name="T12" fmla="*/ 169 w 502"/>
                  <a:gd name="T13" fmla="*/ 227 h 447"/>
                  <a:gd name="T14" fmla="*/ 125 w 502"/>
                  <a:gd name="T15" fmla="*/ 220 h 447"/>
                  <a:gd name="T16" fmla="*/ 70 w 502"/>
                  <a:gd name="T17" fmla="*/ 238 h 447"/>
                  <a:gd name="T18" fmla="*/ 110 w 502"/>
                  <a:gd name="T19" fmla="*/ 301 h 447"/>
                  <a:gd name="T20" fmla="*/ 295 w 502"/>
                  <a:gd name="T21" fmla="*/ 269 h 447"/>
                  <a:gd name="T22" fmla="*/ 165 w 502"/>
                  <a:gd name="T23" fmla="*/ 355 h 447"/>
                  <a:gd name="T24" fmla="*/ 112 w 502"/>
                  <a:gd name="T25" fmla="*/ 370 h 447"/>
                  <a:gd name="T26" fmla="*/ 123 w 502"/>
                  <a:gd name="T27" fmla="*/ 427 h 447"/>
                  <a:gd name="T28" fmla="*/ 198 w 502"/>
                  <a:gd name="T29" fmla="*/ 418 h 447"/>
                  <a:gd name="T30" fmla="*/ 268 w 502"/>
                  <a:gd name="T31" fmla="*/ 418 h 447"/>
                  <a:gd name="T32" fmla="*/ 417 w 502"/>
                  <a:gd name="T33" fmla="*/ 447 h 447"/>
                  <a:gd name="T34" fmla="*/ 502 w 502"/>
                  <a:gd name="T35" fmla="*/ 185 h 447"/>
                  <a:gd name="T36" fmla="*/ 416 w 502"/>
                  <a:gd name="T37" fmla="*/ 164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2" h="447">
                    <a:moveTo>
                      <a:pt x="416" y="164"/>
                    </a:moveTo>
                    <a:cubicBezTo>
                      <a:pt x="193" y="79"/>
                      <a:pt x="193" y="79"/>
                      <a:pt x="193" y="79"/>
                    </a:cubicBezTo>
                    <a:cubicBezTo>
                      <a:pt x="193" y="79"/>
                      <a:pt x="115" y="0"/>
                      <a:pt x="85" y="43"/>
                    </a:cubicBezTo>
                    <a:cubicBezTo>
                      <a:pt x="70" y="65"/>
                      <a:pt x="88" y="78"/>
                      <a:pt x="106" y="99"/>
                    </a:cubicBezTo>
                    <a:cubicBezTo>
                      <a:pt x="130" y="128"/>
                      <a:pt x="153" y="124"/>
                      <a:pt x="165" y="132"/>
                    </a:cubicBezTo>
                    <a:cubicBezTo>
                      <a:pt x="219" y="169"/>
                      <a:pt x="259" y="195"/>
                      <a:pt x="259" y="195"/>
                    </a:cubicBezTo>
                    <a:cubicBezTo>
                      <a:pt x="169" y="227"/>
                      <a:pt x="169" y="227"/>
                      <a:pt x="169" y="227"/>
                    </a:cubicBezTo>
                    <a:cubicBezTo>
                      <a:pt x="169" y="227"/>
                      <a:pt x="139" y="216"/>
                      <a:pt x="125" y="220"/>
                    </a:cubicBezTo>
                    <a:cubicBezTo>
                      <a:pt x="112" y="225"/>
                      <a:pt x="91" y="237"/>
                      <a:pt x="70" y="238"/>
                    </a:cubicBezTo>
                    <a:cubicBezTo>
                      <a:pt x="24" y="238"/>
                      <a:pt x="0" y="315"/>
                      <a:pt x="110" y="301"/>
                    </a:cubicBezTo>
                    <a:cubicBezTo>
                      <a:pt x="220" y="286"/>
                      <a:pt x="295" y="269"/>
                      <a:pt x="295" y="269"/>
                    </a:cubicBezTo>
                    <a:cubicBezTo>
                      <a:pt x="165" y="355"/>
                      <a:pt x="165" y="355"/>
                      <a:pt x="165" y="355"/>
                    </a:cubicBezTo>
                    <a:cubicBezTo>
                      <a:pt x="165" y="355"/>
                      <a:pt x="127" y="371"/>
                      <a:pt x="112" y="370"/>
                    </a:cubicBezTo>
                    <a:cubicBezTo>
                      <a:pt x="68" y="365"/>
                      <a:pt x="46" y="418"/>
                      <a:pt x="123" y="427"/>
                    </a:cubicBezTo>
                    <a:cubicBezTo>
                      <a:pt x="200" y="436"/>
                      <a:pt x="198" y="418"/>
                      <a:pt x="198" y="418"/>
                    </a:cubicBezTo>
                    <a:cubicBezTo>
                      <a:pt x="268" y="418"/>
                      <a:pt x="268" y="418"/>
                      <a:pt x="268" y="418"/>
                    </a:cubicBezTo>
                    <a:cubicBezTo>
                      <a:pt x="417" y="447"/>
                      <a:pt x="417" y="447"/>
                      <a:pt x="417" y="447"/>
                    </a:cubicBezTo>
                    <a:cubicBezTo>
                      <a:pt x="502" y="185"/>
                      <a:pt x="502" y="185"/>
                      <a:pt x="502" y="185"/>
                    </a:cubicBezTo>
                    <a:cubicBezTo>
                      <a:pt x="416" y="164"/>
                      <a:pt x="416" y="164"/>
                      <a:pt x="416" y="164"/>
                    </a:cubicBezTo>
                  </a:path>
                </a:pathLst>
              </a:custGeom>
              <a:solidFill>
                <a:srgbClr val="FCDEBC"/>
              </a:solidFill>
              <a:ln>
                <a:noFill/>
              </a:ln>
            </p:spPr>
            <p:txBody>
              <a:bodyPr anchor="ctr"/>
              <a:lstStyle/>
              <a:p>
                <a:pPr algn="ctr"/>
              </a:p>
            </p:txBody>
          </p:sp>
          <p:sp>
            <p:nvSpPr>
              <p:cNvPr id="31" name="任意多边形: 形状 30"/>
              <p:cNvSpPr/>
              <p:nvPr/>
            </p:nvSpPr>
            <p:spPr bwMode="auto">
              <a:xfrm>
                <a:off x="5397023" y="3086099"/>
                <a:ext cx="1398524" cy="2852776"/>
              </a:xfrm>
              <a:custGeom>
                <a:avLst/>
                <a:gdLst>
                  <a:gd name="T0" fmla="*/ 308 w 308"/>
                  <a:gd name="T1" fmla="*/ 588 h 632"/>
                  <a:gd name="T2" fmla="*/ 264 w 308"/>
                  <a:gd name="T3" fmla="*/ 632 h 632"/>
                  <a:gd name="T4" fmla="*/ 44 w 308"/>
                  <a:gd name="T5" fmla="*/ 632 h 632"/>
                  <a:gd name="T6" fmla="*/ 0 w 308"/>
                  <a:gd name="T7" fmla="*/ 588 h 632"/>
                  <a:gd name="T8" fmla="*/ 0 w 308"/>
                  <a:gd name="T9" fmla="*/ 44 h 632"/>
                  <a:gd name="T10" fmla="*/ 44 w 308"/>
                  <a:gd name="T11" fmla="*/ 0 h 632"/>
                  <a:gd name="T12" fmla="*/ 264 w 308"/>
                  <a:gd name="T13" fmla="*/ 0 h 632"/>
                  <a:gd name="T14" fmla="*/ 308 w 308"/>
                  <a:gd name="T15" fmla="*/ 44 h 632"/>
                  <a:gd name="T16" fmla="*/ 308 w 308"/>
                  <a:gd name="T17" fmla="*/ 588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632">
                    <a:moveTo>
                      <a:pt x="308" y="588"/>
                    </a:moveTo>
                    <a:cubicBezTo>
                      <a:pt x="308" y="612"/>
                      <a:pt x="288" y="632"/>
                      <a:pt x="264" y="632"/>
                    </a:cubicBezTo>
                    <a:cubicBezTo>
                      <a:pt x="44" y="632"/>
                      <a:pt x="44" y="632"/>
                      <a:pt x="44" y="632"/>
                    </a:cubicBezTo>
                    <a:cubicBezTo>
                      <a:pt x="20" y="632"/>
                      <a:pt x="0" y="612"/>
                      <a:pt x="0" y="588"/>
                    </a:cubicBezTo>
                    <a:cubicBezTo>
                      <a:pt x="0" y="44"/>
                      <a:pt x="0" y="44"/>
                      <a:pt x="0" y="44"/>
                    </a:cubicBezTo>
                    <a:cubicBezTo>
                      <a:pt x="0" y="20"/>
                      <a:pt x="20" y="0"/>
                      <a:pt x="44" y="0"/>
                    </a:cubicBezTo>
                    <a:cubicBezTo>
                      <a:pt x="264" y="0"/>
                      <a:pt x="264" y="0"/>
                      <a:pt x="264" y="0"/>
                    </a:cubicBezTo>
                    <a:cubicBezTo>
                      <a:pt x="288" y="0"/>
                      <a:pt x="308" y="20"/>
                      <a:pt x="308" y="44"/>
                    </a:cubicBezTo>
                    <a:cubicBezTo>
                      <a:pt x="308" y="588"/>
                      <a:pt x="308" y="588"/>
                      <a:pt x="308" y="588"/>
                    </a:cubicBezTo>
                  </a:path>
                </a:pathLst>
              </a:custGeom>
              <a:solidFill>
                <a:schemeClr val="tx2"/>
              </a:solidFill>
              <a:ln>
                <a:noFill/>
              </a:ln>
            </p:spPr>
            <p:txBody>
              <a:bodyPr anchor="ctr"/>
              <a:lstStyle/>
              <a:p>
                <a:pPr algn="ctr"/>
              </a:p>
            </p:txBody>
          </p:sp>
          <p:sp>
            <p:nvSpPr>
              <p:cNvPr id="32" name="任意多边形: 形状 31"/>
              <p:cNvSpPr/>
              <p:nvPr/>
            </p:nvSpPr>
            <p:spPr bwMode="auto">
              <a:xfrm>
                <a:off x="5285566" y="4824301"/>
                <a:ext cx="111457" cy="50422"/>
              </a:xfrm>
              <a:custGeom>
                <a:avLst/>
                <a:gdLst>
                  <a:gd name="T0" fmla="*/ 0 w 24"/>
                  <a:gd name="T1" fmla="*/ 0 h 11"/>
                  <a:gd name="T2" fmla="*/ 0 w 24"/>
                  <a:gd name="T3" fmla="*/ 0 h 11"/>
                  <a:gd name="T4" fmla="*/ 24 w 24"/>
                  <a:gd name="T5" fmla="*/ 11 h 11"/>
                  <a:gd name="T6" fmla="*/ 24 w 24"/>
                  <a:gd name="T7" fmla="*/ 11 h 11"/>
                  <a:gd name="T8" fmla="*/ 0 w 24"/>
                  <a:gd name="T9" fmla="*/ 0 h 11"/>
                </a:gdLst>
                <a:ahLst/>
                <a:cxnLst>
                  <a:cxn ang="0">
                    <a:pos x="T0" y="T1"/>
                  </a:cxn>
                  <a:cxn ang="0">
                    <a:pos x="T2" y="T3"/>
                  </a:cxn>
                  <a:cxn ang="0">
                    <a:pos x="T4" y="T5"/>
                  </a:cxn>
                  <a:cxn ang="0">
                    <a:pos x="T6" y="T7"/>
                  </a:cxn>
                  <a:cxn ang="0">
                    <a:pos x="T8" y="T9"/>
                  </a:cxn>
                </a:cxnLst>
                <a:rect l="0" t="0" r="r" b="b"/>
                <a:pathLst>
                  <a:path w="24" h="11">
                    <a:moveTo>
                      <a:pt x="0" y="0"/>
                    </a:moveTo>
                    <a:cubicBezTo>
                      <a:pt x="0" y="0"/>
                      <a:pt x="0" y="0"/>
                      <a:pt x="0" y="0"/>
                    </a:cubicBezTo>
                    <a:cubicBezTo>
                      <a:pt x="8" y="6"/>
                      <a:pt x="17" y="9"/>
                      <a:pt x="24" y="11"/>
                    </a:cubicBezTo>
                    <a:cubicBezTo>
                      <a:pt x="24" y="11"/>
                      <a:pt x="24" y="11"/>
                      <a:pt x="24" y="11"/>
                    </a:cubicBezTo>
                    <a:cubicBezTo>
                      <a:pt x="17" y="8"/>
                      <a:pt x="9" y="6"/>
                      <a:pt x="0" y="0"/>
                    </a:cubicBezTo>
                  </a:path>
                </a:pathLst>
              </a:custGeom>
              <a:solidFill>
                <a:srgbClr val="9D7F9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 name="任意多边形: 形状 32"/>
              <p:cNvSpPr/>
              <p:nvPr/>
            </p:nvSpPr>
            <p:spPr bwMode="auto">
              <a:xfrm>
                <a:off x="5285566" y="5294014"/>
                <a:ext cx="47767" cy="7963"/>
              </a:xfrm>
              <a:custGeom>
                <a:avLst/>
                <a:gdLst>
                  <a:gd name="T0" fmla="*/ 10 w 10"/>
                  <a:gd name="T1" fmla="*/ 0 h 2"/>
                  <a:gd name="T2" fmla="*/ 2 w 10"/>
                  <a:gd name="T3" fmla="*/ 1 h 2"/>
                  <a:gd name="T4" fmla="*/ 0 w 10"/>
                  <a:gd name="T5" fmla="*/ 2 h 2"/>
                  <a:gd name="T6" fmla="*/ 0 w 10"/>
                  <a:gd name="T7" fmla="*/ 2 h 2"/>
                  <a:gd name="T8" fmla="*/ 2 w 10"/>
                  <a:gd name="T9" fmla="*/ 1 h 2"/>
                  <a:gd name="T10" fmla="*/ 10 w 10"/>
                  <a:gd name="T11" fmla="*/ 0 h 2"/>
                  <a:gd name="T12" fmla="*/ 10 w 10"/>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0" h="2">
                    <a:moveTo>
                      <a:pt x="10" y="0"/>
                    </a:moveTo>
                    <a:cubicBezTo>
                      <a:pt x="7" y="0"/>
                      <a:pt x="4" y="0"/>
                      <a:pt x="2" y="1"/>
                    </a:cubicBezTo>
                    <a:cubicBezTo>
                      <a:pt x="2" y="1"/>
                      <a:pt x="0" y="2"/>
                      <a:pt x="0" y="2"/>
                    </a:cubicBezTo>
                    <a:cubicBezTo>
                      <a:pt x="0" y="2"/>
                      <a:pt x="0" y="2"/>
                      <a:pt x="0" y="2"/>
                    </a:cubicBezTo>
                    <a:cubicBezTo>
                      <a:pt x="1" y="2"/>
                      <a:pt x="2" y="1"/>
                      <a:pt x="2" y="1"/>
                    </a:cubicBezTo>
                    <a:cubicBezTo>
                      <a:pt x="5" y="0"/>
                      <a:pt x="7" y="0"/>
                      <a:pt x="10" y="0"/>
                    </a:cubicBezTo>
                    <a:cubicBezTo>
                      <a:pt x="10" y="0"/>
                      <a:pt x="10" y="0"/>
                      <a:pt x="10" y="0"/>
                    </a:cubicBezTo>
                  </a:path>
                </a:pathLst>
              </a:custGeom>
              <a:solidFill>
                <a:srgbClr val="9D7F9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4" name="任意多边形: 形状 33"/>
              <p:cNvSpPr/>
              <p:nvPr/>
            </p:nvSpPr>
            <p:spPr bwMode="auto">
              <a:xfrm>
                <a:off x="5373139" y="5641654"/>
                <a:ext cx="23884" cy="0"/>
              </a:xfrm>
              <a:custGeom>
                <a:avLst/>
                <a:gdLst>
                  <a:gd name="T0" fmla="*/ 5 w 5"/>
                  <a:gd name="T1" fmla="*/ 0 w 5"/>
                  <a:gd name="T2" fmla="*/ 5 w 5"/>
                  <a:gd name="T3" fmla="*/ 5 w 5"/>
                </a:gdLst>
                <a:ahLst/>
                <a:cxnLst>
                  <a:cxn ang="0">
                    <a:pos x="T0" y="0"/>
                  </a:cxn>
                  <a:cxn ang="0">
                    <a:pos x="T1" y="0"/>
                  </a:cxn>
                  <a:cxn ang="0">
                    <a:pos x="T2" y="0"/>
                  </a:cxn>
                  <a:cxn ang="0">
                    <a:pos x="T3" y="0"/>
                  </a:cxn>
                </a:cxnLst>
                <a:rect l="0" t="0" r="r" b="b"/>
                <a:pathLst>
                  <a:path w="5">
                    <a:moveTo>
                      <a:pt x="5" y="0"/>
                    </a:moveTo>
                    <a:cubicBezTo>
                      <a:pt x="3" y="0"/>
                      <a:pt x="2" y="0"/>
                      <a:pt x="0" y="0"/>
                    </a:cubicBezTo>
                    <a:cubicBezTo>
                      <a:pt x="2" y="0"/>
                      <a:pt x="3" y="0"/>
                      <a:pt x="5" y="0"/>
                    </a:cubicBezTo>
                    <a:cubicBezTo>
                      <a:pt x="5" y="0"/>
                      <a:pt x="5" y="0"/>
                      <a:pt x="5" y="0"/>
                    </a:cubicBezTo>
                  </a:path>
                </a:pathLst>
              </a:custGeom>
              <a:solidFill>
                <a:srgbClr val="6C33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5" name="任意多边形: 形状 34"/>
              <p:cNvSpPr/>
              <p:nvPr/>
            </p:nvSpPr>
            <p:spPr bwMode="auto">
              <a:xfrm>
                <a:off x="5333333" y="5904376"/>
                <a:ext cx="148610" cy="53075"/>
              </a:xfrm>
              <a:custGeom>
                <a:avLst/>
                <a:gdLst>
                  <a:gd name="T0" fmla="*/ 33 w 33"/>
                  <a:gd name="T1" fmla="*/ 0 h 12"/>
                  <a:gd name="T2" fmla="*/ 32 w 33"/>
                  <a:gd name="T3" fmla="*/ 0 h 12"/>
                  <a:gd name="T4" fmla="*/ 0 w 33"/>
                  <a:gd name="T5" fmla="*/ 12 h 12"/>
                  <a:gd name="T6" fmla="*/ 0 w 33"/>
                  <a:gd name="T7" fmla="*/ 12 h 12"/>
                  <a:gd name="T8" fmla="*/ 32 w 33"/>
                  <a:gd name="T9" fmla="*/ 1 h 12"/>
                  <a:gd name="T10" fmla="*/ 33 w 33"/>
                  <a:gd name="T11" fmla="*/ 0 h 12"/>
                  <a:gd name="T12" fmla="*/ 33 w 33"/>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33" h="12">
                    <a:moveTo>
                      <a:pt x="33" y="0"/>
                    </a:moveTo>
                    <a:cubicBezTo>
                      <a:pt x="32" y="0"/>
                      <a:pt x="32" y="0"/>
                      <a:pt x="32" y="0"/>
                    </a:cubicBezTo>
                    <a:cubicBezTo>
                      <a:pt x="32" y="0"/>
                      <a:pt x="15" y="7"/>
                      <a:pt x="0" y="12"/>
                    </a:cubicBezTo>
                    <a:cubicBezTo>
                      <a:pt x="0" y="12"/>
                      <a:pt x="0" y="12"/>
                      <a:pt x="0" y="12"/>
                    </a:cubicBezTo>
                    <a:cubicBezTo>
                      <a:pt x="16" y="8"/>
                      <a:pt x="32" y="1"/>
                      <a:pt x="32" y="1"/>
                    </a:cubicBezTo>
                    <a:cubicBezTo>
                      <a:pt x="33" y="0"/>
                      <a:pt x="33" y="0"/>
                      <a:pt x="33" y="0"/>
                    </a:cubicBezTo>
                    <a:cubicBezTo>
                      <a:pt x="33" y="0"/>
                      <a:pt x="33" y="0"/>
                      <a:pt x="33" y="0"/>
                    </a:cubicBezTo>
                  </a:path>
                </a:pathLst>
              </a:custGeom>
              <a:solidFill>
                <a:srgbClr val="9D7F9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nvGrpSpPr>
              <p:cNvPr id="36" name="组合 35"/>
              <p:cNvGrpSpPr/>
              <p:nvPr/>
            </p:nvGrpSpPr>
            <p:grpSpPr>
              <a:xfrm>
                <a:off x="5285570" y="4450125"/>
                <a:ext cx="1321565" cy="1578980"/>
                <a:chOff x="4778055" y="2602014"/>
                <a:chExt cx="1200159" cy="1433926"/>
              </a:xfrm>
              <a:solidFill>
                <a:srgbClr val="F6BD7E"/>
              </a:solidFill>
            </p:grpSpPr>
            <p:sp>
              <p:nvSpPr>
                <p:cNvPr id="53" name="任意多边形: 形状 52"/>
                <p:cNvSpPr/>
                <p:nvPr/>
              </p:nvSpPr>
              <p:spPr bwMode="auto">
                <a:xfrm>
                  <a:off x="4778055" y="2602014"/>
                  <a:ext cx="101218" cy="385593"/>
                </a:xfrm>
                <a:custGeom>
                  <a:avLst/>
                  <a:gdLst>
                    <a:gd name="T0" fmla="*/ 0 w 24"/>
                    <a:gd name="T1" fmla="*/ 0 h 94"/>
                    <a:gd name="T2" fmla="*/ 0 w 24"/>
                    <a:gd name="T3" fmla="*/ 83 h 94"/>
                    <a:gd name="T4" fmla="*/ 24 w 24"/>
                    <a:gd name="T5" fmla="*/ 94 h 94"/>
                    <a:gd name="T6" fmla="*/ 24 w 24"/>
                    <a:gd name="T7" fmla="*/ 11 h 94"/>
                    <a:gd name="T8" fmla="*/ 0 w 24"/>
                    <a:gd name="T9" fmla="*/ 0 h 94"/>
                  </a:gdLst>
                  <a:ahLst/>
                  <a:cxnLst>
                    <a:cxn ang="0">
                      <a:pos x="T0" y="T1"/>
                    </a:cxn>
                    <a:cxn ang="0">
                      <a:pos x="T2" y="T3"/>
                    </a:cxn>
                    <a:cxn ang="0">
                      <a:pos x="T4" y="T5"/>
                    </a:cxn>
                    <a:cxn ang="0">
                      <a:pos x="T6" y="T7"/>
                    </a:cxn>
                    <a:cxn ang="0">
                      <a:pos x="T8" y="T9"/>
                    </a:cxn>
                  </a:cxnLst>
                  <a:rect l="0" t="0" r="r" b="b"/>
                  <a:pathLst>
                    <a:path w="24" h="94">
                      <a:moveTo>
                        <a:pt x="0" y="0"/>
                      </a:moveTo>
                      <a:cubicBezTo>
                        <a:pt x="0" y="83"/>
                        <a:pt x="0" y="83"/>
                        <a:pt x="0" y="83"/>
                      </a:cubicBezTo>
                      <a:cubicBezTo>
                        <a:pt x="9" y="89"/>
                        <a:pt x="17" y="91"/>
                        <a:pt x="24" y="94"/>
                      </a:cubicBezTo>
                      <a:cubicBezTo>
                        <a:pt x="24" y="11"/>
                        <a:pt x="24" y="11"/>
                        <a:pt x="24" y="11"/>
                      </a:cubicBezTo>
                      <a:cubicBezTo>
                        <a:pt x="16" y="6"/>
                        <a:pt x="8" y="2"/>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4" name="任意多边形: 形状 53"/>
                <p:cNvSpPr/>
                <p:nvPr/>
              </p:nvSpPr>
              <p:spPr bwMode="auto">
                <a:xfrm>
                  <a:off x="4778055" y="3368380"/>
                  <a:ext cx="101218" cy="327754"/>
                </a:xfrm>
                <a:custGeom>
                  <a:avLst/>
                  <a:gdLst>
                    <a:gd name="T0" fmla="*/ 10 w 24"/>
                    <a:gd name="T1" fmla="*/ 0 h 80"/>
                    <a:gd name="T2" fmla="*/ 2 w 24"/>
                    <a:gd name="T3" fmla="*/ 1 h 80"/>
                    <a:gd name="T4" fmla="*/ 0 w 24"/>
                    <a:gd name="T5" fmla="*/ 2 h 80"/>
                    <a:gd name="T6" fmla="*/ 0 w 24"/>
                    <a:gd name="T7" fmla="*/ 80 h 80"/>
                    <a:gd name="T8" fmla="*/ 19 w 24"/>
                    <a:gd name="T9" fmla="*/ 77 h 80"/>
                    <a:gd name="T10" fmla="*/ 24 w 24"/>
                    <a:gd name="T11" fmla="*/ 77 h 80"/>
                    <a:gd name="T12" fmla="*/ 24 w 24"/>
                    <a:gd name="T13" fmla="*/ 2 h 80"/>
                    <a:gd name="T14" fmla="*/ 10 w 24"/>
                    <a:gd name="T15" fmla="*/ 0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80">
                      <a:moveTo>
                        <a:pt x="10" y="0"/>
                      </a:moveTo>
                      <a:cubicBezTo>
                        <a:pt x="7" y="0"/>
                        <a:pt x="5" y="0"/>
                        <a:pt x="2" y="1"/>
                      </a:cubicBezTo>
                      <a:cubicBezTo>
                        <a:pt x="2" y="1"/>
                        <a:pt x="1" y="2"/>
                        <a:pt x="0" y="2"/>
                      </a:cubicBezTo>
                      <a:cubicBezTo>
                        <a:pt x="0" y="80"/>
                        <a:pt x="0" y="80"/>
                        <a:pt x="0" y="80"/>
                      </a:cubicBezTo>
                      <a:cubicBezTo>
                        <a:pt x="6" y="79"/>
                        <a:pt x="13" y="78"/>
                        <a:pt x="19" y="77"/>
                      </a:cubicBezTo>
                      <a:cubicBezTo>
                        <a:pt x="21" y="77"/>
                        <a:pt x="22" y="77"/>
                        <a:pt x="24" y="77"/>
                      </a:cubicBezTo>
                      <a:cubicBezTo>
                        <a:pt x="24" y="2"/>
                        <a:pt x="24" y="2"/>
                        <a:pt x="24" y="2"/>
                      </a:cubicBezTo>
                      <a:cubicBezTo>
                        <a:pt x="19" y="1"/>
                        <a:pt x="14" y="0"/>
                        <a:pt x="1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5" name="任意多边形: 形状 54"/>
                <p:cNvSpPr/>
                <p:nvPr/>
              </p:nvSpPr>
              <p:spPr bwMode="auto">
                <a:xfrm>
                  <a:off x="4821434" y="3922671"/>
                  <a:ext cx="1156780" cy="113269"/>
                </a:xfrm>
                <a:custGeom>
                  <a:avLst/>
                  <a:gdLst>
                    <a:gd name="T0" fmla="*/ 281 w 281"/>
                    <a:gd name="T1" fmla="*/ 8 h 28"/>
                    <a:gd name="T2" fmla="*/ 278 w 281"/>
                    <a:gd name="T3" fmla="*/ 8 h 28"/>
                    <a:gd name="T4" fmla="*/ 251 w 281"/>
                    <a:gd name="T5" fmla="*/ 8 h 28"/>
                    <a:gd name="T6" fmla="*/ 253 w 281"/>
                    <a:gd name="T7" fmla="*/ 28 h 28"/>
                    <a:gd name="T8" fmla="*/ 254 w 281"/>
                    <a:gd name="T9" fmla="*/ 28 h 28"/>
                    <a:gd name="T10" fmla="*/ 279 w 281"/>
                    <a:gd name="T11" fmla="*/ 20 h 28"/>
                    <a:gd name="T12" fmla="*/ 281 w 281"/>
                    <a:gd name="T13" fmla="*/ 8 h 28"/>
                    <a:gd name="T14" fmla="*/ 33 w 281"/>
                    <a:gd name="T15" fmla="*/ 0 h 28"/>
                    <a:gd name="T16" fmla="*/ 32 w 281"/>
                    <a:gd name="T17" fmla="*/ 1 h 28"/>
                    <a:gd name="T18" fmla="*/ 0 w 281"/>
                    <a:gd name="T19" fmla="*/ 12 h 28"/>
                    <a:gd name="T20" fmla="*/ 34 w 281"/>
                    <a:gd name="T21" fmla="*/ 28 h 28"/>
                    <a:gd name="T22" fmla="*/ 127 w 281"/>
                    <a:gd name="T23" fmla="*/ 28 h 28"/>
                    <a:gd name="T24" fmla="*/ 132 w 281"/>
                    <a:gd name="T25" fmla="*/ 8 h 28"/>
                    <a:gd name="T26" fmla="*/ 58 w 281"/>
                    <a:gd name="T27" fmla="*/ 8 h 28"/>
                    <a:gd name="T28" fmla="*/ 33 w 281"/>
                    <a:gd name="T2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1" h="28">
                      <a:moveTo>
                        <a:pt x="281" y="8"/>
                      </a:moveTo>
                      <a:cubicBezTo>
                        <a:pt x="280" y="8"/>
                        <a:pt x="279" y="8"/>
                        <a:pt x="278" y="8"/>
                      </a:cubicBezTo>
                      <a:cubicBezTo>
                        <a:pt x="251" y="8"/>
                        <a:pt x="251" y="8"/>
                        <a:pt x="251" y="8"/>
                      </a:cubicBezTo>
                      <a:cubicBezTo>
                        <a:pt x="252" y="15"/>
                        <a:pt x="253" y="22"/>
                        <a:pt x="253" y="28"/>
                      </a:cubicBezTo>
                      <a:cubicBezTo>
                        <a:pt x="254" y="28"/>
                        <a:pt x="254" y="28"/>
                        <a:pt x="254" y="28"/>
                      </a:cubicBezTo>
                      <a:cubicBezTo>
                        <a:pt x="263" y="28"/>
                        <a:pt x="272" y="25"/>
                        <a:pt x="279" y="20"/>
                      </a:cubicBezTo>
                      <a:cubicBezTo>
                        <a:pt x="280" y="16"/>
                        <a:pt x="280" y="12"/>
                        <a:pt x="281" y="8"/>
                      </a:cubicBezTo>
                      <a:moveTo>
                        <a:pt x="33" y="0"/>
                      </a:moveTo>
                      <a:cubicBezTo>
                        <a:pt x="32" y="1"/>
                        <a:pt x="32" y="1"/>
                        <a:pt x="32" y="1"/>
                      </a:cubicBezTo>
                      <a:cubicBezTo>
                        <a:pt x="32" y="1"/>
                        <a:pt x="16" y="8"/>
                        <a:pt x="0" y="12"/>
                      </a:cubicBezTo>
                      <a:cubicBezTo>
                        <a:pt x="8" y="22"/>
                        <a:pt x="20" y="28"/>
                        <a:pt x="34" y="28"/>
                      </a:cubicBezTo>
                      <a:cubicBezTo>
                        <a:pt x="127" y="28"/>
                        <a:pt x="127" y="28"/>
                        <a:pt x="127" y="28"/>
                      </a:cubicBezTo>
                      <a:cubicBezTo>
                        <a:pt x="129" y="21"/>
                        <a:pt x="131" y="15"/>
                        <a:pt x="132" y="8"/>
                      </a:cubicBezTo>
                      <a:cubicBezTo>
                        <a:pt x="58" y="8"/>
                        <a:pt x="58" y="8"/>
                        <a:pt x="58" y="8"/>
                      </a:cubicBezTo>
                      <a:cubicBezTo>
                        <a:pt x="49" y="8"/>
                        <a:pt x="40" y="5"/>
                        <a:pt x="3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sp>
            <p:nvSpPr>
              <p:cNvPr id="37" name="任意多边形: 形状 36"/>
              <p:cNvSpPr/>
              <p:nvPr/>
            </p:nvSpPr>
            <p:spPr bwMode="auto">
              <a:xfrm>
                <a:off x="5450099" y="3282476"/>
                <a:ext cx="1289720" cy="2314066"/>
              </a:xfrm>
              <a:custGeom>
                <a:avLst/>
                <a:gdLst>
                  <a:gd name="T0" fmla="*/ 284 w 284"/>
                  <a:gd name="T1" fmla="*/ 495 h 512"/>
                  <a:gd name="T2" fmla="*/ 266 w 284"/>
                  <a:gd name="T3" fmla="*/ 512 h 512"/>
                  <a:gd name="T4" fmla="*/ 15 w 284"/>
                  <a:gd name="T5" fmla="*/ 512 h 512"/>
                  <a:gd name="T6" fmla="*/ 0 w 284"/>
                  <a:gd name="T7" fmla="*/ 495 h 512"/>
                  <a:gd name="T8" fmla="*/ 0 w 284"/>
                  <a:gd name="T9" fmla="*/ 19 h 512"/>
                  <a:gd name="T10" fmla="*/ 15 w 284"/>
                  <a:gd name="T11" fmla="*/ 0 h 512"/>
                  <a:gd name="T12" fmla="*/ 266 w 284"/>
                  <a:gd name="T13" fmla="*/ 0 h 512"/>
                  <a:gd name="T14" fmla="*/ 284 w 284"/>
                  <a:gd name="T15" fmla="*/ 19 h 512"/>
                  <a:gd name="T16" fmla="*/ 284 w 284"/>
                  <a:gd name="T17" fmla="*/ 495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4" h="512">
                    <a:moveTo>
                      <a:pt x="284" y="495"/>
                    </a:moveTo>
                    <a:cubicBezTo>
                      <a:pt x="284" y="504"/>
                      <a:pt x="275" y="512"/>
                      <a:pt x="266" y="512"/>
                    </a:cubicBezTo>
                    <a:cubicBezTo>
                      <a:pt x="15" y="512"/>
                      <a:pt x="15" y="512"/>
                      <a:pt x="15" y="512"/>
                    </a:cubicBezTo>
                    <a:cubicBezTo>
                      <a:pt x="6" y="512"/>
                      <a:pt x="0" y="504"/>
                      <a:pt x="0" y="495"/>
                    </a:cubicBezTo>
                    <a:cubicBezTo>
                      <a:pt x="0" y="19"/>
                      <a:pt x="0" y="19"/>
                      <a:pt x="0" y="19"/>
                    </a:cubicBezTo>
                    <a:cubicBezTo>
                      <a:pt x="0" y="10"/>
                      <a:pt x="6" y="0"/>
                      <a:pt x="15" y="0"/>
                    </a:cubicBezTo>
                    <a:cubicBezTo>
                      <a:pt x="266" y="0"/>
                      <a:pt x="266" y="0"/>
                      <a:pt x="266" y="0"/>
                    </a:cubicBezTo>
                    <a:cubicBezTo>
                      <a:pt x="275" y="0"/>
                      <a:pt x="284" y="10"/>
                      <a:pt x="284" y="19"/>
                    </a:cubicBezTo>
                    <a:cubicBezTo>
                      <a:pt x="284" y="495"/>
                      <a:pt x="284" y="495"/>
                      <a:pt x="284" y="495"/>
                    </a:cubicBezTo>
                  </a:path>
                </a:pathLst>
              </a:custGeom>
              <a:solidFill>
                <a:schemeClr val="tx2">
                  <a:lumMod val="20000"/>
                  <a:lumOff val="80000"/>
                </a:schemeClr>
              </a:solidFill>
              <a:ln>
                <a:noFill/>
              </a:ln>
            </p:spPr>
            <p:txBody>
              <a:bodyPr anchor="ctr"/>
              <a:lstStyle/>
              <a:p>
                <a:pPr algn="ctr"/>
              </a:p>
            </p:txBody>
          </p:sp>
          <p:sp>
            <p:nvSpPr>
              <p:cNvPr id="38" name="任意多边形: 形状 37"/>
              <p:cNvSpPr/>
              <p:nvPr/>
            </p:nvSpPr>
            <p:spPr bwMode="auto">
              <a:xfrm>
                <a:off x="5397023" y="5739843"/>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F2F9F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 name="任意多边形: 形状 38"/>
              <p:cNvSpPr/>
              <p:nvPr/>
            </p:nvSpPr>
            <p:spPr bwMode="auto">
              <a:xfrm>
                <a:off x="5450099" y="3282476"/>
                <a:ext cx="1231337" cy="2314066"/>
              </a:xfrm>
              <a:custGeom>
                <a:avLst/>
                <a:gdLst>
                  <a:gd name="T0" fmla="*/ 266 w 271"/>
                  <a:gd name="T1" fmla="*/ 0 h 512"/>
                  <a:gd name="T2" fmla="*/ 15 w 271"/>
                  <a:gd name="T3" fmla="*/ 0 h 512"/>
                  <a:gd name="T4" fmla="*/ 0 w 271"/>
                  <a:gd name="T5" fmla="*/ 19 h 512"/>
                  <a:gd name="T6" fmla="*/ 0 w 271"/>
                  <a:gd name="T7" fmla="*/ 277 h 512"/>
                  <a:gd name="T8" fmla="*/ 0 w 271"/>
                  <a:gd name="T9" fmla="*/ 355 h 512"/>
                  <a:gd name="T10" fmla="*/ 0 w 271"/>
                  <a:gd name="T11" fmla="*/ 450 h 512"/>
                  <a:gd name="T12" fmla="*/ 0 w 271"/>
                  <a:gd name="T13" fmla="*/ 495 h 512"/>
                  <a:gd name="T14" fmla="*/ 15 w 271"/>
                  <a:gd name="T15" fmla="*/ 512 h 512"/>
                  <a:gd name="T16" fmla="*/ 18 w 271"/>
                  <a:gd name="T17" fmla="*/ 512 h 512"/>
                  <a:gd name="T18" fmla="*/ 271 w 271"/>
                  <a:gd name="T19" fmla="*/ 1 h 512"/>
                  <a:gd name="T20" fmla="*/ 266 w 271"/>
                  <a:gd name="T21"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1" h="512">
                    <a:moveTo>
                      <a:pt x="266" y="0"/>
                    </a:moveTo>
                    <a:cubicBezTo>
                      <a:pt x="15" y="0"/>
                      <a:pt x="15" y="0"/>
                      <a:pt x="15" y="0"/>
                    </a:cubicBezTo>
                    <a:cubicBezTo>
                      <a:pt x="6" y="0"/>
                      <a:pt x="0" y="10"/>
                      <a:pt x="0" y="19"/>
                    </a:cubicBezTo>
                    <a:cubicBezTo>
                      <a:pt x="0" y="277"/>
                      <a:pt x="0" y="277"/>
                      <a:pt x="0" y="277"/>
                    </a:cubicBezTo>
                    <a:cubicBezTo>
                      <a:pt x="0" y="355"/>
                      <a:pt x="0" y="355"/>
                      <a:pt x="0" y="355"/>
                    </a:cubicBezTo>
                    <a:cubicBezTo>
                      <a:pt x="0" y="450"/>
                      <a:pt x="0" y="450"/>
                      <a:pt x="0" y="450"/>
                    </a:cubicBezTo>
                    <a:cubicBezTo>
                      <a:pt x="0" y="495"/>
                      <a:pt x="0" y="495"/>
                      <a:pt x="0" y="495"/>
                    </a:cubicBezTo>
                    <a:cubicBezTo>
                      <a:pt x="0" y="504"/>
                      <a:pt x="6" y="512"/>
                      <a:pt x="15" y="512"/>
                    </a:cubicBezTo>
                    <a:cubicBezTo>
                      <a:pt x="18" y="512"/>
                      <a:pt x="18" y="512"/>
                      <a:pt x="18" y="512"/>
                    </a:cubicBezTo>
                    <a:cubicBezTo>
                      <a:pt x="271" y="1"/>
                      <a:pt x="271" y="1"/>
                      <a:pt x="271" y="1"/>
                    </a:cubicBezTo>
                    <a:cubicBezTo>
                      <a:pt x="269" y="0"/>
                      <a:pt x="268" y="0"/>
                      <a:pt x="266" y="0"/>
                    </a:cubicBezTo>
                  </a:path>
                </a:pathLst>
              </a:custGeom>
              <a:solidFill>
                <a:schemeClr val="tx2">
                  <a:lumMod val="40000"/>
                  <a:lumOff val="60000"/>
                </a:schemeClr>
              </a:solidFill>
              <a:ln>
                <a:noFill/>
              </a:ln>
            </p:spPr>
            <p:txBody>
              <a:bodyPr anchor="ctr"/>
              <a:lstStyle/>
              <a:p>
                <a:pPr algn="ctr"/>
              </a:p>
            </p:txBody>
          </p:sp>
          <p:sp>
            <p:nvSpPr>
              <p:cNvPr id="40" name="任意多边形: 形状 39"/>
              <p:cNvSpPr/>
              <p:nvPr/>
            </p:nvSpPr>
            <p:spPr bwMode="auto">
              <a:xfrm>
                <a:off x="5826929" y="4266669"/>
                <a:ext cx="1624091" cy="3861199"/>
              </a:xfrm>
              <a:custGeom>
                <a:avLst/>
                <a:gdLst>
                  <a:gd name="T0" fmla="*/ 95 w 358"/>
                  <a:gd name="T1" fmla="*/ 855 h 855"/>
                  <a:gd name="T2" fmla="*/ 68 w 358"/>
                  <a:gd name="T3" fmla="*/ 697 h 855"/>
                  <a:gd name="T4" fmla="*/ 11 w 358"/>
                  <a:gd name="T5" fmla="*/ 432 h 855"/>
                  <a:gd name="T6" fmla="*/ 37 w 358"/>
                  <a:gd name="T7" fmla="*/ 279 h 855"/>
                  <a:gd name="T8" fmla="*/ 77 w 358"/>
                  <a:gd name="T9" fmla="*/ 102 h 855"/>
                  <a:gd name="T10" fmla="*/ 138 w 358"/>
                  <a:gd name="T11" fmla="*/ 267 h 855"/>
                  <a:gd name="T12" fmla="*/ 158 w 358"/>
                  <a:gd name="T13" fmla="*/ 429 h 855"/>
                  <a:gd name="T14" fmla="*/ 189 w 358"/>
                  <a:gd name="T15" fmla="*/ 275 h 855"/>
                  <a:gd name="T16" fmla="*/ 220 w 358"/>
                  <a:gd name="T17" fmla="*/ 204 h 855"/>
                  <a:gd name="T18" fmla="*/ 202 w 358"/>
                  <a:gd name="T19" fmla="*/ 135 h 855"/>
                  <a:gd name="T20" fmla="*/ 213 w 358"/>
                  <a:gd name="T21" fmla="*/ 45 h 855"/>
                  <a:gd name="T22" fmla="*/ 211 w 358"/>
                  <a:gd name="T23" fmla="*/ 0 h 855"/>
                  <a:gd name="T24" fmla="*/ 301 w 358"/>
                  <a:gd name="T25" fmla="*/ 75 h 855"/>
                  <a:gd name="T26" fmla="*/ 336 w 358"/>
                  <a:gd name="T27" fmla="*/ 253 h 855"/>
                  <a:gd name="T28" fmla="*/ 301 w 358"/>
                  <a:gd name="T29" fmla="*/ 548 h 855"/>
                  <a:gd name="T30" fmla="*/ 297 w 358"/>
                  <a:gd name="T31" fmla="*/ 855 h 855"/>
                  <a:gd name="T32" fmla="*/ 95 w 358"/>
                  <a:gd name="T33" fmla="*/ 855 h 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8" h="855">
                    <a:moveTo>
                      <a:pt x="95" y="855"/>
                    </a:moveTo>
                    <a:cubicBezTo>
                      <a:pt x="95" y="855"/>
                      <a:pt x="90" y="772"/>
                      <a:pt x="68" y="697"/>
                    </a:cubicBezTo>
                    <a:cubicBezTo>
                      <a:pt x="46" y="622"/>
                      <a:pt x="0" y="490"/>
                      <a:pt x="11" y="432"/>
                    </a:cubicBezTo>
                    <a:cubicBezTo>
                      <a:pt x="22" y="375"/>
                      <a:pt x="42" y="330"/>
                      <a:pt x="37" y="279"/>
                    </a:cubicBezTo>
                    <a:cubicBezTo>
                      <a:pt x="33" y="227"/>
                      <a:pt x="13" y="111"/>
                      <a:pt x="77" y="102"/>
                    </a:cubicBezTo>
                    <a:cubicBezTo>
                      <a:pt x="141" y="93"/>
                      <a:pt x="134" y="218"/>
                      <a:pt x="138" y="267"/>
                    </a:cubicBezTo>
                    <a:cubicBezTo>
                      <a:pt x="143" y="315"/>
                      <a:pt x="143" y="432"/>
                      <a:pt x="158" y="429"/>
                    </a:cubicBezTo>
                    <a:cubicBezTo>
                      <a:pt x="174" y="427"/>
                      <a:pt x="176" y="315"/>
                      <a:pt x="189" y="275"/>
                    </a:cubicBezTo>
                    <a:cubicBezTo>
                      <a:pt x="202" y="236"/>
                      <a:pt x="220" y="204"/>
                      <a:pt x="220" y="204"/>
                    </a:cubicBezTo>
                    <a:cubicBezTo>
                      <a:pt x="220" y="204"/>
                      <a:pt x="200" y="161"/>
                      <a:pt x="202" y="135"/>
                    </a:cubicBezTo>
                    <a:cubicBezTo>
                      <a:pt x="203" y="120"/>
                      <a:pt x="209" y="78"/>
                      <a:pt x="213" y="45"/>
                    </a:cubicBezTo>
                    <a:cubicBezTo>
                      <a:pt x="217" y="20"/>
                      <a:pt x="211" y="0"/>
                      <a:pt x="211" y="0"/>
                    </a:cubicBezTo>
                    <a:cubicBezTo>
                      <a:pt x="211" y="0"/>
                      <a:pt x="299" y="62"/>
                      <a:pt x="301" y="75"/>
                    </a:cubicBezTo>
                    <a:cubicBezTo>
                      <a:pt x="303" y="88"/>
                      <a:pt x="325" y="217"/>
                      <a:pt x="336" y="253"/>
                    </a:cubicBezTo>
                    <a:cubicBezTo>
                      <a:pt x="358" y="326"/>
                      <a:pt x="335" y="347"/>
                      <a:pt x="301" y="548"/>
                    </a:cubicBezTo>
                    <a:cubicBezTo>
                      <a:pt x="269" y="739"/>
                      <a:pt x="297" y="855"/>
                      <a:pt x="297" y="855"/>
                    </a:cubicBezTo>
                    <a:cubicBezTo>
                      <a:pt x="95" y="855"/>
                      <a:pt x="95" y="855"/>
                      <a:pt x="95" y="855"/>
                    </a:cubicBezTo>
                  </a:path>
                </a:pathLst>
              </a:custGeom>
              <a:solidFill>
                <a:srgbClr val="FCDEBC"/>
              </a:solidFill>
              <a:ln>
                <a:noFill/>
              </a:ln>
            </p:spPr>
            <p:txBody>
              <a:bodyPr anchor="ctr"/>
              <a:lstStyle/>
              <a:p>
                <a:pPr algn="ctr"/>
              </a:p>
            </p:txBody>
          </p:sp>
          <p:sp>
            <p:nvSpPr>
              <p:cNvPr id="41" name="任意多边形: 形状 40"/>
              <p:cNvSpPr/>
              <p:nvPr/>
            </p:nvSpPr>
            <p:spPr bwMode="auto">
              <a:xfrm>
                <a:off x="7230760" y="48747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F48D6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 name="任意多边形: 形状 41"/>
              <p:cNvSpPr/>
              <p:nvPr/>
            </p:nvSpPr>
            <p:spPr bwMode="auto">
              <a:xfrm>
                <a:off x="6482404" y="6029101"/>
                <a:ext cx="7963" cy="74305"/>
              </a:xfrm>
              <a:custGeom>
                <a:avLst/>
                <a:gdLst>
                  <a:gd name="T0" fmla="*/ 0 w 2"/>
                  <a:gd name="T1" fmla="*/ 0 h 16"/>
                  <a:gd name="T2" fmla="*/ 0 w 2"/>
                  <a:gd name="T3" fmla="*/ 0 h 16"/>
                  <a:gd name="T4" fmla="*/ 2 w 2"/>
                  <a:gd name="T5" fmla="*/ 16 h 16"/>
                  <a:gd name="T6" fmla="*/ 2 w 2"/>
                  <a:gd name="T7" fmla="*/ 16 h 16"/>
                  <a:gd name="T8" fmla="*/ 0 w 2"/>
                  <a:gd name="T9" fmla="*/ 0 h 16"/>
                </a:gdLst>
                <a:ahLst/>
                <a:cxnLst>
                  <a:cxn ang="0">
                    <a:pos x="T0" y="T1"/>
                  </a:cxn>
                  <a:cxn ang="0">
                    <a:pos x="T2" y="T3"/>
                  </a:cxn>
                  <a:cxn ang="0">
                    <a:pos x="T4" y="T5"/>
                  </a:cxn>
                  <a:cxn ang="0">
                    <a:pos x="T6" y="T7"/>
                  </a:cxn>
                  <a:cxn ang="0">
                    <a:pos x="T8" y="T9"/>
                  </a:cxn>
                </a:cxnLst>
                <a:rect l="0" t="0" r="r" b="b"/>
                <a:pathLst>
                  <a:path w="2" h="16">
                    <a:moveTo>
                      <a:pt x="0" y="0"/>
                    </a:moveTo>
                    <a:cubicBezTo>
                      <a:pt x="0" y="0"/>
                      <a:pt x="0" y="0"/>
                      <a:pt x="0" y="0"/>
                    </a:cubicBezTo>
                    <a:cubicBezTo>
                      <a:pt x="1" y="6"/>
                      <a:pt x="2" y="11"/>
                      <a:pt x="2" y="16"/>
                    </a:cubicBezTo>
                    <a:cubicBezTo>
                      <a:pt x="2" y="16"/>
                      <a:pt x="2" y="16"/>
                      <a:pt x="2" y="16"/>
                    </a:cubicBezTo>
                    <a:cubicBezTo>
                      <a:pt x="2" y="11"/>
                      <a:pt x="1" y="6"/>
                      <a:pt x="0" y="0"/>
                    </a:cubicBezTo>
                  </a:path>
                </a:pathLst>
              </a:custGeom>
              <a:solidFill>
                <a:srgbClr val="EB786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 name="任意多边形: 形状 42"/>
              <p:cNvSpPr/>
              <p:nvPr/>
            </p:nvSpPr>
            <p:spPr bwMode="auto">
              <a:xfrm>
                <a:off x="6471789" y="5938873"/>
                <a:ext cx="10615" cy="90228"/>
              </a:xfrm>
              <a:custGeom>
                <a:avLst/>
                <a:gdLst>
                  <a:gd name="T0" fmla="*/ 0 w 2"/>
                  <a:gd name="T1" fmla="*/ 0 h 20"/>
                  <a:gd name="T2" fmla="*/ 0 w 2"/>
                  <a:gd name="T3" fmla="*/ 0 h 20"/>
                  <a:gd name="T4" fmla="*/ 2 w 2"/>
                  <a:gd name="T5" fmla="*/ 20 h 20"/>
                  <a:gd name="T6" fmla="*/ 2 w 2"/>
                  <a:gd name="T7" fmla="*/ 20 h 20"/>
                  <a:gd name="T8" fmla="*/ 0 w 2"/>
                  <a:gd name="T9" fmla="*/ 0 h 20"/>
                </a:gdLst>
                <a:ahLst/>
                <a:cxnLst>
                  <a:cxn ang="0">
                    <a:pos x="T0" y="T1"/>
                  </a:cxn>
                  <a:cxn ang="0">
                    <a:pos x="T2" y="T3"/>
                  </a:cxn>
                  <a:cxn ang="0">
                    <a:pos x="T4" y="T5"/>
                  </a:cxn>
                  <a:cxn ang="0">
                    <a:pos x="T6" y="T7"/>
                  </a:cxn>
                  <a:cxn ang="0">
                    <a:pos x="T8" y="T9"/>
                  </a:cxn>
                </a:cxnLst>
                <a:rect l="0" t="0" r="r" b="b"/>
                <a:pathLst>
                  <a:path w="2" h="20">
                    <a:moveTo>
                      <a:pt x="0" y="0"/>
                    </a:moveTo>
                    <a:cubicBezTo>
                      <a:pt x="0" y="0"/>
                      <a:pt x="0" y="0"/>
                      <a:pt x="0" y="0"/>
                    </a:cubicBezTo>
                    <a:cubicBezTo>
                      <a:pt x="1" y="7"/>
                      <a:pt x="2" y="14"/>
                      <a:pt x="2" y="20"/>
                    </a:cubicBezTo>
                    <a:cubicBezTo>
                      <a:pt x="2" y="20"/>
                      <a:pt x="2" y="20"/>
                      <a:pt x="2" y="20"/>
                    </a:cubicBezTo>
                    <a:cubicBezTo>
                      <a:pt x="2" y="14"/>
                      <a:pt x="1" y="7"/>
                      <a:pt x="0" y="0"/>
                    </a:cubicBezTo>
                  </a:path>
                </a:pathLst>
              </a:custGeom>
              <a:solidFill>
                <a:srgbClr val="EA535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 name="任意多边形: 形状 43"/>
              <p:cNvSpPr/>
              <p:nvPr/>
            </p:nvSpPr>
            <p:spPr bwMode="auto">
              <a:xfrm>
                <a:off x="6453214" y="5596542"/>
                <a:ext cx="18577" cy="342334"/>
              </a:xfrm>
              <a:custGeom>
                <a:avLst/>
                <a:gdLst>
                  <a:gd name="T0" fmla="*/ 0 w 4"/>
                  <a:gd name="T1" fmla="*/ 0 h 76"/>
                  <a:gd name="T2" fmla="*/ 0 w 4"/>
                  <a:gd name="T3" fmla="*/ 0 h 76"/>
                  <a:gd name="T4" fmla="*/ 4 w 4"/>
                  <a:gd name="T5" fmla="*/ 76 h 76"/>
                  <a:gd name="T6" fmla="*/ 4 w 4"/>
                  <a:gd name="T7" fmla="*/ 76 h 76"/>
                  <a:gd name="T8" fmla="*/ 0 w 4"/>
                  <a:gd name="T9" fmla="*/ 0 h 76"/>
                </a:gdLst>
                <a:ahLst/>
                <a:cxnLst>
                  <a:cxn ang="0">
                    <a:pos x="T0" y="T1"/>
                  </a:cxn>
                  <a:cxn ang="0">
                    <a:pos x="T2" y="T3"/>
                  </a:cxn>
                  <a:cxn ang="0">
                    <a:pos x="T4" y="T5"/>
                  </a:cxn>
                  <a:cxn ang="0">
                    <a:pos x="T6" y="T7"/>
                  </a:cxn>
                  <a:cxn ang="0">
                    <a:pos x="T8" y="T9"/>
                  </a:cxn>
                </a:cxnLst>
                <a:rect l="0" t="0" r="r" b="b"/>
                <a:pathLst>
                  <a:path w="4" h="76">
                    <a:moveTo>
                      <a:pt x="0" y="0"/>
                    </a:moveTo>
                    <a:cubicBezTo>
                      <a:pt x="0" y="0"/>
                      <a:pt x="0" y="0"/>
                      <a:pt x="0" y="0"/>
                    </a:cubicBezTo>
                    <a:cubicBezTo>
                      <a:pt x="2" y="23"/>
                      <a:pt x="3" y="52"/>
                      <a:pt x="4" y="76"/>
                    </a:cubicBezTo>
                    <a:cubicBezTo>
                      <a:pt x="4" y="76"/>
                      <a:pt x="4" y="76"/>
                      <a:pt x="4" y="76"/>
                    </a:cubicBezTo>
                    <a:cubicBezTo>
                      <a:pt x="3" y="52"/>
                      <a:pt x="2" y="23"/>
                      <a:pt x="0" y="0"/>
                    </a:cubicBezTo>
                  </a:path>
                </a:pathLst>
              </a:custGeom>
              <a:solidFill>
                <a:srgbClr val="C6F4F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 name="任意多边形: 形状 44"/>
              <p:cNvSpPr/>
              <p:nvPr/>
            </p:nvSpPr>
            <p:spPr bwMode="auto">
              <a:xfrm>
                <a:off x="6439943" y="5378934"/>
                <a:ext cx="13270" cy="217607"/>
              </a:xfrm>
              <a:custGeom>
                <a:avLst/>
                <a:gdLst>
                  <a:gd name="T0" fmla="*/ 0 w 3"/>
                  <a:gd name="T1" fmla="*/ 0 h 48"/>
                  <a:gd name="T2" fmla="*/ 1 w 3"/>
                  <a:gd name="T3" fmla="*/ 20 h 48"/>
                  <a:gd name="T4" fmla="*/ 3 w 3"/>
                  <a:gd name="T5" fmla="*/ 48 h 48"/>
                  <a:gd name="T6" fmla="*/ 3 w 3"/>
                  <a:gd name="T7" fmla="*/ 48 h 48"/>
                  <a:gd name="T8" fmla="*/ 1 w 3"/>
                  <a:gd name="T9" fmla="*/ 20 h 48"/>
                  <a:gd name="T10" fmla="*/ 0 w 3"/>
                  <a:gd name="T11" fmla="*/ 0 h 48"/>
                </a:gdLst>
                <a:ahLst/>
                <a:cxnLst>
                  <a:cxn ang="0">
                    <a:pos x="T0" y="T1"/>
                  </a:cxn>
                  <a:cxn ang="0">
                    <a:pos x="T2" y="T3"/>
                  </a:cxn>
                  <a:cxn ang="0">
                    <a:pos x="T4" y="T5"/>
                  </a:cxn>
                  <a:cxn ang="0">
                    <a:pos x="T6" y="T7"/>
                  </a:cxn>
                  <a:cxn ang="0">
                    <a:pos x="T8" y="T9"/>
                  </a:cxn>
                  <a:cxn ang="0">
                    <a:pos x="T10" y="T11"/>
                  </a:cxn>
                </a:cxnLst>
                <a:rect l="0" t="0" r="r" b="b"/>
                <a:pathLst>
                  <a:path w="3" h="48">
                    <a:moveTo>
                      <a:pt x="0" y="0"/>
                    </a:moveTo>
                    <a:cubicBezTo>
                      <a:pt x="1" y="8"/>
                      <a:pt x="1" y="14"/>
                      <a:pt x="1" y="20"/>
                    </a:cubicBezTo>
                    <a:cubicBezTo>
                      <a:pt x="2" y="28"/>
                      <a:pt x="3" y="37"/>
                      <a:pt x="3" y="48"/>
                    </a:cubicBezTo>
                    <a:cubicBezTo>
                      <a:pt x="3" y="48"/>
                      <a:pt x="3" y="48"/>
                      <a:pt x="3" y="48"/>
                    </a:cubicBezTo>
                    <a:cubicBezTo>
                      <a:pt x="3" y="37"/>
                      <a:pt x="2" y="27"/>
                      <a:pt x="1" y="20"/>
                    </a:cubicBezTo>
                    <a:cubicBezTo>
                      <a:pt x="1" y="14"/>
                      <a:pt x="1" y="8"/>
                      <a:pt x="0" y="0"/>
                    </a:cubicBezTo>
                  </a:path>
                </a:pathLst>
              </a:custGeom>
              <a:solidFill>
                <a:srgbClr val="00417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nvGrpSpPr>
              <p:cNvPr id="46" name="组合 45"/>
              <p:cNvGrpSpPr/>
              <p:nvPr/>
            </p:nvGrpSpPr>
            <p:grpSpPr>
              <a:xfrm>
                <a:off x="6235611" y="4723459"/>
                <a:ext cx="1207456" cy="3274722"/>
                <a:chOff x="5640820" y="2850239"/>
                <a:chExt cx="1096532" cy="2973890"/>
              </a:xfrm>
              <a:solidFill>
                <a:srgbClr val="F6BD7E"/>
              </a:solidFill>
            </p:grpSpPr>
            <p:sp>
              <p:nvSpPr>
                <p:cNvPr id="51" name="任意多边形: 形状 50"/>
                <p:cNvSpPr/>
                <p:nvPr/>
              </p:nvSpPr>
              <p:spPr bwMode="auto">
                <a:xfrm>
                  <a:off x="6122812" y="2987607"/>
                  <a:ext cx="614540" cy="2836522"/>
                </a:xfrm>
                <a:custGeom>
                  <a:avLst/>
                  <a:gdLst>
                    <a:gd name="T0" fmla="*/ 102 w 149"/>
                    <a:gd name="T1" fmla="*/ 0 h 692"/>
                    <a:gd name="T2" fmla="*/ 113 w 149"/>
                    <a:gd name="T3" fmla="*/ 160 h 692"/>
                    <a:gd name="T4" fmla="*/ 41 w 149"/>
                    <a:gd name="T5" fmla="*/ 385 h 692"/>
                    <a:gd name="T6" fmla="*/ 26 w 149"/>
                    <a:gd name="T7" fmla="*/ 688 h 692"/>
                    <a:gd name="T8" fmla="*/ 0 w 149"/>
                    <a:gd name="T9" fmla="*/ 688 h 692"/>
                    <a:gd name="T10" fmla="*/ 0 w 149"/>
                    <a:gd name="T11" fmla="*/ 692 h 692"/>
                    <a:gd name="T12" fmla="*/ 83 w 149"/>
                    <a:gd name="T13" fmla="*/ 692 h 692"/>
                    <a:gd name="T14" fmla="*/ 77 w 149"/>
                    <a:gd name="T15" fmla="*/ 587 h 692"/>
                    <a:gd name="T16" fmla="*/ 92 w 149"/>
                    <a:gd name="T17" fmla="*/ 412 h 692"/>
                    <a:gd name="T18" fmla="*/ 127 w 149"/>
                    <a:gd name="T19" fmla="*/ 118 h 692"/>
                    <a:gd name="T20" fmla="*/ 102 w 149"/>
                    <a:gd name="T21"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9" h="692">
                      <a:moveTo>
                        <a:pt x="102" y="0"/>
                      </a:moveTo>
                      <a:cubicBezTo>
                        <a:pt x="102" y="2"/>
                        <a:pt x="110" y="141"/>
                        <a:pt x="113" y="160"/>
                      </a:cubicBezTo>
                      <a:cubicBezTo>
                        <a:pt x="117" y="179"/>
                        <a:pt x="65" y="311"/>
                        <a:pt x="41" y="385"/>
                      </a:cubicBezTo>
                      <a:cubicBezTo>
                        <a:pt x="16" y="460"/>
                        <a:pt x="26" y="688"/>
                        <a:pt x="26" y="688"/>
                      </a:cubicBezTo>
                      <a:cubicBezTo>
                        <a:pt x="0" y="688"/>
                        <a:pt x="0" y="688"/>
                        <a:pt x="0" y="688"/>
                      </a:cubicBezTo>
                      <a:cubicBezTo>
                        <a:pt x="0" y="692"/>
                        <a:pt x="0" y="692"/>
                        <a:pt x="0" y="692"/>
                      </a:cubicBezTo>
                      <a:cubicBezTo>
                        <a:pt x="83" y="692"/>
                        <a:pt x="83" y="692"/>
                        <a:pt x="83" y="692"/>
                      </a:cubicBezTo>
                      <a:cubicBezTo>
                        <a:pt x="80" y="670"/>
                        <a:pt x="77" y="634"/>
                        <a:pt x="77" y="587"/>
                      </a:cubicBezTo>
                      <a:cubicBezTo>
                        <a:pt x="77" y="540"/>
                        <a:pt x="80" y="481"/>
                        <a:pt x="92" y="412"/>
                      </a:cubicBezTo>
                      <a:cubicBezTo>
                        <a:pt x="126" y="211"/>
                        <a:pt x="149" y="191"/>
                        <a:pt x="127" y="118"/>
                      </a:cubicBezTo>
                      <a:cubicBezTo>
                        <a:pt x="120" y="97"/>
                        <a:pt x="110" y="43"/>
                        <a:pt x="10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2" name="任意多边形: 形状 51"/>
                <p:cNvSpPr/>
                <p:nvPr/>
              </p:nvSpPr>
              <p:spPr bwMode="auto">
                <a:xfrm>
                  <a:off x="5640820" y="2850239"/>
                  <a:ext cx="231356" cy="1253178"/>
                </a:xfrm>
                <a:custGeom>
                  <a:avLst/>
                  <a:gdLst>
                    <a:gd name="T0" fmla="*/ 0 w 56"/>
                    <a:gd name="T1" fmla="*/ 0 h 305"/>
                    <a:gd name="T2" fmla="*/ 17 w 56"/>
                    <a:gd name="T3" fmla="*/ 119 h 305"/>
                    <a:gd name="T4" fmla="*/ 56 w 56"/>
                    <a:gd name="T5" fmla="*/ 305 h 305"/>
                    <a:gd name="T6" fmla="*/ 54 w 56"/>
                    <a:gd name="T7" fmla="*/ 289 h 305"/>
                    <a:gd name="T8" fmla="*/ 52 w 56"/>
                    <a:gd name="T9" fmla="*/ 269 h 305"/>
                    <a:gd name="T10" fmla="*/ 52 w 56"/>
                    <a:gd name="T11" fmla="*/ 269 h 305"/>
                    <a:gd name="T12" fmla="*/ 48 w 56"/>
                    <a:gd name="T13" fmla="*/ 193 h 305"/>
                    <a:gd name="T14" fmla="*/ 46 w 56"/>
                    <a:gd name="T15" fmla="*/ 165 h 305"/>
                    <a:gd name="T16" fmla="*/ 45 w 56"/>
                    <a:gd name="T17" fmla="*/ 145 h 305"/>
                    <a:gd name="T18" fmla="*/ 0 w 56"/>
                    <a:gd name="T19"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305">
                      <a:moveTo>
                        <a:pt x="0" y="0"/>
                      </a:moveTo>
                      <a:cubicBezTo>
                        <a:pt x="8" y="24"/>
                        <a:pt x="17" y="63"/>
                        <a:pt x="17" y="119"/>
                      </a:cubicBezTo>
                      <a:cubicBezTo>
                        <a:pt x="16" y="194"/>
                        <a:pt x="42" y="269"/>
                        <a:pt x="56" y="305"/>
                      </a:cubicBezTo>
                      <a:cubicBezTo>
                        <a:pt x="56" y="300"/>
                        <a:pt x="55" y="295"/>
                        <a:pt x="54" y="289"/>
                      </a:cubicBezTo>
                      <a:cubicBezTo>
                        <a:pt x="54" y="283"/>
                        <a:pt x="53" y="276"/>
                        <a:pt x="52" y="269"/>
                      </a:cubicBezTo>
                      <a:cubicBezTo>
                        <a:pt x="52" y="269"/>
                        <a:pt x="52" y="269"/>
                        <a:pt x="52" y="269"/>
                      </a:cubicBezTo>
                      <a:cubicBezTo>
                        <a:pt x="51" y="245"/>
                        <a:pt x="50" y="216"/>
                        <a:pt x="48" y="193"/>
                      </a:cubicBezTo>
                      <a:cubicBezTo>
                        <a:pt x="48" y="182"/>
                        <a:pt x="47" y="173"/>
                        <a:pt x="46" y="165"/>
                      </a:cubicBezTo>
                      <a:cubicBezTo>
                        <a:pt x="46" y="159"/>
                        <a:pt x="46" y="153"/>
                        <a:pt x="45" y="145"/>
                      </a:cubicBezTo>
                      <a:cubicBezTo>
                        <a:pt x="43" y="95"/>
                        <a:pt x="42" y="1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grpSp>
            <p:nvGrpSpPr>
              <p:cNvPr id="47" name="组合 46"/>
              <p:cNvGrpSpPr/>
              <p:nvPr/>
            </p:nvGrpSpPr>
            <p:grpSpPr>
              <a:xfrm>
                <a:off x="5919605" y="3172594"/>
                <a:ext cx="350658" cy="42311"/>
                <a:chOff x="5472855" y="3198019"/>
                <a:chExt cx="724042" cy="87364"/>
              </a:xfrm>
            </p:grpSpPr>
            <p:sp>
              <p:nvSpPr>
                <p:cNvPr id="48" name="椭圆 47"/>
                <p:cNvSpPr/>
                <p:nvPr/>
              </p:nvSpPr>
              <p:spPr>
                <a:xfrm>
                  <a:off x="5472855" y="3198019"/>
                  <a:ext cx="87364" cy="87364"/>
                </a:xfrm>
                <a:prstGeom prst="ellipse">
                  <a:avLst/>
                </a:prstGeom>
                <a:solidFill>
                  <a:schemeClr val="bg1">
                    <a:lumMod val="6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49" name="椭圆 48"/>
                <p:cNvSpPr/>
                <p:nvPr/>
              </p:nvSpPr>
              <p:spPr>
                <a:xfrm>
                  <a:off x="5793708" y="3198019"/>
                  <a:ext cx="87364" cy="87364"/>
                </a:xfrm>
                <a:prstGeom prst="ellipse">
                  <a:avLst/>
                </a:prstGeom>
                <a:solidFill>
                  <a:schemeClr val="bg1">
                    <a:lumMod val="6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50" name="椭圆 49"/>
                <p:cNvSpPr/>
                <p:nvPr/>
              </p:nvSpPr>
              <p:spPr>
                <a:xfrm>
                  <a:off x="6109533" y="3198019"/>
                  <a:ext cx="87364" cy="87364"/>
                </a:xfrm>
                <a:prstGeom prst="ellipse">
                  <a:avLst/>
                </a:prstGeom>
                <a:solidFill>
                  <a:schemeClr val="bg1">
                    <a:lumMod val="6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grpSp>
        <p:sp>
          <p:nvSpPr>
            <p:cNvPr id="24" name="任意多边形: 形状 23"/>
            <p:cNvSpPr/>
            <p:nvPr/>
          </p:nvSpPr>
          <p:spPr bwMode="auto">
            <a:xfrm>
              <a:off x="6446973" y="398073"/>
              <a:ext cx="216876" cy="339668"/>
            </a:xfrm>
            <a:custGeom>
              <a:avLst/>
              <a:gdLst>
                <a:gd name="connsiteX0" fmla="*/ 98425 w 215900"/>
                <a:gd name="connsiteY0" fmla="*/ 295275 h 338138"/>
                <a:gd name="connsiteX1" fmla="*/ 98425 w 215900"/>
                <a:gd name="connsiteY1" fmla="*/ 303213 h 338138"/>
                <a:gd name="connsiteX2" fmla="*/ 107950 w 215900"/>
                <a:gd name="connsiteY2" fmla="*/ 311150 h 338138"/>
                <a:gd name="connsiteX3" fmla="*/ 117475 w 215900"/>
                <a:gd name="connsiteY3" fmla="*/ 303213 h 338138"/>
                <a:gd name="connsiteX4" fmla="*/ 117475 w 215900"/>
                <a:gd name="connsiteY4" fmla="*/ 295275 h 338138"/>
                <a:gd name="connsiteX5" fmla="*/ 98425 w 215900"/>
                <a:gd name="connsiteY5" fmla="*/ 295275 h 338138"/>
                <a:gd name="connsiteX6" fmla="*/ 85725 w 215900"/>
                <a:gd name="connsiteY6" fmla="*/ 31750 h 338138"/>
                <a:gd name="connsiteX7" fmla="*/ 124090 w 215900"/>
                <a:gd name="connsiteY7" fmla="*/ 31750 h 338138"/>
                <a:gd name="connsiteX8" fmla="*/ 133350 w 215900"/>
                <a:gd name="connsiteY8" fmla="*/ 41153 h 338138"/>
                <a:gd name="connsiteX9" fmla="*/ 124090 w 215900"/>
                <a:gd name="connsiteY9" fmla="*/ 49213 h 338138"/>
                <a:gd name="connsiteX10" fmla="*/ 85725 w 215900"/>
                <a:gd name="connsiteY10" fmla="*/ 49213 h 338138"/>
                <a:gd name="connsiteX11" fmla="*/ 77787 w 215900"/>
                <a:gd name="connsiteY11" fmla="*/ 41153 h 338138"/>
                <a:gd name="connsiteX12" fmla="*/ 85725 w 215900"/>
                <a:gd name="connsiteY12" fmla="*/ 31750 h 338138"/>
                <a:gd name="connsiteX13" fmla="*/ 26695 w 215900"/>
                <a:gd name="connsiteY13" fmla="*/ 17463 h 338138"/>
                <a:gd name="connsiteX14" fmla="*/ 17462 w 215900"/>
                <a:gd name="connsiteY14" fmla="*/ 26657 h 338138"/>
                <a:gd name="connsiteX15" fmla="*/ 17462 w 215900"/>
                <a:gd name="connsiteY15" fmla="*/ 276226 h 338138"/>
                <a:gd name="connsiteX16" fmla="*/ 196850 w 215900"/>
                <a:gd name="connsiteY16" fmla="*/ 276226 h 338138"/>
                <a:gd name="connsiteX17" fmla="*/ 196850 w 215900"/>
                <a:gd name="connsiteY17" fmla="*/ 26657 h 338138"/>
                <a:gd name="connsiteX18" fmla="*/ 187617 w 215900"/>
                <a:gd name="connsiteY18" fmla="*/ 17463 h 338138"/>
                <a:gd name="connsiteX19" fmla="*/ 26695 w 215900"/>
                <a:gd name="connsiteY19" fmla="*/ 17463 h 338138"/>
                <a:gd name="connsiteX20" fmla="*/ 27645 w 215900"/>
                <a:gd name="connsiteY20" fmla="*/ 0 h 338138"/>
                <a:gd name="connsiteX21" fmla="*/ 188255 w 215900"/>
                <a:gd name="connsiteY21" fmla="*/ 0 h 338138"/>
                <a:gd name="connsiteX22" fmla="*/ 215900 w 215900"/>
                <a:gd name="connsiteY22" fmla="*/ 26417 h 338138"/>
                <a:gd name="connsiteX23" fmla="*/ 215900 w 215900"/>
                <a:gd name="connsiteY23" fmla="*/ 311721 h 338138"/>
                <a:gd name="connsiteX24" fmla="*/ 188255 w 215900"/>
                <a:gd name="connsiteY24" fmla="*/ 338138 h 338138"/>
                <a:gd name="connsiteX25" fmla="*/ 27645 w 215900"/>
                <a:gd name="connsiteY25" fmla="*/ 338138 h 338138"/>
                <a:gd name="connsiteX26" fmla="*/ 0 w 215900"/>
                <a:gd name="connsiteY26" fmla="*/ 311721 h 338138"/>
                <a:gd name="connsiteX27" fmla="*/ 0 w 215900"/>
                <a:gd name="connsiteY27" fmla="*/ 26417 h 338138"/>
                <a:gd name="connsiteX28" fmla="*/ 27645 w 215900"/>
                <a:gd name="connsiteY28"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15900" h="338138">
                  <a:moveTo>
                    <a:pt x="98425" y="295275"/>
                  </a:moveTo>
                  <a:cubicBezTo>
                    <a:pt x="98425" y="295275"/>
                    <a:pt x="98425" y="295275"/>
                    <a:pt x="98425" y="303213"/>
                  </a:cubicBezTo>
                  <a:cubicBezTo>
                    <a:pt x="98425" y="307181"/>
                    <a:pt x="102507" y="311150"/>
                    <a:pt x="107950" y="311150"/>
                  </a:cubicBezTo>
                  <a:cubicBezTo>
                    <a:pt x="113393" y="311150"/>
                    <a:pt x="117475" y="307181"/>
                    <a:pt x="117475" y="303213"/>
                  </a:cubicBezTo>
                  <a:lnTo>
                    <a:pt x="117475" y="295275"/>
                  </a:lnTo>
                  <a:cubicBezTo>
                    <a:pt x="117475" y="295275"/>
                    <a:pt x="117475" y="295275"/>
                    <a:pt x="98425" y="295275"/>
                  </a:cubicBezTo>
                  <a:close/>
                  <a:moveTo>
                    <a:pt x="85725" y="31750"/>
                  </a:moveTo>
                  <a:cubicBezTo>
                    <a:pt x="85725" y="31750"/>
                    <a:pt x="85725" y="31750"/>
                    <a:pt x="124090" y="31750"/>
                  </a:cubicBezTo>
                  <a:cubicBezTo>
                    <a:pt x="129381" y="31750"/>
                    <a:pt x="133350" y="35780"/>
                    <a:pt x="133350" y="41153"/>
                  </a:cubicBezTo>
                  <a:cubicBezTo>
                    <a:pt x="133350" y="45183"/>
                    <a:pt x="129381" y="49213"/>
                    <a:pt x="124090" y="49213"/>
                  </a:cubicBezTo>
                  <a:cubicBezTo>
                    <a:pt x="124090" y="49213"/>
                    <a:pt x="124090" y="49213"/>
                    <a:pt x="85725" y="49213"/>
                  </a:cubicBezTo>
                  <a:cubicBezTo>
                    <a:pt x="81756" y="49213"/>
                    <a:pt x="77787" y="45183"/>
                    <a:pt x="77787" y="41153"/>
                  </a:cubicBezTo>
                  <a:cubicBezTo>
                    <a:pt x="77787" y="35780"/>
                    <a:pt x="81756" y="31750"/>
                    <a:pt x="85725" y="31750"/>
                  </a:cubicBezTo>
                  <a:close/>
                  <a:moveTo>
                    <a:pt x="26695" y="17463"/>
                  </a:moveTo>
                  <a:cubicBezTo>
                    <a:pt x="21419" y="17463"/>
                    <a:pt x="17462" y="21403"/>
                    <a:pt x="17462" y="26657"/>
                  </a:cubicBezTo>
                  <a:cubicBezTo>
                    <a:pt x="17462" y="26657"/>
                    <a:pt x="17462" y="26657"/>
                    <a:pt x="17462" y="276226"/>
                  </a:cubicBezTo>
                  <a:cubicBezTo>
                    <a:pt x="17462" y="276226"/>
                    <a:pt x="17462" y="276226"/>
                    <a:pt x="196850" y="276226"/>
                  </a:cubicBezTo>
                  <a:lnTo>
                    <a:pt x="196850" y="26657"/>
                  </a:lnTo>
                  <a:cubicBezTo>
                    <a:pt x="196850" y="21403"/>
                    <a:pt x="192893" y="17463"/>
                    <a:pt x="187617" y="17463"/>
                  </a:cubicBezTo>
                  <a:cubicBezTo>
                    <a:pt x="187617" y="17463"/>
                    <a:pt x="187617" y="17463"/>
                    <a:pt x="26695" y="17463"/>
                  </a:cubicBezTo>
                  <a:close/>
                  <a:moveTo>
                    <a:pt x="27645" y="0"/>
                  </a:moveTo>
                  <a:cubicBezTo>
                    <a:pt x="27645" y="0"/>
                    <a:pt x="27645" y="0"/>
                    <a:pt x="188255" y="0"/>
                  </a:cubicBezTo>
                  <a:cubicBezTo>
                    <a:pt x="204052" y="0"/>
                    <a:pt x="215900" y="11887"/>
                    <a:pt x="215900" y="26417"/>
                  </a:cubicBezTo>
                  <a:cubicBezTo>
                    <a:pt x="215900" y="26417"/>
                    <a:pt x="215900" y="26417"/>
                    <a:pt x="215900" y="311721"/>
                  </a:cubicBezTo>
                  <a:cubicBezTo>
                    <a:pt x="215900" y="326251"/>
                    <a:pt x="204052" y="338138"/>
                    <a:pt x="188255" y="338138"/>
                  </a:cubicBezTo>
                  <a:cubicBezTo>
                    <a:pt x="188255" y="338138"/>
                    <a:pt x="188255" y="338138"/>
                    <a:pt x="27645" y="338138"/>
                  </a:cubicBezTo>
                  <a:cubicBezTo>
                    <a:pt x="11848" y="338138"/>
                    <a:pt x="0" y="326251"/>
                    <a:pt x="0" y="311721"/>
                  </a:cubicBezTo>
                  <a:cubicBezTo>
                    <a:pt x="0" y="311721"/>
                    <a:pt x="0" y="311721"/>
                    <a:pt x="0" y="26417"/>
                  </a:cubicBezTo>
                  <a:cubicBezTo>
                    <a:pt x="0" y="11887"/>
                    <a:pt x="11848" y="0"/>
                    <a:pt x="27645" y="0"/>
                  </a:cubicBezTo>
                  <a:close/>
                </a:path>
              </a:pathLst>
            </a:custGeom>
            <a:solidFill>
              <a:schemeClr val="bg1"/>
            </a:solidFill>
            <a:ln>
              <a:noFill/>
            </a:ln>
          </p:spPr>
          <p:txBody>
            <a:bodyPr anchor="ctr"/>
            <a:lstStyle/>
            <a:p>
              <a:pPr algn="ctr"/>
            </a:p>
          </p:txBody>
        </p:sp>
        <p:sp>
          <p:nvSpPr>
            <p:cNvPr id="25" name="任意多边形: 形状 24"/>
            <p:cNvSpPr/>
            <p:nvPr/>
          </p:nvSpPr>
          <p:spPr bwMode="auto">
            <a:xfrm>
              <a:off x="5820125" y="1285209"/>
              <a:ext cx="233430" cy="365594"/>
            </a:xfrm>
            <a:custGeom>
              <a:avLst/>
              <a:gdLst>
                <a:gd name="connsiteX0" fmla="*/ 98425 w 215900"/>
                <a:gd name="connsiteY0" fmla="*/ 295275 h 338138"/>
                <a:gd name="connsiteX1" fmla="*/ 98425 w 215900"/>
                <a:gd name="connsiteY1" fmla="*/ 303213 h 338138"/>
                <a:gd name="connsiteX2" fmla="*/ 107950 w 215900"/>
                <a:gd name="connsiteY2" fmla="*/ 311150 h 338138"/>
                <a:gd name="connsiteX3" fmla="*/ 117475 w 215900"/>
                <a:gd name="connsiteY3" fmla="*/ 303213 h 338138"/>
                <a:gd name="connsiteX4" fmla="*/ 117475 w 215900"/>
                <a:gd name="connsiteY4" fmla="*/ 295275 h 338138"/>
                <a:gd name="connsiteX5" fmla="*/ 98425 w 215900"/>
                <a:gd name="connsiteY5" fmla="*/ 295275 h 338138"/>
                <a:gd name="connsiteX6" fmla="*/ 85725 w 215900"/>
                <a:gd name="connsiteY6" fmla="*/ 31750 h 338138"/>
                <a:gd name="connsiteX7" fmla="*/ 124090 w 215900"/>
                <a:gd name="connsiteY7" fmla="*/ 31750 h 338138"/>
                <a:gd name="connsiteX8" fmla="*/ 133350 w 215900"/>
                <a:gd name="connsiteY8" fmla="*/ 41153 h 338138"/>
                <a:gd name="connsiteX9" fmla="*/ 124090 w 215900"/>
                <a:gd name="connsiteY9" fmla="*/ 49213 h 338138"/>
                <a:gd name="connsiteX10" fmla="*/ 85725 w 215900"/>
                <a:gd name="connsiteY10" fmla="*/ 49213 h 338138"/>
                <a:gd name="connsiteX11" fmla="*/ 77787 w 215900"/>
                <a:gd name="connsiteY11" fmla="*/ 41153 h 338138"/>
                <a:gd name="connsiteX12" fmla="*/ 85725 w 215900"/>
                <a:gd name="connsiteY12" fmla="*/ 31750 h 338138"/>
                <a:gd name="connsiteX13" fmla="*/ 26695 w 215900"/>
                <a:gd name="connsiteY13" fmla="*/ 17463 h 338138"/>
                <a:gd name="connsiteX14" fmla="*/ 17462 w 215900"/>
                <a:gd name="connsiteY14" fmla="*/ 26657 h 338138"/>
                <a:gd name="connsiteX15" fmla="*/ 17462 w 215900"/>
                <a:gd name="connsiteY15" fmla="*/ 276226 h 338138"/>
                <a:gd name="connsiteX16" fmla="*/ 196850 w 215900"/>
                <a:gd name="connsiteY16" fmla="*/ 276226 h 338138"/>
                <a:gd name="connsiteX17" fmla="*/ 196850 w 215900"/>
                <a:gd name="connsiteY17" fmla="*/ 26657 h 338138"/>
                <a:gd name="connsiteX18" fmla="*/ 187617 w 215900"/>
                <a:gd name="connsiteY18" fmla="*/ 17463 h 338138"/>
                <a:gd name="connsiteX19" fmla="*/ 26695 w 215900"/>
                <a:gd name="connsiteY19" fmla="*/ 17463 h 338138"/>
                <a:gd name="connsiteX20" fmla="*/ 27645 w 215900"/>
                <a:gd name="connsiteY20" fmla="*/ 0 h 338138"/>
                <a:gd name="connsiteX21" fmla="*/ 188255 w 215900"/>
                <a:gd name="connsiteY21" fmla="*/ 0 h 338138"/>
                <a:gd name="connsiteX22" fmla="*/ 215900 w 215900"/>
                <a:gd name="connsiteY22" fmla="*/ 26417 h 338138"/>
                <a:gd name="connsiteX23" fmla="*/ 215900 w 215900"/>
                <a:gd name="connsiteY23" fmla="*/ 311721 h 338138"/>
                <a:gd name="connsiteX24" fmla="*/ 188255 w 215900"/>
                <a:gd name="connsiteY24" fmla="*/ 338138 h 338138"/>
                <a:gd name="connsiteX25" fmla="*/ 27645 w 215900"/>
                <a:gd name="connsiteY25" fmla="*/ 338138 h 338138"/>
                <a:gd name="connsiteX26" fmla="*/ 0 w 215900"/>
                <a:gd name="connsiteY26" fmla="*/ 311721 h 338138"/>
                <a:gd name="connsiteX27" fmla="*/ 0 w 215900"/>
                <a:gd name="connsiteY27" fmla="*/ 26417 h 338138"/>
                <a:gd name="connsiteX28" fmla="*/ 27645 w 215900"/>
                <a:gd name="connsiteY28"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15900" h="338138">
                  <a:moveTo>
                    <a:pt x="98425" y="295275"/>
                  </a:moveTo>
                  <a:cubicBezTo>
                    <a:pt x="98425" y="295275"/>
                    <a:pt x="98425" y="295275"/>
                    <a:pt x="98425" y="303213"/>
                  </a:cubicBezTo>
                  <a:cubicBezTo>
                    <a:pt x="98425" y="307181"/>
                    <a:pt x="102507" y="311150"/>
                    <a:pt x="107950" y="311150"/>
                  </a:cubicBezTo>
                  <a:cubicBezTo>
                    <a:pt x="113393" y="311150"/>
                    <a:pt x="117475" y="307181"/>
                    <a:pt x="117475" y="303213"/>
                  </a:cubicBezTo>
                  <a:lnTo>
                    <a:pt x="117475" y="295275"/>
                  </a:lnTo>
                  <a:cubicBezTo>
                    <a:pt x="117475" y="295275"/>
                    <a:pt x="117475" y="295275"/>
                    <a:pt x="98425" y="295275"/>
                  </a:cubicBezTo>
                  <a:close/>
                  <a:moveTo>
                    <a:pt x="85725" y="31750"/>
                  </a:moveTo>
                  <a:cubicBezTo>
                    <a:pt x="85725" y="31750"/>
                    <a:pt x="85725" y="31750"/>
                    <a:pt x="124090" y="31750"/>
                  </a:cubicBezTo>
                  <a:cubicBezTo>
                    <a:pt x="129381" y="31750"/>
                    <a:pt x="133350" y="35780"/>
                    <a:pt x="133350" y="41153"/>
                  </a:cubicBezTo>
                  <a:cubicBezTo>
                    <a:pt x="133350" y="45183"/>
                    <a:pt x="129381" y="49213"/>
                    <a:pt x="124090" y="49213"/>
                  </a:cubicBezTo>
                  <a:cubicBezTo>
                    <a:pt x="124090" y="49213"/>
                    <a:pt x="124090" y="49213"/>
                    <a:pt x="85725" y="49213"/>
                  </a:cubicBezTo>
                  <a:cubicBezTo>
                    <a:pt x="81756" y="49213"/>
                    <a:pt x="77787" y="45183"/>
                    <a:pt x="77787" y="41153"/>
                  </a:cubicBezTo>
                  <a:cubicBezTo>
                    <a:pt x="77787" y="35780"/>
                    <a:pt x="81756" y="31750"/>
                    <a:pt x="85725" y="31750"/>
                  </a:cubicBezTo>
                  <a:close/>
                  <a:moveTo>
                    <a:pt x="26695" y="17463"/>
                  </a:moveTo>
                  <a:cubicBezTo>
                    <a:pt x="21419" y="17463"/>
                    <a:pt x="17462" y="21403"/>
                    <a:pt x="17462" y="26657"/>
                  </a:cubicBezTo>
                  <a:cubicBezTo>
                    <a:pt x="17462" y="26657"/>
                    <a:pt x="17462" y="26657"/>
                    <a:pt x="17462" y="276226"/>
                  </a:cubicBezTo>
                  <a:cubicBezTo>
                    <a:pt x="17462" y="276226"/>
                    <a:pt x="17462" y="276226"/>
                    <a:pt x="196850" y="276226"/>
                  </a:cubicBezTo>
                  <a:lnTo>
                    <a:pt x="196850" y="26657"/>
                  </a:lnTo>
                  <a:cubicBezTo>
                    <a:pt x="196850" y="21403"/>
                    <a:pt x="192893" y="17463"/>
                    <a:pt x="187617" y="17463"/>
                  </a:cubicBezTo>
                  <a:cubicBezTo>
                    <a:pt x="187617" y="17463"/>
                    <a:pt x="187617" y="17463"/>
                    <a:pt x="26695" y="17463"/>
                  </a:cubicBezTo>
                  <a:close/>
                  <a:moveTo>
                    <a:pt x="27645" y="0"/>
                  </a:moveTo>
                  <a:cubicBezTo>
                    <a:pt x="27645" y="0"/>
                    <a:pt x="27645" y="0"/>
                    <a:pt x="188255" y="0"/>
                  </a:cubicBezTo>
                  <a:cubicBezTo>
                    <a:pt x="204052" y="0"/>
                    <a:pt x="215900" y="11887"/>
                    <a:pt x="215900" y="26417"/>
                  </a:cubicBezTo>
                  <a:cubicBezTo>
                    <a:pt x="215900" y="26417"/>
                    <a:pt x="215900" y="26417"/>
                    <a:pt x="215900" y="311721"/>
                  </a:cubicBezTo>
                  <a:cubicBezTo>
                    <a:pt x="215900" y="326251"/>
                    <a:pt x="204052" y="338138"/>
                    <a:pt x="188255" y="338138"/>
                  </a:cubicBezTo>
                  <a:cubicBezTo>
                    <a:pt x="188255" y="338138"/>
                    <a:pt x="188255" y="338138"/>
                    <a:pt x="27645" y="338138"/>
                  </a:cubicBezTo>
                  <a:cubicBezTo>
                    <a:pt x="11848" y="338138"/>
                    <a:pt x="0" y="326251"/>
                    <a:pt x="0" y="311721"/>
                  </a:cubicBezTo>
                  <a:cubicBezTo>
                    <a:pt x="0" y="311721"/>
                    <a:pt x="0" y="311721"/>
                    <a:pt x="0" y="26417"/>
                  </a:cubicBezTo>
                  <a:cubicBezTo>
                    <a:pt x="0" y="11887"/>
                    <a:pt x="11848" y="0"/>
                    <a:pt x="27645" y="0"/>
                  </a:cubicBezTo>
                  <a:close/>
                </a:path>
              </a:pathLst>
            </a:custGeom>
            <a:solidFill>
              <a:schemeClr val="bg1"/>
            </a:solidFill>
            <a:ln>
              <a:noFill/>
            </a:ln>
          </p:spPr>
          <p:txBody>
            <a:bodyPr anchor="ctr"/>
            <a:lstStyle/>
            <a:p>
              <a:pPr algn="ctr"/>
            </a:p>
          </p:txBody>
        </p:sp>
        <p:sp>
          <p:nvSpPr>
            <p:cNvPr id="26" name="任意多边形: 形状 25"/>
            <p:cNvSpPr>
              <a:spLocks noChangeAspect="1"/>
            </p:cNvSpPr>
            <p:nvPr/>
          </p:nvSpPr>
          <p:spPr bwMode="auto">
            <a:xfrm>
              <a:off x="6622600" y="2307812"/>
              <a:ext cx="154178" cy="241471"/>
            </a:xfrm>
            <a:custGeom>
              <a:avLst/>
              <a:gdLst>
                <a:gd name="connsiteX0" fmla="*/ 98425 w 215900"/>
                <a:gd name="connsiteY0" fmla="*/ 295275 h 338138"/>
                <a:gd name="connsiteX1" fmla="*/ 98425 w 215900"/>
                <a:gd name="connsiteY1" fmla="*/ 303213 h 338138"/>
                <a:gd name="connsiteX2" fmla="*/ 107950 w 215900"/>
                <a:gd name="connsiteY2" fmla="*/ 311150 h 338138"/>
                <a:gd name="connsiteX3" fmla="*/ 117475 w 215900"/>
                <a:gd name="connsiteY3" fmla="*/ 303213 h 338138"/>
                <a:gd name="connsiteX4" fmla="*/ 117475 w 215900"/>
                <a:gd name="connsiteY4" fmla="*/ 295275 h 338138"/>
                <a:gd name="connsiteX5" fmla="*/ 98425 w 215900"/>
                <a:gd name="connsiteY5" fmla="*/ 295275 h 338138"/>
                <a:gd name="connsiteX6" fmla="*/ 85725 w 215900"/>
                <a:gd name="connsiteY6" fmla="*/ 31750 h 338138"/>
                <a:gd name="connsiteX7" fmla="*/ 124090 w 215900"/>
                <a:gd name="connsiteY7" fmla="*/ 31750 h 338138"/>
                <a:gd name="connsiteX8" fmla="*/ 133350 w 215900"/>
                <a:gd name="connsiteY8" fmla="*/ 41153 h 338138"/>
                <a:gd name="connsiteX9" fmla="*/ 124090 w 215900"/>
                <a:gd name="connsiteY9" fmla="*/ 49213 h 338138"/>
                <a:gd name="connsiteX10" fmla="*/ 85725 w 215900"/>
                <a:gd name="connsiteY10" fmla="*/ 49213 h 338138"/>
                <a:gd name="connsiteX11" fmla="*/ 77787 w 215900"/>
                <a:gd name="connsiteY11" fmla="*/ 41153 h 338138"/>
                <a:gd name="connsiteX12" fmla="*/ 85725 w 215900"/>
                <a:gd name="connsiteY12" fmla="*/ 31750 h 338138"/>
                <a:gd name="connsiteX13" fmla="*/ 26695 w 215900"/>
                <a:gd name="connsiteY13" fmla="*/ 17463 h 338138"/>
                <a:gd name="connsiteX14" fmla="*/ 17462 w 215900"/>
                <a:gd name="connsiteY14" fmla="*/ 26657 h 338138"/>
                <a:gd name="connsiteX15" fmla="*/ 17462 w 215900"/>
                <a:gd name="connsiteY15" fmla="*/ 276226 h 338138"/>
                <a:gd name="connsiteX16" fmla="*/ 196850 w 215900"/>
                <a:gd name="connsiteY16" fmla="*/ 276226 h 338138"/>
                <a:gd name="connsiteX17" fmla="*/ 196850 w 215900"/>
                <a:gd name="connsiteY17" fmla="*/ 26657 h 338138"/>
                <a:gd name="connsiteX18" fmla="*/ 187617 w 215900"/>
                <a:gd name="connsiteY18" fmla="*/ 17463 h 338138"/>
                <a:gd name="connsiteX19" fmla="*/ 26695 w 215900"/>
                <a:gd name="connsiteY19" fmla="*/ 17463 h 338138"/>
                <a:gd name="connsiteX20" fmla="*/ 27645 w 215900"/>
                <a:gd name="connsiteY20" fmla="*/ 0 h 338138"/>
                <a:gd name="connsiteX21" fmla="*/ 188255 w 215900"/>
                <a:gd name="connsiteY21" fmla="*/ 0 h 338138"/>
                <a:gd name="connsiteX22" fmla="*/ 215900 w 215900"/>
                <a:gd name="connsiteY22" fmla="*/ 26417 h 338138"/>
                <a:gd name="connsiteX23" fmla="*/ 215900 w 215900"/>
                <a:gd name="connsiteY23" fmla="*/ 311721 h 338138"/>
                <a:gd name="connsiteX24" fmla="*/ 188255 w 215900"/>
                <a:gd name="connsiteY24" fmla="*/ 338138 h 338138"/>
                <a:gd name="connsiteX25" fmla="*/ 27645 w 215900"/>
                <a:gd name="connsiteY25" fmla="*/ 338138 h 338138"/>
                <a:gd name="connsiteX26" fmla="*/ 0 w 215900"/>
                <a:gd name="connsiteY26" fmla="*/ 311721 h 338138"/>
                <a:gd name="connsiteX27" fmla="*/ 0 w 215900"/>
                <a:gd name="connsiteY27" fmla="*/ 26417 h 338138"/>
                <a:gd name="connsiteX28" fmla="*/ 27645 w 215900"/>
                <a:gd name="connsiteY28"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15900" h="338138">
                  <a:moveTo>
                    <a:pt x="98425" y="295275"/>
                  </a:moveTo>
                  <a:cubicBezTo>
                    <a:pt x="98425" y="295275"/>
                    <a:pt x="98425" y="295275"/>
                    <a:pt x="98425" y="303213"/>
                  </a:cubicBezTo>
                  <a:cubicBezTo>
                    <a:pt x="98425" y="307181"/>
                    <a:pt x="102507" y="311150"/>
                    <a:pt x="107950" y="311150"/>
                  </a:cubicBezTo>
                  <a:cubicBezTo>
                    <a:pt x="113393" y="311150"/>
                    <a:pt x="117475" y="307181"/>
                    <a:pt x="117475" y="303213"/>
                  </a:cubicBezTo>
                  <a:lnTo>
                    <a:pt x="117475" y="295275"/>
                  </a:lnTo>
                  <a:cubicBezTo>
                    <a:pt x="117475" y="295275"/>
                    <a:pt x="117475" y="295275"/>
                    <a:pt x="98425" y="295275"/>
                  </a:cubicBezTo>
                  <a:close/>
                  <a:moveTo>
                    <a:pt x="85725" y="31750"/>
                  </a:moveTo>
                  <a:cubicBezTo>
                    <a:pt x="85725" y="31750"/>
                    <a:pt x="85725" y="31750"/>
                    <a:pt x="124090" y="31750"/>
                  </a:cubicBezTo>
                  <a:cubicBezTo>
                    <a:pt x="129381" y="31750"/>
                    <a:pt x="133350" y="35780"/>
                    <a:pt x="133350" y="41153"/>
                  </a:cubicBezTo>
                  <a:cubicBezTo>
                    <a:pt x="133350" y="45183"/>
                    <a:pt x="129381" y="49213"/>
                    <a:pt x="124090" y="49213"/>
                  </a:cubicBezTo>
                  <a:cubicBezTo>
                    <a:pt x="124090" y="49213"/>
                    <a:pt x="124090" y="49213"/>
                    <a:pt x="85725" y="49213"/>
                  </a:cubicBezTo>
                  <a:cubicBezTo>
                    <a:pt x="81756" y="49213"/>
                    <a:pt x="77787" y="45183"/>
                    <a:pt x="77787" y="41153"/>
                  </a:cubicBezTo>
                  <a:cubicBezTo>
                    <a:pt x="77787" y="35780"/>
                    <a:pt x="81756" y="31750"/>
                    <a:pt x="85725" y="31750"/>
                  </a:cubicBezTo>
                  <a:close/>
                  <a:moveTo>
                    <a:pt x="26695" y="17463"/>
                  </a:moveTo>
                  <a:cubicBezTo>
                    <a:pt x="21419" y="17463"/>
                    <a:pt x="17462" y="21403"/>
                    <a:pt x="17462" y="26657"/>
                  </a:cubicBezTo>
                  <a:cubicBezTo>
                    <a:pt x="17462" y="26657"/>
                    <a:pt x="17462" y="26657"/>
                    <a:pt x="17462" y="276226"/>
                  </a:cubicBezTo>
                  <a:cubicBezTo>
                    <a:pt x="17462" y="276226"/>
                    <a:pt x="17462" y="276226"/>
                    <a:pt x="196850" y="276226"/>
                  </a:cubicBezTo>
                  <a:lnTo>
                    <a:pt x="196850" y="26657"/>
                  </a:lnTo>
                  <a:cubicBezTo>
                    <a:pt x="196850" y="21403"/>
                    <a:pt x="192893" y="17463"/>
                    <a:pt x="187617" y="17463"/>
                  </a:cubicBezTo>
                  <a:cubicBezTo>
                    <a:pt x="187617" y="17463"/>
                    <a:pt x="187617" y="17463"/>
                    <a:pt x="26695" y="17463"/>
                  </a:cubicBezTo>
                  <a:close/>
                  <a:moveTo>
                    <a:pt x="27645" y="0"/>
                  </a:moveTo>
                  <a:cubicBezTo>
                    <a:pt x="27645" y="0"/>
                    <a:pt x="27645" y="0"/>
                    <a:pt x="188255" y="0"/>
                  </a:cubicBezTo>
                  <a:cubicBezTo>
                    <a:pt x="204052" y="0"/>
                    <a:pt x="215900" y="11887"/>
                    <a:pt x="215900" y="26417"/>
                  </a:cubicBezTo>
                  <a:cubicBezTo>
                    <a:pt x="215900" y="26417"/>
                    <a:pt x="215900" y="26417"/>
                    <a:pt x="215900" y="311721"/>
                  </a:cubicBezTo>
                  <a:cubicBezTo>
                    <a:pt x="215900" y="326251"/>
                    <a:pt x="204052" y="338138"/>
                    <a:pt x="188255" y="338138"/>
                  </a:cubicBezTo>
                  <a:cubicBezTo>
                    <a:pt x="188255" y="338138"/>
                    <a:pt x="188255" y="338138"/>
                    <a:pt x="27645" y="338138"/>
                  </a:cubicBezTo>
                  <a:cubicBezTo>
                    <a:pt x="11848" y="338138"/>
                    <a:pt x="0" y="326251"/>
                    <a:pt x="0" y="311721"/>
                  </a:cubicBezTo>
                  <a:cubicBezTo>
                    <a:pt x="0" y="311721"/>
                    <a:pt x="0" y="311721"/>
                    <a:pt x="0" y="26417"/>
                  </a:cubicBezTo>
                  <a:cubicBezTo>
                    <a:pt x="0" y="11887"/>
                    <a:pt x="11848" y="0"/>
                    <a:pt x="27645" y="0"/>
                  </a:cubicBezTo>
                  <a:close/>
                </a:path>
              </a:pathLst>
            </a:custGeom>
            <a:solidFill>
              <a:schemeClr val="bg1"/>
            </a:solidFill>
            <a:ln>
              <a:noFill/>
            </a:ln>
          </p:spPr>
          <p:txBody>
            <a:bodyPr anchor="ctr"/>
            <a:lstStyle/>
            <a:p>
              <a:pPr algn="ctr"/>
            </a:p>
          </p:txBody>
        </p:sp>
        <p:sp>
          <p:nvSpPr>
            <p:cNvPr id="27" name="任意多边形: 形状 26"/>
            <p:cNvSpPr/>
            <p:nvPr/>
          </p:nvSpPr>
          <p:spPr bwMode="auto">
            <a:xfrm>
              <a:off x="6911612" y="1355411"/>
              <a:ext cx="225325" cy="352900"/>
            </a:xfrm>
            <a:custGeom>
              <a:avLst/>
              <a:gdLst>
                <a:gd name="connsiteX0" fmla="*/ 98425 w 215900"/>
                <a:gd name="connsiteY0" fmla="*/ 295275 h 338138"/>
                <a:gd name="connsiteX1" fmla="*/ 98425 w 215900"/>
                <a:gd name="connsiteY1" fmla="*/ 303213 h 338138"/>
                <a:gd name="connsiteX2" fmla="*/ 107950 w 215900"/>
                <a:gd name="connsiteY2" fmla="*/ 311150 h 338138"/>
                <a:gd name="connsiteX3" fmla="*/ 117475 w 215900"/>
                <a:gd name="connsiteY3" fmla="*/ 303213 h 338138"/>
                <a:gd name="connsiteX4" fmla="*/ 117475 w 215900"/>
                <a:gd name="connsiteY4" fmla="*/ 295275 h 338138"/>
                <a:gd name="connsiteX5" fmla="*/ 98425 w 215900"/>
                <a:gd name="connsiteY5" fmla="*/ 295275 h 338138"/>
                <a:gd name="connsiteX6" fmla="*/ 85725 w 215900"/>
                <a:gd name="connsiteY6" fmla="*/ 31750 h 338138"/>
                <a:gd name="connsiteX7" fmla="*/ 124090 w 215900"/>
                <a:gd name="connsiteY7" fmla="*/ 31750 h 338138"/>
                <a:gd name="connsiteX8" fmla="*/ 133350 w 215900"/>
                <a:gd name="connsiteY8" fmla="*/ 41153 h 338138"/>
                <a:gd name="connsiteX9" fmla="*/ 124090 w 215900"/>
                <a:gd name="connsiteY9" fmla="*/ 49213 h 338138"/>
                <a:gd name="connsiteX10" fmla="*/ 85725 w 215900"/>
                <a:gd name="connsiteY10" fmla="*/ 49213 h 338138"/>
                <a:gd name="connsiteX11" fmla="*/ 77787 w 215900"/>
                <a:gd name="connsiteY11" fmla="*/ 41153 h 338138"/>
                <a:gd name="connsiteX12" fmla="*/ 85725 w 215900"/>
                <a:gd name="connsiteY12" fmla="*/ 31750 h 338138"/>
                <a:gd name="connsiteX13" fmla="*/ 26695 w 215900"/>
                <a:gd name="connsiteY13" fmla="*/ 17463 h 338138"/>
                <a:gd name="connsiteX14" fmla="*/ 17462 w 215900"/>
                <a:gd name="connsiteY14" fmla="*/ 26657 h 338138"/>
                <a:gd name="connsiteX15" fmla="*/ 17462 w 215900"/>
                <a:gd name="connsiteY15" fmla="*/ 276226 h 338138"/>
                <a:gd name="connsiteX16" fmla="*/ 196850 w 215900"/>
                <a:gd name="connsiteY16" fmla="*/ 276226 h 338138"/>
                <a:gd name="connsiteX17" fmla="*/ 196850 w 215900"/>
                <a:gd name="connsiteY17" fmla="*/ 26657 h 338138"/>
                <a:gd name="connsiteX18" fmla="*/ 187617 w 215900"/>
                <a:gd name="connsiteY18" fmla="*/ 17463 h 338138"/>
                <a:gd name="connsiteX19" fmla="*/ 26695 w 215900"/>
                <a:gd name="connsiteY19" fmla="*/ 17463 h 338138"/>
                <a:gd name="connsiteX20" fmla="*/ 27645 w 215900"/>
                <a:gd name="connsiteY20" fmla="*/ 0 h 338138"/>
                <a:gd name="connsiteX21" fmla="*/ 188255 w 215900"/>
                <a:gd name="connsiteY21" fmla="*/ 0 h 338138"/>
                <a:gd name="connsiteX22" fmla="*/ 215900 w 215900"/>
                <a:gd name="connsiteY22" fmla="*/ 26417 h 338138"/>
                <a:gd name="connsiteX23" fmla="*/ 215900 w 215900"/>
                <a:gd name="connsiteY23" fmla="*/ 311721 h 338138"/>
                <a:gd name="connsiteX24" fmla="*/ 188255 w 215900"/>
                <a:gd name="connsiteY24" fmla="*/ 338138 h 338138"/>
                <a:gd name="connsiteX25" fmla="*/ 27645 w 215900"/>
                <a:gd name="connsiteY25" fmla="*/ 338138 h 338138"/>
                <a:gd name="connsiteX26" fmla="*/ 0 w 215900"/>
                <a:gd name="connsiteY26" fmla="*/ 311721 h 338138"/>
                <a:gd name="connsiteX27" fmla="*/ 0 w 215900"/>
                <a:gd name="connsiteY27" fmla="*/ 26417 h 338138"/>
                <a:gd name="connsiteX28" fmla="*/ 27645 w 215900"/>
                <a:gd name="connsiteY28"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15900" h="338138">
                  <a:moveTo>
                    <a:pt x="98425" y="295275"/>
                  </a:moveTo>
                  <a:cubicBezTo>
                    <a:pt x="98425" y="295275"/>
                    <a:pt x="98425" y="295275"/>
                    <a:pt x="98425" y="303213"/>
                  </a:cubicBezTo>
                  <a:cubicBezTo>
                    <a:pt x="98425" y="307181"/>
                    <a:pt x="102507" y="311150"/>
                    <a:pt x="107950" y="311150"/>
                  </a:cubicBezTo>
                  <a:cubicBezTo>
                    <a:pt x="113393" y="311150"/>
                    <a:pt x="117475" y="307181"/>
                    <a:pt x="117475" y="303213"/>
                  </a:cubicBezTo>
                  <a:lnTo>
                    <a:pt x="117475" y="295275"/>
                  </a:lnTo>
                  <a:cubicBezTo>
                    <a:pt x="117475" y="295275"/>
                    <a:pt x="117475" y="295275"/>
                    <a:pt x="98425" y="295275"/>
                  </a:cubicBezTo>
                  <a:close/>
                  <a:moveTo>
                    <a:pt x="85725" y="31750"/>
                  </a:moveTo>
                  <a:cubicBezTo>
                    <a:pt x="85725" y="31750"/>
                    <a:pt x="85725" y="31750"/>
                    <a:pt x="124090" y="31750"/>
                  </a:cubicBezTo>
                  <a:cubicBezTo>
                    <a:pt x="129381" y="31750"/>
                    <a:pt x="133350" y="35780"/>
                    <a:pt x="133350" y="41153"/>
                  </a:cubicBezTo>
                  <a:cubicBezTo>
                    <a:pt x="133350" y="45183"/>
                    <a:pt x="129381" y="49213"/>
                    <a:pt x="124090" y="49213"/>
                  </a:cubicBezTo>
                  <a:cubicBezTo>
                    <a:pt x="124090" y="49213"/>
                    <a:pt x="124090" y="49213"/>
                    <a:pt x="85725" y="49213"/>
                  </a:cubicBezTo>
                  <a:cubicBezTo>
                    <a:pt x="81756" y="49213"/>
                    <a:pt x="77787" y="45183"/>
                    <a:pt x="77787" y="41153"/>
                  </a:cubicBezTo>
                  <a:cubicBezTo>
                    <a:pt x="77787" y="35780"/>
                    <a:pt x="81756" y="31750"/>
                    <a:pt x="85725" y="31750"/>
                  </a:cubicBezTo>
                  <a:close/>
                  <a:moveTo>
                    <a:pt x="26695" y="17463"/>
                  </a:moveTo>
                  <a:cubicBezTo>
                    <a:pt x="21419" y="17463"/>
                    <a:pt x="17462" y="21403"/>
                    <a:pt x="17462" y="26657"/>
                  </a:cubicBezTo>
                  <a:cubicBezTo>
                    <a:pt x="17462" y="26657"/>
                    <a:pt x="17462" y="26657"/>
                    <a:pt x="17462" y="276226"/>
                  </a:cubicBezTo>
                  <a:cubicBezTo>
                    <a:pt x="17462" y="276226"/>
                    <a:pt x="17462" y="276226"/>
                    <a:pt x="196850" y="276226"/>
                  </a:cubicBezTo>
                  <a:lnTo>
                    <a:pt x="196850" y="26657"/>
                  </a:lnTo>
                  <a:cubicBezTo>
                    <a:pt x="196850" y="21403"/>
                    <a:pt x="192893" y="17463"/>
                    <a:pt x="187617" y="17463"/>
                  </a:cubicBezTo>
                  <a:cubicBezTo>
                    <a:pt x="187617" y="17463"/>
                    <a:pt x="187617" y="17463"/>
                    <a:pt x="26695" y="17463"/>
                  </a:cubicBezTo>
                  <a:close/>
                  <a:moveTo>
                    <a:pt x="27645" y="0"/>
                  </a:moveTo>
                  <a:cubicBezTo>
                    <a:pt x="27645" y="0"/>
                    <a:pt x="27645" y="0"/>
                    <a:pt x="188255" y="0"/>
                  </a:cubicBezTo>
                  <a:cubicBezTo>
                    <a:pt x="204052" y="0"/>
                    <a:pt x="215900" y="11887"/>
                    <a:pt x="215900" y="26417"/>
                  </a:cubicBezTo>
                  <a:cubicBezTo>
                    <a:pt x="215900" y="26417"/>
                    <a:pt x="215900" y="26417"/>
                    <a:pt x="215900" y="311721"/>
                  </a:cubicBezTo>
                  <a:cubicBezTo>
                    <a:pt x="215900" y="326251"/>
                    <a:pt x="204052" y="338138"/>
                    <a:pt x="188255" y="338138"/>
                  </a:cubicBezTo>
                  <a:cubicBezTo>
                    <a:pt x="188255" y="338138"/>
                    <a:pt x="188255" y="338138"/>
                    <a:pt x="27645" y="338138"/>
                  </a:cubicBezTo>
                  <a:cubicBezTo>
                    <a:pt x="11848" y="338138"/>
                    <a:pt x="0" y="326251"/>
                    <a:pt x="0" y="311721"/>
                  </a:cubicBezTo>
                  <a:cubicBezTo>
                    <a:pt x="0" y="311721"/>
                    <a:pt x="0" y="311721"/>
                    <a:pt x="0" y="26417"/>
                  </a:cubicBezTo>
                  <a:cubicBezTo>
                    <a:pt x="0" y="11887"/>
                    <a:pt x="11848" y="0"/>
                    <a:pt x="27645" y="0"/>
                  </a:cubicBezTo>
                  <a:close/>
                </a:path>
              </a:pathLst>
            </a:custGeom>
            <a:solidFill>
              <a:schemeClr val="bg1"/>
            </a:solidFill>
            <a:ln>
              <a:noFill/>
            </a:ln>
          </p:spPr>
          <p:txBody>
            <a:bodyPr anchor="ctr"/>
            <a:lstStyle/>
            <a:p>
              <a:pPr algn="ctr"/>
            </a:p>
          </p:txBody>
        </p:sp>
        <p:sp>
          <p:nvSpPr>
            <p:cNvPr id="28" name="任意多边形: 形状 27"/>
            <p:cNvSpPr/>
            <p:nvPr/>
          </p:nvSpPr>
          <p:spPr bwMode="auto">
            <a:xfrm>
              <a:off x="5166810" y="686699"/>
              <a:ext cx="218955" cy="342924"/>
            </a:xfrm>
            <a:custGeom>
              <a:avLst/>
              <a:gdLst>
                <a:gd name="connsiteX0" fmla="*/ 98425 w 215900"/>
                <a:gd name="connsiteY0" fmla="*/ 295275 h 338138"/>
                <a:gd name="connsiteX1" fmla="*/ 98425 w 215900"/>
                <a:gd name="connsiteY1" fmla="*/ 303213 h 338138"/>
                <a:gd name="connsiteX2" fmla="*/ 107950 w 215900"/>
                <a:gd name="connsiteY2" fmla="*/ 311150 h 338138"/>
                <a:gd name="connsiteX3" fmla="*/ 117475 w 215900"/>
                <a:gd name="connsiteY3" fmla="*/ 303213 h 338138"/>
                <a:gd name="connsiteX4" fmla="*/ 117475 w 215900"/>
                <a:gd name="connsiteY4" fmla="*/ 295275 h 338138"/>
                <a:gd name="connsiteX5" fmla="*/ 98425 w 215900"/>
                <a:gd name="connsiteY5" fmla="*/ 295275 h 338138"/>
                <a:gd name="connsiteX6" fmla="*/ 85725 w 215900"/>
                <a:gd name="connsiteY6" fmla="*/ 31750 h 338138"/>
                <a:gd name="connsiteX7" fmla="*/ 124090 w 215900"/>
                <a:gd name="connsiteY7" fmla="*/ 31750 h 338138"/>
                <a:gd name="connsiteX8" fmla="*/ 133350 w 215900"/>
                <a:gd name="connsiteY8" fmla="*/ 41153 h 338138"/>
                <a:gd name="connsiteX9" fmla="*/ 124090 w 215900"/>
                <a:gd name="connsiteY9" fmla="*/ 49213 h 338138"/>
                <a:gd name="connsiteX10" fmla="*/ 85725 w 215900"/>
                <a:gd name="connsiteY10" fmla="*/ 49213 h 338138"/>
                <a:gd name="connsiteX11" fmla="*/ 77787 w 215900"/>
                <a:gd name="connsiteY11" fmla="*/ 41153 h 338138"/>
                <a:gd name="connsiteX12" fmla="*/ 85725 w 215900"/>
                <a:gd name="connsiteY12" fmla="*/ 31750 h 338138"/>
                <a:gd name="connsiteX13" fmla="*/ 26695 w 215900"/>
                <a:gd name="connsiteY13" fmla="*/ 17463 h 338138"/>
                <a:gd name="connsiteX14" fmla="*/ 17462 w 215900"/>
                <a:gd name="connsiteY14" fmla="*/ 26657 h 338138"/>
                <a:gd name="connsiteX15" fmla="*/ 17462 w 215900"/>
                <a:gd name="connsiteY15" fmla="*/ 276226 h 338138"/>
                <a:gd name="connsiteX16" fmla="*/ 196850 w 215900"/>
                <a:gd name="connsiteY16" fmla="*/ 276226 h 338138"/>
                <a:gd name="connsiteX17" fmla="*/ 196850 w 215900"/>
                <a:gd name="connsiteY17" fmla="*/ 26657 h 338138"/>
                <a:gd name="connsiteX18" fmla="*/ 187617 w 215900"/>
                <a:gd name="connsiteY18" fmla="*/ 17463 h 338138"/>
                <a:gd name="connsiteX19" fmla="*/ 26695 w 215900"/>
                <a:gd name="connsiteY19" fmla="*/ 17463 h 338138"/>
                <a:gd name="connsiteX20" fmla="*/ 27645 w 215900"/>
                <a:gd name="connsiteY20" fmla="*/ 0 h 338138"/>
                <a:gd name="connsiteX21" fmla="*/ 188255 w 215900"/>
                <a:gd name="connsiteY21" fmla="*/ 0 h 338138"/>
                <a:gd name="connsiteX22" fmla="*/ 215900 w 215900"/>
                <a:gd name="connsiteY22" fmla="*/ 26417 h 338138"/>
                <a:gd name="connsiteX23" fmla="*/ 215900 w 215900"/>
                <a:gd name="connsiteY23" fmla="*/ 311721 h 338138"/>
                <a:gd name="connsiteX24" fmla="*/ 188255 w 215900"/>
                <a:gd name="connsiteY24" fmla="*/ 338138 h 338138"/>
                <a:gd name="connsiteX25" fmla="*/ 27645 w 215900"/>
                <a:gd name="connsiteY25" fmla="*/ 338138 h 338138"/>
                <a:gd name="connsiteX26" fmla="*/ 0 w 215900"/>
                <a:gd name="connsiteY26" fmla="*/ 311721 h 338138"/>
                <a:gd name="connsiteX27" fmla="*/ 0 w 215900"/>
                <a:gd name="connsiteY27" fmla="*/ 26417 h 338138"/>
                <a:gd name="connsiteX28" fmla="*/ 27645 w 215900"/>
                <a:gd name="connsiteY28"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15900" h="338138">
                  <a:moveTo>
                    <a:pt x="98425" y="295275"/>
                  </a:moveTo>
                  <a:cubicBezTo>
                    <a:pt x="98425" y="295275"/>
                    <a:pt x="98425" y="295275"/>
                    <a:pt x="98425" y="303213"/>
                  </a:cubicBezTo>
                  <a:cubicBezTo>
                    <a:pt x="98425" y="307181"/>
                    <a:pt x="102507" y="311150"/>
                    <a:pt x="107950" y="311150"/>
                  </a:cubicBezTo>
                  <a:cubicBezTo>
                    <a:pt x="113393" y="311150"/>
                    <a:pt x="117475" y="307181"/>
                    <a:pt x="117475" y="303213"/>
                  </a:cubicBezTo>
                  <a:lnTo>
                    <a:pt x="117475" y="295275"/>
                  </a:lnTo>
                  <a:cubicBezTo>
                    <a:pt x="117475" y="295275"/>
                    <a:pt x="117475" y="295275"/>
                    <a:pt x="98425" y="295275"/>
                  </a:cubicBezTo>
                  <a:close/>
                  <a:moveTo>
                    <a:pt x="85725" y="31750"/>
                  </a:moveTo>
                  <a:cubicBezTo>
                    <a:pt x="85725" y="31750"/>
                    <a:pt x="85725" y="31750"/>
                    <a:pt x="124090" y="31750"/>
                  </a:cubicBezTo>
                  <a:cubicBezTo>
                    <a:pt x="129381" y="31750"/>
                    <a:pt x="133350" y="35780"/>
                    <a:pt x="133350" y="41153"/>
                  </a:cubicBezTo>
                  <a:cubicBezTo>
                    <a:pt x="133350" y="45183"/>
                    <a:pt x="129381" y="49213"/>
                    <a:pt x="124090" y="49213"/>
                  </a:cubicBezTo>
                  <a:cubicBezTo>
                    <a:pt x="124090" y="49213"/>
                    <a:pt x="124090" y="49213"/>
                    <a:pt x="85725" y="49213"/>
                  </a:cubicBezTo>
                  <a:cubicBezTo>
                    <a:pt x="81756" y="49213"/>
                    <a:pt x="77787" y="45183"/>
                    <a:pt x="77787" y="41153"/>
                  </a:cubicBezTo>
                  <a:cubicBezTo>
                    <a:pt x="77787" y="35780"/>
                    <a:pt x="81756" y="31750"/>
                    <a:pt x="85725" y="31750"/>
                  </a:cubicBezTo>
                  <a:close/>
                  <a:moveTo>
                    <a:pt x="26695" y="17463"/>
                  </a:moveTo>
                  <a:cubicBezTo>
                    <a:pt x="21419" y="17463"/>
                    <a:pt x="17462" y="21403"/>
                    <a:pt x="17462" y="26657"/>
                  </a:cubicBezTo>
                  <a:cubicBezTo>
                    <a:pt x="17462" y="26657"/>
                    <a:pt x="17462" y="26657"/>
                    <a:pt x="17462" y="276226"/>
                  </a:cubicBezTo>
                  <a:cubicBezTo>
                    <a:pt x="17462" y="276226"/>
                    <a:pt x="17462" y="276226"/>
                    <a:pt x="196850" y="276226"/>
                  </a:cubicBezTo>
                  <a:lnTo>
                    <a:pt x="196850" y="26657"/>
                  </a:lnTo>
                  <a:cubicBezTo>
                    <a:pt x="196850" y="21403"/>
                    <a:pt x="192893" y="17463"/>
                    <a:pt x="187617" y="17463"/>
                  </a:cubicBezTo>
                  <a:cubicBezTo>
                    <a:pt x="187617" y="17463"/>
                    <a:pt x="187617" y="17463"/>
                    <a:pt x="26695" y="17463"/>
                  </a:cubicBezTo>
                  <a:close/>
                  <a:moveTo>
                    <a:pt x="27645" y="0"/>
                  </a:moveTo>
                  <a:cubicBezTo>
                    <a:pt x="27645" y="0"/>
                    <a:pt x="27645" y="0"/>
                    <a:pt x="188255" y="0"/>
                  </a:cubicBezTo>
                  <a:cubicBezTo>
                    <a:pt x="204052" y="0"/>
                    <a:pt x="215900" y="11887"/>
                    <a:pt x="215900" y="26417"/>
                  </a:cubicBezTo>
                  <a:cubicBezTo>
                    <a:pt x="215900" y="26417"/>
                    <a:pt x="215900" y="26417"/>
                    <a:pt x="215900" y="311721"/>
                  </a:cubicBezTo>
                  <a:cubicBezTo>
                    <a:pt x="215900" y="326251"/>
                    <a:pt x="204052" y="338138"/>
                    <a:pt x="188255" y="338138"/>
                  </a:cubicBezTo>
                  <a:cubicBezTo>
                    <a:pt x="188255" y="338138"/>
                    <a:pt x="188255" y="338138"/>
                    <a:pt x="27645" y="338138"/>
                  </a:cubicBezTo>
                  <a:cubicBezTo>
                    <a:pt x="11848" y="338138"/>
                    <a:pt x="0" y="326251"/>
                    <a:pt x="0" y="311721"/>
                  </a:cubicBezTo>
                  <a:cubicBezTo>
                    <a:pt x="0" y="311721"/>
                    <a:pt x="0" y="311721"/>
                    <a:pt x="0" y="26417"/>
                  </a:cubicBezTo>
                  <a:cubicBezTo>
                    <a:pt x="0" y="11887"/>
                    <a:pt x="11848" y="0"/>
                    <a:pt x="27645" y="0"/>
                  </a:cubicBezTo>
                  <a:close/>
                </a:path>
              </a:pathLst>
            </a:custGeom>
            <a:solidFill>
              <a:schemeClr val="bg1"/>
            </a:solidFill>
            <a:ln>
              <a:noFill/>
            </a:ln>
          </p:spPr>
          <p:txBody>
            <a:bodyPr anchor="ctr"/>
            <a:lstStyle/>
            <a:p>
              <a:pPr algn="ctr"/>
            </a:p>
          </p:txBody>
        </p:sp>
        <p:sp>
          <p:nvSpPr>
            <p:cNvPr id="29" name="任意多边形: 形状 28"/>
            <p:cNvSpPr>
              <a:spLocks noChangeAspect="1"/>
            </p:cNvSpPr>
            <p:nvPr/>
          </p:nvSpPr>
          <p:spPr bwMode="auto">
            <a:xfrm>
              <a:off x="5333891" y="1947296"/>
              <a:ext cx="232244" cy="363737"/>
            </a:xfrm>
            <a:custGeom>
              <a:avLst/>
              <a:gdLst>
                <a:gd name="connsiteX0" fmla="*/ 98425 w 215900"/>
                <a:gd name="connsiteY0" fmla="*/ 295275 h 338138"/>
                <a:gd name="connsiteX1" fmla="*/ 98425 w 215900"/>
                <a:gd name="connsiteY1" fmla="*/ 303213 h 338138"/>
                <a:gd name="connsiteX2" fmla="*/ 107950 w 215900"/>
                <a:gd name="connsiteY2" fmla="*/ 311150 h 338138"/>
                <a:gd name="connsiteX3" fmla="*/ 117475 w 215900"/>
                <a:gd name="connsiteY3" fmla="*/ 303213 h 338138"/>
                <a:gd name="connsiteX4" fmla="*/ 117475 w 215900"/>
                <a:gd name="connsiteY4" fmla="*/ 295275 h 338138"/>
                <a:gd name="connsiteX5" fmla="*/ 98425 w 215900"/>
                <a:gd name="connsiteY5" fmla="*/ 295275 h 338138"/>
                <a:gd name="connsiteX6" fmla="*/ 85725 w 215900"/>
                <a:gd name="connsiteY6" fmla="*/ 31750 h 338138"/>
                <a:gd name="connsiteX7" fmla="*/ 124090 w 215900"/>
                <a:gd name="connsiteY7" fmla="*/ 31750 h 338138"/>
                <a:gd name="connsiteX8" fmla="*/ 133350 w 215900"/>
                <a:gd name="connsiteY8" fmla="*/ 41153 h 338138"/>
                <a:gd name="connsiteX9" fmla="*/ 124090 w 215900"/>
                <a:gd name="connsiteY9" fmla="*/ 49213 h 338138"/>
                <a:gd name="connsiteX10" fmla="*/ 85725 w 215900"/>
                <a:gd name="connsiteY10" fmla="*/ 49213 h 338138"/>
                <a:gd name="connsiteX11" fmla="*/ 77787 w 215900"/>
                <a:gd name="connsiteY11" fmla="*/ 41153 h 338138"/>
                <a:gd name="connsiteX12" fmla="*/ 85725 w 215900"/>
                <a:gd name="connsiteY12" fmla="*/ 31750 h 338138"/>
                <a:gd name="connsiteX13" fmla="*/ 26695 w 215900"/>
                <a:gd name="connsiteY13" fmla="*/ 17463 h 338138"/>
                <a:gd name="connsiteX14" fmla="*/ 17462 w 215900"/>
                <a:gd name="connsiteY14" fmla="*/ 26657 h 338138"/>
                <a:gd name="connsiteX15" fmla="*/ 17462 w 215900"/>
                <a:gd name="connsiteY15" fmla="*/ 276226 h 338138"/>
                <a:gd name="connsiteX16" fmla="*/ 196850 w 215900"/>
                <a:gd name="connsiteY16" fmla="*/ 276226 h 338138"/>
                <a:gd name="connsiteX17" fmla="*/ 196850 w 215900"/>
                <a:gd name="connsiteY17" fmla="*/ 26657 h 338138"/>
                <a:gd name="connsiteX18" fmla="*/ 187617 w 215900"/>
                <a:gd name="connsiteY18" fmla="*/ 17463 h 338138"/>
                <a:gd name="connsiteX19" fmla="*/ 26695 w 215900"/>
                <a:gd name="connsiteY19" fmla="*/ 17463 h 338138"/>
                <a:gd name="connsiteX20" fmla="*/ 27645 w 215900"/>
                <a:gd name="connsiteY20" fmla="*/ 0 h 338138"/>
                <a:gd name="connsiteX21" fmla="*/ 188255 w 215900"/>
                <a:gd name="connsiteY21" fmla="*/ 0 h 338138"/>
                <a:gd name="connsiteX22" fmla="*/ 215900 w 215900"/>
                <a:gd name="connsiteY22" fmla="*/ 26417 h 338138"/>
                <a:gd name="connsiteX23" fmla="*/ 215900 w 215900"/>
                <a:gd name="connsiteY23" fmla="*/ 311721 h 338138"/>
                <a:gd name="connsiteX24" fmla="*/ 188255 w 215900"/>
                <a:gd name="connsiteY24" fmla="*/ 338138 h 338138"/>
                <a:gd name="connsiteX25" fmla="*/ 27645 w 215900"/>
                <a:gd name="connsiteY25" fmla="*/ 338138 h 338138"/>
                <a:gd name="connsiteX26" fmla="*/ 0 w 215900"/>
                <a:gd name="connsiteY26" fmla="*/ 311721 h 338138"/>
                <a:gd name="connsiteX27" fmla="*/ 0 w 215900"/>
                <a:gd name="connsiteY27" fmla="*/ 26417 h 338138"/>
                <a:gd name="connsiteX28" fmla="*/ 27645 w 215900"/>
                <a:gd name="connsiteY28"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15900" h="338138">
                  <a:moveTo>
                    <a:pt x="98425" y="295275"/>
                  </a:moveTo>
                  <a:cubicBezTo>
                    <a:pt x="98425" y="295275"/>
                    <a:pt x="98425" y="295275"/>
                    <a:pt x="98425" y="303213"/>
                  </a:cubicBezTo>
                  <a:cubicBezTo>
                    <a:pt x="98425" y="307181"/>
                    <a:pt x="102507" y="311150"/>
                    <a:pt x="107950" y="311150"/>
                  </a:cubicBezTo>
                  <a:cubicBezTo>
                    <a:pt x="113393" y="311150"/>
                    <a:pt x="117475" y="307181"/>
                    <a:pt x="117475" y="303213"/>
                  </a:cubicBezTo>
                  <a:lnTo>
                    <a:pt x="117475" y="295275"/>
                  </a:lnTo>
                  <a:cubicBezTo>
                    <a:pt x="117475" y="295275"/>
                    <a:pt x="117475" y="295275"/>
                    <a:pt x="98425" y="295275"/>
                  </a:cubicBezTo>
                  <a:close/>
                  <a:moveTo>
                    <a:pt x="85725" y="31750"/>
                  </a:moveTo>
                  <a:cubicBezTo>
                    <a:pt x="85725" y="31750"/>
                    <a:pt x="85725" y="31750"/>
                    <a:pt x="124090" y="31750"/>
                  </a:cubicBezTo>
                  <a:cubicBezTo>
                    <a:pt x="129381" y="31750"/>
                    <a:pt x="133350" y="35780"/>
                    <a:pt x="133350" y="41153"/>
                  </a:cubicBezTo>
                  <a:cubicBezTo>
                    <a:pt x="133350" y="45183"/>
                    <a:pt x="129381" y="49213"/>
                    <a:pt x="124090" y="49213"/>
                  </a:cubicBezTo>
                  <a:cubicBezTo>
                    <a:pt x="124090" y="49213"/>
                    <a:pt x="124090" y="49213"/>
                    <a:pt x="85725" y="49213"/>
                  </a:cubicBezTo>
                  <a:cubicBezTo>
                    <a:pt x="81756" y="49213"/>
                    <a:pt x="77787" y="45183"/>
                    <a:pt x="77787" y="41153"/>
                  </a:cubicBezTo>
                  <a:cubicBezTo>
                    <a:pt x="77787" y="35780"/>
                    <a:pt x="81756" y="31750"/>
                    <a:pt x="85725" y="31750"/>
                  </a:cubicBezTo>
                  <a:close/>
                  <a:moveTo>
                    <a:pt x="26695" y="17463"/>
                  </a:moveTo>
                  <a:cubicBezTo>
                    <a:pt x="21419" y="17463"/>
                    <a:pt x="17462" y="21403"/>
                    <a:pt x="17462" y="26657"/>
                  </a:cubicBezTo>
                  <a:cubicBezTo>
                    <a:pt x="17462" y="26657"/>
                    <a:pt x="17462" y="26657"/>
                    <a:pt x="17462" y="276226"/>
                  </a:cubicBezTo>
                  <a:cubicBezTo>
                    <a:pt x="17462" y="276226"/>
                    <a:pt x="17462" y="276226"/>
                    <a:pt x="196850" y="276226"/>
                  </a:cubicBezTo>
                  <a:lnTo>
                    <a:pt x="196850" y="26657"/>
                  </a:lnTo>
                  <a:cubicBezTo>
                    <a:pt x="196850" y="21403"/>
                    <a:pt x="192893" y="17463"/>
                    <a:pt x="187617" y="17463"/>
                  </a:cubicBezTo>
                  <a:cubicBezTo>
                    <a:pt x="187617" y="17463"/>
                    <a:pt x="187617" y="17463"/>
                    <a:pt x="26695" y="17463"/>
                  </a:cubicBezTo>
                  <a:close/>
                  <a:moveTo>
                    <a:pt x="27645" y="0"/>
                  </a:moveTo>
                  <a:cubicBezTo>
                    <a:pt x="27645" y="0"/>
                    <a:pt x="27645" y="0"/>
                    <a:pt x="188255" y="0"/>
                  </a:cubicBezTo>
                  <a:cubicBezTo>
                    <a:pt x="204052" y="0"/>
                    <a:pt x="215900" y="11887"/>
                    <a:pt x="215900" y="26417"/>
                  </a:cubicBezTo>
                  <a:cubicBezTo>
                    <a:pt x="215900" y="26417"/>
                    <a:pt x="215900" y="26417"/>
                    <a:pt x="215900" y="311721"/>
                  </a:cubicBezTo>
                  <a:cubicBezTo>
                    <a:pt x="215900" y="326251"/>
                    <a:pt x="204052" y="338138"/>
                    <a:pt x="188255" y="338138"/>
                  </a:cubicBezTo>
                  <a:cubicBezTo>
                    <a:pt x="188255" y="338138"/>
                    <a:pt x="188255" y="338138"/>
                    <a:pt x="27645" y="338138"/>
                  </a:cubicBezTo>
                  <a:cubicBezTo>
                    <a:pt x="11848" y="338138"/>
                    <a:pt x="0" y="326251"/>
                    <a:pt x="0" y="311721"/>
                  </a:cubicBezTo>
                  <a:cubicBezTo>
                    <a:pt x="0" y="311721"/>
                    <a:pt x="0" y="311721"/>
                    <a:pt x="0" y="26417"/>
                  </a:cubicBezTo>
                  <a:cubicBezTo>
                    <a:pt x="0" y="11887"/>
                    <a:pt x="11848" y="0"/>
                    <a:pt x="27645" y="0"/>
                  </a:cubicBezTo>
                  <a:close/>
                </a:path>
              </a:pathLst>
            </a:custGeom>
            <a:solidFill>
              <a:schemeClr val="bg1"/>
            </a:solidFill>
            <a:ln>
              <a:noFill/>
            </a:ln>
          </p:spPr>
          <p:txBody>
            <a:bodyPr anchor="ctr"/>
            <a:lstStyle/>
            <a:p>
              <a:pPr algn="ctr"/>
            </a:p>
          </p:txBody>
        </p:sp>
      </p:grpSp>
      <p:grpSp>
        <p:nvGrpSpPr>
          <p:cNvPr id="68" name="组合 67"/>
          <p:cNvGrpSpPr/>
          <p:nvPr/>
        </p:nvGrpSpPr>
        <p:grpSpPr>
          <a:xfrm>
            <a:off x="347627" y="263282"/>
            <a:ext cx="5066202" cy="800909"/>
            <a:chOff x="347627" y="360559"/>
            <a:chExt cx="5066202" cy="800909"/>
          </a:xfrm>
        </p:grpSpPr>
        <p:grpSp>
          <p:nvGrpSpPr>
            <p:cNvPr id="69" name="组合 68"/>
            <p:cNvGrpSpPr/>
            <p:nvPr/>
          </p:nvGrpSpPr>
          <p:grpSpPr>
            <a:xfrm>
              <a:off x="526527" y="360559"/>
              <a:ext cx="4887302" cy="800909"/>
              <a:chOff x="570069" y="287987"/>
              <a:chExt cx="4887302" cy="800909"/>
            </a:xfrm>
          </p:grpSpPr>
          <p:sp>
            <p:nvSpPr>
              <p:cNvPr id="72" name="文本框 71"/>
              <p:cNvSpPr txBox="1"/>
              <p:nvPr/>
            </p:nvSpPr>
            <p:spPr>
              <a:xfrm>
                <a:off x="570069" y="287987"/>
                <a:ext cx="3726157" cy="584775"/>
              </a:xfrm>
              <a:prstGeom prst="rect">
                <a:avLst/>
              </a:prstGeom>
              <a:noFill/>
            </p:spPr>
            <p:txBody>
              <a:bodyPr wrap="square" rtlCol="0">
                <a:spAutoFit/>
                <a:scene3d>
                  <a:camera prst="orthographicFront"/>
                  <a:lightRig rig="threePt" dir="t"/>
                </a:scene3d>
                <a:sp3d contourW="12700"/>
              </a:bodyPr>
              <a:lstStyle/>
              <a:p>
                <a:r>
                  <a:rPr lang="zh-CN" altLang="en-US" sz="3200" b="1" dirty="0">
                    <a:solidFill>
                      <a:srgbClr val="00B0F0"/>
                    </a:solidFill>
                    <a:latin typeface="+mj-ea"/>
                    <a:ea typeface="+mj-ea"/>
                  </a:rPr>
                  <a:t>标题文字添加此处</a:t>
                </a:r>
                <a:endParaRPr lang="zh-CN" altLang="en-US" sz="3200" b="1" dirty="0">
                  <a:solidFill>
                    <a:srgbClr val="00B0F0"/>
                  </a:solidFill>
                  <a:latin typeface="+mj-ea"/>
                  <a:ea typeface="+mj-ea"/>
                </a:endParaRPr>
              </a:p>
            </p:txBody>
          </p:sp>
          <p:sp>
            <p:nvSpPr>
              <p:cNvPr id="73" name="文本框 72"/>
              <p:cNvSpPr txBox="1"/>
              <p:nvPr/>
            </p:nvSpPr>
            <p:spPr>
              <a:xfrm>
                <a:off x="570069" y="781119"/>
                <a:ext cx="4887302" cy="307777"/>
              </a:xfrm>
              <a:prstGeom prst="rect">
                <a:avLst/>
              </a:prstGeom>
              <a:noFill/>
            </p:spPr>
            <p:txBody>
              <a:bodyPr wrap="square" rtlCol="0">
                <a:spAutoFit/>
                <a:scene3d>
                  <a:camera prst="orthographicFront"/>
                  <a:lightRig rig="threePt" dir="t"/>
                </a:scene3d>
                <a:sp3d contourW="12700"/>
              </a:bodyPr>
              <a:lstStyle/>
              <a:p>
                <a:r>
                  <a:rPr lang="en-US" altLang="zh-CN" sz="1400" dirty="0">
                    <a:solidFill>
                      <a:schemeClr val="bg1">
                        <a:lumMod val="50000"/>
                      </a:schemeClr>
                    </a:solidFill>
                    <a:ea typeface="+mj-ea"/>
                  </a:rPr>
                  <a:t>THIS TEMPLATE DESIGNED FOR FEI ER SHE JI</a:t>
                </a:r>
                <a:endParaRPr lang="en-US" altLang="zh-CN" sz="1400" dirty="0">
                  <a:solidFill>
                    <a:schemeClr val="bg1">
                      <a:lumMod val="50000"/>
                    </a:schemeClr>
                  </a:solidFill>
                  <a:ea typeface="+mj-ea"/>
                </a:endParaRPr>
              </a:p>
            </p:txBody>
          </p:sp>
        </p:grpSp>
        <p:sp>
          <p:nvSpPr>
            <p:cNvPr id="70" name="矩形 69"/>
            <p:cNvSpPr/>
            <p:nvPr/>
          </p:nvSpPr>
          <p:spPr>
            <a:xfrm>
              <a:off x="410077" y="461352"/>
              <a:ext cx="108000" cy="61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a:off x="347627" y="461352"/>
              <a:ext cx="36000" cy="612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7" name="组合 76"/>
          <p:cNvGrpSpPr/>
          <p:nvPr/>
        </p:nvGrpSpPr>
        <p:grpSpPr>
          <a:xfrm>
            <a:off x="8059567" y="2182541"/>
            <a:ext cx="3232574" cy="1220554"/>
            <a:chOff x="6302885" y="1678126"/>
            <a:chExt cx="3232574" cy="1220554"/>
          </a:xfrm>
        </p:grpSpPr>
        <p:sp>
          <p:nvSpPr>
            <p:cNvPr id="78" name="矩形 77"/>
            <p:cNvSpPr/>
            <p:nvPr/>
          </p:nvSpPr>
          <p:spPr>
            <a:xfrm>
              <a:off x="6302885" y="2030750"/>
              <a:ext cx="3232574"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79" name="矩形 78"/>
            <p:cNvSpPr/>
            <p:nvPr/>
          </p:nvSpPr>
          <p:spPr>
            <a:xfrm>
              <a:off x="6302885"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80" name="组合 79"/>
          <p:cNvGrpSpPr/>
          <p:nvPr/>
        </p:nvGrpSpPr>
        <p:grpSpPr>
          <a:xfrm>
            <a:off x="8059567" y="4217416"/>
            <a:ext cx="3232574" cy="1220554"/>
            <a:chOff x="6302885" y="1678126"/>
            <a:chExt cx="3232574" cy="1220554"/>
          </a:xfrm>
        </p:grpSpPr>
        <p:sp>
          <p:nvSpPr>
            <p:cNvPr id="81" name="矩形 80"/>
            <p:cNvSpPr/>
            <p:nvPr/>
          </p:nvSpPr>
          <p:spPr>
            <a:xfrm>
              <a:off x="6302885" y="2030750"/>
              <a:ext cx="3232574"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82" name="矩形 81"/>
            <p:cNvSpPr/>
            <p:nvPr/>
          </p:nvSpPr>
          <p:spPr>
            <a:xfrm>
              <a:off x="6302885"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83" name="组合 82"/>
          <p:cNvGrpSpPr/>
          <p:nvPr/>
        </p:nvGrpSpPr>
        <p:grpSpPr>
          <a:xfrm>
            <a:off x="1036247" y="2182541"/>
            <a:ext cx="3232574" cy="1220554"/>
            <a:chOff x="6302885" y="1678126"/>
            <a:chExt cx="3232574" cy="1220554"/>
          </a:xfrm>
        </p:grpSpPr>
        <p:sp>
          <p:nvSpPr>
            <p:cNvPr id="84" name="矩形 83"/>
            <p:cNvSpPr/>
            <p:nvPr/>
          </p:nvSpPr>
          <p:spPr>
            <a:xfrm>
              <a:off x="6302885" y="2030750"/>
              <a:ext cx="323257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85" name="矩形 84"/>
            <p:cNvSpPr/>
            <p:nvPr/>
          </p:nvSpPr>
          <p:spPr>
            <a:xfrm>
              <a:off x="7293485" y="1678126"/>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86" name="组合 85"/>
          <p:cNvGrpSpPr/>
          <p:nvPr/>
        </p:nvGrpSpPr>
        <p:grpSpPr>
          <a:xfrm>
            <a:off x="1036247" y="4217416"/>
            <a:ext cx="3232574" cy="1220554"/>
            <a:chOff x="6302885" y="1678126"/>
            <a:chExt cx="3232574" cy="1220554"/>
          </a:xfrm>
        </p:grpSpPr>
        <p:sp>
          <p:nvSpPr>
            <p:cNvPr id="87" name="矩形 86"/>
            <p:cNvSpPr/>
            <p:nvPr/>
          </p:nvSpPr>
          <p:spPr>
            <a:xfrm>
              <a:off x="6302885" y="2030750"/>
              <a:ext cx="323257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88" name="矩形 87"/>
            <p:cNvSpPr/>
            <p:nvPr/>
          </p:nvSpPr>
          <p:spPr>
            <a:xfrm>
              <a:off x="7293485" y="1678126"/>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spTree>
  </p:cSld>
  <p:clrMapOvr>
    <a:masterClrMapping/>
  </p:clrMapOvr>
  <p:transition spd="slow" advTm="400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60000">
                                      <p:stCondLst>
                                        <p:cond delay="0"/>
                                      </p:stCondLst>
                                      <p:childTnLst>
                                        <p:set>
                                          <p:cBhvr>
                                            <p:cTn id="11" dur="1" fill="hold">
                                              <p:stCondLst>
                                                <p:cond delay="0"/>
                                              </p:stCondLst>
                                            </p:cTn>
                                            <p:tgtEl>
                                              <p:spTgt spid="77"/>
                                            </p:tgtEl>
                                            <p:attrNameLst>
                                              <p:attrName>style.visibility</p:attrName>
                                            </p:attrNameLst>
                                          </p:cBhvr>
                                          <p:to>
                                            <p:strVal val="visible"/>
                                          </p:to>
                                        </p:set>
                                        <p:anim calcmode="lin" valueType="num" p14:bounceEnd="60000">
                                          <p:cBhvr additive="base">
                                            <p:cTn id="12" dur="1000" fill="hold"/>
                                            <p:tgtEl>
                                              <p:spTgt spid="77"/>
                                            </p:tgtEl>
                                            <p:attrNameLst>
                                              <p:attrName>ppt_x</p:attrName>
                                            </p:attrNameLst>
                                          </p:cBhvr>
                                          <p:tavLst>
                                            <p:tav tm="0">
                                              <p:val>
                                                <p:strVal val="1+#ppt_w/2"/>
                                              </p:val>
                                            </p:tav>
                                            <p:tav tm="100000">
                                              <p:val>
                                                <p:strVal val="#ppt_x"/>
                                              </p:val>
                                            </p:tav>
                                          </p:tavLst>
                                        </p:anim>
                                        <p:anim calcmode="lin" valueType="num" p14:bounceEnd="60000">
                                          <p:cBhvr additive="base">
                                            <p:cTn id="13" dur="1000" fill="hold"/>
                                            <p:tgtEl>
                                              <p:spTgt spid="77"/>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14:presetBounceEnd="60000">
                                      <p:stCondLst>
                                        <p:cond delay="0"/>
                                      </p:stCondLst>
                                      <p:childTnLst>
                                        <p:set>
                                          <p:cBhvr>
                                            <p:cTn id="15" dur="1" fill="hold">
                                              <p:stCondLst>
                                                <p:cond delay="0"/>
                                              </p:stCondLst>
                                            </p:cTn>
                                            <p:tgtEl>
                                              <p:spTgt spid="80"/>
                                            </p:tgtEl>
                                            <p:attrNameLst>
                                              <p:attrName>style.visibility</p:attrName>
                                            </p:attrNameLst>
                                          </p:cBhvr>
                                          <p:to>
                                            <p:strVal val="visible"/>
                                          </p:to>
                                        </p:set>
                                        <p:anim calcmode="lin" valueType="num" p14:bounceEnd="60000">
                                          <p:cBhvr additive="base">
                                            <p:cTn id="16" dur="1000" fill="hold"/>
                                            <p:tgtEl>
                                              <p:spTgt spid="80"/>
                                            </p:tgtEl>
                                            <p:attrNameLst>
                                              <p:attrName>ppt_x</p:attrName>
                                            </p:attrNameLst>
                                          </p:cBhvr>
                                          <p:tavLst>
                                            <p:tav tm="0">
                                              <p:val>
                                                <p:strVal val="1+#ppt_w/2"/>
                                              </p:val>
                                            </p:tav>
                                            <p:tav tm="100000">
                                              <p:val>
                                                <p:strVal val="#ppt_x"/>
                                              </p:val>
                                            </p:tav>
                                          </p:tavLst>
                                        </p:anim>
                                        <p:anim calcmode="lin" valueType="num" p14:bounceEnd="60000">
                                          <p:cBhvr additive="base">
                                            <p:cTn id="17" dur="1000" fill="hold"/>
                                            <p:tgtEl>
                                              <p:spTgt spid="80"/>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14:presetBounceEnd="60000">
                                      <p:stCondLst>
                                        <p:cond delay="0"/>
                                      </p:stCondLst>
                                      <p:childTnLst>
                                        <p:set>
                                          <p:cBhvr>
                                            <p:cTn id="19" dur="1" fill="hold">
                                              <p:stCondLst>
                                                <p:cond delay="0"/>
                                              </p:stCondLst>
                                            </p:cTn>
                                            <p:tgtEl>
                                              <p:spTgt spid="83"/>
                                            </p:tgtEl>
                                            <p:attrNameLst>
                                              <p:attrName>style.visibility</p:attrName>
                                            </p:attrNameLst>
                                          </p:cBhvr>
                                          <p:to>
                                            <p:strVal val="visible"/>
                                          </p:to>
                                        </p:set>
                                        <p:anim calcmode="lin" valueType="num" p14:bounceEnd="60000">
                                          <p:cBhvr additive="base">
                                            <p:cTn id="20" dur="1000" fill="hold"/>
                                            <p:tgtEl>
                                              <p:spTgt spid="83"/>
                                            </p:tgtEl>
                                            <p:attrNameLst>
                                              <p:attrName>ppt_x</p:attrName>
                                            </p:attrNameLst>
                                          </p:cBhvr>
                                          <p:tavLst>
                                            <p:tav tm="0">
                                              <p:val>
                                                <p:strVal val="0-#ppt_w/2"/>
                                              </p:val>
                                            </p:tav>
                                            <p:tav tm="100000">
                                              <p:val>
                                                <p:strVal val="#ppt_x"/>
                                              </p:val>
                                            </p:tav>
                                          </p:tavLst>
                                        </p:anim>
                                        <p:anim calcmode="lin" valueType="num" p14:bounceEnd="60000">
                                          <p:cBhvr additive="base">
                                            <p:cTn id="21" dur="1000" fill="hold"/>
                                            <p:tgtEl>
                                              <p:spTgt spid="83"/>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14:presetBounceEnd="60000">
                                      <p:stCondLst>
                                        <p:cond delay="0"/>
                                      </p:stCondLst>
                                      <p:childTnLst>
                                        <p:set>
                                          <p:cBhvr>
                                            <p:cTn id="23" dur="1" fill="hold">
                                              <p:stCondLst>
                                                <p:cond delay="0"/>
                                              </p:stCondLst>
                                            </p:cTn>
                                            <p:tgtEl>
                                              <p:spTgt spid="86"/>
                                            </p:tgtEl>
                                            <p:attrNameLst>
                                              <p:attrName>style.visibility</p:attrName>
                                            </p:attrNameLst>
                                          </p:cBhvr>
                                          <p:to>
                                            <p:strVal val="visible"/>
                                          </p:to>
                                        </p:set>
                                        <p:anim calcmode="lin" valueType="num" p14:bounceEnd="60000">
                                          <p:cBhvr additive="base">
                                            <p:cTn id="24" dur="1000" fill="hold"/>
                                            <p:tgtEl>
                                              <p:spTgt spid="86"/>
                                            </p:tgtEl>
                                            <p:attrNameLst>
                                              <p:attrName>ppt_x</p:attrName>
                                            </p:attrNameLst>
                                          </p:cBhvr>
                                          <p:tavLst>
                                            <p:tav tm="0">
                                              <p:val>
                                                <p:strVal val="0-#ppt_w/2"/>
                                              </p:val>
                                            </p:tav>
                                            <p:tav tm="100000">
                                              <p:val>
                                                <p:strVal val="#ppt_x"/>
                                              </p:val>
                                            </p:tav>
                                          </p:tavLst>
                                        </p:anim>
                                        <p:anim calcmode="lin" valueType="num" p14:bounceEnd="60000">
                                          <p:cBhvr additive="base">
                                            <p:cTn id="25" dur="1000" fill="hold"/>
                                            <p:tgtEl>
                                              <p:spTgt spid="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77"/>
                                            </p:tgtEl>
                                            <p:attrNameLst>
                                              <p:attrName>style.visibility</p:attrName>
                                            </p:attrNameLst>
                                          </p:cBhvr>
                                          <p:to>
                                            <p:strVal val="visible"/>
                                          </p:to>
                                        </p:set>
                                        <p:anim calcmode="lin" valueType="num">
                                          <p:cBhvr additive="base">
                                            <p:cTn id="12" dur="1000" fill="hold"/>
                                            <p:tgtEl>
                                              <p:spTgt spid="77"/>
                                            </p:tgtEl>
                                            <p:attrNameLst>
                                              <p:attrName>ppt_x</p:attrName>
                                            </p:attrNameLst>
                                          </p:cBhvr>
                                          <p:tavLst>
                                            <p:tav tm="0">
                                              <p:val>
                                                <p:strVal val="1+#ppt_w/2"/>
                                              </p:val>
                                            </p:tav>
                                            <p:tav tm="100000">
                                              <p:val>
                                                <p:strVal val="#ppt_x"/>
                                              </p:val>
                                            </p:tav>
                                          </p:tavLst>
                                        </p:anim>
                                        <p:anim calcmode="lin" valueType="num">
                                          <p:cBhvr additive="base">
                                            <p:cTn id="13" dur="1000" fill="hold"/>
                                            <p:tgtEl>
                                              <p:spTgt spid="77"/>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80"/>
                                            </p:tgtEl>
                                            <p:attrNameLst>
                                              <p:attrName>style.visibility</p:attrName>
                                            </p:attrNameLst>
                                          </p:cBhvr>
                                          <p:to>
                                            <p:strVal val="visible"/>
                                          </p:to>
                                        </p:set>
                                        <p:anim calcmode="lin" valueType="num">
                                          <p:cBhvr additive="base">
                                            <p:cTn id="16" dur="1000" fill="hold"/>
                                            <p:tgtEl>
                                              <p:spTgt spid="80"/>
                                            </p:tgtEl>
                                            <p:attrNameLst>
                                              <p:attrName>ppt_x</p:attrName>
                                            </p:attrNameLst>
                                          </p:cBhvr>
                                          <p:tavLst>
                                            <p:tav tm="0">
                                              <p:val>
                                                <p:strVal val="1+#ppt_w/2"/>
                                              </p:val>
                                            </p:tav>
                                            <p:tav tm="100000">
                                              <p:val>
                                                <p:strVal val="#ppt_x"/>
                                              </p:val>
                                            </p:tav>
                                          </p:tavLst>
                                        </p:anim>
                                        <p:anim calcmode="lin" valueType="num">
                                          <p:cBhvr additive="base">
                                            <p:cTn id="17" dur="1000" fill="hold"/>
                                            <p:tgtEl>
                                              <p:spTgt spid="80"/>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83"/>
                                            </p:tgtEl>
                                            <p:attrNameLst>
                                              <p:attrName>style.visibility</p:attrName>
                                            </p:attrNameLst>
                                          </p:cBhvr>
                                          <p:to>
                                            <p:strVal val="visible"/>
                                          </p:to>
                                        </p:set>
                                        <p:anim calcmode="lin" valueType="num">
                                          <p:cBhvr additive="base">
                                            <p:cTn id="20" dur="1000" fill="hold"/>
                                            <p:tgtEl>
                                              <p:spTgt spid="83"/>
                                            </p:tgtEl>
                                            <p:attrNameLst>
                                              <p:attrName>ppt_x</p:attrName>
                                            </p:attrNameLst>
                                          </p:cBhvr>
                                          <p:tavLst>
                                            <p:tav tm="0">
                                              <p:val>
                                                <p:strVal val="0-#ppt_w/2"/>
                                              </p:val>
                                            </p:tav>
                                            <p:tav tm="100000">
                                              <p:val>
                                                <p:strVal val="#ppt_x"/>
                                              </p:val>
                                            </p:tav>
                                          </p:tavLst>
                                        </p:anim>
                                        <p:anim calcmode="lin" valueType="num">
                                          <p:cBhvr additive="base">
                                            <p:cTn id="21" dur="1000" fill="hold"/>
                                            <p:tgtEl>
                                              <p:spTgt spid="83"/>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86"/>
                                            </p:tgtEl>
                                            <p:attrNameLst>
                                              <p:attrName>style.visibility</p:attrName>
                                            </p:attrNameLst>
                                          </p:cBhvr>
                                          <p:to>
                                            <p:strVal val="visible"/>
                                          </p:to>
                                        </p:set>
                                        <p:anim calcmode="lin" valueType="num">
                                          <p:cBhvr additive="base">
                                            <p:cTn id="24" dur="1000" fill="hold"/>
                                            <p:tgtEl>
                                              <p:spTgt spid="86"/>
                                            </p:tgtEl>
                                            <p:attrNameLst>
                                              <p:attrName>ppt_x</p:attrName>
                                            </p:attrNameLst>
                                          </p:cBhvr>
                                          <p:tavLst>
                                            <p:tav tm="0">
                                              <p:val>
                                                <p:strVal val="0-#ppt_w/2"/>
                                              </p:val>
                                            </p:tav>
                                            <p:tav tm="100000">
                                              <p:val>
                                                <p:strVal val="#ppt_x"/>
                                              </p:val>
                                            </p:tav>
                                          </p:tavLst>
                                        </p:anim>
                                        <p:anim calcmode="lin" valueType="num">
                                          <p:cBhvr additive="base">
                                            <p:cTn id="25" dur="1000" fill="hold"/>
                                            <p:tgtEl>
                                              <p:spTgt spid="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74800" y="2135945"/>
            <a:ext cx="3530600" cy="1107996"/>
          </a:xfrm>
          <a:prstGeom prst="rect">
            <a:avLst/>
          </a:prstGeom>
          <a:noFill/>
        </p:spPr>
        <p:txBody>
          <a:bodyPr wrap="square" rtlCol="0">
            <a:spAutoFit/>
            <a:scene3d>
              <a:camera prst="orthographicFront"/>
              <a:lightRig rig="threePt" dir="t"/>
            </a:scene3d>
            <a:sp3d contourW="12700"/>
          </a:bodyPr>
          <a:lstStyle/>
          <a:p>
            <a:pPr algn="ctr"/>
            <a:r>
              <a:rPr lang="en-US" altLang="zh-CN" sz="6600" dirty="0">
                <a:solidFill>
                  <a:schemeClr val="bg1"/>
                </a:solidFill>
                <a:latin typeface="Impact" panose="020B0806030902050204" pitchFamily="34" charset="0"/>
                <a:ea typeface="时尚中黑简体" panose="01010104010101010101" pitchFamily="2" charset="-122"/>
              </a:rPr>
              <a:t>PART 04</a:t>
            </a:r>
            <a:endParaRPr lang="zh-CN" altLang="en-US" sz="6600" dirty="0">
              <a:solidFill>
                <a:schemeClr val="bg1"/>
              </a:solidFill>
              <a:latin typeface="Impact" panose="020B0806030902050204" pitchFamily="34" charset="0"/>
              <a:ea typeface="时尚中黑简体" panose="01010104010101010101" pitchFamily="2" charset="-122"/>
            </a:endParaRPr>
          </a:p>
        </p:txBody>
      </p:sp>
      <p:grpSp>
        <p:nvGrpSpPr>
          <p:cNvPr id="5" name="组合 4"/>
          <p:cNvGrpSpPr/>
          <p:nvPr/>
        </p:nvGrpSpPr>
        <p:grpSpPr>
          <a:xfrm>
            <a:off x="1676400" y="3612241"/>
            <a:ext cx="5494380" cy="710522"/>
            <a:chOff x="1739900" y="3078841"/>
            <a:chExt cx="3962574" cy="512432"/>
          </a:xfrm>
        </p:grpSpPr>
        <p:sp>
          <p:nvSpPr>
            <p:cNvPr id="3" name="TextBox 8"/>
            <p:cNvSpPr txBox="1"/>
            <p:nvPr/>
          </p:nvSpPr>
          <p:spPr>
            <a:xfrm>
              <a:off x="1739900" y="3078841"/>
              <a:ext cx="3962574" cy="242864"/>
            </a:xfrm>
            <a:prstGeom prst="rect">
              <a:avLst/>
            </a:prstGeom>
            <a:noFill/>
          </p:spPr>
          <p:txBody>
            <a:bodyPr wrap="none" lIns="360000" tIns="0" rIns="0" bIns="0" anchor="b" anchorCtr="0">
              <a:noAutofit/>
              <a:scene3d>
                <a:camera prst="orthographicFront"/>
                <a:lightRig rig="threePt" dir="t"/>
              </a:scene3d>
              <a:sp3d contourW="12700"/>
            </a:bodyPr>
            <a:lstStyle/>
            <a:p>
              <a:r>
                <a:rPr lang="zh-CN" altLang="en-US" sz="2800" b="1" dirty="0">
                  <a:solidFill>
                    <a:schemeClr val="bg1"/>
                  </a:solidFill>
                </a:rPr>
                <a:t>标题文字添加此处</a:t>
              </a:r>
              <a:endParaRPr lang="zh-CN" altLang="en-US" sz="2800" b="1" dirty="0">
                <a:solidFill>
                  <a:schemeClr val="bg1"/>
                </a:solidFill>
              </a:endParaRPr>
            </a:p>
          </p:txBody>
        </p:sp>
        <p:sp>
          <p:nvSpPr>
            <p:cNvPr id="4" name="TextBox 9"/>
            <p:cNvSpPr txBox="1"/>
            <p:nvPr/>
          </p:nvSpPr>
          <p:spPr>
            <a:xfrm>
              <a:off x="1739900" y="3270905"/>
              <a:ext cx="3962574" cy="320368"/>
            </a:xfrm>
            <a:prstGeom prst="rect">
              <a:avLst/>
            </a:prstGeom>
          </p:spPr>
          <p:txBody>
            <a:bodyPr vert="horz" wrap="square" lIns="360000" tIns="0" rIns="0" bIns="0" anchor="ctr" anchorCtr="0">
              <a:noAutofit/>
              <a:scene3d>
                <a:camera prst="orthographicFront"/>
                <a:lightRig rig="threePt" dir="t"/>
              </a:scene3d>
              <a:sp3d contourW="12700"/>
            </a:bodyPr>
            <a:lstStyle/>
            <a:p>
              <a:pPr algn="l">
                <a:lnSpc>
                  <a:spcPct val="120000"/>
                </a:lnSpc>
              </a:pPr>
              <a:r>
                <a:rPr lang="zh-CN" altLang="en-US" sz="1400" dirty="0">
                  <a:solidFill>
                    <a:schemeClr val="bg1"/>
                  </a:solidFill>
                </a:rPr>
                <a:t>此部分内容作为文字排版占位显示 （建议使用主题字体）</a:t>
              </a:r>
              <a:endParaRPr lang="zh-CN" altLang="en-US" sz="1400" dirty="0">
                <a:solidFill>
                  <a:schemeClr val="bg1"/>
                </a:solidFill>
              </a:endParaRPr>
            </a:p>
          </p:txBody>
        </p:sp>
      </p:grpSp>
      <p:cxnSp>
        <p:nvCxnSpPr>
          <p:cNvPr id="7" name="直接连接符 6"/>
          <p:cNvCxnSpPr/>
          <p:nvPr/>
        </p:nvCxnSpPr>
        <p:spPr>
          <a:xfrm>
            <a:off x="2070100" y="3294741"/>
            <a:ext cx="1879600" cy="0"/>
          </a:xfrm>
          <a:prstGeom prst="line">
            <a:avLst/>
          </a:prstGeom>
          <a:ln w="88900"/>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500"/>
                            </p:stCondLst>
                            <p:childTnLst>
                              <p:par>
                                <p:cTn id="15" presetID="2" presetClass="entr" presetSubtype="2"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1+#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f323a812-9e4d-446d-87b7-48ebf6210b89"/>
          <p:cNvGrpSpPr>
            <a:grpSpLocks noChangeAspect="1"/>
          </p:cNvGrpSpPr>
          <p:nvPr/>
        </p:nvGrpSpPr>
        <p:grpSpPr>
          <a:xfrm>
            <a:off x="1759370" y="1444588"/>
            <a:ext cx="8673259" cy="4140460"/>
            <a:chOff x="1143395" y="1520788"/>
            <a:chExt cx="8673259" cy="4140460"/>
          </a:xfrm>
        </p:grpSpPr>
        <p:sp>
          <p:nvSpPr>
            <p:cNvPr id="4" name="Rectangle 1"/>
            <p:cNvSpPr/>
            <p:nvPr/>
          </p:nvSpPr>
          <p:spPr bwMode="auto">
            <a:xfrm>
              <a:off x="1991544" y="1520788"/>
              <a:ext cx="2088232" cy="4140460"/>
            </a:xfrm>
            <a:prstGeom prst="rect">
              <a:avLst/>
            </a:prstGeom>
            <a:noFill/>
            <a:ln w="76200">
              <a:solidFill>
                <a:srgbClr val="00B0F0"/>
              </a:solidFill>
              <a:round/>
            </a:ln>
          </p:spPr>
          <p:txBody>
            <a:bodyPr anchor="ctr"/>
            <a:lstStyle/>
            <a:p>
              <a:pPr algn="ctr"/>
            </a:p>
          </p:txBody>
        </p:sp>
        <p:sp>
          <p:nvSpPr>
            <p:cNvPr id="5" name="Rectangle 2"/>
            <p:cNvSpPr/>
            <p:nvPr/>
          </p:nvSpPr>
          <p:spPr>
            <a:xfrm>
              <a:off x="3255630" y="2564904"/>
              <a:ext cx="1648291" cy="1044116"/>
            </a:xfrm>
            <a:prstGeom prst="rect">
              <a:avLst/>
            </a:prstGeom>
            <a:solidFill>
              <a:schemeClr val="bg1"/>
            </a:solidFill>
          </p:spPr>
          <p:txBody>
            <a:bodyPr wrap="square">
              <a:normAutofit/>
              <a:scene3d>
                <a:camera prst="orthographicFront"/>
                <a:lightRig rig="threePt" dir="t"/>
              </a:scene3d>
              <a:sp3d contourW="12700"/>
            </a:bodyPr>
            <a:lstStyle/>
            <a:p>
              <a:pPr algn="r"/>
              <a:r>
                <a:rPr lang="zh-CN" altLang="en-US" sz="5400" b="1" spc="300" dirty="0">
                  <a:solidFill>
                    <a:srgbClr val="00B0F0"/>
                  </a:solidFill>
                </a:rPr>
                <a:t>目录</a:t>
              </a:r>
              <a:endParaRPr lang="zh-CN" altLang="en-US" sz="5400" b="1" spc="300" dirty="0">
                <a:solidFill>
                  <a:srgbClr val="00B0F0"/>
                </a:solidFill>
              </a:endParaRPr>
            </a:p>
          </p:txBody>
        </p:sp>
        <p:sp>
          <p:nvSpPr>
            <p:cNvPr id="6" name="Rectangle 3"/>
            <p:cNvSpPr/>
            <p:nvPr/>
          </p:nvSpPr>
          <p:spPr>
            <a:xfrm>
              <a:off x="1143395" y="1880828"/>
              <a:ext cx="1696298" cy="400110"/>
            </a:xfrm>
            <a:prstGeom prst="rect">
              <a:avLst/>
            </a:prstGeom>
            <a:solidFill>
              <a:schemeClr val="bg1"/>
            </a:solidFill>
          </p:spPr>
          <p:txBody>
            <a:bodyPr wrap="none">
              <a:normAutofit/>
              <a:scene3d>
                <a:camera prst="orthographicFront"/>
                <a:lightRig rig="threePt" dir="t"/>
              </a:scene3d>
              <a:sp3d contourW="12700"/>
            </a:bodyPr>
            <a:lstStyle/>
            <a:p>
              <a:r>
                <a:rPr lang="en-US" altLang="zh-CN" sz="2000" b="1" spc="300" dirty="0">
                  <a:solidFill>
                    <a:schemeClr val="bg1">
                      <a:lumMod val="50000"/>
                    </a:schemeClr>
                  </a:solidFill>
                </a:rPr>
                <a:t>CONTENT</a:t>
              </a:r>
              <a:endParaRPr lang="en-US" altLang="zh-CN" sz="2000" b="1" spc="300" dirty="0">
                <a:solidFill>
                  <a:schemeClr val="bg1">
                    <a:lumMod val="50000"/>
                  </a:schemeClr>
                </a:solidFill>
              </a:endParaRPr>
            </a:p>
          </p:txBody>
        </p:sp>
        <p:sp>
          <p:nvSpPr>
            <p:cNvPr id="7" name="Rectangle 4"/>
            <p:cNvSpPr/>
            <p:nvPr/>
          </p:nvSpPr>
          <p:spPr bwMode="auto">
            <a:xfrm>
              <a:off x="3737737" y="3537012"/>
              <a:ext cx="684076" cy="72008"/>
            </a:xfrm>
            <a:prstGeom prst="rect">
              <a:avLst/>
            </a:prstGeom>
            <a:solidFill>
              <a:srgbClr val="00B0F0"/>
            </a:solidFill>
            <a:ln w="19050">
              <a:noFill/>
              <a:round/>
            </a:ln>
          </p:spPr>
          <p:txBody>
            <a:bodyPr anchor="ctr"/>
            <a:lstStyle/>
            <a:p>
              <a:pPr algn="ctr"/>
            </a:p>
          </p:txBody>
        </p:sp>
        <p:grpSp>
          <p:nvGrpSpPr>
            <p:cNvPr id="8" name="Group 5"/>
            <p:cNvGrpSpPr/>
            <p:nvPr/>
          </p:nvGrpSpPr>
          <p:grpSpPr>
            <a:xfrm>
              <a:off x="5386028" y="1561321"/>
              <a:ext cx="4430626" cy="707886"/>
              <a:chOff x="1598315" y="1418185"/>
              <a:chExt cx="4430626" cy="707886"/>
            </a:xfrm>
          </p:grpSpPr>
          <p:sp>
            <p:nvSpPr>
              <p:cNvPr id="24" name="TextBox 6"/>
              <p:cNvSpPr txBox="1"/>
              <p:nvPr/>
            </p:nvSpPr>
            <p:spPr>
              <a:xfrm>
                <a:off x="1598315" y="1418185"/>
                <a:ext cx="655949" cy="707886"/>
              </a:xfrm>
              <a:prstGeom prst="rect">
                <a:avLst/>
              </a:prstGeom>
              <a:noFill/>
            </p:spPr>
            <p:txBody>
              <a:bodyPr wrap="none" anchor="ctr">
                <a:normAutofit/>
              </a:bodyPr>
              <a:lstStyle/>
              <a:p>
                <a:r>
                  <a:rPr lang="en-US" altLang="zh-CN" sz="4000" dirty="0">
                    <a:solidFill>
                      <a:srgbClr val="00B0F0"/>
                    </a:solidFill>
                    <a:latin typeface="Impact" panose="020B0806030902050204" pitchFamily="34" charset="0"/>
                  </a:rPr>
                  <a:t>01</a:t>
                </a:r>
                <a:endParaRPr lang="en-US" altLang="zh-CN" sz="4000" dirty="0">
                  <a:solidFill>
                    <a:srgbClr val="00B0F0"/>
                  </a:solidFill>
                  <a:latin typeface="Impact" panose="020B0806030902050204" pitchFamily="34" charset="0"/>
                </a:endParaRPr>
              </a:p>
            </p:txBody>
          </p:sp>
          <p:grpSp>
            <p:nvGrpSpPr>
              <p:cNvPr id="25" name="Group 7"/>
              <p:cNvGrpSpPr/>
              <p:nvPr/>
            </p:nvGrpSpPr>
            <p:grpSpPr>
              <a:xfrm>
                <a:off x="2066367" y="1580064"/>
                <a:ext cx="3962574" cy="512432"/>
                <a:chOff x="3943834" y="755209"/>
                <a:chExt cx="3962574" cy="512432"/>
              </a:xfrm>
            </p:grpSpPr>
            <p:sp>
              <p:nvSpPr>
                <p:cNvPr id="26" name="TextBox 8"/>
                <p:cNvSpPr txBox="1"/>
                <p:nvPr/>
              </p:nvSpPr>
              <p:spPr>
                <a:xfrm>
                  <a:off x="3943834" y="755209"/>
                  <a:ext cx="3962574" cy="242864"/>
                </a:xfrm>
                <a:prstGeom prst="rect">
                  <a:avLst/>
                </a:prstGeom>
                <a:noFill/>
              </p:spPr>
              <p:txBody>
                <a:bodyPr wrap="none" lIns="360000" tIns="0" rIns="0" bIns="0" anchor="b" anchorCtr="0">
                  <a:noAutofit/>
                  <a:scene3d>
                    <a:camera prst="orthographicFront"/>
                    <a:lightRig rig="threePt" dir="t"/>
                  </a:scene3d>
                  <a:sp3d contourW="12700"/>
                </a:bodyPr>
                <a:lstStyle/>
                <a:p>
                  <a:r>
                    <a:rPr lang="zh-CN" altLang="en-US" sz="2000" b="1" dirty="0">
                      <a:solidFill>
                        <a:schemeClr val="tx1">
                          <a:lumMod val="75000"/>
                          <a:lumOff val="25000"/>
                        </a:schemeClr>
                      </a:solidFill>
                    </a:rPr>
                    <a:t>标题文字添加此处</a:t>
                  </a:r>
                  <a:endParaRPr lang="zh-CN" altLang="en-US" sz="2000" b="1" dirty="0">
                    <a:solidFill>
                      <a:schemeClr val="tx1">
                        <a:lumMod val="75000"/>
                        <a:lumOff val="25000"/>
                      </a:schemeClr>
                    </a:solidFill>
                  </a:endParaRPr>
                </a:p>
              </p:txBody>
            </p:sp>
            <p:sp>
              <p:nvSpPr>
                <p:cNvPr id="27" name="TextBox 9"/>
                <p:cNvSpPr txBox="1"/>
                <p:nvPr/>
              </p:nvSpPr>
              <p:spPr>
                <a:xfrm>
                  <a:off x="3943834" y="947273"/>
                  <a:ext cx="3962574" cy="320368"/>
                </a:xfrm>
                <a:prstGeom prst="rect">
                  <a:avLst/>
                </a:prstGeom>
              </p:spPr>
              <p:txBody>
                <a:bodyPr vert="horz" wrap="square" lIns="360000" tIns="0" rIns="0" bIns="0" anchor="ctr" anchorCtr="0">
                  <a:normAutofit fontScale="92500"/>
                  <a:scene3d>
                    <a:camera prst="orthographicFront"/>
                    <a:lightRig rig="threePt" dir="t"/>
                  </a:scene3d>
                  <a:sp3d contourW="12700"/>
                </a:bodyPr>
                <a:lstStyle/>
                <a:p>
                  <a:pPr algn="l">
                    <a:lnSpc>
                      <a:spcPct val="120000"/>
                    </a:lnSpc>
                  </a:pPr>
                  <a:r>
                    <a:rPr lang="zh-CN" altLang="en-US" sz="1200" dirty="0">
                      <a:solidFill>
                        <a:schemeClr val="bg1">
                          <a:lumMod val="65000"/>
                        </a:schemeClr>
                      </a:solidFill>
                    </a:rPr>
                    <a:t>此部分内容作为文字排版占位显示 （建议使用主题字体）</a:t>
                  </a:r>
                  <a:endParaRPr lang="zh-CN" altLang="en-US" sz="1200" dirty="0">
                    <a:solidFill>
                      <a:schemeClr val="bg1">
                        <a:lumMod val="65000"/>
                      </a:schemeClr>
                    </a:solidFill>
                  </a:endParaRPr>
                </a:p>
              </p:txBody>
            </p:sp>
          </p:grpSp>
        </p:grpSp>
        <p:grpSp>
          <p:nvGrpSpPr>
            <p:cNvPr id="9" name="Group 10"/>
            <p:cNvGrpSpPr/>
            <p:nvPr/>
          </p:nvGrpSpPr>
          <p:grpSpPr>
            <a:xfrm>
              <a:off x="5386028" y="2678490"/>
              <a:ext cx="4430626" cy="707886"/>
              <a:chOff x="1598315" y="2786337"/>
              <a:chExt cx="4430626" cy="707886"/>
            </a:xfrm>
          </p:grpSpPr>
          <p:sp>
            <p:nvSpPr>
              <p:cNvPr id="20" name="TextBox 11"/>
              <p:cNvSpPr txBox="1"/>
              <p:nvPr/>
            </p:nvSpPr>
            <p:spPr>
              <a:xfrm>
                <a:off x="1598315" y="2786337"/>
                <a:ext cx="718466" cy="707886"/>
              </a:xfrm>
              <a:prstGeom prst="rect">
                <a:avLst/>
              </a:prstGeom>
              <a:noFill/>
            </p:spPr>
            <p:txBody>
              <a:bodyPr wrap="none" anchor="ctr">
                <a:normAutofit/>
              </a:bodyPr>
              <a:lstStyle/>
              <a:p>
                <a:r>
                  <a:rPr lang="en-US" altLang="zh-CN" sz="4000">
                    <a:solidFill>
                      <a:srgbClr val="00B0F0"/>
                    </a:solidFill>
                    <a:latin typeface="Impact" panose="020B0806030902050204" pitchFamily="34" charset="0"/>
                  </a:rPr>
                  <a:t>02</a:t>
                </a:r>
                <a:endParaRPr lang="en-US" altLang="zh-CN" sz="4000">
                  <a:solidFill>
                    <a:srgbClr val="00B0F0"/>
                  </a:solidFill>
                  <a:latin typeface="Impact" panose="020B0806030902050204" pitchFamily="34" charset="0"/>
                </a:endParaRPr>
              </a:p>
            </p:txBody>
          </p:sp>
          <p:grpSp>
            <p:nvGrpSpPr>
              <p:cNvPr id="21" name="Group 12"/>
              <p:cNvGrpSpPr/>
              <p:nvPr/>
            </p:nvGrpSpPr>
            <p:grpSpPr>
              <a:xfrm>
                <a:off x="2066367" y="2948216"/>
                <a:ext cx="3962574" cy="512432"/>
                <a:chOff x="3943834" y="755209"/>
                <a:chExt cx="3962574" cy="512432"/>
              </a:xfrm>
            </p:grpSpPr>
            <p:sp>
              <p:nvSpPr>
                <p:cNvPr id="22" name="TextBox 13"/>
                <p:cNvSpPr txBox="1"/>
                <p:nvPr/>
              </p:nvSpPr>
              <p:spPr>
                <a:xfrm>
                  <a:off x="3943834" y="755209"/>
                  <a:ext cx="3962574" cy="242864"/>
                </a:xfrm>
                <a:prstGeom prst="rect">
                  <a:avLst/>
                </a:prstGeom>
                <a:noFill/>
              </p:spPr>
              <p:txBody>
                <a:bodyPr wrap="none" lIns="360000" tIns="0" rIns="0" bIns="0" anchor="b" anchorCtr="0">
                  <a:noAutofit/>
                  <a:scene3d>
                    <a:camera prst="orthographicFront"/>
                    <a:lightRig rig="threePt" dir="t"/>
                  </a:scene3d>
                  <a:sp3d contourW="12700"/>
                </a:bodyPr>
                <a:lstStyle/>
                <a:p>
                  <a:r>
                    <a:rPr lang="zh-CN" altLang="en-US" sz="2000" b="1" dirty="0">
                      <a:solidFill>
                        <a:schemeClr val="tx1">
                          <a:lumMod val="75000"/>
                          <a:lumOff val="25000"/>
                        </a:schemeClr>
                      </a:solidFill>
                    </a:rPr>
                    <a:t>标题文字添加此处</a:t>
                  </a:r>
                  <a:endParaRPr lang="zh-CN" altLang="en-US" sz="2000" b="1" dirty="0">
                    <a:solidFill>
                      <a:schemeClr val="tx1">
                        <a:lumMod val="75000"/>
                        <a:lumOff val="25000"/>
                      </a:schemeClr>
                    </a:solidFill>
                  </a:endParaRPr>
                </a:p>
              </p:txBody>
            </p:sp>
            <p:sp>
              <p:nvSpPr>
                <p:cNvPr id="23" name="TextBox 14"/>
                <p:cNvSpPr txBox="1"/>
                <p:nvPr/>
              </p:nvSpPr>
              <p:spPr>
                <a:xfrm>
                  <a:off x="3943834" y="947273"/>
                  <a:ext cx="3962574" cy="320368"/>
                </a:xfrm>
                <a:prstGeom prst="rect">
                  <a:avLst/>
                </a:prstGeom>
              </p:spPr>
              <p:txBody>
                <a:bodyPr vert="horz" wrap="square" lIns="360000" tIns="0" rIns="0" bIns="0" anchor="ctr" anchorCtr="0">
                  <a:normAutofit fontScale="92500"/>
                  <a:scene3d>
                    <a:camera prst="orthographicFront"/>
                    <a:lightRig rig="threePt" dir="t"/>
                  </a:scene3d>
                  <a:sp3d contourW="12700"/>
                </a:bodyPr>
                <a:lstStyle/>
                <a:p>
                  <a:pPr algn="l">
                    <a:lnSpc>
                      <a:spcPct val="120000"/>
                    </a:lnSpc>
                  </a:pPr>
                  <a:r>
                    <a:rPr lang="zh-CN" altLang="en-US" sz="1200">
                      <a:solidFill>
                        <a:schemeClr val="bg1">
                          <a:lumMod val="65000"/>
                        </a:schemeClr>
                      </a:solidFill>
                    </a:rPr>
                    <a:t>此部分内容作为文字排版占位显示 （建议使用主题字体）</a:t>
                  </a:r>
                  <a:endParaRPr lang="zh-CN" altLang="en-US" sz="1200">
                    <a:solidFill>
                      <a:schemeClr val="bg1">
                        <a:lumMod val="65000"/>
                      </a:schemeClr>
                    </a:solidFill>
                  </a:endParaRPr>
                </a:p>
              </p:txBody>
            </p:sp>
          </p:grpSp>
        </p:grpSp>
        <p:grpSp>
          <p:nvGrpSpPr>
            <p:cNvPr id="10" name="Group 15"/>
            <p:cNvGrpSpPr/>
            <p:nvPr/>
          </p:nvGrpSpPr>
          <p:grpSpPr>
            <a:xfrm>
              <a:off x="5386028" y="3795659"/>
              <a:ext cx="4430626" cy="707886"/>
              <a:chOff x="1598315" y="4154489"/>
              <a:chExt cx="4430626" cy="707886"/>
            </a:xfrm>
          </p:grpSpPr>
          <p:sp>
            <p:nvSpPr>
              <p:cNvPr id="16" name="TextBox 16"/>
              <p:cNvSpPr txBox="1"/>
              <p:nvPr/>
            </p:nvSpPr>
            <p:spPr>
              <a:xfrm>
                <a:off x="1598315" y="4154489"/>
                <a:ext cx="732893" cy="707886"/>
              </a:xfrm>
              <a:prstGeom prst="rect">
                <a:avLst/>
              </a:prstGeom>
              <a:noFill/>
            </p:spPr>
            <p:txBody>
              <a:bodyPr wrap="none" anchor="ctr">
                <a:normAutofit/>
              </a:bodyPr>
              <a:lstStyle/>
              <a:p>
                <a:r>
                  <a:rPr lang="en-US" altLang="zh-CN" sz="4000">
                    <a:solidFill>
                      <a:srgbClr val="00B0F0"/>
                    </a:solidFill>
                    <a:latin typeface="Impact" panose="020B0806030902050204" pitchFamily="34" charset="0"/>
                  </a:rPr>
                  <a:t>03</a:t>
                </a:r>
                <a:endParaRPr lang="en-US" altLang="zh-CN" sz="4000">
                  <a:solidFill>
                    <a:srgbClr val="00B0F0"/>
                  </a:solidFill>
                  <a:latin typeface="Impact" panose="020B0806030902050204" pitchFamily="34" charset="0"/>
                </a:endParaRPr>
              </a:p>
            </p:txBody>
          </p:sp>
          <p:grpSp>
            <p:nvGrpSpPr>
              <p:cNvPr id="17" name="Group 17"/>
              <p:cNvGrpSpPr/>
              <p:nvPr/>
            </p:nvGrpSpPr>
            <p:grpSpPr>
              <a:xfrm>
                <a:off x="2066367" y="4316368"/>
                <a:ext cx="3962574" cy="512432"/>
                <a:chOff x="3943834" y="755209"/>
                <a:chExt cx="3962574" cy="512432"/>
              </a:xfrm>
            </p:grpSpPr>
            <p:sp>
              <p:nvSpPr>
                <p:cNvPr id="18" name="TextBox 18"/>
                <p:cNvSpPr txBox="1"/>
                <p:nvPr/>
              </p:nvSpPr>
              <p:spPr>
                <a:xfrm>
                  <a:off x="3943834" y="755209"/>
                  <a:ext cx="3962574" cy="242864"/>
                </a:xfrm>
                <a:prstGeom prst="rect">
                  <a:avLst/>
                </a:prstGeom>
                <a:noFill/>
              </p:spPr>
              <p:txBody>
                <a:bodyPr wrap="none" lIns="360000" tIns="0" rIns="0" bIns="0" anchor="b" anchorCtr="0">
                  <a:noAutofit/>
                  <a:scene3d>
                    <a:camera prst="orthographicFront"/>
                    <a:lightRig rig="threePt" dir="t"/>
                  </a:scene3d>
                  <a:sp3d contourW="12700"/>
                </a:bodyPr>
                <a:lstStyle/>
                <a:p>
                  <a:r>
                    <a:rPr lang="zh-CN" altLang="en-US" sz="2000" b="1" dirty="0">
                      <a:solidFill>
                        <a:schemeClr val="tx1">
                          <a:lumMod val="75000"/>
                          <a:lumOff val="25000"/>
                        </a:schemeClr>
                      </a:solidFill>
                    </a:rPr>
                    <a:t>标题文字添加此处</a:t>
                  </a:r>
                  <a:endParaRPr lang="zh-CN" altLang="en-US" sz="2000" b="1" dirty="0">
                    <a:solidFill>
                      <a:schemeClr val="tx1">
                        <a:lumMod val="75000"/>
                        <a:lumOff val="25000"/>
                      </a:schemeClr>
                    </a:solidFill>
                  </a:endParaRPr>
                </a:p>
              </p:txBody>
            </p:sp>
            <p:sp>
              <p:nvSpPr>
                <p:cNvPr id="19" name="TextBox 19"/>
                <p:cNvSpPr txBox="1"/>
                <p:nvPr/>
              </p:nvSpPr>
              <p:spPr>
                <a:xfrm>
                  <a:off x="3943834" y="947273"/>
                  <a:ext cx="3962574" cy="320368"/>
                </a:xfrm>
                <a:prstGeom prst="rect">
                  <a:avLst/>
                </a:prstGeom>
              </p:spPr>
              <p:txBody>
                <a:bodyPr vert="horz" wrap="square" lIns="360000" tIns="0" rIns="0" bIns="0" anchor="ctr" anchorCtr="0">
                  <a:normAutofit fontScale="92500"/>
                  <a:scene3d>
                    <a:camera prst="orthographicFront"/>
                    <a:lightRig rig="threePt" dir="t"/>
                  </a:scene3d>
                  <a:sp3d contourW="12700"/>
                </a:bodyPr>
                <a:lstStyle/>
                <a:p>
                  <a:pPr algn="l">
                    <a:lnSpc>
                      <a:spcPct val="120000"/>
                    </a:lnSpc>
                  </a:pPr>
                  <a:r>
                    <a:rPr lang="zh-CN" altLang="en-US" sz="1200">
                      <a:solidFill>
                        <a:schemeClr val="bg1">
                          <a:lumMod val="65000"/>
                        </a:schemeClr>
                      </a:solidFill>
                    </a:rPr>
                    <a:t>此部分内容作为文字排版占位显示 （建议使用主题字体）</a:t>
                  </a:r>
                  <a:endParaRPr lang="zh-CN" altLang="en-US" sz="1200">
                    <a:solidFill>
                      <a:schemeClr val="bg1">
                        <a:lumMod val="65000"/>
                      </a:schemeClr>
                    </a:solidFill>
                  </a:endParaRPr>
                </a:p>
              </p:txBody>
            </p:sp>
          </p:grpSp>
        </p:grpSp>
        <p:grpSp>
          <p:nvGrpSpPr>
            <p:cNvPr id="11" name="Group 20"/>
            <p:cNvGrpSpPr/>
            <p:nvPr/>
          </p:nvGrpSpPr>
          <p:grpSpPr>
            <a:xfrm>
              <a:off x="5386028" y="4912829"/>
              <a:ext cx="4430626" cy="707886"/>
              <a:chOff x="1598315" y="5522641"/>
              <a:chExt cx="4430626" cy="707886"/>
            </a:xfrm>
          </p:grpSpPr>
          <p:sp>
            <p:nvSpPr>
              <p:cNvPr id="12" name="TextBox 21"/>
              <p:cNvSpPr txBox="1"/>
              <p:nvPr/>
            </p:nvSpPr>
            <p:spPr>
              <a:xfrm>
                <a:off x="1598315" y="5522641"/>
                <a:ext cx="716863" cy="707886"/>
              </a:xfrm>
              <a:prstGeom prst="rect">
                <a:avLst/>
              </a:prstGeom>
              <a:noFill/>
            </p:spPr>
            <p:txBody>
              <a:bodyPr wrap="none" anchor="ctr">
                <a:normAutofit/>
              </a:bodyPr>
              <a:lstStyle/>
              <a:p>
                <a:r>
                  <a:rPr lang="en-US" altLang="zh-CN" sz="4000">
                    <a:solidFill>
                      <a:srgbClr val="00B0F0"/>
                    </a:solidFill>
                    <a:latin typeface="Impact" panose="020B0806030902050204" pitchFamily="34" charset="0"/>
                  </a:rPr>
                  <a:t>04</a:t>
                </a:r>
                <a:endParaRPr lang="en-US" altLang="zh-CN" sz="4000">
                  <a:solidFill>
                    <a:srgbClr val="00B0F0"/>
                  </a:solidFill>
                  <a:latin typeface="Impact" panose="020B0806030902050204" pitchFamily="34" charset="0"/>
                </a:endParaRPr>
              </a:p>
            </p:txBody>
          </p:sp>
          <p:grpSp>
            <p:nvGrpSpPr>
              <p:cNvPr id="13" name="Group 22"/>
              <p:cNvGrpSpPr/>
              <p:nvPr/>
            </p:nvGrpSpPr>
            <p:grpSpPr>
              <a:xfrm>
                <a:off x="2066367" y="5684520"/>
                <a:ext cx="3962574" cy="512432"/>
                <a:chOff x="3943834" y="755209"/>
                <a:chExt cx="3962574" cy="512432"/>
              </a:xfrm>
            </p:grpSpPr>
            <p:sp>
              <p:nvSpPr>
                <p:cNvPr id="14" name="TextBox 23"/>
                <p:cNvSpPr txBox="1"/>
                <p:nvPr/>
              </p:nvSpPr>
              <p:spPr>
                <a:xfrm>
                  <a:off x="3943834" y="755209"/>
                  <a:ext cx="3962574" cy="242864"/>
                </a:xfrm>
                <a:prstGeom prst="rect">
                  <a:avLst/>
                </a:prstGeom>
                <a:noFill/>
              </p:spPr>
              <p:txBody>
                <a:bodyPr wrap="none" lIns="360000" tIns="0" rIns="0" bIns="0" anchor="b" anchorCtr="0">
                  <a:noAutofit/>
                  <a:scene3d>
                    <a:camera prst="orthographicFront"/>
                    <a:lightRig rig="threePt" dir="t"/>
                  </a:scene3d>
                  <a:sp3d contourW="12700"/>
                </a:bodyPr>
                <a:lstStyle/>
                <a:p>
                  <a:r>
                    <a:rPr lang="zh-CN" altLang="en-US" sz="2000" b="1" dirty="0">
                      <a:solidFill>
                        <a:schemeClr val="tx1">
                          <a:lumMod val="75000"/>
                          <a:lumOff val="25000"/>
                        </a:schemeClr>
                      </a:solidFill>
                    </a:rPr>
                    <a:t>标题文字添加此处</a:t>
                  </a:r>
                  <a:endParaRPr lang="zh-CN" altLang="en-US" sz="2000" b="1" dirty="0">
                    <a:solidFill>
                      <a:schemeClr val="tx1">
                        <a:lumMod val="75000"/>
                        <a:lumOff val="25000"/>
                      </a:schemeClr>
                    </a:solidFill>
                  </a:endParaRPr>
                </a:p>
              </p:txBody>
            </p:sp>
            <p:sp>
              <p:nvSpPr>
                <p:cNvPr id="15" name="TextBox 24"/>
                <p:cNvSpPr txBox="1"/>
                <p:nvPr/>
              </p:nvSpPr>
              <p:spPr>
                <a:xfrm>
                  <a:off x="3943834" y="947273"/>
                  <a:ext cx="3962574" cy="320368"/>
                </a:xfrm>
                <a:prstGeom prst="rect">
                  <a:avLst/>
                </a:prstGeom>
              </p:spPr>
              <p:txBody>
                <a:bodyPr vert="horz" wrap="square" lIns="360000" tIns="0" rIns="0" bIns="0" anchor="ctr" anchorCtr="0">
                  <a:normAutofit fontScale="92500"/>
                  <a:scene3d>
                    <a:camera prst="orthographicFront"/>
                    <a:lightRig rig="threePt" dir="t"/>
                  </a:scene3d>
                  <a:sp3d contourW="12700"/>
                </a:bodyPr>
                <a:lstStyle/>
                <a:p>
                  <a:pPr algn="l">
                    <a:lnSpc>
                      <a:spcPct val="120000"/>
                    </a:lnSpc>
                  </a:pPr>
                  <a:r>
                    <a:rPr lang="zh-CN" altLang="en-US" sz="1200">
                      <a:solidFill>
                        <a:schemeClr val="bg1">
                          <a:lumMod val="65000"/>
                        </a:schemeClr>
                      </a:solidFill>
                    </a:rPr>
                    <a:t>此部分内容作为文字排版占位显示 （建议使用主题字体）</a:t>
                  </a:r>
                  <a:endParaRPr lang="zh-CN" altLang="en-US" sz="1200">
                    <a:solidFill>
                      <a:schemeClr val="bg1">
                        <a:lumMod val="65000"/>
                      </a:schemeClr>
                    </a:solidFill>
                  </a:endParaRPr>
                </a:p>
              </p:txBody>
            </p:sp>
          </p:grpSp>
        </p:grpSp>
      </p:grpSp>
    </p:spTree>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4086cdaa-01db-4197-84fe-e9915ad9ba64"/>
          <p:cNvGrpSpPr>
            <a:grpSpLocks noChangeAspect="1"/>
          </p:cNvGrpSpPr>
          <p:nvPr/>
        </p:nvGrpSpPr>
        <p:grpSpPr>
          <a:xfrm>
            <a:off x="1193800" y="3140968"/>
            <a:ext cx="9804400" cy="2420462"/>
            <a:chOff x="1193800" y="3140968"/>
            <a:chExt cx="9804400" cy="2420462"/>
          </a:xfrm>
        </p:grpSpPr>
        <p:cxnSp>
          <p:nvCxnSpPr>
            <p:cNvPr id="5" name="Straight Connector 27"/>
            <p:cNvCxnSpPr/>
            <p:nvPr/>
          </p:nvCxnSpPr>
          <p:spPr>
            <a:xfrm flipV="1">
              <a:off x="2672120" y="3140968"/>
              <a:ext cx="0" cy="842068"/>
            </a:xfrm>
            <a:prstGeom prst="line">
              <a:avLst/>
            </a:prstGeom>
            <a:ln w="12700">
              <a:solidFill>
                <a:schemeClr val="accent1"/>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 name="Freeform: Shape 18"/>
            <p:cNvSpPr/>
            <p:nvPr/>
          </p:nvSpPr>
          <p:spPr>
            <a:xfrm flipV="1">
              <a:off x="1193800" y="3906937"/>
              <a:ext cx="3006345" cy="1654493"/>
            </a:xfrm>
            <a:custGeom>
              <a:avLst/>
              <a:gdLst>
                <a:gd name="connsiteX0" fmla="*/ 0 w 3390900"/>
                <a:gd name="connsiteY0" fmla="*/ 0 h 1695450"/>
                <a:gd name="connsiteX1" fmla="*/ 3390900 w 3390900"/>
                <a:gd name="connsiteY1" fmla="*/ 0 h 1695450"/>
                <a:gd name="connsiteX2" fmla="*/ 1695450 w 3390900"/>
                <a:gd name="connsiteY2" fmla="*/ 1695450 h 1695450"/>
                <a:gd name="connsiteX3" fmla="*/ 0 w 3390900"/>
                <a:gd name="connsiteY3" fmla="*/ 0 h 1695450"/>
              </a:gdLst>
              <a:ahLst/>
              <a:cxnLst>
                <a:cxn ang="0">
                  <a:pos x="connsiteX0" y="connsiteY0"/>
                </a:cxn>
                <a:cxn ang="0">
                  <a:pos x="connsiteX1" y="connsiteY1"/>
                </a:cxn>
                <a:cxn ang="0">
                  <a:pos x="connsiteX2" y="connsiteY2"/>
                </a:cxn>
                <a:cxn ang="0">
                  <a:pos x="connsiteX3" y="connsiteY3"/>
                </a:cxn>
              </a:cxnLst>
              <a:rect l="l" t="t" r="r" b="b"/>
              <a:pathLst>
                <a:path w="3390900" h="1695450">
                  <a:moveTo>
                    <a:pt x="0" y="0"/>
                  </a:moveTo>
                  <a:lnTo>
                    <a:pt x="3390900" y="0"/>
                  </a:lnTo>
                  <a:cubicBezTo>
                    <a:pt x="3390900" y="936371"/>
                    <a:pt x="2631821" y="1695450"/>
                    <a:pt x="1695450" y="1695450"/>
                  </a:cubicBezTo>
                  <a:cubicBezTo>
                    <a:pt x="759079" y="1695450"/>
                    <a:pt x="0" y="936371"/>
                    <a:pt x="0" y="0"/>
                  </a:cubicBezTo>
                  <a:close/>
                </a:path>
              </a:pathLst>
            </a:custGeom>
            <a:solidFill>
              <a:schemeClr val="accent1">
                <a:alpha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7" name="Freeform: Shape 19"/>
            <p:cNvSpPr/>
            <p:nvPr/>
          </p:nvSpPr>
          <p:spPr>
            <a:xfrm flipV="1">
              <a:off x="3459819" y="3906937"/>
              <a:ext cx="3006345" cy="1654493"/>
            </a:xfrm>
            <a:custGeom>
              <a:avLst/>
              <a:gdLst>
                <a:gd name="connsiteX0" fmla="*/ 0 w 3390900"/>
                <a:gd name="connsiteY0" fmla="*/ 0 h 1695450"/>
                <a:gd name="connsiteX1" fmla="*/ 3390900 w 3390900"/>
                <a:gd name="connsiteY1" fmla="*/ 0 h 1695450"/>
                <a:gd name="connsiteX2" fmla="*/ 1695450 w 3390900"/>
                <a:gd name="connsiteY2" fmla="*/ 1695450 h 1695450"/>
                <a:gd name="connsiteX3" fmla="*/ 0 w 3390900"/>
                <a:gd name="connsiteY3" fmla="*/ 0 h 1695450"/>
              </a:gdLst>
              <a:ahLst/>
              <a:cxnLst>
                <a:cxn ang="0">
                  <a:pos x="connsiteX0" y="connsiteY0"/>
                </a:cxn>
                <a:cxn ang="0">
                  <a:pos x="connsiteX1" y="connsiteY1"/>
                </a:cxn>
                <a:cxn ang="0">
                  <a:pos x="connsiteX2" y="connsiteY2"/>
                </a:cxn>
                <a:cxn ang="0">
                  <a:pos x="connsiteX3" y="connsiteY3"/>
                </a:cxn>
              </a:cxnLst>
              <a:rect l="l" t="t" r="r" b="b"/>
              <a:pathLst>
                <a:path w="3390900" h="1695450">
                  <a:moveTo>
                    <a:pt x="0" y="0"/>
                  </a:moveTo>
                  <a:lnTo>
                    <a:pt x="3390900" y="0"/>
                  </a:lnTo>
                  <a:cubicBezTo>
                    <a:pt x="3390900" y="936371"/>
                    <a:pt x="2631821" y="1695450"/>
                    <a:pt x="1695450" y="1695450"/>
                  </a:cubicBezTo>
                  <a:cubicBezTo>
                    <a:pt x="759079" y="1695450"/>
                    <a:pt x="0" y="936371"/>
                    <a:pt x="0" y="0"/>
                  </a:cubicBezTo>
                  <a:close/>
                </a:path>
              </a:pathLst>
            </a:custGeom>
            <a:solidFill>
              <a:schemeClr val="accent2">
                <a:alpha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8" name="Freeform: Shape 20"/>
            <p:cNvSpPr/>
            <p:nvPr/>
          </p:nvSpPr>
          <p:spPr>
            <a:xfrm flipV="1">
              <a:off x="5725836" y="3906937"/>
              <a:ext cx="3006345" cy="1654493"/>
            </a:xfrm>
            <a:custGeom>
              <a:avLst/>
              <a:gdLst>
                <a:gd name="connsiteX0" fmla="*/ 0 w 3390900"/>
                <a:gd name="connsiteY0" fmla="*/ 0 h 1695450"/>
                <a:gd name="connsiteX1" fmla="*/ 3390900 w 3390900"/>
                <a:gd name="connsiteY1" fmla="*/ 0 h 1695450"/>
                <a:gd name="connsiteX2" fmla="*/ 1695450 w 3390900"/>
                <a:gd name="connsiteY2" fmla="*/ 1695450 h 1695450"/>
                <a:gd name="connsiteX3" fmla="*/ 0 w 3390900"/>
                <a:gd name="connsiteY3" fmla="*/ 0 h 1695450"/>
              </a:gdLst>
              <a:ahLst/>
              <a:cxnLst>
                <a:cxn ang="0">
                  <a:pos x="connsiteX0" y="connsiteY0"/>
                </a:cxn>
                <a:cxn ang="0">
                  <a:pos x="connsiteX1" y="connsiteY1"/>
                </a:cxn>
                <a:cxn ang="0">
                  <a:pos x="connsiteX2" y="connsiteY2"/>
                </a:cxn>
                <a:cxn ang="0">
                  <a:pos x="connsiteX3" y="connsiteY3"/>
                </a:cxn>
              </a:cxnLst>
              <a:rect l="l" t="t" r="r" b="b"/>
              <a:pathLst>
                <a:path w="3390900" h="1695450">
                  <a:moveTo>
                    <a:pt x="0" y="0"/>
                  </a:moveTo>
                  <a:lnTo>
                    <a:pt x="3390900" y="0"/>
                  </a:lnTo>
                  <a:cubicBezTo>
                    <a:pt x="3390900" y="936371"/>
                    <a:pt x="2631821" y="1695450"/>
                    <a:pt x="1695450" y="1695450"/>
                  </a:cubicBezTo>
                  <a:cubicBezTo>
                    <a:pt x="759079" y="1695450"/>
                    <a:pt x="0" y="936371"/>
                    <a:pt x="0" y="0"/>
                  </a:cubicBezTo>
                  <a:close/>
                </a:path>
              </a:pathLst>
            </a:custGeom>
            <a:solidFill>
              <a:srgbClr val="00B0F0">
                <a:alpha val="85000"/>
              </a:srgb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9" name="Freeform: Shape 21"/>
            <p:cNvSpPr/>
            <p:nvPr/>
          </p:nvSpPr>
          <p:spPr>
            <a:xfrm flipV="1">
              <a:off x="7991855" y="3906937"/>
              <a:ext cx="3006345" cy="1654493"/>
            </a:xfrm>
            <a:custGeom>
              <a:avLst/>
              <a:gdLst>
                <a:gd name="connsiteX0" fmla="*/ 0 w 3390900"/>
                <a:gd name="connsiteY0" fmla="*/ 0 h 1695450"/>
                <a:gd name="connsiteX1" fmla="*/ 3390900 w 3390900"/>
                <a:gd name="connsiteY1" fmla="*/ 0 h 1695450"/>
                <a:gd name="connsiteX2" fmla="*/ 1695450 w 3390900"/>
                <a:gd name="connsiteY2" fmla="*/ 1695450 h 1695450"/>
                <a:gd name="connsiteX3" fmla="*/ 0 w 3390900"/>
                <a:gd name="connsiteY3" fmla="*/ 0 h 1695450"/>
              </a:gdLst>
              <a:ahLst/>
              <a:cxnLst>
                <a:cxn ang="0">
                  <a:pos x="connsiteX0" y="connsiteY0"/>
                </a:cxn>
                <a:cxn ang="0">
                  <a:pos x="connsiteX1" y="connsiteY1"/>
                </a:cxn>
                <a:cxn ang="0">
                  <a:pos x="connsiteX2" y="connsiteY2"/>
                </a:cxn>
                <a:cxn ang="0">
                  <a:pos x="connsiteX3" y="connsiteY3"/>
                </a:cxn>
              </a:cxnLst>
              <a:rect l="l" t="t" r="r" b="b"/>
              <a:pathLst>
                <a:path w="3390900" h="1695450">
                  <a:moveTo>
                    <a:pt x="0" y="0"/>
                  </a:moveTo>
                  <a:lnTo>
                    <a:pt x="3390900" y="0"/>
                  </a:lnTo>
                  <a:cubicBezTo>
                    <a:pt x="3390900" y="936371"/>
                    <a:pt x="2631821" y="1695450"/>
                    <a:pt x="1695450" y="1695450"/>
                  </a:cubicBezTo>
                  <a:cubicBezTo>
                    <a:pt x="759079" y="1695450"/>
                    <a:pt x="0" y="936371"/>
                    <a:pt x="0" y="0"/>
                  </a:cubicBezTo>
                  <a:close/>
                </a:path>
              </a:pathLst>
            </a:custGeom>
            <a:solidFill>
              <a:schemeClr val="accent4">
                <a:alpha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cxnSp>
          <p:nvCxnSpPr>
            <p:cNvPr id="10" name="Straight Connector 23"/>
            <p:cNvCxnSpPr/>
            <p:nvPr/>
          </p:nvCxnSpPr>
          <p:spPr>
            <a:xfrm flipV="1">
              <a:off x="7183676" y="3140968"/>
              <a:ext cx="0" cy="842068"/>
            </a:xfrm>
            <a:prstGeom prst="line">
              <a:avLst/>
            </a:prstGeom>
            <a:ln w="12700">
              <a:solidFill>
                <a:schemeClr val="accent1"/>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1" name="Straight Connector 25"/>
            <p:cNvCxnSpPr/>
            <p:nvPr/>
          </p:nvCxnSpPr>
          <p:spPr>
            <a:xfrm flipV="1">
              <a:off x="9504561" y="3140968"/>
              <a:ext cx="0" cy="842068"/>
            </a:xfrm>
            <a:prstGeom prst="line">
              <a:avLst/>
            </a:prstGeom>
            <a:ln w="12700">
              <a:solidFill>
                <a:schemeClr val="accent6"/>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 name="Straight Connector 26"/>
            <p:cNvCxnSpPr/>
            <p:nvPr/>
          </p:nvCxnSpPr>
          <p:spPr>
            <a:xfrm flipV="1">
              <a:off x="4993005" y="3140968"/>
              <a:ext cx="0" cy="842068"/>
            </a:xfrm>
            <a:prstGeom prst="line">
              <a:avLst/>
            </a:prstGeom>
            <a:ln w="12700">
              <a:solidFill>
                <a:schemeClr val="accent2"/>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3" name="Freeform: Shape 85"/>
            <p:cNvSpPr/>
            <p:nvPr/>
          </p:nvSpPr>
          <p:spPr bwMode="auto">
            <a:xfrm>
              <a:off x="6943494" y="4522241"/>
              <a:ext cx="509753" cy="430778"/>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a:p>
          </p:txBody>
        </p:sp>
        <p:sp>
          <p:nvSpPr>
            <p:cNvPr id="14" name="Freeform: Shape 86"/>
            <p:cNvSpPr>
              <a:spLocks noChangeAspect="1"/>
            </p:cNvSpPr>
            <p:nvPr/>
          </p:nvSpPr>
          <p:spPr bwMode="auto">
            <a:xfrm>
              <a:off x="4711876" y="4487110"/>
              <a:ext cx="592896" cy="501040"/>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a:p>
          </p:txBody>
        </p:sp>
        <p:sp>
          <p:nvSpPr>
            <p:cNvPr id="15" name="Freeform: Shape 87"/>
            <p:cNvSpPr/>
            <p:nvPr/>
          </p:nvSpPr>
          <p:spPr bwMode="auto">
            <a:xfrm>
              <a:off x="2388711" y="4498130"/>
              <a:ext cx="566817" cy="479001"/>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a:p>
          </p:txBody>
        </p:sp>
        <p:sp>
          <p:nvSpPr>
            <p:cNvPr id="16" name="Freeform: Shape 88"/>
            <p:cNvSpPr/>
            <p:nvPr/>
          </p:nvSpPr>
          <p:spPr bwMode="auto">
            <a:xfrm>
              <a:off x="9192885" y="4482298"/>
              <a:ext cx="604285" cy="510664"/>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a:p>
          </p:txBody>
        </p:sp>
      </p:grpSp>
      <p:grpSp>
        <p:nvGrpSpPr>
          <p:cNvPr id="29" name="组合 28"/>
          <p:cNvGrpSpPr/>
          <p:nvPr/>
        </p:nvGrpSpPr>
        <p:grpSpPr>
          <a:xfrm>
            <a:off x="347627" y="263282"/>
            <a:ext cx="5066202" cy="800909"/>
            <a:chOff x="347627" y="360559"/>
            <a:chExt cx="5066202" cy="800909"/>
          </a:xfrm>
        </p:grpSpPr>
        <p:grpSp>
          <p:nvGrpSpPr>
            <p:cNvPr id="30" name="组合 29"/>
            <p:cNvGrpSpPr/>
            <p:nvPr/>
          </p:nvGrpSpPr>
          <p:grpSpPr>
            <a:xfrm>
              <a:off x="526527" y="360559"/>
              <a:ext cx="4887302" cy="800909"/>
              <a:chOff x="570069" y="287987"/>
              <a:chExt cx="4887302" cy="800909"/>
            </a:xfrm>
          </p:grpSpPr>
          <p:sp>
            <p:nvSpPr>
              <p:cNvPr id="33" name="文本框 32"/>
              <p:cNvSpPr txBox="1"/>
              <p:nvPr/>
            </p:nvSpPr>
            <p:spPr>
              <a:xfrm>
                <a:off x="570069" y="287987"/>
                <a:ext cx="3726157" cy="584775"/>
              </a:xfrm>
              <a:prstGeom prst="rect">
                <a:avLst/>
              </a:prstGeom>
              <a:noFill/>
            </p:spPr>
            <p:txBody>
              <a:bodyPr wrap="square" rtlCol="0">
                <a:spAutoFit/>
                <a:scene3d>
                  <a:camera prst="orthographicFront"/>
                  <a:lightRig rig="threePt" dir="t"/>
                </a:scene3d>
                <a:sp3d contourW="12700"/>
              </a:bodyPr>
              <a:lstStyle/>
              <a:p>
                <a:r>
                  <a:rPr lang="zh-CN" altLang="en-US" sz="3200" b="1" dirty="0">
                    <a:solidFill>
                      <a:srgbClr val="00B0F0"/>
                    </a:solidFill>
                    <a:latin typeface="+mj-ea"/>
                    <a:ea typeface="+mj-ea"/>
                  </a:rPr>
                  <a:t>标题文字添加此处</a:t>
                </a:r>
                <a:endParaRPr lang="zh-CN" altLang="en-US" sz="3200" b="1" dirty="0">
                  <a:solidFill>
                    <a:srgbClr val="00B0F0"/>
                  </a:solidFill>
                  <a:latin typeface="+mj-ea"/>
                  <a:ea typeface="+mj-ea"/>
                </a:endParaRPr>
              </a:p>
            </p:txBody>
          </p:sp>
          <p:sp>
            <p:nvSpPr>
              <p:cNvPr id="34" name="文本框 33"/>
              <p:cNvSpPr txBox="1"/>
              <p:nvPr/>
            </p:nvSpPr>
            <p:spPr>
              <a:xfrm>
                <a:off x="570069" y="781119"/>
                <a:ext cx="4887302" cy="307777"/>
              </a:xfrm>
              <a:prstGeom prst="rect">
                <a:avLst/>
              </a:prstGeom>
              <a:noFill/>
            </p:spPr>
            <p:txBody>
              <a:bodyPr wrap="square" rtlCol="0">
                <a:spAutoFit/>
                <a:scene3d>
                  <a:camera prst="orthographicFront"/>
                  <a:lightRig rig="threePt" dir="t"/>
                </a:scene3d>
                <a:sp3d contourW="12700"/>
              </a:bodyPr>
              <a:lstStyle/>
              <a:p>
                <a:r>
                  <a:rPr lang="en-US" altLang="zh-CN" sz="1400" dirty="0">
                    <a:solidFill>
                      <a:schemeClr val="bg1">
                        <a:lumMod val="50000"/>
                      </a:schemeClr>
                    </a:solidFill>
                    <a:ea typeface="+mj-ea"/>
                  </a:rPr>
                  <a:t>THIS TEMPLATE DESIGNED FOR FEI ER SHE JI</a:t>
                </a:r>
                <a:endParaRPr lang="en-US" altLang="zh-CN" sz="1400" dirty="0">
                  <a:solidFill>
                    <a:schemeClr val="bg1">
                      <a:lumMod val="50000"/>
                    </a:schemeClr>
                  </a:solidFill>
                  <a:ea typeface="+mj-ea"/>
                </a:endParaRPr>
              </a:p>
            </p:txBody>
          </p:sp>
        </p:grpSp>
        <p:sp>
          <p:nvSpPr>
            <p:cNvPr id="31" name="矩形 30"/>
            <p:cNvSpPr/>
            <p:nvPr/>
          </p:nvSpPr>
          <p:spPr>
            <a:xfrm>
              <a:off x="410077" y="461352"/>
              <a:ext cx="108000" cy="61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347627" y="461352"/>
              <a:ext cx="36000" cy="612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1537885" y="1843986"/>
            <a:ext cx="2241974" cy="1220554"/>
            <a:chOff x="6798185" y="1678126"/>
            <a:chExt cx="2241974" cy="1220554"/>
          </a:xfrm>
        </p:grpSpPr>
        <p:sp>
          <p:nvSpPr>
            <p:cNvPr id="36" name="矩形 35"/>
            <p:cNvSpPr/>
            <p:nvPr/>
          </p:nvSpPr>
          <p:spPr>
            <a:xfrm>
              <a:off x="6895044" y="2030750"/>
              <a:ext cx="2048256"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a:t>
              </a:r>
              <a:endParaRPr lang="zh-CN" altLang="en-US" sz="1400" dirty="0">
                <a:solidFill>
                  <a:schemeClr val="tx1">
                    <a:lumMod val="50000"/>
                    <a:lumOff val="50000"/>
                  </a:schemeClr>
                </a:solidFill>
              </a:endParaRPr>
            </a:p>
          </p:txBody>
        </p:sp>
        <p:sp>
          <p:nvSpPr>
            <p:cNvPr id="37" name="矩形 36"/>
            <p:cNvSpPr/>
            <p:nvPr/>
          </p:nvSpPr>
          <p:spPr>
            <a:xfrm>
              <a:off x="6798185" y="1678126"/>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38" name="组合 37"/>
          <p:cNvGrpSpPr/>
          <p:nvPr/>
        </p:nvGrpSpPr>
        <p:grpSpPr>
          <a:xfrm>
            <a:off x="3830344" y="1843986"/>
            <a:ext cx="2241974" cy="1220554"/>
            <a:chOff x="6798185" y="1678126"/>
            <a:chExt cx="2241974" cy="1220554"/>
          </a:xfrm>
        </p:grpSpPr>
        <p:sp>
          <p:nvSpPr>
            <p:cNvPr id="39" name="矩形 38"/>
            <p:cNvSpPr/>
            <p:nvPr/>
          </p:nvSpPr>
          <p:spPr>
            <a:xfrm>
              <a:off x="6895044" y="2030750"/>
              <a:ext cx="2048256"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a:t>
              </a:r>
              <a:endParaRPr lang="zh-CN" altLang="en-US" sz="1400" dirty="0">
                <a:solidFill>
                  <a:schemeClr val="tx1">
                    <a:lumMod val="50000"/>
                    <a:lumOff val="50000"/>
                  </a:schemeClr>
                </a:solidFill>
              </a:endParaRPr>
            </a:p>
          </p:txBody>
        </p:sp>
        <p:sp>
          <p:nvSpPr>
            <p:cNvPr id="40" name="矩形 39"/>
            <p:cNvSpPr/>
            <p:nvPr/>
          </p:nvSpPr>
          <p:spPr>
            <a:xfrm>
              <a:off x="6798185" y="1678126"/>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41" name="组合 40"/>
          <p:cNvGrpSpPr/>
          <p:nvPr/>
        </p:nvGrpSpPr>
        <p:grpSpPr>
          <a:xfrm>
            <a:off x="6122803" y="1843986"/>
            <a:ext cx="2241974" cy="1220554"/>
            <a:chOff x="6798185" y="1678126"/>
            <a:chExt cx="2241974" cy="1220554"/>
          </a:xfrm>
        </p:grpSpPr>
        <p:sp>
          <p:nvSpPr>
            <p:cNvPr id="42" name="矩形 41"/>
            <p:cNvSpPr/>
            <p:nvPr/>
          </p:nvSpPr>
          <p:spPr>
            <a:xfrm>
              <a:off x="6895044" y="2030750"/>
              <a:ext cx="2048256"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a:t>
              </a:r>
              <a:endParaRPr lang="zh-CN" altLang="en-US" sz="1400" dirty="0">
                <a:solidFill>
                  <a:schemeClr val="tx1">
                    <a:lumMod val="50000"/>
                    <a:lumOff val="50000"/>
                  </a:schemeClr>
                </a:solidFill>
              </a:endParaRPr>
            </a:p>
          </p:txBody>
        </p:sp>
        <p:sp>
          <p:nvSpPr>
            <p:cNvPr id="43" name="矩形 42"/>
            <p:cNvSpPr/>
            <p:nvPr/>
          </p:nvSpPr>
          <p:spPr>
            <a:xfrm>
              <a:off x="6798185" y="1678126"/>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44" name="组合 43"/>
          <p:cNvGrpSpPr/>
          <p:nvPr/>
        </p:nvGrpSpPr>
        <p:grpSpPr>
          <a:xfrm>
            <a:off x="8415263" y="1843986"/>
            <a:ext cx="2241974" cy="1220554"/>
            <a:chOff x="6798185" y="1678126"/>
            <a:chExt cx="2241974" cy="1220554"/>
          </a:xfrm>
        </p:grpSpPr>
        <p:sp>
          <p:nvSpPr>
            <p:cNvPr id="45" name="矩形 44"/>
            <p:cNvSpPr/>
            <p:nvPr/>
          </p:nvSpPr>
          <p:spPr>
            <a:xfrm>
              <a:off x="6895044" y="2030750"/>
              <a:ext cx="2048256"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a:t>
              </a:r>
              <a:endParaRPr lang="zh-CN" altLang="en-US" sz="1400" dirty="0">
                <a:solidFill>
                  <a:schemeClr val="tx1">
                    <a:lumMod val="50000"/>
                    <a:lumOff val="50000"/>
                  </a:schemeClr>
                </a:solidFill>
              </a:endParaRPr>
            </a:p>
          </p:txBody>
        </p:sp>
        <p:sp>
          <p:nvSpPr>
            <p:cNvPr id="46" name="矩形 45"/>
            <p:cNvSpPr/>
            <p:nvPr/>
          </p:nvSpPr>
          <p:spPr>
            <a:xfrm>
              <a:off x="6798185" y="1678126"/>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spTree>
  </p:cSld>
  <p:clrMapOvr>
    <a:masterClrMapping/>
  </p:clrMapOvr>
  <p:transition spd="slow" advTm="400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60000">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14:bounceEnd="60000">
                                          <p:cBhvr additive="base">
                                            <p:cTn id="7" dur="1000" fill="hold"/>
                                            <p:tgtEl>
                                              <p:spTgt spid="35"/>
                                            </p:tgtEl>
                                            <p:attrNameLst>
                                              <p:attrName>ppt_x</p:attrName>
                                            </p:attrNameLst>
                                          </p:cBhvr>
                                          <p:tavLst>
                                            <p:tav tm="0">
                                              <p:val>
                                                <p:strVal val="#ppt_x"/>
                                              </p:val>
                                            </p:tav>
                                            <p:tav tm="100000">
                                              <p:val>
                                                <p:strVal val="#ppt_x"/>
                                              </p:val>
                                            </p:tav>
                                          </p:tavLst>
                                        </p:anim>
                                        <p:anim calcmode="lin" valueType="num" p14:bounceEnd="60000">
                                          <p:cBhvr additive="base">
                                            <p:cTn id="8" dur="1000" fill="hold"/>
                                            <p:tgtEl>
                                              <p:spTgt spid="3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60000">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14:bounceEnd="60000">
                                          <p:cBhvr additive="base">
                                            <p:cTn id="11" dur="1000" fill="hold"/>
                                            <p:tgtEl>
                                              <p:spTgt spid="38"/>
                                            </p:tgtEl>
                                            <p:attrNameLst>
                                              <p:attrName>ppt_x</p:attrName>
                                            </p:attrNameLst>
                                          </p:cBhvr>
                                          <p:tavLst>
                                            <p:tav tm="0">
                                              <p:val>
                                                <p:strVal val="#ppt_x"/>
                                              </p:val>
                                            </p:tav>
                                            <p:tav tm="100000">
                                              <p:val>
                                                <p:strVal val="#ppt_x"/>
                                              </p:val>
                                            </p:tav>
                                          </p:tavLst>
                                        </p:anim>
                                        <p:anim calcmode="lin" valueType="num" p14:bounceEnd="60000">
                                          <p:cBhvr additive="base">
                                            <p:cTn id="12" dur="1000" fill="hold"/>
                                            <p:tgtEl>
                                              <p:spTgt spid="38"/>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14:presetBounceEnd="60000">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14:bounceEnd="60000">
                                          <p:cBhvr additive="base">
                                            <p:cTn id="15" dur="1000" fill="hold"/>
                                            <p:tgtEl>
                                              <p:spTgt spid="41"/>
                                            </p:tgtEl>
                                            <p:attrNameLst>
                                              <p:attrName>ppt_x</p:attrName>
                                            </p:attrNameLst>
                                          </p:cBhvr>
                                          <p:tavLst>
                                            <p:tav tm="0">
                                              <p:val>
                                                <p:strVal val="#ppt_x"/>
                                              </p:val>
                                            </p:tav>
                                            <p:tav tm="100000">
                                              <p:val>
                                                <p:strVal val="#ppt_x"/>
                                              </p:val>
                                            </p:tav>
                                          </p:tavLst>
                                        </p:anim>
                                        <p:anim calcmode="lin" valueType="num" p14:bounceEnd="60000">
                                          <p:cBhvr additive="base">
                                            <p:cTn id="16" dur="1000" fill="hold"/>
                                            <p:tgtEl>
                                              <p:spTgt spid="41"/>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14:presetBounceEnd="60000">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14:bounceEnd="60000">
                                          <p:cBhvr additive="base">
                                            <p:cTn id="19" dur="1000" fill="hold"/>
                                            <p:tgtEl>
                                              <p:spTgt spid="44"/>
                                            </p:tgtEl>
                                            <p:attrNameLst>
                                              <p:attrName>ppt_x</p:attrName>
                                            </p:attrNameLst>
                                          </p:cBhvr>
                                          <p:tavLst>
                                            <p:tav tm="0">
                                              <p:val>
                                                <p:strVal val="#ppt_x"/>
                                              </p:val>
                                            </p:tav>
                                            <p:tav tm="100000">
                                              <p:val>
                                                <p:strVal val="#ppt_x"/>
                                              </p:val>
                                            </p:tav>
                                          </p:tavLst>
                                        </p:anim>
                                        <p:anim calcmode="lin" valueType="num" p14:bounceEnd="60000">
                                          <p:cBhvr additive="base">
                                            <p:cTn id="20" dur="1000" fill="hold"/>
                                            <p:tgtEl>
                                              <p:spTgt spid="44"/>
                                            </p:tgtEl>
                                            <p:attrNameLst>
                                              <p:attrName>ppt_y</p:attrName>
                                            </p:attrNameLst>
                                          </p:cBhvr>
                                          <p:tavLst>
                                            <p:tav tm="0">
                                              <p:val>
                                                <p:strVal val="0-#ppt_h/2"/>
                                              </p:val>
                                            </p:tav>
                                            <p:tav tm="100000">
                                              <p:val>
                                                <p:strVal val="#ppt_y"/>
                                              </p:val>
                                            </p:tav>
                                          </p:tavLst>
                                        </p:anim>
                                      </p:childTnLst>
                                    </p:cTn>
                                  </p:par>
                                  <p:par>
                                    <p:cTn id="21" presetID="2" presetClass="entr" presetSubtype="4" fill="hold" nodeType="withEffect" p14:presetBounceEnd="60000">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14:bounceEnd="60000">
                                          <p:cBhvr additive="base">
                                            <p:cTn id="23" dur="1000" fill="hold"/>
                                            <p:tgtEl>
                                              <p:spTgt spid="3"/>
                                            </p:tgtEl>
                                            <p:attrNameLst>
                                              <p:attrName>ppt_x</p:attrName>
                                            </p:attrNameLst>
                                          </p:cBhvr>
                                          <p:tavLst>
                                            <p:tav tm="0">
                                              <p:val>
                                                <p:strVal val="#ppt_x"/>
                                              </p:val>
                                            </p:tav>
                                            <p:tav tm="100000">
                                              <p:val>
                                                <p:strVal val="#ppt_x"/>
                                              </p:val>
                                            </p:tav>
                                          </p:tavLst>
                                        </p:anim>
                                        <p:anim calcmode="lin" valueType="num" p14:bounceEnd="60000">
                                          <p:cBhvr additive="base">
                                            <p:cTn id="24"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1000" fill="hold"/>
                                            <p:tgtEl>
                                              <p:spTgt spid="35"/>
                                            </p:tgtEl>
                                            <p:attrNameLst>
                                              <p:attrName>ppt_x</p:attrName>
                                            </p:attrNameLst>
                                          </p:cBhvr>
                                          <p:tavLst>
                                            <p:tav tm="0">
                                              <p:val>
                                                <p:strVal val="#ppt_x"/>
                                              </p:val>
                                            </p:tav>
                                            <p:tav tm="100000">
                                              <p:val>
                                                <p:strVal val="#ppt_x"/>
                                              </p:val>
                                            </p:tav>
                                          </p:tavLst>
                                        </p:anim>
                                        <p:anim calcmode="lin" valueType="num">
                                          <p:cBhvr additive="base">
                                            <p:cTn id="8" dur="1000" fill="hold"/>
                                            <p:tgtEl>
                                              <p:spTgt spid="3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1000" fill="hold"/>
                                            <p:tgtEl>
                                              <p:spTgt spid="38"/>
                                            </p:tgtEl>
                                            <p:attrNameLst>
                                              <p:attrName>ppt_x</p:attrName>
                                            </p:attrNameLst>
                                          </p:cBhvr>
                                          <p:tavLst>
                                            <p:tav tm="0">
                                              <p:val>
                                                <p:strVal val="#ppt_x"/>
                                              </p:val>
                                            </p:tav>
                                            <p:tav tm="100000">
                                              <p:val>
                                                <p:strVal val="#ppt_x"/>
                                              </p:val>
                                            </p:tav>
                                          </p:tavLst>
                                        </p:anim>
                                        <p:anim calcmode="lin" valueType="num">
                                          <p:cBhvr additive="base">
                                            <p:cTn id="12" dur="1000" fill="hold"/>
                                            <p:tgtEl>
                                              <p:spTgt spid="38"/>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1000" fill="hold"/>
                                            <p:tgtEl>
                                              <p:spTgt spid="41"/>
                                            </p:tgtEl>
                                            <p:attrNameLst>
                                              <p:attrName>ppt_x</p:attrName>
                                            </p:attrNameLst>
                                          </p:cBhvr>
                                          <p:tavLst>
                                            <p:tav tm="0">
                                              <p:val>
                                                <p:strVal val="#ppt_x"/>
                                              </p:val>
                                            </p:tav>
                                            <p:tav tm="100000">
                                              <p:val>
                                                <p:strVal val="#ppt_x"/>
                                              </p:val>
                                            </p:tav>
                                          </p:tavLst>
                                        </p:anim>
                                        <p:anim calcmode="lin" valueType="num">
                                          <p:cBhvr additive="base">
                                            <p:cTn id="16" dur="1000" fill="hold"/>
                                            <p:tgtEl>
                                              <p:spTgt spid="41"/>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additive="base">
                                            <p:cTn id="19" dur="1000" fill="hold"/>
                                            <p:tgtEl>
                                              <p:spTgt spid="44"/>
                                            </p:tgtEl>
                                            <p:attrNameLst>
                                              <p:attrName>ppt_x</p:attrName>
                                            </p:attrNameLst>
                                          </p:cBhvr>
                                          <p:tavLst>
                                            <p:tav tm="0">
                                              <p:val>
                                                <p:strVal val="#ppt_x"/>
                                              </p:val>
                                            </p:tav>
                                            <p:tav tm="100000">
                                              <p:val>
                                                <p:strVal val="#ppt_x"/>
                                              </p:val>
                                            </p:tav>
                                          </p:tavLst>
                                        </p:anim>
                                        <p:anim calcmode="lin" valueType="num">
                                          <p:cBhvr additive="base">
                                            <p:cTn id="20" dur="1000" fill="hold"/>
                                            <p:tgtEl>
                                              <p:spTgt spid="44"/>
                                            </p:tgtEl>
                                            <p:attrNameLst>
                                              <p:attrName>ppt_y</p:attrName>
                                            </p:attrNameLst>
                                          </p:cBhvr>
                                          <p:tavLst>
                                            <p:tav tm="0">
                                              <p:val>
                                                <p:strVal val="0-#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1000" fill="hold"/>
                                            <p:tgtEl>
                                              <p:spTgt spid="3"/>
                                            </p:tgtEl>
                                            <p:attrNameLst>
                                              <p:attrName>ppt_x</p:attrName>
                                            </p:attrNameLst>
                                          </p:cBhvr>
                                          <p:tavLst>
                                            <p:tav tm="0">
                                              <p:val>
                                                <p:strVal val="#ppt_x"/>
                                              </p:val>
                                            </p:tav>
                                            <p:tav tm="100000">
                                              <p:val>
                                                <p:strVal val="#ppt_x"/>
                                              </p:val>
                                            </p:tav>
                                          </p:tavLst>
                                        </p:anim>
                                        <p:anim calcmode="lin" valueType="num">
                                          <p:cBhvr additive="base">
                                            <p:cTn id="24"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5" name="组合 114"/>
          <p:cNvGrpSpPr/>
          <p:nvPr/>
        </p:nvGrpSpPr>
        <p:grpSpPr>
          <a:xfrm>
            <a:off x="4228270" y="1919619"/>
            <a:ext cx="3712591" cy="3739488"/>
            <a:chOff x="3327400" y="1556372"/>
            <a:chExt cx="3712591" cy="3739488"/>
          </a:xfrm>
        </p:grpSpPr>
        <p:grpSp>
          <p:nvGrpSpPr>
            <p:cNvPr id="4" name="Group 37"/>
            <p:cNvGrpSpPr/>
            <p:nvPr/>
          </p:nvGrpSpPr>
          <p:grpSpPr>
            <a:xfrm>
              <a:off x="5086637" y="3233854"/>
              <a:ext cx="1931072" cy="1929074"/>
              <a:chOff x="3636963" y="2760663"/>
              <a:chExt cx="1533525" cy="1531938"/>
            </a:xfrm>
          </p:grpSpPr>
          <p:sp>
            <p:nvSpPr>
              <p:cNvPr id="107" name="Freeform: Shape 38"/>
              <p:cNvSpPr/>
              <p:nvPr/>
            </p:nvSpPr>
            <p:spPr bwMode="auto">
              <a:xfrm>
                <a:off x="3636963" y="2760663"/>
                <a:ext cx="1533525" cy="1531938"/>
              </a:xfrm>
              <a:custGeom>
                <a:avLst/>
                <a:gdLst/>
                <a:ahLst/>
                <a:cxnLst>
                  <a:cxn ang="0">
                    <a:pos x="686" y="343"/>
                  </a:cxn>
                  <a:cxn ang="0">
                    <a:pos x="646" y="294"/>
                  </a:cxn>
                  <a:cxn ang="0">
                    <a:pos x="671" y="243"/>
                  </a:cxn>
                  <a:cxn ang="0">
                    <a:pos x="618" y="206"/>
                  </a:cxn>
                  <a:cxn ang="0">
                    <a:pos x="626" y="150"/>
                  </a:cxn>
                  <a:cxn ang="0">
                    <a:pos x="565" y="131"/>
                  </a:cxn>
                  <a:cxn ang="0">
                    <a:pos x="556" y="75"/>
                  </a:cxn>
                  <a:cxn ang="0">
                    <a:pos x="493" y="75"/>
                  </a:cxn>
                  <a:cxn ang="0">
                    <a:pos x="467" y="23"/>
                  </a:cxn>
                  <a:cxn ang="0">
                    <a:pos x="406" y="42"/>
                  </a:cxn>
                  <a:cxn ang="0">
                    <a:pos x="366" y="1"/>
                  </a:cxn>
                  <a:cxn ang="0">
                    <a:pos x="319" y="1"/>
                  </a:cxn>
                  <a:cxn ang="0">
                    <a:pos x="279" y="42"/>
                  </a:cxn>
                  <a:cxn ang="0">
                    <a:pos x="219" y="23"/>
                  </a:cxn>
                  <a:cxn ang="0">
                    <a:pos x="193" y="75"/>
                  </a:cxn>
                  <a:cxn ang="0">
                    <a:pos x="129" y="75"/>
                  </a:cxn>
                  <a:cxn ang="0">
                    <a:pos x="120" y="131"/>
                  </a:cxn>
                  <a:cxn ang="0">
                    <a:pos x="59" y="150"/>
                  </a:cxn>
                  <a:cxn ang="0">
                    <a:pos x="67" y="206"/>
                  </a:cxn>
                  <a:cxn ang="0">
                    <a:pos x="15" y="243"/>
                  </a:cxn>
                  <a:cxn ang="0">
                    <a:pos x="39" y="294"/>
                  </a:cxn>
                  <a:cxn ang="0">
                    <a:pos x="0" y="343"/>
                  </a:cxn>
                  <a:cxn ang="0">
                    <a:pos x="35" y="352"/>
                  </a:cxn>
                  <a:cxn ang="0">
                    <a:pos x="4" y="398"/>
                  </a:cxn>
                  <a:cxn ang="0">
                    <a:pos x="52" y="442"/>
                  </a:cxn>
                  <a:cxn ang="0">
                    <a:pos x="35" y="495"/>
                  </a:cxn>
                  <a:cxn ang="0">
                    <a:pos x="94" y="524"/>
                  </a:cxn>
                  <a:cxn ang="0">
                    <a:pos x="93" y="579"/>
                  </a:cxn>
                  <a:cxn ang="0">
                    <a:pos x="158" y="589"/>
                  </a:cxn>
                  <a:cxn ang="0">
                    <a:pos x="173" y="641"/>
                  </a:cxn>
                  <a:cxn ang="0">
                    <a:pos x="238" y="632"/>
                  </a:cxn>
                  <a:cxn ang="0">
                    <a:pos x="268" y="678"/>
                  </a:cxn>
                  <a:cxn ang="0">
                    <a:pos x="327" y="650"/>
                  </a:cxn>
                  <a:cxn ang="0">
                    <a:pos x="359" y="650"/>
                  </a:cxn>
                  <a:cxn ang="0">
                    <a:pos x="417" y="678"/>
                  </a:cxn>
                  <a:cxn ang="0">
                    <a:pos x="448" y="632"/>
                  </a:cxn>
                  <a:cxn ang="0">
                    <a:pos x="512" y="641"/>
                  </a:cxn>
                  <a:cxn ang="0">
                    <a:pos x="528" y="589"/>
                  </a:cxn>
                  <a:cxn ang="0">
                    <a:pos x="592" y="579"/>
                  </a:cxn>
                  <a:cxn ang="0">
                    <a:pos x="592" y="524"/>
                  </a:cxn>
                  <a:cxn ang="0">
                    <a:pos x="650" y="495"/>
                  </a:cxn>
                  <a:cxn ang="0">
                    <a:pos x="634" y="442"/>
                  </a:cxn>
                  <a:cxn ang="0">
                    <a:pos x="681" y="398"/>
                  </a:cxn>
                  <a:cxn ang="0">
                    <a:pos x="650" y="352"/>
                  </a:cxn>
                  <a:cxn ang="0">
                    <a:pos x="343" y="597"/>
                  </a:cxn>
                  <a:cxn ang="0">
                    <a:pos x="343" y="88"/>
                  </a:cxn>
                  <a:cxn ang="0">
                    <a:pos x="343" y="597"/>
                  </a:cxn>
                </a:cxnLst>
                <a:rect l="0" t="0" r="r" b="b"/>
                <a:pathLst>
                  <a:path w="686" h="685">
                    <a:moveTo>
                      <a:pt x="686" y="344"/>
                    </a:moveTo>
                    <a:cubicBezTo>
                      <a:pt x="686" y="344"/>
                      <a:pt x="686" y="343"/>
                      <a:pt x="686" y="343"/>
                    </a:cubicBezTo>
                    <a:cubicBezTo>
                      <a:pt x="686" y="327"/>
                      <a:pt x="685" y="312"/>
                      <a:pt x="683" y="296"/>
                    </a:cubicBezTo>
                    <a:cubicBezTo>
                      <a:pt x="646" y="294"/>
                      <a:pt x="646" y="294"/>
                      <a:pt x="646" y="294"/>
                    </a:cubicBezTo>
                    <a:cubicBezTo>
                      <a:pt x="644" y="283"/>
                      <a:pt x="642" y="272"/>
                      <a:pt x="639" y="261"/>
                    </a:cubicBezTo>
                    <a:cubicBezTo>
                      <a:pt x="671" y="243"/>
                      <a:pt x="671" y="243"/>
                      <a:pt x="671" y="243"/>
                    </a:cubicBezTo>
                    <a:cubicBezTo>
                      <a:pt x="666" y="227"/>
                      <a:pt x="660" y="212"/>
                      <a:pt x="654" y="198"/>
                    </a:cubicBezTo>
                    <a:cubicBezTo>
                      <a:pt x="618" y="206"/>
                      <a:pt x="618" y="206"/>
                      <a:pt x="618" y="206"/>
                    </a:cubicBezTo>
                    <a:cubicBezTo>
                      <a:pt x="613" y="196"/>
                      <a:pt x="608" y="186"/>
                      <a:pt x="601" y="177"/>
                    </a:cubicBezTo>
                    <a:cubicBezTo>
                      <a:pt x="626" y="150"/>
                      <a:pt x="626" y="150"/>
                      <a:pt x="626" y="150"/>
                    </a:cubicBezTo>
                    <a:cubicBezTo>
                      <a:pt x="617" y="137"/>
                      <a:pt x="608" y="124"/>
                      <a:pt x="597" y="113"/>
                    </a:cubicBezTo>
                    <a:cubicBezTo>
                      <a:pt x="565" y="131"/>
                      <a:pt x="565" y="131"/>
                      <a:pt x="565" y="131"/>
                    </a:cubicBezTo>
                    <a:cubicBezTo>
                      <a:pt x="558" y="123"/>
                      <a:pt x="549" y="115"/>
                      <a:pt x="540" y="108"/>
                    </a:cubicBezTo>
                    <a:cubicBezTo>
                      <a:pt x="556" y="75"/>
                      <a:pt x="556" y="75"/>
                      <a:pt x="556" y="75"/>
                    </a:cubicBezTo>
                    <a:cubicBezTo>
                      <a:pt x="544" y="65"/>
                      <a:pt x="531" y="56"/>
                      <a:pt x="517" y="48"/>
                    </a:cubicBezTo>
                    <a:cubicBezTo>
                      <a:pt x="493" y="75"/>
                      <a:pt x="493" y="75"/>
                      <a:pt x="493" y="75"/>
                    </a:cubicBezTo>
                    <a:cubicBezTo>
                      <a:pt x="483" y="69"/>
                      <a:pt x="472" y="64"/>
                      <a:pt x="461" y="59"/>
                    </a:cubicBezTo>
                    <a:cubicBezTo>
                      <a:pt x="467" y="23"/>
                      <a:pt x="467" y="23"/>
                      <a:pt x="467" y="23"/>
                    </a:cubicBezTo>
                    <a:cubicBezTo>
                      <a:pt x="452" y="17"/>
                      <a:pt x="437" y="13"/>
                      <a:pt x="422" y="9"/>
                    </a:cubicBezTo>
                    <a:cubicBezTo>
                      <a:pt x="406" y="42"/>
                      <a:pt x="406" y="42"/>
                      <a:pt x="406" y="42"/>
                    </a:cubicBezTo>
                    <a:cubicBezTo>
                      <a:pt x="395" y="40"/>
                      <a:pt x="383" y="38"/>
                      <a:pt x="372" y="37"/>
                    </a:cubicBezTo>
                    <a:cubicBezTo>
                      <a:pt x="366" y="1"/>
                      <a:pt x="366" y="1"/>
                      <a:pt x="366" y="1"/>
                    </a:cubicBezTo>
                    <a:cubicBezTo>
                      <a:pt x="359" y="0"/>
                      <a:pt x="351" y="0"/>
                      <a:pt x="343" y="0"/>
                    </a:cubicBezTo>
                    <a:cubicBezTo>
                      <a:pt x="335" y="0"/>
                      <a:pt x="327" y="0"/>
                      <a:pt x="319" y="1"/>
                    </a:cubicBezTo>
                    <a:cubicBezTo>
                      <a:pt x="314" y="37"/>
                      <a:pt x="314" y="37"/>
                      <a:pt x="314" y="37"/>
                    </a:cubicBezTo>
                    <a:cubicBezTo>
                      <a:pt x="302" y="38"/>
                      <a:pt x="291" y="40"/>
                      <a:pt x="279" y="42"/>
                    </a:cubicBezTo>
                    <a:cubicBezTo>
                      <a:pt x="264" y="9"/>
                      <a:pt x="264" y="9"/>
                      <a:pt x="264" y="9"/>
                    </a:cubicBezTo>
                    <a:cubicBezTo>
                      <a:pt x="248" y="13"/>
                      <a:pt x="233" y="17"/>
                      <a:pt x="219" y="23"/>
                    </a:cubicBezTo>
                    <a:cubicBezTo>
                      <a:pt x="224" y="59"/>
                      <a:pt x="224" y="59"/>
                      <a:pt x="224" y="59"/>
                    </a:cubicBezTo>
                    <a:cubicBezTo>
                      <a:pt x="213" y="64"/>
                      <a:pt x="203" y="69"/>
                      <a:pt x="193" y="75"/>
                    </a:cubicBezTo>
                    <a:cubicBezTo>
                      <a:pt x="168" y="48"/>
                      <a:pt x="168" y="48"/>
                      <a:pt x="168" y="48"/>
                    </a:cubicBezTo>
                    <a:cubicBezTo>
                      <a:pt x="154" y="56"/>
                      <a:pt x="141" y="65"/>
                      <a:pt x="129" y="75"/>
                    </a:cubicBezTo>
                    <a:cubicBezTo>
                      <a:pt x="145" y="108"/>
                      <a:pt x="145" y="108"/>
                      <a:pt x="145" y="108"/>
                    </a:cubicBezTo>
                    <a:cubicBezTo>
                      <a:pt x="136" y="115"/>
                      <a:pt x="128" y="123"/>
                      <a:pt x="120" y="131"/>
                    </a:cubicBezTo>
                    <a:cubicBezTo>
                      <a:pt x="88" y="113"/>
                      <a:pt x="88" y="113"/>
                      <a:pt x="88" y="113"/>
                    </a:cubicBezTo>
                    <a:cubicBezTo>
                      <a:pt x="78" y="124"/>
                      <a:pt x="68" y="137"/>
                      <a:pt x="59" y="150"/>
                    </a:cubicBezTo>
                    <a:cubicBezTo>
                      <a:pt x="84" y="177"/>
                      <a:pt x="84" y="177"/>
                      <a:pt x="84" y="177"/>
                    </a:cubicBezTo>
                    <a:cubicBezTo>
                      <a:pt x="78" y="186"/>
                      <a:pt x="72" y="196"/>
                      <a:pt x="67" y="206"/>
                    </a:cubicBezTo>
                    <a:cubicBezTo>
                      <a:pt x="32" y="198"/>
                      <a:pt x="32" y="198"/>
                      <a:pt x="32" y="198"/>
                    </a:cubicBezTo>
                    <a:cubicBezTo>
                      <a:pt x="25" y="212"/>
                      <a:pt x="19" y="227"/>
                      <a:pt x="15" y="243"/>
                    </a:cubicBezTo>
                    <a:cubicBezTo>
                      <a:pt x="46" y="261"/>
                      <a:pt x="46" y="261"/>
                      <a:pt x="46" y="261"/>
                    </a:cubicBezTo>
                    <a:cubicBezTo>
                      <a:pt x="43" y="272"/>
                      <a:pt x="41" y="283"/>
                      <a:pt x="39" y="294"/>
                    </a:cubicBezTo>
                    <a:cubicBezTo>
                      <a:pt x="3" y="296"/>
                      <a:pt x="3" y="296"/>
                      <a:pt x="3" y="296"/>
                    </a:cubicBezTo>
                    <a:cubicBezTo>
                      <a:pt x="1" y="312"/>
                      <a:pt x="0" y="327"/>
                      <a:pt x="0" y="343"/>
                    </a:cubicBezTo>
                    <a:cubicBezTo>
                      <a:pt x="0" y="343"/>
                      <a:pt x="0" y="344"/>
                      <a:pt x="0" y="344"/>
                    </a:cubicBezTo>
                    <a:cubicBezTo>
                      <a:pt x="35" y="352"/>
                      <a:pt x="35" y="352"/>
                      <a:pt x="35" y="352"/>
                    </a:cubicBezTo>
                    <a:cubicBezTo>
                      <a:pt x="36" y="363"/>
                      <a:pt x="37" y="374"/>
                      <a:pt x="38" y="385"/>
                    </a:cubicBezTo>
                    <a:cubicBezTo>
                      <a:pt x="4" y="398"/>
                      <a:pt x="4" y="398"/>
                      <a:pt x="4" y="398"/>
                    </a:cubicBezTo>
                    <a:cubicBezTo>
                      <a:pt x="7" y="414"/>
                      <a:pt x="10" y="430"/>
                      <a:pt x="15" y="445"/>
                    </a:cubicBezTo>
                    <a:cubicBezTo>
                      <a:pt x="52" y="442"/>
                      <a:pt x="52" y="442"/>
                      <a:pt x="52" y="442"/>
                    </a:cubicBezTo>
                    <a:cubicBezTo>
                      <a:pt x="55" y="453"/>
                      <a:pt x="59" y="463"/>
                      <a:pt x="64" y="473"/>
                    </a:cubicBezTo>
                    <a:cubicBezTo>
                      <a:pt x="35" y="495"/>
                      <a:pt x="35" y="495"/>
                      <a:pt x="35" y="495"/>
                    </a:cubicBezTo>
                    <a:cubicBezTo>
                      <a:pt x="43" y="510"/>
                      <a:pt x="51" y="524"/>
                      <a:pt x="60" y="537"/>
                    </a:cubicBezTo>
                    <a:cubicBezTo>
                      <a:pt x="94" y="524"/>
                      <a:pt x="94" y="524"/>
                      <a:pt x="94" y="524"/>
                    </a:cubicBezTo>
                    <a:cubicBezTo>
                      <a:pt x="100" y="532"/>
                      <a:pt x="107" y="541"/>
                      <a:pt x="114" y="549"/>
                    </a:cubicBezTo>
                    <a:cubicBezTo>
                      <a:pt x="93" y="579"/>
                      <a:pt x="93" y="579"/>
                      <a:pt x="93" y="579"/>
                    </a:cubicBezTo>
                    <a:cubicBezTo>
                      <a:pt x="105" y="591"/>
                      <a:pt x="117" y="602"/>
                      <a:pt x="129" y="612"/>
                    </a:cubicBezTo>
                    <a:cubicBezTo>
                      <a:pt x="158" y="589"/>
                      <a:pt x="158" y="589"/>
                      <a:pt x="158" y="589"/>
                    </a:cubicBezTo>
                    <a:cubicBezTo>
                      <a:pt x="166" y="595"/>
                      <a:pt x="175" y="601"/>
                      <a:pt x="184" y="607"/>
                    </a:cubicBezTo>
                    <a:cubicBezTo>
                      <a:pt x="173" y="641"/>
                      <a:pt x="173" y="641"/>
                      <a:pt x="173" y="641"/>
                    </a:cubicBezTo>
                    <a:cubicBezTo>
                      <a:pt x="187" y="649"/>
                      <a:pt x="202" y="656"/>
                      <a:pt x="217" y="662"/>
                    </a:cubicBezTo>
                    <a:cubicBezTo>
                      <a:pt x="238" y="632"/>
                      <a:pt x="238" y="632"/>
                      <a:pt x="238" y="632"/>
                    </a:cubicBezTo>
                    <a:cubicBezTo>
                      <a:pt x="248" y="636"/>
                      <a:pt x="258" y="639"/>
                      <a:pt x="268" y="641"/>
                    </a:cubicBezTo>
                    <a:cubicBezTo>
                      <a:pt x="268" y="678"/>
                      <a:pt x="268" y="678"/>
                      <a:pt x="268" y="678"/>
                    </a:cubicBezTo>
                    <a:cubicBezTo>
                      <a:pt x="284" y="681"/>
                      <a:pt x="300" y="684"/>
                      <a:pt x="316" y="685"/>
                    </a:cubicBezTo>
                    <a:cubicBezTo>
                      <a:pt x="327" y="650"/>
                      <a:pt x="327" y="650"/>
                      <a:pt x="327" y="650"/>
                    </a:cubicBezTo>
                    <a:cubicBezTo>
                      <a:pt x="332" y="650"/>
                      <a:pt x="337" y="650"/>
                      <a:pt x="343" y="650"/>
                    </a:cubicBezTo>
                    <a:cubicBezTo>
                      <a:pt x="348" y="650"/>
                      <a:pt x="353" y="650"/>
                      <a:pt x="359" y="650"/>
                    </a:cubicBezTo>
                    <a:cubicBezTo>
                      <a:pt x="369" y="685"/>
                      <a:pt x="369" y="685"/>
                      <a:pt x="369" y="685"/>
                    </a:cubicBezTo>
                    <a:cubicBezTo>
                      <a:pt x="386" y="684"/>
                      <a:pt x="402" y="681"/>
                      <a:pt x="417" y="678"/>
                    </a:cubicBezTo>
                    <a:cubicBezTo>
                      <a:pt x="417" y="641"/>
                      <a:pt x="417" y="641"/>
                      <a:pt x="417" y="641"/>
                    </a:cubicBezTo>
                    <a:cubicBezTo>
                      <a:pt x="428" y="639"/>
                      <a:pt x="438" y="636"/>
                      <a:pt x="448" y="632"/>
                    </a:cubicBezTo>
                    <a:cubicBezTo>
                      <a:pt x="468" y="662"/>
                      <a:pt x="468" y="662"/>
                      <a:pt x="468" y="662"/>
                    </a:cubicBezTo>
                    <a:cubicBezTo>
                      <a:pt x="483" y="656"/>
                      <a:pt x="498" y="649"/>
                      <a:pt x="512" y="641"/>
                    </a:cubicBezTo>
                    <a:cubicBezTo>
                      <a:pt x="501" y="607"/>
                      <a:pt x="501" y="607"/>
                      <a:pt x="501" y="607"/>
                    </a:cubicBezTo>
                    <a:cubicBezTo>
                      <a:pt x="510" y="601"/>
                      <a:pt x="519" y="595"/>
                      <a:pt x="528" y="589"/>
                    </a:cubicBezTo>
                    <a:cubicBezTo>
                      <a:pt x="556" y="612"/>
                      <a:pt x="556" y="612"/>
                      <a:pt x="556" y="612"/>
                    </a:cubicBezTo>
                    <a:cubicBezTo>
                      <a:pt x="569" y="602"/>
                      <a:pt x="581" y="591"/>
                      <a:pt x="592" y="579"/>
                    </a:cubicBezTo>
                    <a:cubicBezTo>
                      <a:pt x="571" y="549"/>
                      <a:pt x="571" y="549"/>
                      <a:pt x="571" y="549"/>
                    </a:cubicBezTo>
                    <a:cubicBezTo>
                      <a:pt x="578" y="541"/>
                      <a:pt x="585" y="532"/>
                      <a:pt x="592" y="524"/>
                    </a:cubicBezTo>
                    <a:cubicBezTo>
                      <a:pt x="626" y="537"/>
                      <a:pt x="626" y="537"/>
                      <a:pt x="626" y="537"/>
                    </a:cubicBezTo>
                    <a:cubicBezTo>
                      <a:pt x="635" y="524"/>
                      <a:pt x="643" y="510"/>
                      <a:pt x="650" y="495"/>
                    </a:cubicBezTo>
                    <a:cubicBezTo>
                      <a:pt x="622" y="473"/>
                      <a:pt x="622" y="473"/>
                      <a:pt x="622" y="473"/>
                    </a:cubicBezTo>
                    <a:cubicBezTo>
                      <a:pt x="626" y="463"/>
                      <a:pt x="630" y="453"/>
                      <a:pt x="634" y="442"/>
                    </a:cubicBezTo>
                    <a:cubicBezTo>
                      <a:pt x="670" y="445"/>
                      <a:pt x="670" y="445"/>
                      <a:pt x="670" y="445"/>
                    </a:cubicBezTo>
                    <a:cubicBezTo>
                      <a:pt x="675" y="430"/>
                      <a:pt x="679" y="414"/>
                      <a:pt x="681" y="398"/>
                    </a:cubicBezTo>
                    <a:cubicBezTo>
                      <a:pt x="647" y="385"/>
                      <a:pt x="647" y="385"/>
                      <a:pt x="647" y="385"/>
                    </a:cubicBezTo>
                    <a:cubicBezTo>
                      <a:pt x="649" y="374"/>
                      <a:pt x="650" y="363"/>
                      <a:pt x="650" y="352"/>
                    </a:cubicBezTo>
                    <a:lnTo>
                      <a:pt x="686" y="344"/>
                    </a:lnTo>
                    <a:close/>
                    <a:moveTo>
                      <a:pt x="343" y="597"/>
                    </a:moveTo>
                    <a:cubicBezTo>
                      <a:pt x="202" y="597"/>
                      <a:pt x="88" y="483"/>
                      <a:pt x="88" y="343"/>
                    </a:cubicBezTo>
                    <a:cubicBezTo>
                      <a:pt x="88" y="202"/>
                      <a:pt x="202" y="88"/>
                      <a:pt x="343" y="88"/>
                    </a:cubicBezTo>
                    <a:cubicBezTo>
                      <a:pt x="483" y="88"/>
                      <a:pt x="597" y="202"/>
                      <a:pt x="597" y="343"/>
                    </a:cubicBezTo>
                    <a:cubicBezTo>
                      <a:pt x="597" y="483"/>
                      <a:pt x="483" y="597"/>
                      <a:pt x="343" y="597"/>
                    </a:cubicBezTo>
                    <a:close/>
                  </a:path>
                </a:pathLst>
              </a:custGeom>
              <a:solidFill>
                <a:schemeClr val="accent1"/>
              </a:solidFill>
              <a:ln w="9525">
                <a:noFill/>
                <a:round/>
              </a:ln>
            </p:spPr>
            <p:txBody>
              <a:bodyPr anchor="ctr"/>
              <a:lstStyle/>
              <a:p>
                <a:pPr algn="ctr"/>
              </a:p>
            </p:txBody>
          </p:sp>
          <p:sp>
            <p:nvSpPr>
              <p:cNvPr id="108" name="Oval 39"/>
              <p:cNvSpPr/>
              <p:nvPr/>
            </p:nvSpPr>
            <p:spPr bwMode="auto">
              <a:xfrm>
                <a:off x="3965575" y="3089276"/>
                <a:ext cx="876300" cy="874713"/>
              </a:xfrm>
              <a:prstGeom prst="ellipse">
                <a:avLst/>
              </a:prstGeom>
              <a:solidFill>
                <a:schemeClr val="accent1"/>
              </a:solidFill>
              <a:ln w="9525">
                <a:noFill/>
                <a:round/>
              </a:ln>
            </p:spPr>
            <p:txBody>
              <a:bodyPr anchor="ctr"/>
              <a:lstStyle/>
              <a:p>
                <a:pPr algn="ctr"/>
              </a:p>
            </p:txBody>
          </p:sp>
        </p:grpSp>
        <p:grpSp>
          <p:nvGrpSpPr>
            <p:cNvPr id="5" name="Group 40"/>
            <p:cNvGrpSpPr/>
            <p:nvPr/>
          </p:nvGrpSpPr>
          <p:grpSpPr>
            <a:xfrm>
              <a:off x="3421067" y="3726613"/>
              <a:ext cx="1541956" cy="1569247"/>
              <a:chOff x="2508251" y="3046413"/>
              <a:chExt cx="717550" cy="730250"/>
            </a:xfrm>
          </p:grpSpPr>
          <p:sp>
            <p:nvSpPr>
              <p:cNvPr id="105" name="Freeform: Shape 41"/>
              <p:cNvSpPr/>
              <p:nvPr/>
            </p:nvSpPr>
            <p:spPr bwMode="auto">
              <a:xfrm>
                <a:off x="2508251" y="3046413"/>
                <a:ext cx="717550" cy="730250"/>
              </a:xfrm>
              <a:custGeom>
                <a:avLst/>
                <a:gdLst/>
                <a:ahLst/>
                <a:cxnLst>
                  <a:cxn ang="0">
                    <a:pos x="321" y="183"/>
                  </a:cxn>
                  <a:cxn ang="0">
                    <a:pos x="321" y="141"/>
                  </a:cxn>
                  <a:cxn ang="0">
                    <a:pos x="290" y="136"/>
                  </a:cxn>
                  <a:cxn ang="0">
                    <a:pos x="275" y="98"/>
                  </a:cxn>
                  <a:cxn ang="0">
                    <a:pos x="296" y="75"/>
                  </a:cxn>
                  <a:cxn ang="0">
                    <a:pos x="269" y="42"/>
                  </a:cxn>
                  <a:cxn ang="0">
                    <a:pos x="241" y="59"/>
                  </a:cxn>
                  <a:cxn ang="0">
                    <a:pos x="206" y="39"/>
                  </a:cxn>
                  <a:cxn ang="0">
                    <a:pos x="207" y="7"/>
                  </a:cxn>
                  <a:cxn ang="0">
                    <a:pos x="165" y="0"/>
                  </a:cxn>
                  <a:cxn ang="0">
                    <a:pos x="155" y="31"/>
                  </a:cxn>
                  <a:cxn ang="0">
                    <a:pos x="116" y="39"/>
                  </a:cxn>
                  <a:cxn ang="0">
                    <a:pos x="96" y="13"/>
                  </a:cxn>
                  <a:cxn ang="0">
                    <a:pos x="59" y="34"/>
                  </a:cxn>
                  <a:cxn ang="0">
                    <a:pos x="71" y="66"/>
                  </a:cxn>
                  <a:cxn ang="0">
                    <a:pos x="47" y="96"/>
                  </a:cxn>
                  <a:cxn ang="0">
                    <a:pos x="14" y="89"/>
                  </a:cxn>
                  <a:cxn ang="0">
                    <a:pos x="0" y="129"/>
                  </a:cxn>
                  <a:cxn ang="0">
                    <a:pos x="30" y="145"/>
                  </a:cxn>
                  <a:cxn ang="0">
                    <a:pos x="29" y="163"/>
                  </a:cxn>
                  <a:cxn ang="0">
                    <a:pos x="30" y="184"/>
                  </a:cxn>
                  <a:cxn ang="0">
                    <a:pos x="1" y="200"/>
                  </a:cxn>
                  <a:cxn ang="0">
                    <a:pos x="15" y="240"/>
                  </a:cxn>
                  <a:cxn ang="0">
                    <a:pos x="49" y="233"/>
                  </a:cxn>
                  <a:cxn ang="0">
                    <a:pos x="74" y="262"/>
                  </a:cxn>
                  <a:cxn ang="0">
                    <a:pos x="61" y="293"/>
                  </a:cxn>
                  <a:cxn ang="0">
                    <a:pos x="98" y="315"/>
                  </a:cxn>
                  <a:cxn ang="0">
                    <a:pos x="119" y="288"/>
                  </a:cxn>
                  <a:cxn ang="0">
                    <a:pos x="158" y="295"/>
                  </a:cxn>
                  <a:cxn ang="0">
                    <a:pos x="168" y="326"/>
                  </a:cxn>
                  <a:cxn ang="0">
                    <a:pos x="210" y="319"/>
                  </a:cxn>
                  <a:cxn ang="0">
                    <a:pos x="209" y="286"/>
                  </a:cxn>
                  <a:cxn ang="0">
                    <a:pos x="243" y="266"/>
                  </a:cxn>
                  <a:cxn ang="0">
                    <a:pos x="271" y="282"/>
                  </a:cxn>
                  <a:cxn ang="0">
                    <a:pos x="298" y="250"/>
                  </a:cxn>
                  <a:cxn ang="0">
                    <a:pos x="277" y="226"/>
                  </a:cxn>
                  <a:cxn ang="0">
                    <a:pos x="290" y="188"/>
                  </a:cxn>
                  <a:cxn ang="0">
                    <a:pos x="321" y="183"/>
                  </a:cxn>
                  <a:cxn ang="0">
                    <a:pos x="161" y="260"/>
                  </a:cxn>
                  <a:cxn ang="0">
                    <a:pos x="64" y="163"/>
                  </a:cxn>
                  <a:cxn ang="0">
                    <a:pos x="161" y="67"/>
                  </a:cxn>
                  <a:cxn ang="0">
                    <a:pos x="257" y="163"/>
                  </a:cxn>
                  <a:cxn ang="0">
                    <a:pos x="161" y="260"/>
                  </a:cxn>
                </a:cxnLst>
                <a:rect l="0" t="0" r="r" b="b"/>
                <a:pathLst>
                  <a:path w="321" h="326">
                    <a:moveTo>
                      <a:pt x="321" y="183"/>
                    </a:moveTo>
                    <a:cubicBezTo>
                      <a:pt x="321" y="141"/>
                      <a:pt x="321" y="141"/>
                      <a:pt x="321" y="141"/>
                    </a:cubicBezTo>
                    <a:cubicBezTo>
                      <a:pt x="290" y="136"/>
                      <a:pt x="290" y="136"/>
                      <a:pt x="290" y="136"/>
                    </a:cubicBezTo>
                    <a:cubicBezTo>
                      <a:pt x="287" y="122"/>
                      <a:pt x="282" y="110"/>
                      <a:pt x="275" y="98"/>
                    </a:cubicBezTo>
                    <a:cubicBezTo>
                      <a:pt x="296" y="75"/>
                      <a:pt x="296" y="75"/>
                      <a:pt x="296" y="75"/>
                    </a:cubicBezTo>
                    <a:cubicBezTo>
                      <a:pt x="269" y="42"/>
                      <a:pt x="269" y="42"/>
                      <a:pt x="269" y="42"/>
                    </a:cubicBezTo>
                    <a:cubicBezTo>
                      <a:pt x="241" y="59"/>
                      <a:pt x="241" y="59"/>
                      <a:pt x="241" y="59"/>
                    </a:cubicBezTo>
                    <a:cubicBezTo>
                      <a:pt x="231" y="51"/>
                      <a:pt x="219" y="44"/>
                      <a:pt x="206" y="39"/>
                    </a:cubicBezTo>
                    <a:cubicBezTo>
                      <a:pt x="207" y="7"/>
                      <a:pt x="207" y="7"/>
                      <a:pt x="207" y="7"/>
                    </a:cubicBezTo>
                    <a:cubicBezTo>
                      <a:pt x="165" y="0"/>
                      <a:pt x="165" y="0"/>
                      <a:pt x="165" y="0"/>
                    </a:cubicBezTo>
                    <a:cubicBezTo>
                      <a:pt x="155" y="31"/>
                      <a:pt x="155" y="31"/>
                      <a:pt x="155" y="31"/>
                    </a:cubicBezTo>
                    <a:cubicBezTo>
                      <a:pt x="141" y="32"/>
                      <a:pt x="128" y="34"/>
                      <a:pt x="116" y="39"/>
                    </a:cubicBezTo>
                    <a:cubicBezTo>
                      <a:pt x="96" y="13"/>
                      <a:pt x="96" y="13"/>
                      <a:pt x="96" y="13"/>
                    </a:cubicBezTo>
                    <a:cubicBezTo>
                      <a:pt x="59" y="34"/>
                      <a:pt x="59" y="34"/>
                      <a:pt x="59" y="34"/>
                    </a:cubicBezTo>
                    <a:cubicBezTo>
                      <a:pt x="71" y="66"/>
                      <a:pt x="71" y="66"/>
                      <a:pt x="71" y="66"/>
                    </a:cubicBezTo>
                    <a:cubicBezTo>
                      <a:pt x="62" y="75"/>
                      <a:pt x="54" y="85"/>
                      <a:pt x="47" y="96"/>
                    </a:cubicBezTo>
                    <a:cubicBezTo>
                      <a:pt x="14" y="89"/>
                      <a:pt x="14" y="89"/>
                      <a:pt x="14" y="89"/>
                    </a:cubicBezTo>
                    <a:cubicBezTo>
                      <a:pt x="0" y="129"/>
                      <a:pt x="0" y="129"/>
                      <a:pt x="0" y="129"/>
                    </a:cubicBezTo>
                    <a:cubicBezTo>
                      <a:pt x="30" y="145"/>
                      <a:pt x="30" y="145"/>
                      <a:pt x="30" y="145"/>
                    </a:cubicBezTo>
                    <a:cubicBezTo>
                      <a:pt x="29" y="151"/>
                      <a:pt x="29" y="157"/>
                      <a:pt x="29" y="163"/>
                    </a:cubicBezTo>
                    <a:cubicBezTo>
                      <a:pt x="29" y="170"/>
                      <a:pt x="29" y="177"/>
                      <a:pt x="30" y="184"/>
                    </a:cubicBezTo>
                    <a:cubicBezTo>
                      <a:pt x="1" y="200"/>
                      <a:pt x="1" y="200"/>
                      <a:pt x="1" y="200"/>
                    </a:cubicBezTo>
                    <a:cubicBezTo>
                      <a:pt x="15" y="240"/>
                      <a:pt x="15" y="240"/>
                      <a:pt x="15" y="240"/>
                    </a:cubicBezTo>
                    <a:cubicBezTo>
                      <a:pt x="49" y="233"/>
                      <a:pt x="49" y="233"/>
                      <a:pt x="49" y="233"/>
                    </a:cubicBezTo>
                    <a:cubicBezTo>
                      <a:pt x="56" y="244"/>
                      <a:pt x="64" y="254"/>
                      <a:pt x="74" y="262"/>
                    </a:cubicBezTo>
                    <a:cubicBezTo>
                      <a:pt x="61" y="293"/>
                      <a:pt x="61" y="293"/>
                      <a:pt x="61" y="293"/>
                    </a:cubicBezTo>
                    <a:cubicBezTo>
                      <a:pt x="98" y="315"/>
                      <a:pt x="98" y="315"/>
                      <a:pt x="98" y="315"/>
                    </a:cubicBezTo>
                    <a:cubicBezTo>
                      <a:pt x="119" y="288"/>
                      <a:pt x="119" y="288"/>
                      <a:pt x="119" y="288"/>
                    </a:cubicBezTo>
                    <a:cubicBezTo>
                      <a:pt x="131" y="292"/>
                      <a:pt x="144" y="295"/>
                      <a:pt x="158" y="295"/>
                    </a:cubicBezTo>
                    <a:cubicBezTo>
                      <a:pt x="168" y="326"/>
                      <a:pt x="168" y="326"/>
                      <a:pt x="168" y="326"/>
                    </a:cubicBezTo>
                    <a:cubicBezTo>
                      <a:pt x="210" y="319"/>
                      <a:pt x="210" y="319"/>
                      <a:pt x="210" y="319"/>
                    </a:cubicBezTo>
                    <a:cubicBezTo>
                      <a:pt x="209" y="286"/>
                      <a:pt x="209" y="286"/>
                      <a:pt x="209" y="286"/>
                    </a:cubicBezTo>
                    <a:cubicBezTo>
                      <a:pt x="221" y="281"/>
                      <a:pt x="233" y="274"/>
                      <a:pt x="243" y="266"/>
                    </a:cubicBezTo>
                    <a:cubicBezTo>
                      <a:pt x="271" y="282"/>
                      <a:pt x="271" y="282"/>
                      <a:pt x="271" y="282"/>
                    </a:cubicBezTo>
                    <a:cubicBezTo>
                      <a:pt x="298" y="250"/>
                      <a:pt x="298" y="250"/>
                      <a:pt x="298" y="250"/>
                    </a:cubicBezTo>
                    <a:cubicBezTo>
                      <a:pt x="277" y="226"/>
                      <a:pt x="277" y="226"/>
                      <a:pt x="277" y="226"/>
                    </a:cubicBezTo>
                    <a:cubicBezTo>
                      <a:pt x="283" y="214"/>
                      <a:pt x="287" y="201"/>
                      <a:pt x="290" y="188"/>
                    </a:cubicBezTo>
                    <a:lnTo>
                      <a:pt x="321" y="183"/>
                    </a:lnTo>
                    <a:close/>
                    <a:moveTo>
                      <a:pt x="161" y="260"/>
                    </a:moveTo>
                    <a:cubicBezTo>
                      <a:pt x="107" y="260"/>
                      <a:pt x="64" y="216"/>
                      <a:pt x="64" y="163"/>
                    </a:cubicBezTo>
                    <a:cubicBezTo>
                      <a:pt x="64" y="110"/>
                      <a:pt x="107" y="67"/>
                      <a:pt x="161" y="67"/>
                    </a:cubicBezTo>
                    <a:cubicBezTo>
                      <a:pt x="214" y="67"/>
                      <a:pt x="257" y="110"/>
                      <a:pt x="257" y="163"/>
                    </a:cubicBezTo>
                    <a:cubicBezTo>
                      <a:pt x="257" y="216"/>
                      <a:pt x="214" y="260"/>
                      <a:pt x="161" y="260"/>
                    </a:cubicBezTo>
                    <a:close/>
                  </a:path>
                </a:pathLst>
              </a:custGeom>
              <a:solidFill>
                <a:schemeClr val="accent3"/>
              </a:solidFill>
              <a:ln w="9525">
                <a:noFill/>
                <a:round/>
              </a:ln>
            </p:spPr>
            <p:txBody>
              <a:bodyPr anchor="ctr"/>
              <a:lstStyle/>
              <a:p>
                <a:pPr algn="ctr"/>
              </a:p>
            </p:txBody>
          </p:sp>
          <p:sp>
            <p:nvSpPr>
              <p:cNvPr id="106" name="Oval 42"/>
              <p:cNvSpPr/>
              <p:nvPr/>
            </p:nvSpPr>
            <p:spPr bwMode="auto">
              <a:xfrm>
                <a:off x="2684146" y="3228658"/>
                <a:ext cx="365760" cy="365760"/>
              </a:xfrm>
              <a:prstGeom prst="ellipse">
                <a:avLst/>
              </a:prstGeom>
              <a:solidFill>
                <a:schemeClr val="accent3"/>
              </a:solidFill>
              <a:ln w="9525">
                <a:noFill/>
                <a:round/>
              </a:ln>
            </p:spPr>
            <p:txBody>
              <a:bodyPr anchor="ctr"/>
              <a:lstStyle/>
              <a:p>
                <a:pPr algn="ctr"/>
              </a:p>
            </p:txBody>
          </p:sp>
        </p:grpSp>
        <p:grpSp>
          <p:nvGrpSpPr>
            <p:cNvPr id="7" name="Group 46"/>
            <p:cNvGrpSpPr/>
            <p:nvPr/>
          </p:nvGrpSpPr>
          <p:grpSpPr>
            <a:xfrm>
              <a:off x="5498731" y="1556372"/>
              <a:ext cx="1541260" cy="1541260"/>
              <a:chOff x="4044951" y="1506538"/>
              <a:chExt cx="1223963" cy="1223963"/>
            </a:xfrm>
          </p:grpSpPr>
          <p:sp>
            <p:nvSpPr>
              <p:cNvPr id="101" name="Freeform: Shape 47"/>
              <p:cNvSpPr/>
              <p:nvPr/>
            </p:nvSpPr>
            <p:spPr bwMode="auto">
              <a:xfrm>
                <a:off x="4044951" y="1506538"/>
                <a:ext cx="1223963" cy="1223963"/>
              </a:xfrm>
              <a:custGeom>
                <a:avLst/>
                <a:gdLst/>
                <a:ahLst/>
                <a:cxnLst>
                  <a:cxn ang="0">
                    <a:pos x="547" y="287"/>
                  </a:cxn>
                  <a:cxn ang="0">
                    <a:pos x="498" y="237"/>
                  </a:cxn>
                  <a:cxn ang="0">
                    <a:pos x="529" y="175"/>
                  </a:cxn>
                  <a:cxn ang="0">
                    <a:pos x="463" y="148"/>
                  </a:cxn>
                  <a:cxn ang="0">
                    <a:pos x="466" y="79"/>
                  </a:cxn>
                  <a:cxn ang="0">
                    <a:pos x="393" y="81"/>
                  </a:cxn>
                  <a:cxn ang="0">
                    <a:pos x="369" y="17"/>
                  </a:cxn>
                  <a:cxn ang="0">
                    <a:pos x="303" y="49"/>
                  </a:cxn>
                  <a:cxn ang="0">
                    <a:pos x="274" y="0"/>
                  </a:cxn>
                  <a:cxn ang="0">
                    <a:pos x="245" y="49"/>
                  </a:cxn>
                  <a:cxn ang="0">
                    <a:pos x="178" y="17"/>
                  </a:cxn>
                  <a:cxn ang="0">
                    <a:pos x="154" y="81"/>
                  </a:cxn>
                  <a:cxn ang="0">
                    <a:pos x="81" y="79"/>
                  </a:cxn>
                  <a:cxn ang="0">
                    <a:pos x="85" y="148"/>
                  </a:cxn>
                  <a:cxn ang="0">
                    <a:pos x="18" y="175"/>
                  </a:cxn>
                  <a:cxn ang="0">
                    <a:pos x="49" y="237"/>
                  </a:cxn>
                  <a:cxn ang="0">
                    <a:pos x="0" y="287"/>
                  </a:cxn>
                  <a:cxn ang="0">
                    <a:pos x="53" y="332"/>
                  </a:cxn>
                  <a:cxn ang="0">
                    <a:pos x="28" y="397"/>
                  </a:cxn>
                  <a:cxn ang="0">
                    <a:pos x="96" y="417"/>
                  </a:cxn>
                  <a:cxn ang="0">
                    <a:pos x="98" y="485"/>
                  </a:cxn>
                  <a:cxn ang="0">
                    <a:pos x="168" y="476"/>
                  </a:cxn>
                  <a:cxn ang="0">
                    <a:pos x="197" y="538"/>
                  </a:cxn>
                  <a:cxn ang="0">
                    <a:pos x="258" y="502"/>
                  </a:cxn>
                  <a:cxn ang="0">
                    <a:pos x="290" y="502"/>
                  </a:cxn>
                  <a:cxn ang="0">
                    <a:pos x="350" y="538"/>
                  </a:cxn>
                  <a:cxn ang="0">
                    <a:pos x="379" y="476"/>
                  </a:cxn>
                  <a:cxn ang="0">
                    <a:pos x="449" y="485"/>
                  </a:cxn>
                  <a:cxn ang="0">
                    <a:pos x="451" y="417"/>
                  </a:cxn>
                  <a:cxn ang="0">
                    <a:pos x="519" y="397"/>
                  </a:cxn>
                  <a:cxn ang="0">
                    <a:pos x="494" y="332"/>
                  </a:cxn>
                  <a:cxn ang="0">
                    <a:pos x="274" y="457"/>
                  </a:cxn>
                  <a:cxn ang="0">
                    <a:pos x="274" y="90"/>
                  </a:cxn>
                  <a:cxn ang="0">
                    <a:pos x="274" y="457"/>
                  </a:cxn>
                </a:cxnLst>
                <a:rect l="0" t="0" r="r" b="b"/>
                <a:pathLst>
                  <a:path w="547" h="547">
                    <a:moveTo>
                      <a:pt x="543" y="327"/>
                    </a:moveTo>
                    <a:cubicBezTo>
                      <a:pt x="545" y="314"/>
                      <a:pt x="547" y="301"/>
                      <a:pt x="547" y="287"/>
                    </a:cubicBezTo>
                    <a:cubicBezTo>
                      <a:pt x="501" y="273"/>
                      <a:pt x="501" y="273"/>
                      <a:pt x="501" y="273"/>
                    </a:cubicBezTo>
                    <a:cubicBezTo>
                      <a:pt x="501" y="261"/>
                      <a:pt x="500" y="249"/>
                      <a:pt x="498" y="237"/>
                    </a:cubicBezTo>
                    <a:cubicBezTo>
                      <a:pt x="541" y="213"/>
                      <a:pt x="541" y="213"/>
                      <a:pt x="541" y="213"/>
                    </a:cubicBezTo>
                    <a:cubicBezTo>
                      <a:pt x="538" y="200"/>
                      <a:pt x="534" y="187"/>
                      <a:pt x="529" y="175"/>
                    </a:cubicBezTo>
                    <a:cubicBezTo>
                      <a:pt x="481" y="180"/>
                      <a:pt x="481" y="180"/>
                      <a:pt x="481" y="180"/>
                    </a:cubicBezTo>
                    <a:cubicBezTo>
                      <a:pt x="476" y="169"/>
                      <a:pt x="469" y="158"/>
                      <a:pt x="463" y="148"/>
                    </a:cubicBezTo>
                    <a:cubicBezTo>
                      <a:pt x="492" y="109"/>
                      <a:pt x="492" y="109"/>
                      <a:pt x="492" y="109"/>
                    </a:cubicBezTo>
                    <a:cubicBezTo>
                      <a:pt x="484" y="98"/>
                      <a:pt x="475" y="88"/>
                      <a:pt x="466" y="79"/>
                    </a:cubicBezTo>
                    <a:cubicBezTo>
                      <a:pt x="424" y="104"/>
                      <a:pt x="424" y="104"/>
                      <a:pt x="424" y="104"/>
                    </a:cubicBezTo>
                    <a:cubicBezTo>
                      <a:pt x="414" y="96"/>
                      <a:pt x="404" y="88"/>
                      <a:pt x="393" y="81"/>
                    </a:cubicBezTo>
                    <a:cubicBezTo>
                      <a:pt x="404" y="33"/>
                      <a:pt x="404" y="33"/>
                      <a:pt x="404" y="33"/>
                    </a:cubicBezTo>
                    <a:cubicBezTo>
                      <a:pt x="393" y="27"/>
                      <a:pt x="381" y="22"/>
                      <a:pt x="369" y="17"/>
                    </a:cubicBezTo>
                    <a:cubicBezTo>
                      <a:pt x="340" y="57"/>
                      <a:pt x="340" y="57"/>
                      <a:pt x="340" y="57"/>
                    </a:cubicBezTo>
                    <a:cubicBezTo>
                      <a:pt x="328" y="53"/>
                      <a:pt x="316" y="51"/>
                      <a:pt x="303" y="49"/>
                    </a:cubicBezTo>
                    <a:cubicBezTo>
                      <a:pt x="293" y="1"/>
                      <a:pt x="293" y="1"/>
                      <a:pt x="293" y="1"/>
                    </a:cubicBezTo>
                    <a:cubicBezTo>
                      <a:pt x="286" y="1"/>
                      <a:pt x="280" y="0"/>
                      <a:pt x="274" y="0"/>
                    </a:cubicBezTo>
                    <a:cubicBezTo>
                      <a:pt x="267" y="0"/>
                      <a:pt x="261" y="1"/>
                      <a:pt x="254" y="1"/>
                    </a:cubicBezTo>
                    <a:cubicBezTo>
                      <a:pt x="245" y="49"/>
                      <a:pt x="245" y="49"/>
                      <a:pt x="245" y="49"/>
                    </a:cubicBezTo>
                    <a:cubicBezTo>
                      <a:pt x="232" y="51"/>
                      <a:pt x="219" y="53"/>
                      <a:pt x="207" y="57"/>
                    </a:cubicBezTo>
                    <a:cubicBezTo>
                      <a:pt x="178" y="17"/>
                      <a:pt x="178" y="17"/>
                      <a:pt x="178" y="17"/>
                    </a:cubicBezTo>
                    <a:cubicBezTo>
                      <a:pt x="166" y="22"/>
                      <a:pt x="154" y="27"/>
                      <a:pt x="143" y="33"/>
                    </a:cubicBezTo>
                    <a:cubicBezTo>
                      <a:pt x="154" y="81"/>
                      <a:pt x="154" y="81"/>
                      <a:pt x="154" y="81"/>
                    </a:cubicBezTo>
                    <a:cubicBezTo>
                      <a:pt x="143" y="88"/>
                      <a:pt x="133" y="96"/>
                      <a:pt x="123" y="104"/>
                    </a:cubicBezTo>
                    <a:cubicBezTo>
                      <a:pt x="81" y="79"/>
                      <a:pt x="81" y="79"/>
                      <a:pt x="81" y="79"/>
                    </a:cubicBezTo>
                    <a:cubicBezTo>
                      <a:pt x="72" y="88"/>
                      <a:pt x="63" y="98"/>
                      <a:pt x="55" y="109"/>
                    </a:cubicBezTo>
                    <a:cubicBezTo>
                      <a:pt x="85" y="148"/>
                      <a:pt x="85" y="148"/>
                      <a:pt x="85" y="148"/>
                    </a:cubicBezTo>
                    <a:cubicBezTo>
                      <a:pt x="78" y="158"/>
                      <a:pt x="72" y="169"/>
                      <a:pt x="66" y="180"/>
                    </a:cubicBezTo>
                    <a:cubicBezTo>
                      <a:pt x="18" y="175"/>
                      <a:pt x="18" y="175"/>
                      <a:pt x="18" y="175"/>
                    </a:cubicBezTo>
                    <a:cubicBezTo>
                      <a:pt x="13" y="187"/>
                      <a:pt x="9" y="200"/>
                      <a:pt x="6" y="213"/>
                    </a:cubicBezTo>
                    <a:cubicBezTo>
                      <a:pt x="49" y="237"/>
                      <a:pt x="49" y="237"/>
                      <a:pt x="49" y="237"/>
                    </a:cubicBezTo>
                    <a:cubicBezTo>
                      <a:pt x="47" y="249"/>
                      <a:pt x="46" y="261"/>
                      <a:pt x="46" y="273"/>
                    </a:cubicBezTo>
                    <a:cubicBezTo>
                      <a:pt x="0" y="287"/>
                      <a:pt x="0" y="287"/>
                      <a:pt x="0" y="287"/>
                    </a:cubicBezTo>
                    <a:cubicBezTo>
                      <a:pt x="0" y="301"/>
                      <a:pt x="2" y="314"/>
                      <a:pt x="4" y="327"/>
                    </a:cubicBezTo>
                    <a:cubicBezTo>
                      <a:pt x="53" y="332"/>
                      <a:pt x="53" y="332"/>
                      <a:pt x="53" y="332"/>
                    </a:cubicBezTo>
                    <a:cubicBezTo>
                      <a:pt x="56" y="343"/>
                      <a:pt x="60" y="354"/>
                      <a:pt x="65" y="365"/>
                    </a:cubicBezTo>
                    <a:cubicBezTo>
                      <a:pt x="28" y="397"/>
                      <a:pt x="28" y="397"/>
                      <a:pt x="28" y="397"/>
                    </a:cubicBezTo>
                    <a:cubicBezTo>
                      <a:pt x="34" y="409"/>
                      <a:pt x="41" y="421"/>
                      <a:pt x="49" y="432"/>
                    </a:cubicBezTo>
                    <a:cubicBezTo>
                      <a:pt x="96" y="417"/>
                      <a:pt x="96" y="417"/>
                      <a:pt x="96" y="417"/>
                    </a:cubicBezTo>
                    <a:cubicBezTo>
                      <a:pt x="103" y="425"/>
                      <a:pt x="110" y="433"/>
                      <a:pt x="118" y="441"/>
                    </a:cubicBezTo>
                    <a:cubicBezTo>
                      <a:pt x="98" y="485"/>
                      <a:pt x="98" y="485"/>
                      <a:pt x="98" y="485"/>
                    </a:cubicBezTo>
                    <a:cubicBezTo>
                      <a:pt x="109" y="494"/>
                      <a:pt x="120" y="502"/>
                      <a:pt x="132" y="509"/>
                    </a:cubicBezTo>
                    <a:cubicBezTo>
                      <a:pt x="168" y="476"/>
                      <a:pt x="168" y="476"/>
                      <a:pt x="168" y="476"/>
                    </a:cubicBezTo>
                    <a:cubicBezTo>
                      <a:pt x="177" y="481"/>
                      <a:pt x="187" y="485"/>
                      <a:pt x="197" y="489"/>
                    </a:cubicBezTo>
                    <a:cubicBezTo>
                      <a:pt x="197" y="538"/>
                      <a:pt x="197" y="538"/>
                      <a:pt x="197" y="538"/>
                    </a:cubicBezTo>
                    <a:cubicBezTo>
                      <a:pt x="210" y="542"/>
                      <a:pt x="224" y="545"/>
                      <a:pt x="238" y="547"/>
                    </a:cubicBezTo>
                    <a:cubicBezTo>
                      <a:pt x="258" y="502"/>
                      <a:pt x="258" y="502"/>
                      <a:pt x="258" y="502"/>
                    </a:cubicBezTo>
                    <a:cubicBezTo>
                      <a:pt x="263" y="502"/>
                      <a:pt x="268" y="502"/>
                      <a:pt x="274" y="502"/>
                    </a:cubicBezTo>
                    <a:cubicBezTo>
                      <a:pt x="279" y="502"/>
                      <a:pt x="284" y="502"/>
                      <a:pt x="290" y="502"/>
                    </a:cubicBezTo>
                    <a:cubicBezTo>
                      <a:pt x="309" y="547"/>
                      <a:pt x="309" y="547"/>
                      <a:pt x="309" y="547"/>
                    </a:cubicBezTo>
                    <a:cubicBezTo>
                      <a:pt x="323" y="545"/>
                      <a:pt x="337" y="542"/>
                      <a:pt x="350" y="538"/>
                    </a:cubicBezTo>
                    <a:cubicBezTo>
                      <a:pt x="350" y="489"/>
                      <a:pt x="350" y="489"/>
                      <a:pt x="350" y="489"/>
                    </a:cubicBezTo>
                    <a:cubicBezTo>
                      <a:pt x="360" y="485"/>
                      <a:pt x="370" y="481"/>
                      <a:pt x="379" y="476"/>
                    </a:cubicBezTo>
                    <a:cubicBezTo>
                      <a:pt x="415" y="509"/>
                      <a:pt x="415" y="509"/>
                      <a:pt x="415" y="509"/>
                    </a:cubicBezTo>
                    <a:cubicBezTo>
                      <a:pt x="427" y="502"/>
                      <a:pt x="439" y="494"/>
                      <a:pt x="449" y="485"/>
                    </a:cubicBezTo>
                    <a:cubicBezTo>
                      <a:pt x="429" y="441"/>
                      <a:pt x="429" y="441"/>
                      <a:pt x="429" y="441"/>
                    </a:cubicBezTo>
                    <a:cubicBezTo>
                      <a:pt x="437" y="433"/>
                      <a:pt x="445" y="425"/>
                      <a:pt x="451" y="417"/>
                    </a:cubicBezTo>
                    <a:cubicBezTo>
                      <a:pt x="498" y="432"/>
                      <a:pt x="498" y="432"/>
                      <a:pt x="498" y="432"/>
                    </a:cubicBezTo>
                    <a:cubicBezTo>
                      <a:pt x="506" y="421"/>
                      <a:pt x="513" y="409"/>
                      <a:pt x="519" y="397"/>
                    </a:cubicBezTo>
                    <a:cubicBezTo>
                      <a:pt x="483" y="365"/>
                      <a:pt x="483" y="365"/>
                      <a:pt x="483" y="365"/>
                    </a:cubicBezTo>
                    <a:cubicBezTo>
                      <a:pt x="487" y="354"/>
                      <a:pt x="491" y="343"/>
                      <a:pt x="494" y="332"/>
                    </a:cubicBezTo>
                    <a:lnTo>
                      <a:pt x="543" y="327"/>
                    </a:lnTo>
                    <a:close/>
                    <a:moveTo>
                      <a:pt x="274" y="457"/>
                    </a:moveTo>
                    <a:cubicBezTo>
                      <a:pt x="172" y="457"/>
                      <a:pt x="91" y="375"/>
                      <a:pt x="91" y="274"/>
                    </a:cubicBezTo>
                    <a:cubicBezTo>
                      <a:pt x="91" y="172"/>
                      <a:pt x="172" y="90"/>
                      <a:pt x="274" y="90"/>
                    </a:cubicBezTo>
                    <a:cubicBezTo>
                      <a:pt x="375" y="90"/>
                      <a:pt x="457" y="172"/>
                      <a:pt x="457" y="274"/>
                    </a:cubicBezTo>
                    <a:cubicBezTo>
                      <a:pt x="457" y="375"/>
                      <a:pt x="375" y="457"/>
                      <a:pt x="274" y="457"/>
                    </a:cubicBezTo>
                    <a:close/>
                  </a:path>
                </a:pathLst>
              </a:custGeom>
              <a:solidFill>
                <a:schemeClr val="accent4"/>
              </a:solidFill>
              <a:ln w="9525">
                <a:noFill/>
                <a:round/>
              </a:ln>
            </p:spPr>
            <p:txBody>
              <a:bodyPr anchor="ctr"/>
              <a:lstStyle/>
              <a:p>
                <a:pPr algn="ctr"/>
              </a:p>
            </p:txBody>
          </p:sp>
          <p:sp>
            <p:nvSpPr>
              <p:cNvPr id="102" name="Oval 48"/>
              <p:cNvSpPr/>
              <p:nvPr/>
            </p:nvSpPr>
            <p:spPr bwMode="auto">
              <a:xfrm>
                <a:off x="4333082" y="1793875"/>
                <a:ext cx="647700" cy="649288"/>
              </a:xfrm>
              <a:prstGeom prst="ellipse">
                <a:avLst/>
              </a:prstGeom>
              <a:solidFill>
                <a:schemeClr val="accent4"/>
              </a:solidFill>
              <a:ln w="9525">
                <a:noFill/>
                <a:round/>
              </a:ln>
            </p:spPr>
            <p:txBody>
              <a:bodyPr anchor="ctr"/>
              <a:lstStyle/>
              <a:p>
                <a:pPr algn="ctr"/>
                <a:endParaRPr dirty="0"/>
              </a:p>
            </p:txBody>
          </p:sp>
        </p:grpSp>
        <p:grpSp>
          <p:nvGrpSpPr>
            <p:cNvPr id="9" name="Group 52"/>
            <p:cNvGrpSpPr/>
            <p:nvPr/>
          </p:nvGrpSpPr>
          <p:grpSpPr>
            <a:xfrm>
              <a:off x="3327400" y="1556372"/>
              <a:ext cx="2010966" cy="2008322"/>
              <a:chOff x="2762251" y="1952625"/>
              <a:chExt cx="1208088" cy="1206500"/>
            </a:xfrm>
          </p:grpSpPr>
          <p:sp>
            <p:nvSpPr>
              <p:cNvPr id="97" name="Freeform: Shape 53"/>
              <p:cNvSpPr/>
              <p:nvPr/>
            </p:nvSpPr>
            <p:spPr bwMode="auto">
              <a:xfrm>
                <a:off x="2762251" y="1952625"/>
                <a:ext cx="1208088" cy="1206500"/>
              </a:xfrm>
              <a:custGeom>
                <a:avLst/>
                <a:gdLst/>
                <a:ahLst/>
                <a:cxnLst>
                  <a:cxn ang="0">
                    <a:pos x="540" y="269"/>
                  </a:cxn>
                  <a:cxn ang="0">
                    <a:pos x="498" y="224"/>
                  </a:cxn>
                  <a:cxn ang="0">
                    <a:pos x="522" y="171"/>
                  </a:cxn>
                  <a:cxn ang="0">
                    <a:pos x="466" y="145"/>
                  </a:cxn>
                  <a:cxn ang="0">
                    <a:pos x="469" y="87"/>
                  </a:cxn>
                  <a:cxn ang="0">
                    <a:pos x="407" y="82"/>
                  </a:cxn>
                  <a:cxn ang="0">
                    <a:pos x="388" y="27"/>
                  </a:cxn>
                  <a:cxn ang="0">
                    <a:pos x="329" y="46"/>
                  </a:cxn>
                  <a:cxn ang="0">
                    <a:pos x="291" y="1"/>
                  </a:cxn>
                  <a:cxn ang="0">
                    <a:pos x="250" y="1"/>
                  </a:cxn>
                  <a:cxn ang="0">
                    <a:pos x="212" y="46"/>
                  </a:cxn>
                  <a:cxn ang="0">
                    <a:pos x="153" y="27"/>
                  </a:cxn>
                  <a:cxn ang="0">
                    <a:pos x="134" y="82"/>
                  </a:cxn>
                  <a:cxn ang="0">
                    <a:pos x="72" y="87"/>
                  </a:cxn>
                  <a:cxn ang="0">
                    <a:pos x="75" y="145"/>
                  </a:cxn>
                  <a:cxn ang="0">
                    <a:pos x="19" y="171"/>
                  </a:cxn>
                  <a:cxn ang="0">
                    <a:pos x="43" y="224"/>
                  </a:cxn>
                  <a:cxn ang="0">
                    <a:pos x="0" y="269"/>
                  </a:cxn>
                  <a:cxn ang="0">
                    <a:pos x="42" y="309"/>
                  </a:cxn>
                  <a:cxn ang="0">
                    <a:pos x="18" y="367"/>
                  </a:cxn>
                  <a:cxn ang="0">
                    <a:pos x="71" y="388"/>
                  </a:cxn>
                  <a:cxn ang="0">
                    <a:pos x="70" y="451"/>
                  </a:cxn>
                  <a:cxn ang="0">
                    <a:pos x="126" y="451"/>
                  </a:cxn>
                  <a:cxn ang="0">
                    <a:pos x="149" y="511"/>
                  </a:cxn>
                  <a:cxn ang="0">
                    <a:pos x="200" y="491"/>
                  </a:cxn>
                  <a:cxn ang="0">
                    <a:pos x="243" y="539"/>
                  </a:cxn>
                  <a:cxn ang="0">
                    <a:pos x="270" y="502"/>
                  </a:cxn>
                  <a:cxn ang="0">
                    <a:pos x="298" y="539"/>
                  </a:cxn>
                  <a:cxn ang="0">
                    <a:pos x="340" y="491"/>
                  </a:cxn>
                  <a:cxn ang="0">
                    <a:pos x="392" y="511"/>
                  </a:cxn>
                  <a:cxn ang="0">
                    <a:pos x="414" y="451"/>
                  </a:cxn>
                  <a:cxn ang="0">
                    <a:pos x="470" y="451"/>
                  </a:cxn>
                  <a:cxn ang="0">
                    <a:pos x="470" y="388"/>
                  </a:cxn>
                  <a:cxn ang="0">
                    <a:pos x="522" y="367"/>
                  </a:cxn>
                  <a:cxn ang="0">
                    <a:pos x="499" y="309"/>
                  </a:cxn>
                  <a:cxn ang="0">
                    <a:pos x="270" y="458"/>
                  </a:cxn>
                  <a:cxn ang="0">
                    <a:pos x="270" y="81"/>
                  </a:cxn>
                  <a:cxn ang="0">
                    <a:pos x="270" y="458"/>
                  </a:cxn>
                </a:cxnLst>
                <a:rect l="0" t="0" r="r" b="b"/>
                <a:pathLst>
                  <a:path w="540" h="539">
                    <a:moveTo>
                      <a:pt x="502" y="280"/>
                    </a:moveTo>
                    <a:cubicBezTo>
                      <a:pt x="540" y="269"/>
                      <a:pt x="540" y="269"/>
                      <a:pt x="540" y="269"/>
                    </a:cubicBezTo>
                    <a:cubicBezTo>
                      <a:pt x="540" y="255"/>
                      <a:pt x="539" y="241"/>
                      <a:pt x="537" y="227"/>
                    </a:cubicBezTo>
                    <a:cubicBezTo>
                      <a:pt x="498" y="224"/>
                      <a:pt x="498" y="224"/>
                      <a:pt x="498" y="224"/>
                    </a:cubicBezTo>
                    <a:cubicBezTo>
                      <a:pt x="496" y="214"/>
                      <a:pt x="493" y="204"/>
                      <a:pt x="490" y="195"/>
                    </a:cubicBezTo>
                    <a:cubicBezTo>
                      <a:pt x="522" y="171"/>
                      <a:pt x="522" y="171"/>
                      <a:pt x="522" y="171"/>
                    </a:cubicBezTo>
                    <a:cubicBezTo>
                      <a:pt x="517" y="158"/>
                      <a:pt x="511" y="146"/>
                      <a:pt x="504" y="134"/>
                    </a:cubicBezTo>
                    <a:cubicBezTo>
                      <a:pt x="466" y="145"/>
                      <a:pt x="466" y="145"/>
                      <a:pt x="466" y="145"/>
                    </a:cubicBezTo>
                    <a:cubicBezTo>
                      <a:pt x="460" y="136"/>
                      <a:pt x="454" y="128"/>
                      <a:pt x="447" y="120"/>
                    </a:cubicBezTo>
                    <a:cubicBezTo>
                      <a:pt x="469" y="87"/>
                      <a:pt x="469" y="87"/>
                      <a:pt x="469" y="87"/>
                    </a:cubicBezTo>
                    <a:cubicBezTo>
                      <a:pt x="459" y="76"/>
                      <a:pt x="449" y="67"/>
                      <a:pt x="438" y="58"/>
                    </a:cubicBezTo>
                    <a:cubicBezTo>
                      <a:pt x="407" y="82"/>
                      <a:pt x="407" y="82"/>
                      <a:pt x="407" y="82"/>
                    </a:cubicBezTo>
                    <a:cubicBezTo>
                      <a:pt x="398" y="76"/>
                      <a:pt x="390" y="71"/>
                      <a:pt x="380" y="66"/>
                    </a:cubicBezTo>
                    <a:cubicBezTo>
                      <a:pt x="388" y="27"/>
                      <a:pt x="388" y="27"/>
                      <a:pt x="388" y="27"/>
                    </a:cubicBezTo>
                    <a:cubicBezTo>
                      <a:pt x="376" y="21"/>
                      <a:pt x="363" y="16"/>
                      <a:pt x="350" y="12"/>
                    </a:cubicBezTo>
                    <a:cubicBezTo>
                      <a:pt x="329" y="46"/>
                      <a:pt x="329" y="46"/>
                      <a:pt x="329" y="46"/>
                    </a:cubicBezTo>
                    <a:cubicBezTo>
                      <a:pt x="319" y="43"/>
                      <a:pt x="308" y="41"/>
                      <a:pt x="298" y="40"/>
                    </a:cubicBezTo>
                    <a:cubicBezTo>
                      <a:pt x="291" y="1"/>
                      <a:pt x="291" y="1"/>
                      <a:pt x="291" y="1"/>
                    </a:cubicBezTo>
                    <a:cubicBezTo>
                      <a:pt x="284" y="0"/>
                      <a:pt x="277" y="0"/>
                      <a:pt x="270" y="0"/>
                    </a:cubicBezTo>
                    <a:cubicBezTo>
                      <a:pt x="263" y="0"/>
                      <a:pt x="257" y="0"/>
                      <a:pt x="250" y="1"/>
                    </a:cubicBezTo>
                    <a:cubicBezTo>
                      <a:pt x="243" y="40"/>
                      <a:pt x="243" y="40"/>
                      <a:pt x="243" y="40"/>
                    </a:cubicBezTo>
                    <a:cubicBezTo>
                      <a:pt x="232" y="41"/>
                      <a:pt x="222" y="43"/>
                      <a:pt x="212" y="46"/>
                    </a:cubicBezTo>
                    <a:cubicBezTo>
                      <a:pt x="191" y="12"/>
                      <a:pt x="191" y="12"/>
                      <a:pt x="191" y="12"/>
                    </a:cubicBezTo>
                    <a:cubicBezTo>
                      <a:pt x="178" y="16"/>
                      <a:pt x="165" y="21"/>
                      <a:pt x="153" y="27"/>
                    </a:cubicBezTo>
                    <a:cubicBezTo>
                      <a:pt x="160" y="66"/>
                      <a:pt x="160" y="66"/>
                      <a:pt x="160" y="66"/>
                    </a:cubicBezTo>
                    <a:cubicBezTo>
                      <a:pt x="151" y="71"/>
                      <a:pt x="142" y="76"/>
                      <a:pt x="134" y="82"/>
                    </a:cubicBezTo>
                    <a:cubicBezTo>
                      <a:pt x="102" y="58"/>
                      <a:pt x="102" y="58"/>
                      <a:pt x="102" y="58"/>
                    </a:cubicBezTo>
                    <a:cubicBezTo>
                      <a:pt x="92" y="67"/>
                      <a:pt x="81" y="76"/>
                      <a:pt x="72" y="87"/>
                    </a:cubicBezTo>
                    <a:cubicBezTo>
                      <a:pt x="93" y="120"/>
                      <a:pt x="93" y="120"/>
                      <a:pt x="93" y="120"/>
                    </a:cubicBezTo>
                    <a:cubicBezTo>
                      <a:pt x="87" y="128"/>
                      <a:pt x="81" y="136"/>
                      <a:pt x="75" y="145"/>
                    </a:cubicBezTo>
                    <a:cubicBezTo>
                      <a:pt x="37" y="134"/>
                      <a:pt x="37" y="134"/>
                      <a:pt x="37" y="134"/>
                    </a:cubicBezTo>
                    <a:cubicBezTo>
                      <a:pt x="30" y="146"/>
                      <a:pt x="24" y="158"/>
                      <a:pt x="19" y="171"/>
                    </a:cubicBezTo>
                    <a:cubicBezTo>
                      <a:pt x="51" y="195"/>
                      <a:pt x="51" y="195"/>
                      <a:pt x="51" y="195"/>
                    </a:cubicBezTo>
                    <a:cubicBezTo>
                      <a:pt x="48" y="204"/>
                      <a:pt x="45" y="214"/>
                      <a:pt x="43" y="224"/>
                    </a:cubicBezTo>
                    <a:cubicBezTo>
                      <a:pt x="4" y="227"/>
                      <a:pt x="4" y="227"/>
                      <a:pt x="4" y="227"/>
                    </a:cubicBezTo>
                    <a:cubicBezTo>
                      <a:pt x="1" y="241"/>
                      <a:pt x="0" y="255"/>
                      <a:pt x="0" y="269"/>
                    </a:cubicBezTo>
                    <a:cubicBezTo>
                      <a:pt x="39" y="280"/>
                      <a:pt x="39" y="280"/>
                      <a:pt x="39" y="280"/>
                    </a:cubicBezTo>
                    <a:cubicBezTo>
                      <a:pt x="39" y="290"/>
                      <a:pt x="40" y="299"/>
                      <a:pt x="42" y="309"/>
                    </a:cubicBezTo>
                    <a:cubicBezTo>
                      <a:pt x="6" y="326"/>
                      <a:pt x="6" y="326"/>
                      <a:pt x="6" y="326"/>
                    </a:cubicBezTo>
                    <a:cubicBezTo>
                      <a:pt x="9" y="340"/>
                      <a:pt x="13" y="354"/>
                      <a:pt x="18" y="367"/>
                    </a:cubicBezTo>
                    <a:cubicBezTo>
                      <a:pt x="58" y="363"/>
                      <a:pt x="58" y="363"/>
                      <a:pt x="58" y="363"/>
                    </a:cubicBezTo>
                    <a:cubicBezTo>
                      <a:pt x="62" y="372"/>
                      <a:pt x="66" y="380"/>
                      <a:pt x="71" y="388"/>
                    </a:cubicBezTo>
                    <a:cubicBezTo>
                      <a:pt x="44" y="417"/>
                      <a:pt x="44" y="417"/>
                      <a:pt x="44" y="417"/>
                    </a:cubicBezTo>
                    <a:cubicBezTo>
                      <a:pt x="52" y="429"/>
                      <a:pt x="61" y="441"/>
                      <a:pt x="70" y="451"/>
                    </a:cubicBezTo>
                    <a:cubicBezTo>
                      <a:pt x="106" y="433"/>
                      <a:pt x="106" y="433"/>
                      <a:pt x="106" y="433"/>
                    </a:cubicBezTo>
                    <a:cubicBezTo>
                      <a:pt x="112" y="440"/>
                      <a:pt x="119" y="446"/>
                      <a:pt x="126" y="451"/>
                    </a:cubicBezTo>
                    <a:cubicBezTo>
                      <a:pt x="112" y="488"/>
                      <a:pt x="112" y="488"/>
                      <a:pt x="112" y="488"/>
                    </a:cubicBezTo>
                    <a:cubicBezTo>
                      <a:pt x="123" y="497"/>
                      <a:pt x="136" y="504"/>
                      <a:pt x="149" y="511"/>
                    </a:cubicBezTo>
                    <a:cubicBezTo>
                      <a:pt x="175" y="481"/>
                      <a:pt x="175" y="481"/>
                      <a:pt x="175" y="481"/>
                    </a:cubicBezTo>
                    <a:cubicBezTo>
                      <a:pt x="183" y="485"/>
                      <a:pt x="192" y="488"/>
                      <a:pt x="200" y="491"/>
                    </a:cubicBezTo>
                    <a:cubicBezTo>
                      <a:pt x="200" y="531"/>
                      <a:pt x="200" y="531"/>
                      <a:pt x="200" y="531"/>
                    </a:cubicBezTo>
                    <a:cubicBezTo>
                      <a:pt x="214" y="534"/>
                      <a:pt x="228" y="537"/>
                      <a:pt x="243" y="539"/>
                    </a:cubicBezTo>
                    <a:cubicBezTo>
                      <a:pt x="257" y="501"/>
                      <a:pt x="257" y="501"/>
                      <a:pt x="257" y="501"/>
                    </a:cubicBezTo>
                    <a:cubicBezTo>
                      <a:pt x="261" y="502"/>
                      <a:pt x="266" y="502"/>
                      <a:pt x="270" y="502"/>
                    </a:cubicBezTo>
                    <a:cubicBezTo>
                      <a:pt x="275" y="502"/>
                      <a:pt x="279" y="502"/>
                      <a:pt x="284" y="501"/>
                    </a:cubicBezTo>
                    <a:cubicBezTo>
                      <a:pt x="298" y="539"/>
                      <a:pt x="298" y="539"/>
                      <a:pt x="298" y="539"/>
                    </a:cubicBezTo>
                    <a:cubicBezTo>
                      <a:pt x="312" y="537"/>
                      <a:pt x="327" y="534"/>
                      <a:pt x="341" y="531"/>
                    </a:cubicBezTo>
                    <a:cubicBezTo>
                      <a:pt x="340" y="491"/>
                      <a:pt x="340" y="491"/>
                      <a:pt x="340" y="491"/>
                    </a:cubicBezTo>
                    <a:cubicBezTo>
                      <a:pt x="349" y="488"/>
                      <a:pt x="357" y="485"/>
                      <a:pt x="365" y="481"/>
                    </a:cubicBezTo>
                    <a:cubicBezTo>
                      <a:pt x="392" y="511"/>
                      <a:pt x="392" y="511"/>
                      <a:pt x="392" y="511"/>
                    </a:cubicBezTo>
                    <a:cubicBezTo>
                      <a:pt x="405" y="504"/>
                      <a:pt x="417" y="497"/>
                      <a:pt x="429" y="488"/>
                    </a:cubicBezTo>
                    <a:cubicBezTo>
                      <a:pt x="414" y="451"/>
                      <a:pt x="414" y="451"/>
                      <a:pt x="414" y="451"/>
                    </a:cubicBezTo>
                    <a:cubicBezTo>
                      <a:pt x="422" y="446"/>
                      <a:pt x="428" y="440"/>
                      <a:pt x="435" y="433"/>
                    </a:cubicBezTo>
                    <a:cubicBezTo>
                      <a:pt x="470" y="451"/>
                      <a:pt x="470" y="451"/>
                      <a:pt x="470" y="451"/>
                    </a:cubicBezTo>
                    <a:cubicBezTo>
                      <a:pt x="480" y="441"/>
                      <a:pt x="489" y="429"/>
                      <a:pt x="497" y="417"/>
                    </a:cubicBezTo>
                    <a:cubicBezTo>
                      <a:pt x="470" y="388"/>
                      <a:pt x="470" y="388"/>
                      <a:pt x="470" y="388"/>
                    </a:cubicBezTo>
                    <a:cubicBezTo>
                      <a:pt x="475" y="380"/>
                      <a:pt x="479" y="372"/>
                      <a:pt x="483" y="363"/>
                    </a:cubicBezTo>
                    <a:cubicBezTo>
                      <a:pt x="522" y="367"/>
                      <a:pt x="522" y="367"/>
                      <a:pt x="522" y="367"/>
                    </a:cubicBezTo>
                    <a:cubicBezTo>
                      <a:pt x="527" y="354"/>
                      <a:pt x="531" y="340"/>
                      <a:pt x="534" y="326"/>
                    </a:cubicBezTo>
                    <a:cubicBezTo>
                      <a:pt x="499" y="309"/>
                      <a:pt x="499" y="309"/>
                      <a:pt x="499" y="309"/>
                    </a:cubicBezTo>
                    <a:cubicBezTo>
                      <a:pt x="500" y="299"/>
                      <a:pt x="502" y="290"/>
                      <a:pt x="502" y="280"/>
                    </a:cubicBezTo>
                    <a:close/>
                    <a:moveTo>
                      <a:pt x="270" y="458"/>
                    </a:moveTo>
                    <a:cubicBezTo>
                      <a:pt x="166" y="458"/>
                      <a:pt x="82" y="373"/>
                      <a:pt x="82" y="269"/>
                    </a:cubicBezTo>
                    <a:cubicBezTo>
                      <a:pt x="82" y="165"/>
                      <a:pt x="166" y="81"/>
                      <a:pt x="270" y="81"/>
                    </a:cubicBezTo>
                    <a:cubicBezTo>
                      <a:pt x="374" y="81"/>
                      <a:pt x="459" y="165"/>
                      <a:pt x="459" y="269"/>
                    </a:cubicBezTo>
                    <a:cubicBezTo>
                      <a:pt x="459" y="373"/>
                      <a:pt x="374" y="458"/>
                      <a:pt x="270" y="458"/>
                    </a:cubicBezTo>
                    <a:close/>
                  </a:path>
                </a:pathLst>
              </a:custGeom>
              <a:solidFill>
                <a:schemeClr val="accent2"/>
              </a:solidFill>
              <a:ln w="9525">
                <a:noFill/>
                <a:round/>
              </a:ln>
            </p:spPr>
            <p:txBody>
              <a:bodyPr anchor="ctr"/>
              <a:lstStyle/>
              <a:p>
                <a:pPr algn="ctr"/>
              </a:p>
            </p:txBody>
          </p:sp>
          <p:sp>
            <p:nvSpPr>
              <p:cNvPr id="98" name="Oval 54"/>
              <p:cNvSpPr/>
              <p:nvPr/>
            </p:nvSpPr>
            <p:spPr bwMode="auto">
              <a:xfrm>
                <a:off x="3066258" y="2255044"/>
                <a:ext cx="600075" cy="601663"/>
              </a:xfrm>
              <a:prstGeom prst="ellipse">
                <a:avLst/>
              </a:prstGeom>
              <a:solidFill>
                <a:schemeClr val="accent2"/>
              </a:solidFill>
              <a:ln w="9525">
                <a:noFill/>
                <a:round/>
              </a:ln>
            </p:spPr>
            <p:txBody>
              <a:bodyPr anchor="ctr"/>
              <a:lstStyle/>
              <a:p>
                <a:pPr algn="ctr"/>
              </a:p>
            </p:txBody>
          </p:sp>
        </p:grpSp>
      </p:grpSp>
      <p:grpSp>
        <p:nvGrpSpPr>
          <p:cNvPr id="109" name="组合 108"/>
          <p:cNvGrpSpPr/>
          <p:nvPr/>
        </p:nvGrpSpPr>
        <p:grpSpPr>
          <a:xfrm>
            <a:off x="347627" y="263282"/>
            <a:ext cx="5066202" cy="800909"/>
            <a:chOff x="347627" y="360559"/>
            <a:chExt cx="5066202" cy="800909"/>
          </a:xfrm>
        </p:grpSpPr>
        <p:grpSp>
          <p:nvGrpSpPr>
            <p:cNvPr id="110" name="组合 109"/>
            <p:cNvGrpSpPr/>
            <p:nvPr/>
          </p:nvGrpSpPr>
          <p:grpSpPr>
            <a:xfrm>
              <a:off x="526527" y="360559"/>
              <a:ext cx="4887302" cy="800909"/>
              <a:chOff x="570069" y="287987"/>
              <a:chExt cx="4887302" cy="800909"/>
            </a:xfrm>
          </p:grpSpPr>
          <p:sp>
            <p:nvSpPr>
              <p:cNvPr id="113" name="文本框 112"/>
              <p:cNvSpPr txBox="1"/>
              <p:nvPr/>
            </p:nvSpPr>
            <p:spPr>
              <a:xfrm>
                <a:off x="570069" y="287987"/>
                <a:ext cx="3726157" cy="584775"/>
              </a:xfrm>
              <a:prstGeom prst="rect">
                <a:avLst/>
              </a:prstGeom>
              <a:noFill/>
            </p:spPr>
            <p:txBody>
              <a:bodyPr wrap="square" rtlCol="0">
                <a:spAutoFit/>
                <a:scene3d>
                  <a:camera prst="orthographicFront"/>
                  <a:lightRig rig="threePt" dir="t"/>
                </a:scene3d>
                <a:sp3d contourW="12700"/>
              </a:bodyPr>
              <a:lstStyle/>
              <a:p>
                <a:r>
                  <a:rPr lang="zh-CN" altLang="en-US" sz="3200" b="1" dirty="0">
                    <a:solidFill>
                      <a:srgbClr val="00B0F0"/>
                    </a:solidFill>
                    <a:latin typeface="+mj-ea"/>
                    <a:ea typeface="+mj-ea"/>
                  </a:rPr>
                  <a:t>标题文字添加此处</a:t>
                </a:r>
                <a:endParaRPr lang="zh-CN" altLang="en-US" sz="3200" b="1" dirty="0">
                  <a:solidFill>
                    <a:srgbClr val="00B0F0"/>
                  </a:solidFill>
                  <a:latin typeface="+mj-ea"/>
                  <a:ea typeface="+mj-ea"/>
                </a:endParaRPr>
              </a:p>
            </p:txBody>
          </p:sp>
          <p:sp>
            <p:nvSpPr>
              <p:cNvPr id="114" name="文本框 113"/>
              <p:cNvSpPr txBox="1"/>
              <p:nvPr/>
            </p:nvSpPr>
            <p:spPr>
              <a:xfrm>
                <a:off x="570069" y="781119"/>
                <a:ext cx="4887302" cy="307777"/>
              </a:xfrm>
              <a:prstGeom prst="rect">
                <a:avLst/>
              </a:prstGeom>
              <a:noFill/>
            </p:spPr>
            <p:txBody>
              <a:bodyPr wrap="square" rtlCol="0">
                <a:spAutoFit/>
                <a:scene3d>
                  <a:camera prst="orthographicFront"/>
                  <a:lightRig rig="threePt" dir="t"/>
                </a:scene3d>
                <a:sp3d contourW="12700"/>
              </a:bodyPr>
              <a:lstStyle/>
              <a:p>
                <a:r>
                  <a:rPr lang="en-US" altLang="zh-CN" sz="1400" dirty="0">
                    <a:solidFill>
                      <a:schemeClr val="bg1">
                        <a:lumMod val="50000"/>
                      </a:schemeClr>
                    </a:solidFill>
                    <a:ea typeface="+mj-ea"/>
                  </a:rPr>
                  <a:t>THIS TEMPLATE DESIGNED FOR FEI ER SHE JI</a:t>
                </a:r>
                <a:endParaRPr lang="en-US" altLang="zh-CN" sz="1400" dirty="0">
                  <a:solidFill>
                    <a:schemeClr val="bg1">
                      <a:lumMod val="50000"/>
                    </a:schemeClr>
                  </a:solidFill>
                  <a:ea typeface="+mj-ea"/>
                </a:endParaRPr>
              </a:p>
            </p:txBody>
          </p:sp>
        </p:grpSp>
        <p:sp>
          <p:nvSpPr>
            <p:cNvPr id="111" name="矩形 110"/>
            <p:cNvSpPr/>
            <p:nvPr/>
          </p:nvSpPr>
          <p:spPr>
            <a:xfrm>
              <a:off x="410077" y="461352"/>
              <a:ext cx="108000" cy="61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矩形 111"/>
            <p:cNvSpPr/>
            <p:nvPr/>
          </p:nvSpPr>
          <p:spPr>
            <a:xfrm>
              <a:off x="347627" y="461352"/>
              <a:ext cx="36000" cy="612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9" name="组合 118"/>
          <p:cNvGrpSpPr/>
          <p:nvPr/>
        </p:nvGrpSpPr>
        <p:grpSpPr>
          <a:xfrm>
            <a:off x="8161167" y="2182541"/>
            <a:ext cx="3232574" cy="1220554"/>
            <a:chOff x="6302885" y="1678126"/>
            <a:chExt cx="3232574" cy="1220554"/>
          </a:xfrm>
        </p:grpSpPr>
        <p:sp>
          <p:nvSpPr>
            <p:cNvPr id="120" name="矩形 119"/>
            <p:cNvSpPr/>
            <p:nvPr/>
          </p:nvSpPr>
          <p:spPr>
            <a:xfrm>
              <a:off x="6302885" y="2030750"/>
              <a:ext cx="3232574"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121" name="矩形 120"/>
            <p:cNvSpPr/>
            <p:nvPr/>
          </p:nvSpPr>
          <p:spPr>
            <a:xfrm>
              <a:off x="6302885"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122" name="组合 121"/>
          <p:cNvGrpSpPr/>
          <p:nvPr/>
        </p:nvGrpSpPr>
        <p:grpSpPr>
          <a:xfrm>
            <a:off x="8161167" y="4217416"/>
            <a:ext cx="3232574" cy="1220554"/>
            <a:chOff x="6302885" y="1678126"/>
            <a:chExt cx="3232574" cy="1220554"/>
          </a:xfrm>
        </p:grpSpPr>
        <p:sp>
          <p:nvSpPr>
            <p:cNvPr id="123" name="矩形 122"/>
            <p:cNvSpPr/>
            <p:nvPr/>
          </p:nvSpPr>
          <p:spPr>
            <a:xfrm>
              <a:off x="6302885" y="2030750"/>
              <a:ext cx="3232574"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124" name="矩形 123"/>
            <p:cNvSpPr/>
            <p:nvPr/>
          </p:nvSpPr>
          <p:spPr>
            <a:xfrm>
              <a:off x="6302885"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125" name="组合 124"/>
          <p:cNvGrpSpPr/>
          <p:nvPr/>
        </p:nvGrpSpPr>
        <p:grpSpPr>
          <a:xfrm>
            <a:off x="909247" y="2182541"/>
            <a:ext cx="3232574" cy="1220554"/>
            <a:chOff x="6302885" y="1678126"/>
            <a:chExt cx="3232574" cy="1220554"/>
          </a:xfrm>
        </p:grpSpPr>
        <p:sp>
          <p:nvSpPr>
            <p:cNvPr id="126" name="矩形 125"/>
            <p:cNvSpPr/>
            <p:nvPr/>
          </p:nvSpPr>
          <p:spPr>
            <a:xfrm>
              <a:off x="6302885" y="2030750"/>
              <a:ext cx="323257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127" name="矩形 126"/>
            <p:cNvSpPr/>
            <p:nvPr/>
          </p:nvSpPr>
          <p:spPr>
            <a:xfrm>
              <a:off x="7293485" y="1678126"/>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128" name="组合 127"/>
          <p:cNvGrpSpPr/>
          <p:nvPr/>
        </p:nvGrpSpPr>
        <p:grpSpPr>
          <a:xfrm>
            <a:off x="909247" y="4217416"/>
            <a:ext cx="3232574" cy="1220554"/>
            <a:chOff x="6302885" y="1678126"/>
            <a:chExt cx="3232574" cy="1220554"/>
          </a:xfrm>
        </p:grpSpPr>
        <p:sp>
          <p:nvSpPr>
            <p:cNvPr id="129" name="矩形 128"/>
            <p:cNvSpPr/>
            <p:nvPr/>
          </p:nvSpPr>
          <p:spPr>
            <a:xfrm>
              <a:off x="6302885" y="2030750"/>
              <a:ext cx="323257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130" name="矩形 129"/>
            <p:cNvSpPr/>
            <p:nvPr/>
          </p:nvSpPr>
          <p:spPr>
            <a:xfrm>
              <a:off x="7293485" y="1678126"/>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spTree>
  </p:cSld>
  <p:clrMapOvr>
    <a:masterClrMapping/>
  </p:clrMapOvr>
  <p:transition spd="slow" advTm="400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15"/>
                                            </p:tgtEl>
                                            <p:attrNameLst>
                                              <p:attrName>style.visibility</p:attrName>
                                            </p:attrNameLst>
                                          </p:cBhvr>
                                          <p:to>
                                            <p:strVal val="visible"/>
                                          </p:to>
                                        </p:set>
                                        <p:anim calcmode="lin" valueType="num">
                                          <p:cBhvr>
                                            <p:cTn id="7" dur="1000" fill="hold"/>
                                            <p:tgtEl>
                                              <p:spTgt spid="115"/>
                                            </p:tgtEl>
                                            <p:attrNameLst>
                                              <p:attrName>ppt_w</p:attrName>
                                            </p:attrNameLst>
                                          </p:cBhvr>
                                          <p:tavLst>
                                            <p:tav tm="0">
                                              <p:val>
                                                <p:fltVal val="0"/>
                                              </p:val>
                                            </p:tav>
                                            <p:tav tm="100000">
                                              <p:val>
                                                <p:strVal val="#ppt_w"/>
                                              </p:val>
                                            </p:tav>
                                          </p:tavLst>
                                        </p:anim>
                                        <p:anim calcmode="lin" valueType="num">
                                          <p:cBhvr>
                                            <p:cTn id="8" dur="1000" fill="hold"/>
                                            <p:tgtEl>
                                              <p:spTgt spid="115"/>
                                            </p:tgtEl>
                                            <p:attrNameLst>
                                              <p:attrName>ppt_h</p:attrName>
                                            </p:attrNameLst>
                                          </p:cBhvr>
                                          <p:tavLst>
                                            <p:tav tm="0">
                                              <p:val>
                                                <p:fltVal val="0"/>
                                              </p:val>
                                            </p:tav>
                                            <p:tav tm="100000">
                                              <p:val>
                                                <p:strVal val="#ppt_h"/>
                                              </p:val>
                                            </p:tav>
                                          </p:tavLst>
                                        </p:anim>
                                        <p:anim calcmode="lin" valueType="num">
                                          <p:cBhvr>
                                            <p:cTn id="9" dur="1000" fill="hold"/>
                                            <p:tgtEl>
                                              <p:spTgt spid="115"/>
                                            </p:tgtEl>
                                            <p:attrNameLst>
                                              <p:attrName>style.rotation</p:attrName>
                                            </p:attrNameLst>
                                          </p:cBhvr>
                                          <p:tavLst>
                                            <p:tav tm="0">
                                              <p:val>
                                                <p:fltVal val="90"/>
                                              </p:val>
                                            </p:tav>
                                            <p:tav tm="100000">
                                              <p:val>
                                                <p:fltVal val="0"/>
                                              </p:val>
                                            </p:tav>
                                          </p:tavLst>
                                        </p:anim>
                                        <p:animEffect transition="in" filter="fade">
                                          <p:cBhvr>
                                            <p:cTn id="10" dur="1000"/>
                                            <p:tgtEl>
                                              <p:spTgt spid="115"/>
                                            </p:tgtEl>
                                          </p:cBhvr>
                                        </p:animEffect>
                                      </p:childTnLst>
                                    </p:cTn>
                                  </p:par>
                                </p:childTnLst>
                              </p:cTn>
                            </p:par>
                            <p:par>
                              <p:cTn id="11" fill="hold">
                                <p:stCondLst>
                                  <p:cond delay="1000"/>
                                </p:stCondLst>
                                <p:childTnLst>
                                  <p:par>
                                    <p:cTn id="12" presetID="2" presetClass="entr" presetSubtype="1" fill="hold" nodeType="afterEffect" p14:presetBounceEnd="60000">
                                      <p:stCondLst>
                                        <p:cond delay="0"/>
                                      </p:stCondLst>
                                      <p:childTnLst>
                                        <p:set>
                                          <p:cBhvr>
                                            <p:cTn id="13" dur="1" fill="hold">
                                              <p:stCondLst>
                                                <p:cond delay="0"/>
                                              </p:stCondLst>
                                            </p:cTn>
                                            <p:tgtEl>
                                              <p:spTgt spid="119"/>
                                            </p:tgtEl>
                                            <p:attrNameLst>
                                              <p:attrName>style.visibility</p:attrName>
                                            </p:attrNameLst>
                                          </p:cBhvr>
                                          <p:to>
                                            <p:strVal val="visible"/>
                                          </p:to>
                                        </p:set>
                                        <p:anim calcmode="lin" valueType="num" p14:bounceEnd="60000">
                                          <p:cBhvr additive="base">
                                            <p:cTn id="14" dur="1000" fill="hold"/>
                                            <p:tgtEl>
                                              <p:spTgt spid="119"/>
                                            </p:tgtEl>
                                            <p:attrNameLst>
                                              <p:attrName>ppt_x</p:attrName>
                                            </p:attrNameLst>
                                          </p:cBhvr>
                                          <p:tavLst>
                                            <p:tav tm="0">
                                              <p:val>
                                                <p:strVal val="#ppt_x"/>
                                              </p:val>
                                            </p:tav>
                                            <p:tav tm="100000">
                                              <p:val>
                                                <p:strVal val="#ppt_x"/>
                                              </p:val>
                                            </p:tav>
                                          </p:tavLst>
                                        </p:anim>
                                        <p:anim calcmode="lin" valueType="num" p14:bounceEnd="60000">
                                          <p:cBhvr additive="base">
                                            <p:cTn id="15" dur="1000" fill="hold"/>
                                            <p:tgtEl>
                                              <p:spTgt spid="119"/>
                                            </p:tgtEl>
                                            <p:attrNameLst>
                                              <p:attrName>ppt_y</p:attrName>
                                            </p:attrNameLst>
                                          </p:cBhvr>
                                          <p:tavLst>
                                            <p:tav tm="0">
                                              <p:val>
                                                <p:strVal val="0-#ppt_h/2"/>
                                              </p:val>
                                            </p:tav>
                                            <p:tav tm="100000">
                                              <p:val>
                                                <p:strVal val="#ppt_y"/>
                                              </p:val>
                                            </p:tav>
                                          </p:tavLst>
                                        </p:anim>
                                      </p:childTnLst>
                                    </p:cTn>
                                  </p:par>
                                  <p:par>
                                    <p:cTn id="16" presetID="2" presetClass="entr" presetSubtype="1" fill="hold" nodeType="withEffect" p14:presetBounceEnd="60000">
                                      <p:stCondLst>
                                        <p:cond delay="0"/>
                                      </p:stCondLst>
                                      <p:childTnLst>
                                        <p:set>
                                          <p:cBhvr>
                                            <p:cTn id="17" dur="1" fill="hold">
                                              <p:stCondLst>
                                                <p:cond delay="0"/>
                                              </p:stCondLst>
                                            </p:cTn>
                                            <p:tgtEl>
                                              <p:spTgt spid="122"/>
                                            </p:tgtEl>
                                            <p:attrNameLst>
                                              <p:attrName>style.visibility</p:attrName>
                                            </p:attrNameLst>
                                          </p:cBhvr>
                                          <p:to>
                                            <p:strVal val="visible"/>
                                          </p:to>
                                        </p:set>
                                        <p:anim calcmode="lin" valueType="num" p14:bounceEnd="60000">
                                          <p:cBhvr additive="base">
                                            <p:cTn id="18" dur="1000" fill="hold"/>
                                            <p:tgtEl>
                                              <p:spTgt spid="122"/>
                                            </p:tgtEl>
                                            <p:attrNameLst>
                                              <p:attrName>ppt_x</p:attrName>
                                            </p:attrNameLst>
                                          </p:cBhvr>
                                          <p:tavLst>
                                            <p:tav tm="0">
                                              <p:val>
                                                <p:strVal val="#ppt_x"/>
                                              </p:val>
                                            </p:tav>
                                            <p:tav tm="100000">
                                              <p:val>
                                                <p:strVal val="#ppt_x"/>
                                              </p:val>
                                            </p:tav>
                                          </p:tavLst>
                                        </p:anim>
                                        <p:anim calcmode="lin" valueType="num" p14:bounceEnd="60000">
                                          <p:cBhvr additive="base">
                                            <p:cTn id="19" dur="1000" fill="hold"/>
                                            <p:tgtEl>
                                              <p:spTgt spid="122"/>
                                            </p:tgtEl>
                                            <p:attrNameLst>
                                              <p:attrName>ppt_y</p:attrName>
                                            </p:attrNameLst>
                                          </p:cBhvr>
                                          <p:tavLst>
                                            <p:tav tm="0">
                                              <p:val>
                                                <p:strVal val="0-#ppt_h/2"/>
                                              </p:val>
                                            </p:tav>
                                            <p:tav tm="100000">
                                              <p:val>
                                                <p:strVal val="#ppt_y"/>
                                              </p:val>
                                            </p:tav>
                                          </p:tavLst>
                                        </p:anim>
                                      </p:childTnLst>
                                    </p:cTn>
                                  </p:par>
                                  <p:par>
                                    <p:cTn id="20" presetID="2" presetClass="entr" presetSubtype="4" fill="hold" nodeType="withEffect" p14:presetBounceEnd="60000">
                                      <p:stCondLst>
                                        <p:cond delay="0"/>
                                      </p:stCondLst>
                                      <p:childTnLst>
                                        <p:set>
                                          <p:cBhvr>
                                            <p:cTn id="21" dur="1" fill="hold">
                                              <p:stCondLst>
                                                <p:cond delay="0"/>
                                              </p:stCondLst>
                                            </p:cTn>
                                            <p:tgtEl>
                                              <p:spTgt spid="125"/>
                                            </p:tgtEl>
                                            <p:attrNameLst>
                                              <p:attrName>style.visibility</p:attrName>
                                            </p:attrNameLst>
                                          </p:cBhvr>
                                          <p:to>
                                            <p:strVal val="visible"/>
                                          </p:to>
                                        </p:set>
                                        <p:anim calcmode="lin" valueType="num" p14:bounceEnd="60000">
                                          <p:cBhvr additive="base">
                                            <p:cTn id="22" dur="1000" fill="hold"/>
                                            <p:tgtEl>
                                              <p:spTgt spid="125"/>
                                            </p:tgtEl>
                                            <p:attrNameLst>
                                              <p:attrName>ppt_x</p:attrName>
                                            </p:attrNameLst>
                                          </p:cBhvr>
                                          <p:tavLst>
                                            <p:tav tm="0">
                                              <p:val>
                                                <p:strVal val="#ppt_x"/>
                                              </p:val>
                                            </p:tav>
                                            <p:tav tm="100000">
                                              <p:val>
                                                <p:strVal val="#ppt_x"/>
                                              </p:val>
                                            </p:tav>
                                          </p:tavLst>
                                        </p:anim>
                                        <p:anim calcmode="lin" valueType="num" p14:bounceEnd="60000">
                                          <p:cBhvr additive="base">
                                            <p:cTn id="23" dur="1000" fill="hold"/>
                                            <p:tgtEl>
                                              <p:spTgt spid="125"/>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14:presetBounceEnd="60000">
                                      <p:stCondLst>
                                        <p:cond delay="0"/>
                                      </p:stCondLst>
                                      <p:childTnLst>
                                        <p:set>
                                          <p:cBhvr>
                                            <p:cTn id="25" dur="1" fill="hold">
                                              <p:stCondLst>
                                                <p:cond delay="0"/>
                                              </p:stCondLst>
                                            </p:cTn>
                                            <p:tgtEl>
                                              <p:spTgt spid="128"/>
                                            </p:tgtEl>
                                            <p:attrNameLst>
                                              <p:attrName>style.visibility</p:attrName>
                                            </p:attrNameLst>
                                          </p:cBhvr>
                                          <p:to>
                                            <p:strVal val="visible"/>
                                          </p:to>
                                        </p:set>
                                        <p:anim calcmode="lin" valueType="num" p14:bounceEnd="60000">
                                          <p:cBhvr additive="base">
                                            <p:cTn id="26" dur="1000" fill="hold"/>
                                            <p:tgtEl>
                                              <p:spTgt spid="128"/>
                                            </p:tgtEl>
                                            <p:attrNameLst>
                                              <p:attrName>ppt_x</p:attrName>
                                            </p:attrNameLst>
                                          </p:cBhvr>
                                          <p:tavLst>
                                            <p:tav tm="0">
                                              <p:val>
                                                <p:strVal val="#ppt_x"/>
                                              </p:val>
                                            </p:tav>
                                            <p:tav tm="100000">
                                              <p:val>
                                                <p:strVal val="#ppt_x"/>
                                              </p:val>
                                            </p:tav>
                                          </p:tavLst>
                                        </p:anim>
                                        <p:anim calcmode="lin" valueType="num" p14:bounceEnd="60000">
                                          <p:cBhvr additive="base">
                                            <p:cTn id="27" dur="1000" fill="hold"/>
                                            <p:tgtEl>
                                              <p:spTgt spid="1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15"/>
                                            </p:tgtEl>
                                            <p:attrNameLst>
                                              <p:attrName>style.visibility</p:attrName>
                                            </p:attrNameLst>
                                          </p:cBhvr>
                                          <p:to>
                                            <p:strVal val="visible"/>
                                          </p:to>
                                        </p:set>
                                        <p:anim calcmode="lin" valueType="num">
                                          <p:cBhvr>
                                            <p:cTn id="7" dur="1000" fill="hold"/>
                                            <p:tgtEl>
                                              <p:spTgt spid="115"/>
                                            </p:tgtEl>
                                            <p:attrNameLst>
                                              <p:attrName>ppt_w</p:attrName>
                                            </p:attrNameLst>
                                          </p:cBhvr>
                                          <p:tavLst>
                                            <p:tav tm="0">
                                              <p:val>
                                                <p:fltVal val="0"/>
                                              </p:val>
                                            </p:tav>
                                            <p:tav tm="100000">
                                              <p:val>
                                                <p:strVal val="#ppt_w"/>
                                              </p:val>
                                            </p:tav>
                                          </p:tavLst>
                                        </p:anim>
                                        <p:anim calcmode="lin" valueType="num">
                                          <p:cBhvr>
                                            <p:cTn id="8" dur="1000" fill="hold"/>
                                            <p:tgtEl>
                                              <p:spTgt spid="115"/>
                                            </p:tgtEl>
                                            <p:attrNameLst>
                                              <p:attrName>ppt_h</p:attrName>
                                            </p:attrNameLst>
                                          </p:cBhvr>
                                          <p:tavLst>
                                            <p:tav tm="0">
                                              <p:val>
                                                <p:fltVal val="0"/>
                                              </p:val>
                                            </p:tav>
                                            <p:tav tm="100000">
                                              <p:val>
                                                <p:strVal val="#ppt_h"/>
                                              </p:val>
                                            </p:tav>
                                          </p:tavLst>
                                        </p:anim>
                                        <p:anim calcmode="lin" valueType="num">
                                          <p:cBhvr>
                                            <p:cTn id="9" dur="1000" fill="hold"/>
                                            <p:tgtEl>
                                              <p:spTgt spid="115"/>
                                            </p:tgtEl>
                                            <p:attrNameLst>
                                              <p:attrName>style.rotation</p:attrName>
                                            </p:attrNameLst>
                                          </p:cBhvr>
                                          <p:tavLst>
                                            <p:tav tm="0">
                                              <p:val>
                                                <p:fltVal val="90"/>
                                              </p:val>
                                            </p:tav>
                                            <p:tav tm="100000">
                                              <p:val>
                                                <p:fltVal val="0"/>
                                              </p:val>
                                            </p:tav>
                                          </p:tavLst>
                                        </p:anim>
                                        <p:animEffect transition="in" filter="fade">
                                          <p:cBhvr>
                                            <p:cTn id="10" dur="1000"/>
                                            <p:tgtEl>
                                              <p:spTgt spid="115"/>
                                            </p:tgtEl>
                                          </p:cBhvr>
                                        </p:animEffect>
                                      </p:childTnLst>
                                    </p:cTn>
                                  </p:par>
                                </p:childTnLst>
                              </p:cTn>
                            </p:par>
                            <p:par>
                              <p:cTn id="11" fill="hold">
                                <p:stCondLst>
                                  <p:cond delay="1000"/>
                                </p:stCondLst>
                                <p:childTnLst>
                                  <p:par>
                                    <p:cTn id="12" presetID="2" presetClass="entr" presetSubtype="1" fill="hold" nodeType="afterEffect">
                                      <p:stCondLst>
                                        <p:cond delay="0"/>
                                      </p:stCondLst>
                                      <p:childTnLst>
                                        <p:set>
                                          <p:cBhvr>
                                            <p:cTn id="13" dur="1" fill="hold">
                                              <p:stCondLst>
                                                <p:cond delay="0"/>
                                              </p:stCondLst>
                                            </p:cTn>
                                            <p:tgtEl>
                                              <p:spTgt spid="119"/>
                                            </p:tgtEl>
                                            <p:attrNameLst>
                                              <p:attrName>style.visibility</p:attrName>
                                            </p:attrNameLst>
                                          </p:cBhvr>
                                          <p:to>
                                            <p:strVal val="visible"/>
                                          </p:to>
                                        </p:set>
                                        <p:anim calcmode="lin" valueType="num">
                                          <p:cBhvr additive="base">
                                            <p:cTn id="14" dur="1000" fill="hold"/>
                                            <p:tgtEl>
                                              <p:spTgt spid="119"/>
                                            </p:tgtEl>
                                            <p:attrNameLst>
                                              <p:attrName>ppt_x</p:attrName>
                                            </p:attrNameLst>
                                          </p:cBhvr>
                                          <p:tavLst>
                                            <p:tav tm="0">
                                              <p:val>
                                                <p:strVal val="#ppt_x"/>
                                              </p:val>
                                            </p:tav>
                                            <p:tav tm="100000">
                                              <p:val>
                                                <p:strVal val="#ppt_x"/>
                                              </p:val>
                                            </p:tav>
                                          </p:tavLst>
                                        </p:anim>
                                        <p:anim calcmode="lin" valueType="num">
                                          <p:cBhvr additive="base">
                                            <p:cTn id="15" dur="1000" fill="hold"/>
                                            <p:tgtEl>
                                              <p:spTgt spid="119"/>
                                            </p:tgtEl>
                                            <p:attrNameLst>
                                              <p:attrName>ppt_y</p:attrName>
                                            </p:attrNameLst>
                                          </p:cBhvr>
                                          <p:tavLst>
                                            <p:tav tm="0">
                                              <p:val>
                                                <p:strVal val="0-#ppt_h/2"/>
                                              </p:val>
                                            </p:tav>
                                            <p:tav tm="100000">
                                              <p:val>
                                                <p:strVal val="#ppt_y"/>
                                              </p:val>
                                            </p:tav>
                                          </p:tavLst>
                                        </p:anim>
                                      </p:childTnLst>
                                    </p:cTn>
                                  </p:par>
                                  <p:par>
                                    <p:cTn id="16" presetID="2" presetClass="entr" presetSubtype="1" fill="hold" nodeType="withEffect">
                                      <p:stCondLst>
                                        <p:cond delay="0"/>
                                      </p:stCondLst>
                                      <p:childTnLst>
                                        <p:set>
                                          <p:cBhvr>
                                            <p:cTn id="17" dur="1" fill="hold">
                                              <p:stCondLst>
                                                <p:cond delay="0"/>
                                              </p:stCondLst>
                                            </p:cTn>
                                            <p:tgtEl>
                                              <p:spTgt spid="122"/>
                                            </p:tgtEl>
                                            <p:attrNameLst>
                                              <p:attrName>style.visibility</p:attrName>
                                            </p:attrNameLst>
                                          </p:cBhvr>
                                          <p:to>
                                            <p:strVal val="visible"/>
                                          </p:to>
                                        </p:set>
                                        <p:anim calcmode="lin" valueType="num">
                                          <p:cBhvr additive="base">
                                            <p:cTn id="18" dur="1000" fill="hold"/>
                                            <p:tgtEl>
                                              <p:spTgt spid="122"/>
                                            </p:tgtEl>
                                            <p:attrNameLst>
                                              <p:attrName>ppt_x</p:attrName>
                                            </p:attrNameLst>
                                          </p:cBhvr>
                                          <p:tavLst>
                                            <p:tav tm="0">
                                              <p:val>
                                                <p:strVal val="#ppt_x"/>
                                              </p:val>
                                            </p:tav>
                                            <p:tav tm="100000">
                                              <p:val>
                                                <p:strVal val="#ppt_x"/>
                                              </p:val>
                                            </p:tav>
                                          </p:tavLst>
                                        </p:anim>
                                        <p:anim calcmode="lin" valueType="num">
                                          <p:cBhvr additive="base">
                                            <p:cTn id="19" dur="1000" fill="hold"/>
                                            <p:tgtEl>
                                              <p:spTgt spid="122"/>
                                            </p:tgtEl>
                                            <p:attrNameLst>
                                              <p:attrName>ppt_y</p:attrName>
                                            </p:attrNameLst>
                                          </p:cBhvr>
                                          <p:tavLst>
                                            <p:tav tm="0">
                                              <p:val>
                                                <p:strVal val="0-#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125"/>
                                            </p:tgtEl>
                                            <p:attrNameLst>
                                              <p:attrName>style.visibility</p:attrName>
                                            </p:attrNameLst>
                                          </p:cBhvr>
                                          <p:to>
                                            <p:strVal val="visible"/>
                                          </p:to>
                                        </p:set>
                                        <p:anim calcmode="lin" valueType="num">
                                          <p:cBhvr additive="base">
                                            <p:cTn id="22" dur="1000" fill="hold"/>
                                            <p:tgtEl>
                                              <p:spTgt spid="125"/>
                                            </p:tgtEl>
                                            <p:attrNameLst>
                                              <p:attrName>ppt_x</p:attrName>
                                            </p:attrNameLst>
                                          </p:cBhvr>
                                          <p:tavLst>
                                            <p:tav tm="0">
                                              <p:val>
                                                <p:strVal val="#ppt_x"/>
                                              </p:val>
                                            </p:tav>
                                            <p:tav tm="100000">
                                              <p:val>
                                                <p:strVal val="#ppt_x"/>
                                              </p:val>
                                            </p:tav>
                                          </p:tavLst>
                                        </p:anim>
                                        <p:anim calcmode="lin" valueType="num">
                                          <p:cBhvr additive="base">
                                            <p:cTn id="23" dur="1000" fill="hold"/>
                                            <p:tgtEl>
                                              <p:spTgt spid="125"/>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128"/>
                                            </p:tgtEl>
                                            <p:attrNameLst>
                                              <p:attrName>style.visibility</p:attrName>
                                            </p:attrNameLst>
                                          </p:cBhvr>
                                          <p:to>
                                            <p:strVal val="visible"/>
                                          </p:to>
                                        </p:set>
                                        <p:anim calcmode="lin" valueType="num">
                                          <p:cBhvr additive="base">
                                            <p:cTn id="26" dur="1000" fill="hold"/>
                                            <p:tgtEl>
                                              <p:spTgt spid="128"/>
                                            </p:tgtEl>
                                            <p:attrNameLst>
                                              <p:attrName>ppt_x</p:attrName>
                                            </p:attrNameLst>
                                          </p:cBhvr>
                                          <p:tavLst>
                                            <p:tav tm="0">
                                              <p:val>
                                                <p:strVal val="#ppt_x"/>
                                              </p:val>
                                            </p:tav>
                                            <p:tav tm="100000">
                                              <p:val>
                                                <p:strVal val="#ppt_x"/>
                                              </p:val>
                                            </p:tav>
                                          </p:tavLst>
                                        </p:anim>
                                        <p:anim calcmode="lin" valueType="num">
                                          <p:cBhvr additive="base">
                                            <p:cTn id="27" dur="1000" fill="hold"/>
                                            <p:tgtEl>
                                              <p:spTgt spid="1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347627" y="263282"/>
            <a:ext cx="5066202" cy="800909"/>
            <a:chOff x="347627" y="360559"/>
            <a:chExt cx="5066202" cy="800909"/>
          </a:xfrm>
        </p:grpSpPr>
        <p:grpSp>
          <p:nvGrpSpPr>
            <p:cNvPr id="19" name="组合 18"/>
            <p:cNvGrpSpPr/>
            <p:nvPr/>
          </p:nvGrpSpPr>
          <p:grpSpPr>
            <a:xfrm>
              <a:off x="526527" y="360559"/>
              <a:ext cx="4887302" cy="800909"/>
              <a:chOff x="570069" y="287987"/>
              <a:chExt cx="4887302" cy="800909"/>
            </a:xfrm>
          </p:grpSpPr>
          <p:sp>
            <p:nvSpPr>
              <p:cNvPr id="22" name="文本框 21"/>
              <p:cNvSpPr txBox="1"/>
              <p:nvPr/>
            </p:nvSpPr>
            <p:spPr>
              <a:xfrm>
                <a:off x="570069" y="287987"/>
                <a:ext cx="3726157" cy="584775"/>
              </a:xfrm>
              <a:prstGeom prst="rect">
                <a:avLst/>
              </a:prstGeom>
              <a:noFill/>
            </p:spPr>
            <p:txBody>
              <a:bodyPr wrap="square" rtlCol="0">
                <a:spAutoFit/>
                <a:scene3d>
                  <a:camera prst="orthographicFront"/>
                  <a:lightRig rig="threePt" dir="t"/>
                </a:scene3d>
                <a:sp3d contourW="12700"/>
              </a:bodyPr>
              <a:lstStyle/>
              <a:p>
                <a:r>
                  <a:rPr lang="zh-CN" altLang="en-US" sz="3200" b="1" dirty="0">
                    <a:solidFill>
                      <a:schemeClr val="bg1"/>
                    </a:solidFill>
                    <a:latin typeface="+mj-ea"/>
                    <a:ea typeface="+mj-ea"/>
                  </a:rPr>
                  <a:t>标题文字添加此处</a:t>
                </a:r>
                <a:endParaRPr lang="zh-CN" altLang="en-US" sz="3200" b="1" dirty="0">
                  <a:solidFill>
                    <a:schemeClr val="bg1"/>
                  </a:solidFill>
                  <a:latin typeface="+mj-ea"/>
                  <a:ea typeface="+mj-ea"/>
                </a:endParaRPr>
              </a:p>
            </p:txBody>
          </p:sp>
          <p:sp>
            <p:nvSpPr>
              <p:cNvPr id="23" name="文本框 22"/>
              <p:cNvSpPr txBox="1"/>
              <p:nvPr/>
            </p:nvSpPr>
            <p:spPr>
              <a:xfrm>
                <a:off x="570069" y="781119"/>
                <a:ext cx="4887302" cy="307777"/>
              </a:xfrm>
              <a:prstGeom prst="rect">
                <a:avLst/>
              </a:prstGeom>
              <a:noFill/>
            </p:spPr>
            <p:txBody>
              <a:bodyPr wrap="square" rtlCol="0">
                <a:spAutoFit/>
                <a:scene3d>
                  <a:camera prst="orthographicFront"/>
                  <a:lightRig rig="threePt" dir="t"/>
                </a:scene3d>
                <a:sp3d contourW="12700"/>
              </a:bodyPr>
              <a:lstStyle/>
              <a:p>
                <a:r>
                  <a:rPr lang="en-US" altLang="zh-CN" sz="1400" dirty="0">
                    <a:solidFill>
                      <a:schemeClr val="bg1"/>
                    </a:solidFill>
                    <a:ea typeface="+mj-ea"/>
                  </a:rPr>
                  <a:t>THIS TEMPLATE DESIGNED FOR FEI ER SHE JI</a:t>
                </a:r>
                <a:endParaRPr lang="en-US" altLang="zh-CN" sz="1400" dirty="0">
                  <a:solidFill>
                    <a:schemeClr val="bg1"/>
                  </a:solidFill>
                  <a:ea typeface="+mj-ea"/>
                </a:endParaRPr>
              </a:p>
            </p:txBody>
          </p:sp>
        </p:grpSp>
        <p:sp>
          <p:nvSpPr>
            <p:cNvPr id="20" name="矩形 19"/>
            <p:cNvSpPr/>
            <p:nvPr/>
          </p:nvSpPr>
          <p:spPr>
            <a:xfrm>
              <a:off x="410077" y="461352"/>
              <a:ext cx="108000" cy="61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47627" y="461352"/>
              <a:ext cx="36000" cy="61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1016000" y="4287996"/>
            <a:ext cx="2463800" cy="1479086"/>
            <a:chOff x="6687272" y="1678126"/>
            <a:chExt cx="2463800" cy="1479086"/>
          </a:xfrm>
        </p:grpSpPr>
        <p:sp>
          <p:nvSpPr>
            <p:cNvPr id="25" name="矩形 24"/>
            <p:cNvSpPr/>
            <p:nvPr/>
          </p:nvSpPr>
          <p:spPr>
            <a:xfrm>
              <a:off x="6687272" y="2030750"/>
              <a:ext cx="2463800"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用户可以在投影仪或者计算机上进行演示也可以将演示文稿打印出来制作成胶片以便应用到更广泛中</a:t>
              </a:r>
              <a:endParaRPr lang="zh-CN" altLang="en-US" sz="1400" dirty="0">
                <a:solidFill>
                  <a:schemeClr val="tx1">
                    <a:lumMod val="50000"/>
                    <a:lumOff val="50000"/>
                  </a:schemeClr>
                </a:solidFill>
              </a:endParaRPr>
            </a:p>
          </p:txBody>
        </p:sp>
        <p:sp>
          <p:nvSpPr>
            <p:cNvPr id="26" name="矩形 25"/>
            <p:cNvSpPr/>
            <p:nvPr/>
          </p:nvSpPr>
          <p:spPr>
            <a:xfrm>
              <a:off x="6798185" y="1678126"/>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31" name="组合 30"/>
          <p:cNvGrpSpPr/>
          <p:nvPr/>
        </p:nvGrpSpPr>
        <p:grpSpPr>
          <a:xfrm>
            <a:off x="1638300" y="2875180"/>
            <a:ext cx="8915400" cy="1219200"/>
            <a:chOff x="1750978" y="2875180"/>
            <a:chExt cx="8915400" cy="1219200"/>
          </a:xfrm>
        </p:grpSpPr>
        <p:sp>
          <p:nvSpPr>
            <p:cNvPr id="27" name="矩形: 圆角 26"/>
            <p:cNvSpPr/>
            <p:nvPr/>
          </p:nvSpPr>
          <p:spPr>
            <a:xfrm>
              <a:off x="1750978" y="2875180"/>
              <a:ext cx="1219200" cy="1219200"/>
            </a:xfrm>
            <a:prstGeom prst="roundRect">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圆角 27"/>
            <p:cNvSpPr/>
            <p:nvPr/>
          </p:nvSpPr>
          <p:spPr>
            <a:xfrm>
              <a:off x="4316378" y="2875180"/>
              <a:ext cx="1219200" cy="1219200"/>
            </a:xfrm>
            <a:prstGeom prst="roundRect">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圆角 28"/>
            <p:cNvSpPr/>
            <p:nvPr/>
          </p:nvSpPr>
          <p:spPr>
            <a:xfrm>
              <a:off x="6881778" y="2875180"/>
              <a:ext cx="1219200" cy="1219200"/>
            </a:xfrm>
            <a:prstGeom prst="roundRect">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圆角 29"/>
            <p:cNvSpPr/>
            <p:nvPr/>
          </p:nvSpPr>
          <p:spPr>
            <a:xfrm>
              <a:off x="9447178" y="2875180"/>
              <a:ext cx="1219200" cy="1219200"/>
            </a:xfrm>
            <a:prstGeom prst="roundRect">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3581400" y="4287996"/>
            <a:ext cx="2463800" cy="1479086"/>
            <a:chOff x="6687272" y="1678126"/>
            <a:chExt cx="2463800" cy="1479086"/>
          </a:xfrm>
        </p:grpSpPr>
        <p:sp>
          <p:nvSpPr>
            <p:cNvPr id="36" name="矩形 35"/>
            <p:cNvSpPr/>
            <p:nvPr/>
          </p:nvSpPr>
          <p:spPr>
            <a:xfrm>
              <a:off x="6687272" y="2030750"/>
              <a:ext cx="2463800"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用户可以在投影仪或者计算机上进行演示也可以将演示文稿打印出来制作成胶片以便应用到更广泛中</a:t>
              </a:r>
              <a:endParaRPr lang="zh-CN" altLang="en-US" sz="1400" dirty="0">
                <a:solidFill>
                  <a:schemeClr val="tx1">
                    <a:lumMod val="50000"/>
                    <a:lumOff val="50000"/>
                  </a:schemeClr>
                </a:solidFill>
              </a:endParaRPr>
            </a:p>
          </p:txBody>
        </p:sp>
        <p:sp>
          <p:nvSpPr>
            <p:cNvPr id="37" name="矩形 36"/>
            <p:cNvSpPr/>
            <p:nvPr/>
          </p:nvSpPr>
          <p:spPr>
            <a:xfrm>
              <a:off x="6798185" y="1678126"/>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38" name="组合 37"/>
          <p:cNvGrpSpPr/>
          <p:nvPr/>
        </p:nvGrpSpPr>
        <p:grpSpPr>
          <a:xfrm>
            <a:off x="6146800" y="4287996"/>
            <a:ext cx="2463800" cy="1479086"/>
            <a:chOff x="6687272" y="1678126"/>
            <a:chExt cx="2463800" cy="1479086"/>
          </a:xfrm>
        </p:grpSpPr>
        <p:sp>
          <p:nvSpPr>
            <p:cNvPr id="39" name="矩形 38"/>
            <p:cNvSpPr/>
            <p:nvPr/>
          </p:nvSpPr>
          <p:spPr>
            <a:xfrm>
              <a:off x="6687272" y="2030750"/>
              <a:ext cx="2463800"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用户可以在投影仪或者计算机上进行演示也可以将演示文稿打印出来制作成胶片以便应用到更广泛中</a:t>
              </a:r>
              <a:endParaRPr lang="zh-CN" altLang="en-US" sz="1400" dirty="0">
                <a:solidFill>
                  <a:schemeClr val="tx1">
                    <a:lumMod val="50000"/>
                    <a:lumOff val="50000"/>
                  </a:schemeClr>
                </a:solidFill>
              </a:endParaRPr>
            </a:p>
          </p:txBody>
        </p:sp>
        <p:sp>
          <p:nvSpPr>
            <p:cNvPr id="40" name="矩形 39"/>
            <p:cNvSpPr/>
            <p:nvPr/>
          </p:nvSpPr>
          <p:spPr>
            <a:xfrm>
              <a:off x="6798185" y="1678126"/>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41" name="组合 40"/>
          <p:cNvGrpSpPr/>
          <p:nvPr/>
        </p:nvGrpSpPr>
        <p:grpSpPr>
          <a:xfrm>
            <a:off x="8712200" y="4287996"/>
            <a:ext cx="2463800" cy="1479086"/>
            <a:chOff x="6687272" y="1678126"/>
            <a:chExt cx="2463800" cy="1479086"/>
          </a:xfrm>
        </p:grpSpPr>
        <p:sp>
          <p:nvSpPr>
            <p:cNvPr id="42" name="矩形 41"/>
            <p:cNvSpPr/>
            <p:nvPr/>
          </p:nvSpPr>
          <p:spPr>
            <a:xfrm>
              <a:off x="6687272" y="2030750"/>
              <a:ext cx="2463800"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用户可以在投影仪或者计算机上进行演示也可以将演示文稿打印出来制作成胶片以便应用到更广泛中</a:t>
              </a:r>
              <a:endParaRPr lang="zh-CN" altLang="en-US" sz="1400" dirty="0">
                <a:solidFill>
                  <a:schemeClr val="tx1">
                    <a:lumMod val="50000"/>
                    <a:lumOff val="50000"/>
                  </a:schemeClr>
                </a:solidFill>
              </a:endParaRPr>
            </a:p>
          </p:txBody>
        </p:sp>
        <p:sp>
          <p:nvSpPr>
            <p:cNvPr id="43" name="矩形 42"/>
            <p:cNvSpPr/>
            <p:nvPr/>
          </p:nvSpPr>
          <p:spPr>
            <a:xfrm>
              <a:off x="6798185" y="1678126"/>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sp>
        <p:nvSpPr>
          <p:cNvPr id="49" name="矩形: 圆角 44"/>
          <p:cNvSpPr/>
          <p:nvPr/>
        </p:nvSpPr>
        <p:spPr>
          <a:xfrm>
            <a:off x="2024524" y="3205044"/>
            <a:ext cx="446751" cy="514436"/>
          </a:xfrm>
          <a:custGeom>
            <a:avLst/>
            <a:gdLst>
              <a:gd name="connsiteX0" fmla="*/ 184010 w 292270"/>
              <a:gd name="connsiteY0" fmla="*/ 131763 h 336550"/>
              <a:gd name="connsiteX1" fmla="*/ 178567 w 292270"/>
              <a:gd name="connsiteY1" fmla="*/ 141923 h 336550"/>
              <a:gd name="connsiteX2" fmla="*/ 184010 w 292270"/>
              <a:gd name="connsiteY2" fmla="*/ 150813 h 336550"/>
              <a:gd name="connsiteX3" fmla="*/ 188092 w 292270"/>
              <a:gd name="connsiteY3" fmla="*/ 141923 h 336550"/>
              <a:gd name="connsiteX4" fmla="*/ 184010 w 292270"/>
              <a:gd name="connsiteY4" fmla="*/ 131763 h 336550"/>
              <a:gd name="connsiteX5" fmla="*/ 141147 w 292270"/>
              <a:gd name="connsiteY5" fmla="*/ 131763 h 336550"/>
              <a:gd name="connsiteX6" fmla="*/ 135704 w 292270"/>
              <a:gd name="connsiteY6" fmla="*/ 141923 h 336550"/>
              <a:gd name="connsiteX7" fmla="*/ 141147 w 292270"/>
              <a:gd name="connsiteY7" fmla="*/ 150813 h 336550"/>
              <a:gd name="connsiteX8" fmla="*/ 145229 w 292270"/>
              <a:gd name="connsiteY8" fmla="*/ 141923 h 336550"/>
              <a:gd name="connsiteX9" fmla="*/ 141147 w 292270"/>
              <a:gd name="connsiteY9" fmla="*/ 131763 h 336550"/>
              <a:gd name="connsiteX10" fmla="*/ 96811 w 292270"/>
              <a:gd name="connsiteY10" fmla="*/ 131763 h 336550"/>
              <a:gd name="connsiteX11" fmla="*/ 92842 w 292270"/>
              <a:gd name="connsiteY11" fmla="*/ 134938 h 336550"/>
              <a:gd name="connsiteX12" fmla="*/ 100780 w 292270"/>
              <a:gd name="connsiteY12" fmla="*/ 134938 h 336550"/>
              <a:gd name="connsiteX13" fmla="*/ 96811 w 292270"/>
              <a:gd name="connsiteY13" fmla="*/ 131763 h 336550"/>
              <a:gd name="connsiteX14" fmla="*/ 225310 w 292270"/>
              <a:gd name="connsiteY14" fmla="*/ 127000 h 336550"/>
              <a:gd name="connsiteX15" fmla="*/ 226721 w 292270"/>
              <a:gd name="connsiteY15" fmla="*/ 127000 h 336550"/>
              <a:gd name="connsiteX16" fmla="*/ 229543 w 292270"/>
              <a:gd name="connsiteY16" fmla="*/ 127000 h 336550"/>
              <a:gd name="connsiteX17" fmla="*/ 230954 w 292270"/>
              <a:gd name="connsiteY17" fmla="*/ 127000 h 336550"/>
              <a:gd name="connsiteX18" fmla="*/ 230954 w 292270"/>
              <a:gd name="connsiteY18" fmla="*/ 155792 h 336550"/>
              <a:gd name="connsiteX19" fmla="*/ 229543 w 292270"/>
              <a:gd name="connsiteY19" fmla="*/ 157163 h 336550"/>
              <a:gd name="connsiteX20" fmla="*/ 225310 w 292270"/>
              <a:gd name="connsiteY20" fmla="*/ 157163 h 336550"/>
              <a:gd name="connsiteX21" fmla="*/ 225310 w 292270"/>
              <a:gd name="connsiteY21" fmla="*/ 155792 h 336550"/>
              <a:gd name="connsiteX22" fmla="*/ 225310 w 292270"/>
              <a:gd name="connsiteY22" fmla="*/ 132484 h 336550"/>
              <a:gd name="connsiteX23" fmla="*/ 221076 w 292270"/>
              <a:gd name="connsiteY23" fmla="*/ 133855 h 336550"/>
              <a:gd name="connsiteX24" fmla="*/ 221076 w 292270"/>
              <a:gd name="connsiteY24" fmla="*/ 135227 h 336550"/>
              <a:gd name="connsiteX25" fmla="*/ 219665 w 292270"/>
              <a:gd name="connsiteY25" fmla="*/ 133855 h 336550"/>
              <a:gd name="connsiteX26" fmla="*/ 219665 w 292270"/>
              <a:gd name="connsiteY26" fmla="*/ 131113 h 336550"/>
              <a:gd name="connsiteX27" fmla="*/ 219665 w 292270"/>
              <a:gd name="connsiteY27" fmla="*/ 129742 h 336550"/>
              <a:gd name="connsiteX28" fmla="*/ 225310 w 292270"/>
              <a:gd name="connsiteY28" fmla="*/ 127000 h 336550"/>
              <a:gd name="connsiteX29" fmla="*/ 203791 w 292270"/>
              <a:gd name="connsiteY29" fmla="*/ 127000 h 336550"/>
              <a:gd name="connsiteX30" fmla="*/ 207495 w 292270"/>
              <a:gd name="connsiteY30" fmla="*/ 127000 h 336550"/>
              <a:gd name="connsiteX31" fmla="*/ 208730 w 292270"/>
              <a:gd name="connsiteY31" fmla="*/ 127000 h 336550"/>
              <a:gd name="connsiteX32" fmla="*/ 208730 w 292270"/>
              <a:gd name="connsiteY32" fmla="*/ 155792 h 336550"/>
              <a:gd name="connsiteX33" fmla="*/ 207495 w 292270"/>
              <a:gd name="connsiteY33" fmla="*/ 157163 h 336550"/>
              <a:gd name="connsiteX34" fmla="*/ 203791 w 292270"/>
              <a:gd name="connsiteY34" fmla="*/ 157163 h 336550"/>
              <a:gd name="connsiteX35" fmla="*/ 202556 w 292270"/>
              <a:gd name="connsiteY35" fmla="*/ 155792 h 336550"/>
              <a:gd name="connsiteX36" fmla="*/ 202556 w 292270"/>
              <a:gd name="connsiteY36" fmla="*/ 132484 h 336550"/>
              <a:gd name="connsiteX37" fmla="*/ 200086 w 292270"/>
              <a:gd name="connsiteY37" fmla="*/ 133855 h 336550"/>
              <a:gd name="connsiteX38" fmla="*/ 198852 w 292270"/>
              <a:gd name="connsiteY38" fmla="*/ 135227 h 336550"/>
              <a:gd name="connsiteX39" fmla="*/ 198852 w 292270"/>
              <a:gd name="connsiteY39" fmla="*/ 133855 h 336550"/>
              <a:gd name="connsiteX40" fmla="*/ 197617 w 292270"/>
              <a:gd name="connsiteY40" fmla="*/ 131113 h 336550"/>
              <a:gd name="connsiteX41" fmla="*/ 198852 w 292270"/>
              <a:gd name="connsiteY41" fmla="*/ 129742 h 336550"/>
              <a:gd name="connsiteX42" fmla="*/ 203791 w 292270"/>
              <a:gd name="connsiteY42" fmla="*/ 127000 h 336550"/>
              <a:gd name="connsiteX43" fmla="*/ 183964 w 292270"/>
              <a:gd name="connsiteY43" fmla="*/ 127000 h 336550"/>
              <a:gd name="connsiteX44" fmla="*/ 192854 w 292270"/>
              <a:gd name="connsiteY44" fmla="*/ 141426 h 336550"/>
              <a:gd name="connsiteX45" fmla="*/ 182694 w 292270"/>
              <a:gd name="connsiteY45" fmla="*/ 157163 h 336550"/>
              <a:gd name="connsiteX46" fmla="*/ 173804 w 292270"/>
              <a:gd name="connsiteY46" fmla="*/ 142737 h 336550"/>
              <a:gd name="connsiteX47" fmla="*/ 183964 w 292270"/>
              <a:gd name="connsiteY47" fmla="*/ 127000 h 336550"/>
              <a:gd name="connsiteX48" fmla="*/ 161699 w 292270"/>
              <a:gd name="connsiteY48" fmla="*/ 127000 h 336550"/>
              <a:gd name="connsiteX49" fmla="*/ 164478 w 292270"/>
              <a:gd name="connsiteY49" fmla="*/ 127000 h 336550"/>
              <a:gd name="connsiteX50" fmla="*/ 165867 w 292270"/>
              <a:gd name="connsiteY50" fmla="*/ 127000 h 336550"/>
              <a:gd name="connsiteX51" fmla="*/ 165867 w 292270"/>
              <a:gd name="connsiteY51" fmla="*/ 155792 h 336550"/>
              <a:gd name="connsiteX52" fmla="*/ 164478 w 292270"/>
              <a:gd name="connsiteY52" fmla="*/ 157163 h 336550"/>
              <a:gd name="connsiteX53" fmla="*/ 161699 w 292270"/>
              <a:gd name="connsiteY53" fmla="*/ 157163 h 336550"/>
              <a:gd name="connsiteX54" fmla="*/ 160310 w 292270"/>
              <a:gd name="connsiteY54" fmla="*/ 155792 h 336550"/>
              <a:gd name="connsiteX55" fmla="*/ 160310 w 292270"/>
              <a:gd name="connsiteY55" fmla="*/ 132484 h 336550"/>
              <a:gd name="connsiteX56" fmla="*/ 156143 w 292270"/>
              <a:gd name="connsiteY56" fmla="*/ 133855 h 336550"/>
              <a:gd name="connsiteX57" fmla="*/ 156143 w 292270"/>
              <a:gd name="connsiteY57" fmla="*/ 135227 h 336550"/>
              <a:gd name="connsiteX58" fmla="*/ 154754 w 292270"/>
              <a:gd name="connsiteY58" fmla="*/ 133855 h 336550"/>
              <a:gd name="connsiteX59" fmla="*/ 154754 w 292270"/>
              <a:gd name="connsiteY59" fmla="*/ 131113 h 336550"/>
              <a:gd name="connsiteX60" fmla="*/ 154754 w 292270"/>
              <a:gd name="connsiteY60" fmla="*/ 129742 h 336550"/>
              <a:gd name="connsiteX61" fmla="*/ 161699 w 292270"/>
              <a:gd name="connsiteY61" fmla="*/ 127000 h 336550"/>
              <a:gd name="connsiteX62" fmla="*/ 141261 w 292270"/>
              <a:gd name="connsiteY62" fmla="*/ 127000 h 336550"/>
              <a:gd name="connsiteX63" fmla="*/ 151580 w 292270"/>
              <a:gd name="connsiteY63" fmla="*/ 141426 h 336550"/>
              <a:gd name="connsiteX64" fmla="*/ 141261 w 292270"/>
              <a:gd name="connsiteY64" fmla="*/ 157163 h 336550"/>
              <a:gd name="connsiteX65" fmla="*/ 130942 w 292270"/>
              <a:gd name="connsiteY65" fmla="*/ 142737 h 336550"/>
              <a:gd name="connsiteX66" fmla="*/ 141261 w 292270"/>
              <a:gd name="connsiteY66" fmla="*/ 127000 h 336550"/>
              <a:gd name="connsiteX67" fmla="*/ 247736 w 292270"/>
              <a:gd name="connsiteY67" fmla="*/ 80963 h 336550"/>
              <a:gd name="connsiteX68" fmla="*/ 243654 w 292270"/>
              <a:gd name="connsiteY68" fmla="*/ 91970 h 336550"/>
              <a:gd name="connsiteX69" fmla="*/ 247736 w 292270"/>
              <a:gd name="connsiteY69" fmla="*/ 101601 h 336550"/>
              <a:gd name="connsiteX70" fmla="*/ 253179 w 292270"/>
              <a:gd name="connsiteY70" fmla="*/ 90594 h 336550"/>
              <a:gd name="connsiteX71" fmla="*/ 247736 w 292270"/>
              <a:gd name="connsiteY71" fmla="*/ 80963 h 336550"/>
              <a:gd name="connsiteX72" fmla="*/ 205328 w 292270"/>
              <a:gd name="connsiteY72" fmla="*/ 80963 h 336550"/>
              <a:gd name="connsiteX73" fmla="*/ 200792 w 292270"/>
              <a:gd name="connsiteY73" fmla="*/ 91970 h 336550"/>
              <a:gd name="connsiteX74" fmla="*/ 205328 w 292270"/>
              <a:gd name="connsiteY74" fmla="*/ 101601 h 336550"/>
              <a:gd name="connsiteX75" fmla="*/ 208730 w 292270"/>
              <a:gd name="connsiteY75" fmla="*/ 90594 h 336550"/>
              <a:gd name="connsiteX76" fmla="*/ 205328 w 292270"/>
              <a:gd name="connsiteY76" fmla="*/ 80963 h 336550"/>
              <a:gd name="connsiteX77" fmla="*/ 184010 w 292270"/>
              <a:gd name="connsiteY77" fmla="*/ 80963 h 336550"/>
              <a:gd name="connsiteX78" fmla="*/ 178567 w 292270"/>
              <a:gd name="connsiteY78" fmla="*/ 91970 h 336550"/>
              <a:gd name="connsiteX79" fmla="*/ 184010 w 292270"/>
              <a:gd name="connsiteY79" fmla="*/ 101601 h 336550"/>
              <a:gd name="connsiteX80" fmla="*/ 188092 w 292270"/>
              <a:gd name="connsiteY80" fmla="*/ 90594 h 336550"/>
              <a:gd name="connsiteX81" fmla="*/ 184010 w 292270"/>
              <a:gd name="connsiteY81" fmla="*/ 80963 h 336550"/>
              <a:gd name="connsiteX82" fmla="*/ 162011 w 292270"/>
              <a:gd name="connsiteY82" fmla="*/ 80963 h 336550"/>
              <a:gd name="connsiteX83" fmla="*/ 157929 w 292270"/>
              <a:gd name="connsiteY83" fmla="*/ 91970 h 336550"/>
              <a:gd name="connsiteX84" fmla="*/ 162011 w 292270"/>
              <a:gd name="connsiteY84" fmla="*/ 101601 h 336550"/>
              <a:gd name="connsiteX85" fmla="*/ 167454 w 292270"/>
              <a:gd name="connsiteY85" fmla="*/ 90594 h 336550"/>
              <a:gd name="connsiteX86" fmla="*/ 162011 w 292270"/>
              <a:gd name="connsiteY86" fmla="*/ 80963 h 336550"/>
              <a:gd name="connsiteX87" fmla="*/ 76173 w 292270"/>
              <a:gd name="connsiteY87" fmla="*/ 80963 h 336550"/>
              <a:gd name="connsiteX88" fmla="*/ 72204 w 292270"/>
              <a:gd name="connsiteY88" fmla="*/ 91970 h 336550"/>
              <a:gd name="connsiteX89" fmla="*/ 76173 w 292270"/>
              <a:gd name="connsiteY89" fmla="*/ 101601 h 336550"/>
              <a:gd name="connsiteX90" fmla="*/ 80142 w 292270"/>
              <a:gd name="connsiteY90" fmla="*/ 90594 h 336550"/>
              <a:gd name="connsiteX91" fmla="*/ 76173 w 292270"/>
              <a:gd name="connsiteY91" fmla="*/ 80963 h 336550"/>
              <a:gd name="connsiteX92" fmla="*/ 225310 w 292270"/>
              <a:gd name="connsiteY92" fmla="*/ 76200 h 336550"/>
              <a:gd name="connsiteX93" fmla="*/ 226721 w 292270"/>
              <a:gd name="connsiteY93" fmla="*/ 76200 h 336550"/>
              <a:gd name="connsiteX94" fmla="*/ 229543 w 292270"/>
              <a:gd name="connsiteY94" fmla="*/ 76200 h 336550"/>
              <a:gd name="connsiteX95" fmla="*/ 230954 w 292270"/>
              <a:gd name="connsiteY95" fmla="*/ 77511 h 336550"/>
              <a:gd name="connsiteX96" fmla="*/ 230954 w 292270"/>
              <a:gd name="connsiteY96" fmla="*/ 105052 h 336550"/>
              <a:gd name="connsiteX97" fmla="*/ 229543 w 292270"/>
              <a:gd name="connsiteY97" fmla="*/ 106363 h 336550"/>
              <a:gd name="connsiteX98" fmla="*/ 225310 w 292270"/>
              <a:gd name="connsiteY98" fmla="*/ 106363 h 336550"/>
              <a:gd name="connsiteX99" fmla="*/ 225310 w 292270"/>
              <a:gd name="connsiteY99" fmla="*/ 105052 h 336550"/>
              <a:gd name="connsiteX100" fmla="*/ 225310 w 292270"/>
              <a:gd name="connsiteY100" fmla="*/ 82757 h 336550"/>
              <a:gd name="connsiteX101" fmla="*/ 221076 w 292270"/>
              <a:gd name="connsiteY101" fmla="*/ 84069 h 336550"/>
              <a:gd name="connsiteX102" fmla="*/ 219665 w 292270"/>
              <a:gd name="connsiteY102" fmla="*/ 84069 h 336550"/>
              <a:gd name="connsiteX103" fmla="*/ 219665 w 292270"/>
              <a:gd name="connsiteY103" fmla="*/ 81446 h 336550"/>
              <a:gd name="connsiteX104" fmla="*/ 219665 w 292270"/>
              <a:gd name="connsiteY104" fmla="*/ 80134 h 336550"/>
              <a:gd name="connsiteX105" fmla="*/ 225310 w 292270"/>
              <a:gd name="connsiteY105" fmla="*/ 76200 h 336550"/>
              <a:gd name="connsiteX106" fmla="*/ 205555 w 292270"/>
              <a:gd name="connsiteY106" fmla="*/ 76200 h 336550"/>
              <a:gd name="connsiteX107" fmla="*/ 216667 w 292270"/>
              <a:gd name="connsiteY107" fmla="*/ 90626 h 336550"/>
              <a:gd name="connsiteX108" fmla="*/ 205555 w 292270"/>
              <a:gd name="connsiteY108" fmla="*/ 106363 h 336550"/>
              <a:gd name="connsiteX109" fmla="*/ 194442 w 292270"/>
              <a:gd name="connsiteY109" fmla="*/ 91937 h 336550"/>
              <a:gd name="connsiteX110" fmla="*/ 205555 w 292270"/>
              <a:gd name="connsiteY110" fmla="*/ 76200 h 336550"/>
              <a:gd name="connsiteX111" fmla="*/ 183964 w 292270"/>
              <a:gd name="connsiteY111" fmla="*/ 76200 h 336550"/>
              <a:gd name="connsiteX112" fmla="*/ 192854 w 292270"/>
              <a:gd name="connsiteY112" fmla="*/ 90626 h 336550"/>
              <a:gd name="connsiteX113" fmla="*/ 182694 w 292270"/>
              <a:gd name="connsiteY113" fmla="*/ 106363 h 336550"/>
              <a:gd name="connsiteX114" fmla="*/ 173804 w 292270"/>
              <a:gd name="connsiteY114" fmla="*/ 91937 h 336550"/>
              <a:gd name="connsiteX115" fmla="*/ 183964 w 292270"/>
              <a:gd name="connsiteY115" fmla="*/ 76200 h 336550"/>
              <a:gd name="connsiteX116" fmla="*/ 161898 w 292270"/>
              <a:gd name="connsiteY116" fmla="*/ 76200 h 336550"/>
              <a:gd name="connsiteX117" fmla="*/ 172217 w 292270"/>
              <a:gd name="connsiteY117" fmla="*/ 90626 h 336550"/>
              <a:gd name="connsiteX118" fmla="*/ 161898 w 292270"/>
              <a:gd name="connsiteY118" fmla="*/ 106363 h 336550"/>
              <a:gd name="connsiteX119" fmla="*/ 151579 w 292270"/>
              <a:gd name="connsiteY119" fmla="*/ 91937 h 336550"/>
              <a:gd name="connsiteX120" fmla="*/ 161898 w 292270"/>
              <a:gd name="connsiteY120" fmla="*/ 76200 h 336550"/>
              <a:gd name="connsiteX121" fmla="*/ 139584 w 292270"/>
              <a:gd name="connsiteY121" fmla="*/ 76200 h 336550"/>
              <a:gd name="connsiteX122" fmla="*/ 140996 w 292270"/>
              <a:gd name="connsiteY122" fmla="*/ 76200 h 336550"/>
              <a:gd name="connsiteX123" fmla="*/ 143818 w 292270"/>
              <a:gd name="connsiteY123" fmla="*/ 76200 h 336550"/>
              <a:gd name="connsiteX124" fmla="*/ 145229 w 292270"/>
              <a:gd name="connsiteY124" fmla="*/ 77511 h 336550"/>
              <a:gd name="connsiteX125" fmla="*/ 145229 w 292270"/>
              <a:gd name="connsiteY125" fmla="*/ 105052 h 336550"/>
              <a:gd name="connsiteX126" fmla="*/ 143818 w 292270"/>
              <a:gd name="connsiteY126" fmla="*/ 106363 h 336550"/>
              <a:gd name="connsiteX127" fmla="*/ 139584 w 292270"/>
              <a:gd name="connsiteY127" fmla="*/ 106363 h 336550"/>
              <a:gd name="connsiteX128" fmla="*/ 139584 w 292270"/>
              <a:gd name="connsiteY128" fmla="*/ 105052 h 336550"/>
              <a:gd name="connsiteX129" fmla="*/ 139584 w 292270"/>
              <a:gd name="connsiteY129" fmla="*/ 82757 h 336550"/>
              <a:gd name="connsiteX130" fmla="*/ 135351 w 292270"/>
              <a:gd name="connsiteY130" fmla="*/ 84069 h 336550"/>
              <a:gd name="connsiteX131" fmla="*/ 133940 w 292270"/>
              <a:gd name="connsiteY131" fmla="*/ 84069 h 336550"/>
              <a:gd name="connsiteX132" fmla="*/ 132529 w 292270"/>
              <a:gd name="connsiteY132" fmla="*/ 81446 h 336550"/>
              <a:gd name="connsiteX133" fmla="*/ 133940 w 292270"/>
              <a:gd name="connsiteY133" fmla="*/ 80134 h 336550"/>
              <a:gd name="connsiteX134" fmla="*/ 139584 w 292270"/>
              <a:gd name="connsiteY134" fmla="*/ 76200 h 336550"/>
              <a:gd name="connsiteX135" fmla="*/ 118837 w 292270"/>
              <a:gd name="connsiteY135" fmla="*/ 76200 h 336550"/>
              <a:gd name="connsiteX136" fmla="*/ 123005 w 292270"/>
              <a:gd name="connsiteY136" fmla="*/ 76200 h 336550"/>
              <a:gd name="connsiteX137" fmla="*/ 123005 w 292270"/>
              <a:gd name="connsiteY137" fmla="*/ 77511 h 336550"/>
              <a:gd name="connsiteX138" fmla="*/ 123005 w 292270"/>
              <a:gd name="connsiteY138" fmla="*/ 105052 h 336550"/>
              <a:gd name="connsiteX139" fmla="*/ 123005 w 292270"/>
              <a:gd name="connsiteY139" fmla="*/ 106363 h 336550"/>
              <a:gd name="connsiteX140" fmla="*/ 118837 w 292270"/>
              <a:gd name="connsiteY140" fmla="*/ 106363 h 336550"/>
              <a:gd name="connsiteX141" fmla="*/ 117448 w 292270"/>
              <a:gd name="connsiteY141" fmla="*/ 105052 h 336550"/>
              <a:gd name="connsiteX142" fmla="*/ 117448 w 292270"/>
              <a:gd name="connsiteY142" fmla="*/ 82757 h 336550"/>
              <a:gd name="connsiteX143" fmla="*/ 114670 w 292270"/>
              <a:gd name="connsiteY143" fmla="*/ 84069 h 336550"/>
              <a:gd name="connsiteX144" fmla="*/ 113281 w 292270"/>
              <a:gd name="connsiteY144" fmla="*/ 84069 h 336550"/>
              <a:gd name="connsiteX145" fmla="*/ 111892 w 292270"/>
              <a:gd name="connsiteY145" fmla="*/ 81446 h 336550"/>
              <a:gd name="connsiteX146" fmla="*/ 111892 w 292270"/>
              <a:gd name="connsiteY146" fmla="*/ 80134 h 336550"/>
              <a:gd name="connsiteX147" fmla="*/ 118837 w 292270"/>
              <a:gd name="connsiteY147" fmla="*/ 76200 h 336550"/>
              <a:gd name="connsiteX148" fmla="*/ 97207 w 292270"/>
              <a:gd name="connsiteY148" fmla="*/ 76200 h 336550"/>
              <a:gd name="connsiteX149" fmla="*/ 99588 w 292270"/>
              <a:gd name="connsiteY149" fmla="*/ 76200 h 336550"/>
              <a:gd name="connsiteX150" fmla="*/ 100779 w 292270"/>
              <a:gd name="connsiteY150" fmla="*/ 77511 h 336550"/>
              <a:gd name="connsiteX151" fmla="*/ 100779 w 292270"/>
              <a:gd name="connsiteY151" fmla="*/ 105052 h 336550"/>
              <a:gd name="connsiteX152" fmla="*/ 99588 w 292270"/>
              <a:gd name="connsiteY152" fmla="*/ 106363 h 336550"/>
              <a:gd name="connsiteX153" fmla="*/ 97207 w 292270"/>
              <a:gd name="connsiteY153" fmla="*/ 106363 h 336550"/>
              <a:gd name="connsiteX154" fmla="*/ 96016 w 292270"/>
              <a:gd name="connsiteY154" fmla="*/ 105052 h 336550"/>
              <a:gd name="connsiteX155" fmla="*/ 96016 w 292270"/>
              <a:gd name="connsiteY155" fmla="*/ 82757 h 336550"/>
              <a:gd name="connsiteX156" fmla="*/ 92444 w 292270"/>
              <a:gd name="connsiteY156" fmla="*/ 84069 h 336550"/>
              <a:gd name="connsiteX157" fmla="*/ 91254 w 292270"/>
              <a:gd name="connsiteY157" fmla="*/ 84069 h 336550"/>
              <a:gd name="connsiteX158" fmla="*/ 91254 w 292270"/>
              <a:gd name="connsiteY158" fmla="*/ 81446 h 336550"/>
              <a:gd name="connsiteX159" fmla="*/ 91254 w 292270"/>
              <a:gd name="connsiteY159" fmla="*/ 80134 h 336550"/>
              <a:gd name="connsiteX160" fmla="*/ 97207 w 292270"/>
              <a:gd name="connsiteY160" fmla="*/ 76200 h 336550"/>
              <a:gd name="connsiteX161" fmla="*/ 201926 w 292270"/>
              <a:gd name="connsiteY161" fmla="*/ 36513 h 336550"/>
              <a:gd name="connsiteX162" fmla="*/ 200792 w 292270"/>
              <a:gd name="connsiteY162" fmla="*/ 40409 h 336550"/>
              <a:gd name="connsiteX163" fmla="*/ 205328 w 292270"/>
              <a:gd name="connsiteY163" fmla="*/ 50801 h 336550"/>
              <a:gd name="connsiteX164" fmla="*/ 208730 w 292270"/>
              <a:gd name="connsiteY164" fmla="*/ 40409 h 336550"/>
              <a:gd name="connsiteX165" fmla="*/ 208730 w 292270"/>
              <a:gd name="connsiteY165" fmla="*/ 39111 h 336550"/>
              <a:gd name="connsiteX166" fmla="*/ 201926 w 292270"/>
              <a:gd name="connsiteY166" fmla="*/ 36513 h 336550"/>
              <a:gd name="connsiteX167" fmla="*/ 123005 w 292270"/>
              <a:gd name="connsiteY167" fmla="*/ 34925 h 336550"/>
              <a:gd name="connsiteX168" fmla="*/ 116201 w 292270"/>
              <a:gd name="connsiteY168" fmla="*/ 37571 h 336550"/>
              <a:gd name="connsiteX169" fmla="*/ 115067 w 292270"/>
              <a:gd name="connsiteY169" fmla="*/ 38894 h 336550"/>
              <a:gd name="connsiteX170" fmla="*/ 115067 w 292270"/>
              <a:gd name="connsiteY170" fmla="*/ 40216 h 336550"/>
              <a:gd name="connsiteX171" fmla="*/ 119603 w 292270"/>
              <a:gd name="connsiteY171" fmla="*/ 50800 h 336550"/>
              <a:gd name="connsiteX172" fmla="*/ 123005 w 292270"/>
              <a:gd name="connsiteY172" fmla="*/ 40216 h 336550"/>
              <a:gd name="connsiteX173" fmla="*/ 123005 w 292270"/>
              <a:gd name="connsiteY173" fmla="*/ 34925 h 336550"/>
              <a:gd name="connsiteX174" fmla="*/ 162011 w 292270"/>
              <a:gd name="connsiteY174" fmla="*/ 31750 h 336550"/>
              <a:gd name="connsiteX175" fmla="*/ 157929 w 292270"/>
              <a:gd name="connsiteY175" fmla="*/ 40640 h 336550"/>
              <a:gd name="connsiteX176" fmla="*/ 162011 w 292270"/>
              <a:gd name="connsiteY176" fmla="*/ 50800 h 336550"/>
              <a:gd name="connsiteX177" fmla="*/ 167454 w 292270"/>
              <a:gd name="connsiteY177" fmla="*/ 40640 h 336550"/>
              <a:gd name="connsiteX178" fmla="*/ 162011 w 292270"/>
              <a:gd name="connsiteY178" fmla="*/ 31750 h 336550"/>
              <a:gd name="connsiteX179" fmla="*/ 144703 w 292270"/>
              <a:gd name="connsiteY179" fmla="*/ 28575 h 336550"/>
              <a:gd name="connsiteX180" fmla="*/ 144703 w 292270"/>
              <a:gd name="connsiteY180" fmla="*/ 55075 h 336550"/>
              <a:gd name="connsiteX181" fmla="*/ 143389 w 292270"/>
              <a:gd name="connsiteY181" fmla="*/ 55075 h 336550"/>
              <a:gd name="connsiteX182" fmla="*/ 139447 w 292270"/>
              <a:gd name="connsiteY182" fmla="*/ 55075 h 336550"/>
              <a:gd name="connsiteX183" fmla="*/ 139447 w 292270"/>
              <a:gd name="connsiteY183" fmla="*/ 32550 h 336550"/>
              <a:gd name="connsiteX184" fmla="*/ 135504 w 292270"/>
              <a:gd name="connsiteY184" fmla="*/ 33875 h 336550"/>
              <a:gd name="connsiteX185" fmla="*/ 134190 w 292270"/>
              <a:gd name="connsiteY185" fmla="*/ 33875 h 336550"/>
              <a:gd name="connsiteX186" fmla="*/ 132876 w 292270"/>
              <a:gd name="connsiteY186" fmla="*/ 31225 h 336550"/>
              <a:gd name="connsiteX187" fmla="*/ 127619 w 292270"/>
              <a:gd name="connsiteY187" fmla="*/ 32550 h 336550"/>
              <a:gd name="connsiteX188" fmla="*/ 128934 w 292270"/>
              <a:gd name="connsiteY188" fmla="*/ 40500 h 336550"/>
              <a:gd name="connsiteX189" fmla="*/ 118420 w 292270"/>
              <a:gd name="connsiteY189" fmla="*/ 56400 h 336550"/>
              <a:gd name="connsiteX190" fmla="*/ 109221 w 292270"/>
              <a:gd name="connsiteY190" fmla="*/ 41825 h 336550"/>
              <a:gd name="connsiteX191" fmla="*/ 101336 w 292270"/>
              <a:gd name="connsiteY191" fmla="*/ 47125 h 336550"/>
              <a:gd name="connsiteX192" fmla="*/ 101336 w 292270"/>
              <a:gd name="connsiteY192" fmla="*/ 55075 h 336550"/>
              <a:gd name="connsiteX193" fmla="*/ 100022 w 292270"/>
              <a:gd name="connsiteY193" fmla="*/ 55075 h 336550"/>
              <a:gd name="connsiteX194" fmla="*/ 97394 w 292270"/>
              <a:gd name="connsiteY194" fmla="*/ 55075 h 336550"/>
              <a:gd name="connsiteX195" fmla="*/ 96080 w 292270"/>
              <a:gd name="connsiteY195" fmla="*/ 55075 h 336550"/>
              <a:gd name="connsiteX196" fmla="*/ 96080 w 292270"/>
              <a:gd name="connsiteY196" fmla="*/ 49775 h 336550"/>
              <a:gd name="connsiteX197" fmla="*/ 72425 w 292270"/>
              <a:gd name="connsiteY197" fmla="*/ 77600 h 336550"/>
              <a:gd name="connsiteX198" fmla="*/ 76367 w 292270"/>
              <a:gd name="connsiteY198" fmla="*/ 76275 h 336550"/>
              <a:gd name="connsiteX199" fmla="*/ 86880 w 292270"/>
              <a:gd name="connsiteY199" fmla="*/ 90850 h 336550"/>
              <a:gd name="connsiteX200" fmla="*/ 76367 w 292270"/>
              <a:gd name="connsiteY200" fmla="*/ 106750 h 336550"/>
              <a:gd name="connsiteX201" fmla="*/ 67168 w 292270"/>
              <a:gd name="connsiteY201" fmla="*/ 97475 h 336550"/>
              <a:gd name="connsiteX202" fmla="*/ 75053 w 292270"/>
              <a:gd name="connsiteY202" fmla="*/ 127950 h 336550"/>
              <a:gd name="connsiteX203" fmla="*/ 76367 w 292270"/>
              <a:gd name="connsiteY203" fmla="*/ 127950 h 336550"/>
              <a:gd name="connsiteX204" fmla="*/ 78995 w 292270"/>
              <a:gd name="connsiteY204" fmla="*/ 127950 h 336550"/>
              <a:gd name="connsiteX205" fmla="*/ 80310 w 292270"/>
              <a:gd name="connsiteY205" fmla="*/ 127950 h 336550"/>
              <a:gd name="connsiteX206" fmla="*/ 80310 w 292270"/>
              <a:gd name="connsiteY206" fmla="*/ 133250 h 336550"/>
              <a:gd name="connsiteX207" fmla="*/ 88195 w 292270"/>
              <a:gd name="connsiteY207" fmla="*/ 135900 h 336550"/>
              <a:gd name="connsiteX208" fmla="*/ 97394 w 292270"/>
              <a:gd name="connsiteY208" fmla="*/ 126625 h 336550"/>
              <a:gd name="connsiteX209" fmla="*/ 107907 w 292270"/>
              <a:gd name="connsiteY209" fmla="*/ 135900 h 336550"/>
              <a:gd name="connsiteX210" fmla="*/ 114478 w 292270"/>
              <a:gd name="connsiteY210" fmla="*/ 145175 h 336550"/>
              <a:gd name="connsiteX211" fmla="*/ 117106 w 292270"/>
              <a:gd name="connsiteY211" fmla="*/ 151800 h 336550"/>
              <a:gd name="connsiteX212" fmla="*/ 117106 w 292270"/>
              <a:gd name="connsiteY212" fmla="*/ 133250 h 336550"/>
              <a:gd name="connsiteX213" fmla="*/ 114478 w 292270"/>
              <a:gd name="connsiteY213" fmla="*/ 134575 h 336550"/>
              <a:gd name="connsiteX214" fmla="*/ 113164 w 292270"/>
              <a:gd name="connsiteY214" fmla="*/ 135900 h 336550"/>
              <a:gd name="connsiteX215" fmla="*/ 113164 w 292270"/>
              <a:gd name="connsiteY215" fmla="*/ 134575 h 336550"/>
              <a:gd name="connsiteX216" fmla="*/ 111849 w 292270"/>
              <a:gd name="connsiteY216" fmla="*/ 131925 h 336550"/>
              <a:gd name="connsiteX217" fmla="*/ 111849 w 292270"/>
              <a:gd name="connsiteY217" fmla="*/ 130600 h 336550"/>
              <a:gd name="connsiteX218" fmla="*/ 118420 w 292270"/>
              <a:gd name="connsiteY218" fmla="*/ 127950 h 336550"/>
              <a:gd name="connsiteX219" fmla="*/ 122363 w 292270"/>
              <a:gd name="connsiteY219" fmla="*/ 127950 h 336550"/>
              <a:gd name="connsiteX220" fmla="*/ 122363 w 292270"/>
              <a:gd name="connsiteY220" fmla="*/ 155775 h 336550"/>
              <a:gd name="connsiteX221" fmla="*/ 122363 w 292270"/>
              <a:gd name="connsiteY221" fmla="*/ 157100 h 336550"/>
              <a:gd name="connsiteX222" fmla="*/ 121049 w 292270"/>
              <a:gd name="connsiteY222" fmla="*/ 157100 h 336550"/>
              <a:gd name="connsiteX223" fmla="*/ 135504 w 292270"/>
              <a:gd name="connsiteY223" fmla="*/ 162400 h 336550"/>
              <a:gd name="connsiteX224" fmla="*/ 161787 w 292270"/>
              <a:gd name="connsiteY224" fmla="*/ 159750 h 336550"/>
              <a:gd name="connsiteX225" fmla="*/ 181500 w 292270"/>
              <a:gd name="connsiteY225" fmla="*/ 191550 h 336550"/>
              <a:gd name="connsiteX226" fmla="*/ 181500 w 292270"/>
              <a:gd name="connsiteY226" fmla="*/ 183600 h 336550"/>
              <a:gd name="connsiteX227" fmla="*/ 178872 w 292270"/>
              <a:gd name="connsiteY227" fmla="*/ 186250 h 336550"/>
              <a:gd name="connsiteX228" fmla="*/ 177557 w 292270"/>
              <a:gd name="connsiteY228" fmla="*/ 186250 h 336550"/>
              <a:gd name="connsiteX229" fmla="*/ 176243 w 292270"/>
              <a:gd name="connsiteY229" fmla="*/ 184925 h 336550"/>
              <a:gd name="connsiteX230" fmla="*/ 176243 w 292270"/>
              <a:gd name="connsiteY230" fmla="*/ 182275 h 336550"/>
              <a:gd name="connsiteX231" fmla="*/ 176243 w 292270"/>
              <a:gd name="connsiteY231" fmla="*/ 180950 h 336550"/>
              <a:gd name="connsiteX232" fmla="*/ 182814 w 292270"/>
              <a:gd name="connsiteY232" fmla="*/ 178300 h 336550"/>
              <a:gd name="connsiteX233" fmla="*/ 186756 w 292270"/>
              <a:gd name="connsiteY233" fmla="*/ 178300 h 336550"/>
              <a:gd name="connsiteX234" fmla="*/ 186756 w 292270"/>
              <a:gd name="connsiteY234" fmla="*/ 194200 h 336550"/>
              <a:gd name="connsiteX235" fmla="*/ 199898 w 292270"/>
              <a:gd name="connsiteY235" fmla="*/ 186250 h 336550"/>
              <a:gd name="connsiteX236" fmla="*/ 198584 w 292270"/>
              <a:gd name="connsiteY236" fmla="*/ 186250 h 336550"/>
              <a:gd name="connsiteX237" fmla="*/ 198584 w 292270"/>
              <a:gd name="connsiteY237" fmla="*/ 184925 h 336550"/>
              <a:gd name="connsiteX238" fmla="*/ 197270 w 292270"/>
              <a:gd name="connsiteY238" fmla="*/ 182275 h 336550"/>
              <a:gd name="connsiteX239" fmla="*/ 198584 w 292270"/>
              <a:gd name="connsiteY239" fmla="*/ 180950 h 336550"/>
              <a:gd name="connsiteX240" fmla="*/ 199898 w 292270"/>
              <a:gd name="connsiteY240" fmla="*/ 180950 h 336550"/>
              <a:gd name="connsiteX241" fmla="*/ 199898 w 292270"/>
              <a:gd name="connsiteY241" fmla="*/ 166375 h 336550"/>
              <a:gd name="connsiteX242" fmla="*/ 234066 w 292270"/>
              <a:gd name="connsiteY242" fmla="*/ 161075 h 336550"/>
              <a:gd name="connsiteX243" fmla="*/ 241951 w 292270"/>
              <a:gd name="connsiteY243" fmla="*/ 146500 h 336550"/>
              <a:gd name="connsiteX244" fmla="*/ 245894 w 292270"/>
              <a:gd name="connsiteY244" fmla="*/ 143850 h 336550"/>
              <a:gd name="connsiteX245" fmla="*/ 245894 w 292270"/>
              <a:gd name="connsiteY245" fmla="*/ 133250 h 336550"/>
              <a:gd name="connsiteX246" fmla="*/ 241951 w 292270"/>
              <a:gd name="connsiteY246" fmla="*/ 134575 h 336550"/>
              <a:gd name="connsiteX247" fmla="*/ 241951 w 292270"/>
              <a:gd name="connsiteY247" fmla="*/ 135900 h 336550"/>
              <a:gd name="connsiteX248" fmla="*/ 240637 w 292270"/>
              <a:gd name="connsiteY248" fmla="*/ 134575 h 336550"/>
              <a:gd name="connsiteX249" fmla="*/ 240637 w 292270"/>
              <a:gd name="connsiteY249" fmla="*/ 131925 h 336550"/>
              <a:gd name="connsiteX250" fmla="*/ 240637 w 292270"/>
              <a:gd name="connsiteY250" fmla="*/ 130600 h 336550"/>
              <a:gd name="connsiteX251" fmla="*/ 247208 w 292270"/>
              <a:gd name="connsiteY251" fmla="*/ 127950 h 336550"/>
              <a:gd name="connsiteX252" fmla="*/ 249836 w 292270"/>
              <a:gd name="connsiteY252" fmla="*/ 127950 h 336550"/>
              <a:gd name="connsiteX253" fmla="*/ 251151 w 292270"/>
              <a:gd name="connsiteY253" fmla="*/ 127950 h 336550"/>
              <a:gd name="connsiteX254" fmla="*/ 251151 w 292270"/>
              <a:gd name="connsiteY254" fmla="*/ 143850 h 336550"/>
              <a:gd name="connsiteX255" fmla="*/ 252465 w 292270"/>
              <a:gd name="connsiteY255" fmla="*/ 143850 h 336550"/>
              <a:gd name="connsiteX256" fmla="*/ 257721 w 292270"/>
              <a:gd name="connsiteY256" fmla="*/ 94825 h 336550"/>
              <a:gd name="connsiteX257" fmla="*/ 247208 w 292270"/>
              <a:gd name="connsiteY257" fmla="*/ 106750 h 336550"/>
              <a:gd name="connsiteX258" fmla="*/ 238009 w 292270"/>
              <a:gd name="connsiteY258" fmla="*/ 92175 h 336550"/>
              <a:gd name="connsiteX259" fmla="*/ 248522 w 292270"/>
              <a:gd name="connsiteY259" fmla="*/ 76275 h 336550"/>
              <a:gd name="connsiteX260" fmla="*/ 249836 w 292270"/>
              <a:gd name="connsiteY260" fmla="*/ 76275 h 336550"/>
              <a:gd name="connsiteX261" fmla="*/ 230124 w 292270"/>
              <a:gd name="connsiteY261" fmla="*/ 52425 h 336550"/>
              <a:gd name="connsiteX262" fmla="*/ 230124 w 292270"/>
              <a:gd name="connsiteY262" fmla="*/ 55075 h 336550"/>
              <a:gd name="connsiteX263" fmla="*/ 228810 w 292270"/>
              <a:gd name="connsiteY263" fmla="*/ 55075 h 336550"/>
              <a:gd name="connsiteX264" fmla="*/ 224867 w 292270"/>
              <a:gd name="connsiteY264" fmla="*/ 55075 h 336550"/>
              <a:gd name="connsiteX265" fmla="*/ 224867 w 292270"/>
              <a:gd name="connsiteY265" fmla="*/ 48450 h 336550"/>
              <a:gd name="connsiteX266" fmla="*/ 215668 w 292270"/>
              <a:gd name="connsiteY266" fmla="*/ 43150 h 336550"/>
              <a:gd name="connsiteX267" fmla="*/ 205155 w 292270"/>
              <a:gd name="connsiteY267" fmla="*/ 56400 h 336550"/>
              <a:gd name="connsiteX268" fmla="*/ 194641 w 292270"/>
              <a:gd name="connsiteY268" fmla="*/ 40500 h 336550"/>
              <a:gd name="connsiteX269" fmla="*/ 195956 w 292270"/>
              <a:gd name="connsiteY269" fmla="*/ 33875 h 336550"/>
              <a:gd name="connsiteX270" fmla="*/ 186756 w 292270"/>
              <a:gd name="connsiteY270" fmla="*/ 31225 h 336550"/>
              <a:gd name="connsiteX271" fmla="*/ 186756 w 292270"/>
              <a:gd name="connsiteY271" fmla="*/ 55075 h 336550"/>
              <a:gd name="connsiteX272" fmla="*/ 182814 w 292270"/>
              <a:gd name="connsiteY272" fmla="*/ 55075 h 336550"/>
              <a:gd name="connsiteX273" fmla="*/ 181500 w 292270"/>
              <a:gd name="connsiteY273" fmla="*/ 55075 h 336550"/>
              <a:gd name="connsiteX274" fmla="*/ 181500 w 292270"/>
              <a:gd name="connsiteY274" fmla="*/ 32550 h 336550"/>
              <a:gd name="connsiteX275" fmla="*/ 178872 w 292270"/>
              <a:gd name="connsiteY275" fmla="*/ 33875 h 336550"/>
              <a:gd name="connsiteX276" fmla="*/ 177557 w 292270"/>
              <a:gd name="connsiteY276" fmla="*/ 33875 h 336550"/>
              <a:gd name="connsiteX277" fmla="*/ 176243 w 292270"/>
              <a:gd name="connsiteY277" fmla="*/ 33875 h 336550"/>
              <a:gd name="connsiteX278" fmla="*/ 176243 w 292270"/>
              <a:gd name="connsiteY278" fmla="*/ 31225 h 336550"/>
              <a:gd name="connsiteX279" fmla="*/ 176243 w 292270"/>
              <a:gd name="connsiteY279" fmla="*/ 29900 h 336550"/>
              <a:gd name="connsiteX280" fmla="*/ 177557 w 292270"/>
              <a:gd name="connsiteY280" fmla="*/ 29900 h 336550"/>
              <a:gd name="connsiteX281" fmla="*/ 168358 w 292270"/>
              <a:gd name="connsiteY281" fmla="*/ 28575 h 336550"/>
              <a:gd name="connsiteX282" fmla="*/ 172301 w 292270"/>
              <a:gd name="connsiteY282" fmla="*/ 40500 h 336550"/>
              <a:gd name="connsiteX283" fmla="*/ 161787 w 292270"/>
              <a:gd name="connsiteY283" fmla="*/ 56400 h 336550"/>
              <a:gd name="connsiteX284" fmla="*/ 151274 w 292270"/>
              <a:gd name="connsiteY284" fmla="*/ 40500 h 336550"/>
              <a:gd name="connsiteX285" fmla="*/ 156531 w 292270"/>
              <a:gd name="connsiteY285" fmla="*/ 28575 h 336550"/>
              <a:gd name="connsiteX286" fmla="*/ 144703 w 292270"/>
              <a:gd name="connsiteY286" fmla="*/ 28575 h 336550"/>
              <a:gd name="connsiteX287" fmla="*/ 164533 w 292270"/>
              <a:gd name="connsiteY287" fmla="*/ 0 h 336550"/>
              <a:gd name="connsiteX288" fmla="*/ 266895 w 292270"/>
              <a:gd name="connsiteY288" fmla="*/ 48642 h 336550"/>
              <a:gd name="connsiteX289" fmla="*/ 291829 w 292270"/>
              <a:gd name="connsiteY289" fmla="*/ 130150 h 336550"/>
              <a:gd name="connsiteX290" fmla="*/ 269520 w 292270"/>
              <a:gd name="connsiteY290" fmla="*/ 206400 h 336550"/>
              <a:gd name="connsiteX291" fmla="*/ 257709 w 292270"/>
              <a:gd name="connsiteY291" fmla="*/ 324718 h 336550"/>
              <a:gd name="connsiteX292" fmla="*/ 256396 w 292270"/>
              <a:gd name="connsiteY292" fmla="*/ 332606 h 336550"/>
              <a:gd name="connsiteX293" fmla="*/ 249835 w 292270"/>
              <a:gd name="connsiteY293" fmla="*/ 336550 h 336550"/>
              <a:gd name="connsiteX294" fmla="*/ 105478 w 292270"/>
              <a:gd name="connsiteY294" fmla="*/ 336550 h 336550"/>
              <a:gd name="connsiteX295" fmla="*/ 97604 w 292270"/>
              <a:gd name="connsiteY295" fmla="*/ 331292 h 336550"/>
              <a:gd name="connsiteX296" fmla="*/ 96292 w 292270"/>
              <a:gd name="connsiteY296" fmla="*/ 315516 h 336550"/>
              <a:gd name="connsiteX297" fmla="*/ 96292 w 292270"/>
              <a:gd name="connsiteY297" fmla="*/ 312887 h 336550"/>
              <a:gd name="connsiteX298" fmla="*/ 71357 w 292270"/>
              <a:gd name="connsiteY298" fmla="*/ 294481 h 336550"/>
              <a:gd name="connsiteX299" fmla="*/ 31987 w 292270"/>
              <a:gd name="connsiteY299" fmla="*/ 278706 h 336550"/>
              <a:gd name="connsiteX300" fmla="*/ 25426 w 292270"/>
              <a:gd name="connsiteY300" fmla="*/ 236637 h 336550"/>
              <a:gd name="connsiteX301" fmla="*/ 21489 w 292270"/>
              <a:gd name="connsiteY301" fmla="*/ 209029 h 336550"/>
              <a:gd name="connsiteX302" fmla="*/ 16239 w 292270"/>
              <a:gd name="connsiteY302" fmla="*/ 205085 h 336550"/>
              <a:gd name="connsiteX303" fmla="*/ 491 w 292270"/>
              <a:gd name="connsiteY303" fmla="*/ 191939 h 336550"/>
              <a:gd name="connsiteX304" fmla="*/ 4428 w 292270"/>
              <a:gd name="connsiteY304" fmla="*/ 177478 h 336550"/>
              <a:gd name="connsiteX305" fmla="*/ 24113 w 292270"/>
              <a:gd name="connsiteY305" fmla="*/ 126206 h 336550"/>
              <a:gd name="connsiteX306" fmla="*/ 29363 w 292270"/>
              <a:gd name="connsiteY306" fmla="*/ 97284 h 336550"/>
              <a:gd name="connsiteX307" fmla="*/ 81856 w 292270"/>
              <a:gd name="connsiteY307" fmla="*/ 26293 h 336550"/>
              <a:gd name="connsiteX308" fmla="*/ 164533 w 292270"/>
              <a:gd name="connsiteY308"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Lst>
            <a:rect l="l" t="t" r="r" b="b"/>
            <a:pathLst>
              <a:path w="292270" h="336550">
                <a:moveTo>
                  <a:pt x="184010" y="131763"/>
                </a:moveTo>
                <a:cubicBezTo>
                  <a:pt x="179928" y="131763"/>
                  <a:pt x="178567" y="135573"/>
                  <a:pt x="178567" y="141923"/>
                </a:cubicBezTo>
                <a:cubicBezTo>
                  <a:pt x="178567" y="147003"/>
                  <a:pt x="179928" y="150813"/>
                  <a:pt x="184010" y="150813"/>
                </a:cubicBezTo>
                <a:cubicBezTo>
                  <a:pt x="188092" y="150813"/>
                  <a:pt x="188092" y="144463"/>
                  <a:pt x="188092" y="141923"/>
                </a:cubicBezTo>
                <a:cubicBezTo>
                  <a:pt x="188092" y="138113"/>
                  <a:pt x="188092" y="131763"/>
                  <a:pt x="184010" y="131763"/>
                </a:cubicBezTo>
                <a:close/>
                <a:moveTo>
                  <a:pt x="141147" y="131763"/>
                </a:moveTo>
                <a:cubicBezTo>
                  <a:pt x="138425" y="131763"/>
                  <a:pt x="135704" y="135573"/>
                  <a:pt x="135704" y="141923"/>
                </a:cubicBezTo>
                <a:cubicBezTo>
                  <a:pt x="135704" y="147003"/>
                  <a:pt x="138425" y="150813"/>
                  <a:pt x="141147" y="150813"/>
                </a:cubicBezTo>
                <a:cubicBezTo>
                  <a:pt x="145229" y="150813"/>
                  <a:pt x="145229" y="144463"/>
                  <a:pt x="145229" y="141923"/>
                </a:cubicBezTo>
                <a:cubicBezTo>
                  <a:pt x="145229" y="138113"/>
                  <a:pt x="145229" y="131763"/>
                  <a:pt x="141147" y="131763"/>
                </a:cubicBezTo>
                <a:close/>
                <a:moveTo>
                  <a:pt x="96811" y="131763"/>
                </a:moveTo>
                <a:cubicBezTo>
                  <a:pt x="95488" y="131763"/>
                  <a:pt x="94165" y="132822"/>
                  <a:pt x="92842" y="134938"/>
                </a:cubicBezTo>
                <a:cubicBezTo>
                  <a:pt x="95488" y="134938"/>
                  <a:pt x="98134" y="134938"/>
                  <a:pt x="100780" y="134938"/>
                </a:cubicBezTo>
                <a:cubicBezTo>
                  <a:pt x="100780" y="132822"/>
                  <a:pt x="99457" y="131763"/>
                  <a:pt x="96811" y="131763"/>
                </a:cubicBezTo>
                <a:close/>
                <a:moveTo>
                  <a:pt x="225310" y="127000"/>
                </a:moveTo>
                <a:cubicBezTo>
                  <a:pt x="226721" y="127000"/>
                  <a:pt x="226721" y="127000"/>
                  <a:pt x="226721" y="127000"/>
                </a:cubicBezTo>
                <a:cubicBezTo>
                  <a:pt x="226721" y="127000"/>
                  <a:pt x="226721" y="127000"/>
                  <a:pt x="229543" y="127000"/>
                </a:cubicBezTo>
                <a:cubicBezTo>
                  <a:pt x="230954" y="127000"/>
                  <a:pt x="230954" y="127000"/>
                  <a:pt x="230954" y="127000"/>
                </a:cubicBezTo>
                <a:cubicBezTo>
                  <a:pt x="230954" y="127000"/>
                  <a:pt x="230954" y="127000"/>
                  <a:pt x="230954" y="155792"/>
                </a:cubicBezTo>
                <a:cubicBezTo>
                  <a:pt x="230954" y="155792"/>
                  <a:pt x="230954" y="157163"/>
                  <a:pt x="229543" y="157163"/>
                </a:cubicBezTo>
                <a:cubicBezTo>
                  <a:pt x="229543" y="157163"/>
                  <a:pt x="229543" y="157163"/>
                  <a:pt x="225310" y="157163"/>
                </a:cubicBezTo>
                <a:cubicBezTo>
                  <a:pt x="225310" y="157163"/>
                  <a:pt x="225310" y="155792"/>
                  <a:pt x="225310" y="155792"/>
                </a:cubicBezTo>
                <a:cubicBezTo>
                  <a:pt x="225310" y="155792"/>
                  <a:pt x="225310" y="155792"/>
                  <a:pt x="225310" y="132484"/>
                </a:cubicBezTo>
                <a:cubicBezTo>
                  <a:pt x="225310" y="132484"/>
                  <a:pt x="225310" y="132484"/>
                  <a:pt x="221076" y="133855"/>
                </a:cubicBezTo>
                <a:cubicBezTo>
                  <a:pt x="221076" y="135227"/>
                  <a:pt x="221076" y="135227"/>
                  <a:pt x="221076" y="135227"/>
                </a:cubicBezTo>
                <a:cubicBezTo>
                  <a:pt x="219665" y="133855"/>
                  <a:pt x="219665" y="133855"/>
                  <a:pt x="219665" y="133855"/>
                </a:cubicBezTo>
                <a:cubicBezTo>
                  <a:pt x="219665" y="133855"/>
                  <a:pt x="219665" y="133855"/>
                  <a:pt x="219665" y="131113"/>
                </a:cubicBezTo>
                <a:cubicBezTo>
                  <a:pt x="218254" y="131113"/>
                  <a:pt x="219665" y="129742"/>
                  <a:pt x="219665" y="129742"/>
                </a:cubicBezTo>
                <a:cubicBezTo>
                  <a:pt x="219665" y="129742"/>
                  <a:pt x="219665" y="129742"/>
                  <a:pt x="225310" y="127000"/>
                </a:cubicBezTo>
                <a:close/>
                <a:moveTo>
                  <a:pt x="203791" y="127000"/>
                </a:moveTo>
                <a:cubicBezTo>
                  <a:pt x="203791" y="127000"/>
                  <a:pt x="203791" y="127000"/>
                  <a:pt x="207495" y="127000"/>
                </a:cubicBezTo>
                <a:cubicBezTo>
                  <a:pt x="207495" y="127000"/>
                  <a:pt x="208730" y="127000"/>
                  <a:pt x="208730" y="127000"/>
                </a:cubicBezTo>
                <a:cubicBezTo>
                  <a:pt x="208730" y="127000"/>
                  <a:pt x="208730" y="127000"/>
                  <a:pt x="208730" y="155792"/>
                </a:cubicBezTo>
                <a:cubicBezTo>
                  <a:pt x="208730" y="155792"/>
                  <a:pt x="207495" y="157163"/>
                  <a:pt x="207495" y="157163"/>
                </a:cubicBezTo>
                <a:cubicBezTo>
                  <a:pt x="207495" y="157163"/>
                  <a:pt x="207495" y="157163"/>
                  <a:pt x="203791" y="157163"/>
                </a:cubicBezTo>
                <a:cubicBezTo>
                  <a:pt x="203791" y="157163"/>
                  <a:pt x="202556" y="155792"/>
                  <a:pt x="202556" y="155792"/>
                </a:cubicBezTo>
                <a:cubicBezTo>
                  <a:pt x="202556" y="155792"/>
                  <a:pt x="202556" y="155792"/>
                  <a:pt x="202556" y="132484"/>
                </a:cubicBezTo>
                <a:cubicBezTo>
                  <a:pt x="202556" y="132484"/>
                  <a:pt x="202556" y="132484"/>
                  <a:pt x="200086" y="133855"/>
                </a:cubicBezTo>
                <a:cubicBezTo>
                  <a:pt x="200086" y="135227"/>
                  <a:pt x="198852" y="135227"/>
                  <a:pt x="198852" y="135227"/>
                </a:cubicBezTo>
                <a:cubicBezTo>
                  <a:pt x="198852" y="133855"/>
                  <a:pt x="198852" y="133855"/>
                  <a:pt x="198852" y="133855"/>
                </a:cubicBezTo>
                <a:cubicBezTo>
                  <a:pt x="198852" y="133855"/>
                  <a:pt x="198852" y="133855"/>
                  <a:pt x="197617" y="131113"/>
                </a:cubicBezTo>
                <a:cubicBezTo>
                  <a:pt x="197617" y="131113"/>
                  <a:pt x="197617" y="129742"/>
                  <a:pt x="198852" y="129742"/>
                </a:cubicBezTo>
                <a:cubicBezTo>
                  <a:pt x="198852" y="129742"/>
                  <a:pt x="198852" y="129742"/>
                  <a:pt x="203791" y="127000"/>
                </a:cubicBezTo>
                <a:close/>
                <a:moveTo>
                  <a:pt x="183964" y="127000"/>
                </a:moveTo>
                <a:cubicBezTo>
                  <a:pt x="189044" y="127000"/>
                  <a:pt x="192854" y="132246"/>
                  <a:pt x="192854" y="141426"/>
                </a:cubicBezTo>
                <a:cubicBezTo>
                  <a:pt x="192854" y="151918"/>
                  <a:pt x="189044" y="157163"/>
                  <a:pt x="182694" y="157163"/>
                </a:cubicBezTo>
                <a:cubicBezTo>
                  <a:pt x="177614" y="157163"/>
                  <a:pt x="173804" y="151918"/>
                  <a:pt x="173804" y="142737"/>
                </a:cubicBezTo>
                <a:cubicBezTo>
                  <a:pt x="173804" y="133557"/>
                  <a:pt x="177614" y="127000"/>
                  <a:pt x="183964" y="127000"/>
                </a:cubicBezTo>
                <a:close/>
                <a:moveTo>
                  <a:pt x="161699" y="127000"/>
                </a:moveTo>
                <a:cubicBezTo>
                  <a:pt x="161699" y="127000"/>
                  <a:pt x="161699" y="127000"/>
                  <a:pt x="164478" y="127000"/>
                </a:cubicBezTo>
                <a:cubicBezTo>
                  <a:pt x="165867" y="127000"/>
                  <a:pt x="165867" y="127000"/>
                  <a:pt x="165867" y="127000"/>
                </a:cubicBezTo>
                <a:cubicBezTo>
                  <a:pt x="165867" y="127000"/>
                  <a:pt x="165867" y="127000"/>
                  <a:pt x="165867" y="155792"/>
                </a:cubicBezTo>
                <a:cubicBezTo>
                  <a:pt x="165867" y="155792"/>
                  <a:pt x="165867" y="157163"/>
                  <a:pt x="164478" y="157163"/>
                </a:cubicBezTo>
                <a:cubicBezTo>
                  <a:pt x="164478" y="157163"/>
                  <a:pt x="164478" y="157163"/>
                  <a:pt x="161699" y="157163"/>
                </a:cubicBezTo>
                <a:cubicBezTo>
                  <a:pt x="160310" y="157163"/>
                  <a:pt x="160310" y="155792"/>
                  <a:pt x="160310" y="155792"/>
                </a:cubicBezTo>
                <a:cubicBezTo>
                  <a:pt x="160310" y="155792"/>
                  <a:pt x="160310" y="155792"/>
                  <a:pt x="160310" y="132484"/>
                </a:cubicBezTo>
                <a:cubicBezTo>
                  <a:pt x="160310" y="132484"/>
                  <a:pt x="160310" y="132484"/>
                  <a:pt x="156143" y="133855"/>
                </a:cubicBezTo>
                <a:cubicBezTo>
                  <a:pt x="156143" y="135227"/>
                  <a:pt x="156143" y="135227"/>
                  <a:pt x="156143" y="135227"/>
                </a:cubicBezTo>
                <a:cubicBezTo>
                  <a:pt x="154754" y="133855"/>
                  <a:pt x="154754" y="133855"/>
                  <a:pt x="154754" y="133855"/>
                </a:cubicBezTo>
                <a:cubicBezTo>
                  <a:pt x="154754" y="133855"/>
                  <a:pt x="154754" y="133855"/>
                  <a:pt x="154754" y="131113"/>
                </a:cubicBezTo>
                <a:cubicBezTo>
                  <a:pt x="154754" y="131113"/>
                  <a:pt x="154754" y="129742"/>
                  <a:pt x="154754" y="129742"/>
                </a:cubicBezTo>
                <a:cubicBezTo>
                  <a:pt x="154754" y="129742"/>
                  <a:pt x="154754" y="129742"/>
                  <a:pt x="161699" y="127000"/>
                </a:cubicBezTo>
                <a:close/>
                <a:moveTo>
                  <a:pt x="141261" y="127000"/>
                </a:moveTo>
                <a:cubicBezTo>
                  <a:pt x="147710" y="127000"/>
                  <a:pt x="151580" y="132246"/>
                  <a:pt x="151580" y="141426"/>
                </a:cubicBezTo>
                <a:cubicBezTo>
                  <a:pt x="151580" y="151918"/>
                  <a:pt x="147710" y="157163"/>
                  <a:pt x="141261" y="157163"/>
                </a:cubicBezTo>
                <a:cubicBezTo>
                  <a:pt x="134811" y="157163"/>
                  <a:pt x="130942" y="151918"/>
                  <a:pt x="130942" y="142737"/>
                </a:cubicBezTo>
                <a:cubicBezTo>
                  <a:pt x="130942" y="133557"/>
                  <a:pt x="134811" y="127000"/>
                  <a:pt x="141261" y="127000"/>
                </a:cubicBezTo>
                <a:close/>
                <a:moveTo>
                  <a:pt x="247736" y="80963"/>
                </a:moveTo>
                <a:cubicBezTo>
                  <a:pt x="245015" y="80963"/>
                  <a:pt x="243654" y="85091"/>
                  <a:pt x="243654" y="91970"/>
                </a:cubicBezTo>
                <a:cubicBezTo>
                  <a:pt x="243654" y="97474"/>
                  <a:pt x="245015" y="101601"/>
                  <a:pt x="247736" y="101601"/>
                </a:cubicBezTo>
                <a:cubicBezTo>
                  <a:pt x="251818" y="101601"/>
                  <a:pt x="253179" y="94722"/>
                  <a:pt x="253179" y="90594"/>
                </a:cubicBezTo>
                <a:cubicBezTo>
                  <a:pt x="253179" y="87843"/>
                  <a:pt x="251818" y="80963"/>
                  <a:pt x="247736" y="80963"/>
                </a:cubicBezTo>
                <a:close/>
                <a:moveTo>
                  <a:pt x="205328" y="80963"/>
                </a:moveTo>
                <a:cubicBezTo>
                  <a:pt x="203060" y="80963"/>
                  <a:pt x="200792" y="85091"/>
                  <a:pt x="200792" y="91970"/>
                </a:cubicBezTo>
                <a:cubicBezTo>
                  <a:pt x="200792" y="97474"/>
                  <a:pt x="203060" y="101601"/>
                  <a:pt x="205328" y="101601"/>
                </a:cubicBezTo>
                <a:cubicBezTo>
                  <a:pt x="208730" y="101601"/>
                  <a:pt x="208730" y="94722"/>
                  <a:pt x="208730" y="90594"/>
                </a:cubicBezTo>
                <a:cubicBezTo>
                  <a:pt x="208730" y="87843"/>
                  <a:pt x="208730" y="80963"/>
                  <a:pt x="205328" y="80963"/>
                </a:cubicBezTo>
                <a:close/>
                <a:moveTo>
                  <a:pt x="184010" y="80963"/>
                </a:moveTo>
                <a:cubicBezTo>
                  <a:pt x="179928" y="80963"/>
                  <a:pt x="178567" y="85091"/>
                  <a:pt x="178567" y="91970"/>
                </a:cubicBezTo>
                <a:cubicBezTo>
                  <a:pt x="178567" y="97474"/>
                  <a:pt x="179928" y="101601"/>
                  <a:pt x="184010" y="101601"/>
                </a:cubicBezTo>
                <a:cubicBezTo>
                  <a:pt x="188092" y="101601"/>
                  <a:pt x="188092" y="94722"/>
                  <a:pt x="188092" y="90594"/>
                </a:cubicBezTo>
                <a:cubicBezTo>
                  <a:pt x="188092" y="87843"/>
                  <a:pt x="188092" y="80963"/>
                  <a:pt x="184010" y="80963"/>
                </a:cubicBezTo>
                <a:close/>
                <a:moveTo>
                  <a:pt x="162011" y="80963"/>
                </a:moveTo>
                <a:cubicBezTo>
                  <a:pt x="159290" y="80963"/>
                  <a:pt x="157929" y="85091"/>
                  <a:pt x="157929" y="91970"/>
                </a:cubicBezTo>
                <a:cubicBezTo>
                  <a:pt x="157929" y="97474"/>
                  <a:pt x="159290" y="101601"/>
                  <a:pt x="162011" y="101601"/>
                </a:cubicBezTo>
                <a:cubicBezTo>
                  <a:pt x="166093" y="101601"/>
                  <a:pt x="167454" y="94722"/>
                  <a:pt x="167454" y="90594"/>
                </a:cubicBezTo>
                <a:cubicBezTo>
                  <a:pt x="167454" y="87843"/>
                  <a:pt x="166093" y="80963"/>
                  <a:pt x="162011" y="80963"/>
                </a:cubicBezTo>
                <a:close/>
                <a:moveTo>
                  <a:pt x="76173" y="80963"/>
                </a:moveTo>
                <a:cubicBezTo>
                  <a:pt x="73527" y="80963"/>
                  <a:pt x="72204" y="85091"/>
                  <a:pt x="72204" y="91970"/>
                </a:cubicBezTo>
                <a:cubicBezTo>
                  <a:pt x="72204" y="97474"/>
                  <a:pt x="73527" y="101601"/>
                  <a:pt x="76173" y="101601"/>
                </a:cubicBezTo>
                <a:cubicBezTo>
                  <a:pt x="80142" y="101601"/>
                  <a:pt x="80142" y="94722"/>
                  <a:pt x="80142" y="90594"/>
                </a:cubicBezTo>
                <a:cubicBezTo>
                  <a:pt x="80142" y="87843"/>
                  <a:pt x="80142" y="80963"/>
                  <a:pt x="76173" y="80963"/>
                </a:cubicBezTo>
                <a:close/>
                <a:moveTo>
                  <a:pt x="225310" y="76200"/>
                </a:moveTo>
                <a:cubicBezTo>
                  <a:pt x="226721" y="76200"/>
                  <a:pt x="226721" y="76200"/>
                  <a:pt x="226721" y="76200"/>
                </a:cubicBezTo>
                <a:cubicBezTo>
                  <a:pt x="226721" y="76200"/>
                  <a:pt x="226721" y="76200"/>
                  <a:pt x="229543" y="76200"/>
                </a:cubicBezTo>
                <a:cubicBezTo>
                  <a:pt x="230954" y="76200"/>
                  <a:pt x="230954" y="77511"/>
                  <a:pt x="230954" y="77511"/>
                </a:cubicBezTo>
                <a:cubicBezTo>
                  <a:pt x="230954" y="77511"/>
                  <a:pt x="230954" y="77511"/>
                  <a:pt x="230954" y="105052"/>
                </a:cubicBezTo>
                <a:cubicBezTo>
                  <a:pt x="230954" y="105052"/>
                  <a:pt x="230954" y="106363"/>
                  <a:pt x="229543" y="106363"/>
                </a:cubicBezTo>
                <a:cubicBezTo>
                  <a:pt x="229543" y="106363"/>
                  <a:pt x="229543" y="106363"/>
                  <a:pt x="225310" y="106363"/>
                </a:cubicBezTo>
                <a:cubicBezTo>
                  <a:pt x="225310" y="106363"/>
                  <a:pt x="225310" y="105052"/>
                  <a:pt x="225310" y="105052"/>
                </a:cubicBezTo>
                <a:cubicBezTo>
                  <a:pt x="225310" y="105052"/>
                  <a:pt x="225310" y="105052"/>
                  <a:pt x="225310" y="82757"/>
                </a:cubicBezTo>
                <a:cubicBezTo>
                  <a:pt x="225310" y="82757"/>
                  <a:pt x="225310" y="82757"/>
                  <a:pt x="221076" y="84069"/>
                </a:cubicBezTo>
                <a:cubicBezTo>
                  <a:pt x="219665" y="84069"/>
                  <a:pt x="219665" y="84069"/>
                  <a:pt x="219665" y="84069"/>
                </a:cubicBezTo>
                <a:cubicBezTo>
                  <a:pt x="219665" y="84069"/>
                  <a:pt x="219665" y="84069"/>
                  <a:pt x="219665" y="81446"/>
                </a:cubicBezTo>
                <a:cubicBezTo>
                  <a:pt x="218254" y="80134"/>
                  <a:pt x="219665" y="80134"/>
                  <a:pt x="219665" y="80134"/>
                </a:cubicBezTo>
                <a:cubicBezTo>
                  <a:pt x="219665" y="80134"/>
                  <a:pt x="219665" y="80134"/>
                  <a:pt x="225310" y="76200"/>
                </a:cubicBezTo>
                <a:close/>
                <a:moveTo>
                  <a:pt x="205555" y="76200"/>
                </a:moveTo>
                <a:cubicBezTo>
                  <a:pt x="212500" y="76200"/>
                  <a:pt x="216667" y="81446"/>
                  <a:pt x="216667" y="90626"/>
                </a:cubicBezTo>
                <a:cubicBezTo>
                  <a:pt x="216667" y="101118"/>
                  <a:pt x="212500" y="106363"/>
                  <a:pt x="205555" y="106363"/>
                </a:cubicBezTo>
                <a:cubicBezTo>
                  <a:pt x="198609" y="106363"/>
                  <a:pt x="194442" y="101118"/>
                  <a:pt x="194442" y="91937"/>
                </a:cubicBezTo>
                <a:cubicBezTo>
                  <a:pt x="194442" y="81446"/>
                  <a:pt x="198609" y="76200"/>
                  <a:pt x="205555" y="76200"/>
                </a:cubicBezTo>
                <a:close/>
                <a:moveTo>
                  <a:pt x="183964" y="76200"/>
                </a:moveTo>
                <a:cubicBezTo>
                  <a:pt x="189044" y="76200"/>
                  <a:pt x="192854" y="81446"/>
                  <a:pt x="192854" y="90626"/>
                </a:cubicBezTo>
                <a:cubicBezTo>
                  <a:pt x="192854" y="101118"/>
                  <a:pt x="189044" y="106363"/>
                  <a:pt x="182694" y="106363"/>
                </a:cubicBezTo>
                <a:cubicBezTo>
                  <a:pt x="177614" y="106363"/>
                  <a:pt x="173804" y="101118"/>
                  <a:pt x="173804" y="91937"/>
                </a:cubicBezTo>
                <a:cubicBezTo>
                  <a:pt x="173804" y="81446"/>
                  <a:pt x="177614" y="76200"/>
                  <a:pt x="183964" y="76200"/>
                </a:cubicBezTo>
                <a:close/>
                <a:moveTo>
                  <a:pt x="161898" y="76200"/>
                </a:moveTo>
                <a:cubicBezTo>
                  <a:pt x="168347" y="76200"/>
                  <a:pt x="172217" y="81446"/>
                  <a:pt x="172217" y="90626"/>
                </a:cubicBezTo>
                <a:cubicBezTo>
                  <a:pt x="172217" y="101118"/>
                  <a:pt x="168347" y="106363"/>
                  <a:pt x="161898" y="106363"/>
                </a:cubicBezTo>
                <a:cubicBezTo>
                  <a:pt x="155448" y="106363"/>
                  <a:pt x="152869" y="101118"/>
                  <a:pt x="151579" y="91937"/>
                </a:cubicBezTo>
                <a:cubicBezTo>
                  <a:pt x="151579" y="81446"/>
                  <a:pt x="156738" y="76200"/>
                  <a:pt x="161898" y="76200"/>
                </a:cubicBezTo>
                <a:close/>
                <a:moveTo>
                  <a:pt x="139584" y="76200"/>
                </a:moveTo>
                <a:cubicBezTo>
                  <a:pt x="139584" y="76200"/>
                  <a:pt x="139584" y="76200"/>
                  <a:pt x="140996" y="76200"/>
                </a:cubicBezTo>
                <a:cubicBezTo>
                  <a:pt x="140996" y="76200"/>
                  <a:pt x="140996" y="76200"/>
                  <a:pt x="143818" y="76200"/>
                </a:cubicBezTo>
                <a:cubicBezTo>
                  <a:pt x="143818" y="76200"/>
                  <a:pt x="145229" y="77511"/>
                  <a:pt x="145229" y="77511"/>
                </a:cubicBezTo>
                <a:cubicBezTo>
                  <a:pt x="145229" y="77511"/>
                  <a:pt x="145229" y="77511"/>
                  <a:pt x="145229" y="105052"/>
                </a:cubicBezTo>
                <a:cubicBezTo>
                  <a:pt x="145229" y="105052"/>
                  <a:pt x="143818" y="106363"/>
                  <a:pt x="143818" y="106363"/>
                </a:cubicBezTo>
                <a:cubicBezTo>
                  <a:pt x="143818" y="106363"/>
                  <a:pt x="143818" y="106363"/>
                  <a:pt x="139584" y="106363"/>
                </a:cubicBezTo>
                <a:cubicBezTo>
                  <a:pt x="139584" y="106363"/>
                  <a:pt x="139584" y="105052"/>
                  <a:pt x="139584" y="105052"/>
                </a:cubicBezTo>
                <a:cubicBezTo>
                  <a:pt x="139584" y="105052"/>
                  <a:pt x="139584" y="105052"/>
                  <a:pt x="139584" y="82757"/>
                </a:cubicBezTo>
                <a:cubicBezTo>
                  <a:pt x="139584" y="82757"/>
                  <a:pt x="139584" y="82757"/>
                  <a:pt x="135351" y="84069"/>
                </a:cubicBezTo>
                <a:cubicBezTo>
                  <a:pt x="135351" y="84069"/>
                  <a:pt x="135351" y="84069"/>
                  <a:pt x="133940" y="84069"/>
                </a:cubicBezTo>
                <a:lnTo>
                  <a:pt x="132529" y="81446"/>
                </a:lnTo>
                <a:cubicBezTo>
                  <a:pt x="132529" y="80134"/>
                  <a:pt x="132529" y="80134"/>
                  <a:pt x="133940" y="80134"/>
                </a:cubicBezTo>
                <a:cubicBezTo>
                  <a:pt x="133940" y="80134"/>
                  <a:pt x="133940" y="80134"/>
                  <a:pt x="139584" y="76200"/>
                </a:cubicBezTo>
                <a:close/>
                <a:moveTo>
                  <a:pt x="118837" y="76200"/>
                </a:moveTo>
                <a:cubicBezTo>
                  <a:pt x="118837" y="76200"/>
                  <a:pt x="118837" y="76200"/>
                  <a:pt x="123005" y="76200"/>
                </a:cubicBezTo>
                <a:cubicBezTo>
                  <a:pt x="123005" y="76200"/>
                  <a:pt x="123005" y="77511"/>
                  <a:pt x="123005" y="77511"/>
                </a:cubicBezTo>
                <a:cubicBezTo>
                  <a:pt x="123005" y="77511"/>
                  <a:pt x="123005" y="77511"/>
                  <a:pt x="123005" y="105052"/>
                </a:cubicBezTo>
                <a:cubicBezTo>
                  <a:pt x="123005" y="105052"/>
                  <a:pt x="123005" y="106363"/>
                  <a:pt x="123005" y="106363"/>
                </a:cubicBezTo>
                <a:cubicBezTo>
                  <a:pt x="123005" y="106363"/>
                  <a:pt x="123005" y="106363"/>
                  <a:pt x="118837" y="106363"/>
                </a:cubicBezTo>
                <a:cubicBezTo>
                  <a:pt x="118837" y="106363"/>
                  <a:pt x="117448" y="105052"/>
                  <a:pt x="117448" y="105052"/>
                </a:cubicBezTo>
                <a:cubicBezTo>
                  <a:pt x="117448" y="105052"/>
                  <a:pt x="117448" y="105052"/>
                  <a:pt x="117448" y="82757"/>
                </a:cubicBezTo>
                <a:cubicBezTo>
                  <a:pt x="117448" y="82757"/>
                  <a:pt x="117448" y="82757"/>
                  <a:pt x="114670" y="84069"/>
                </a:cubicBezTo>
                <a:cubicBezTo>
                  <a:pt x="113281" y="84069"/>
                  <a:pt x="113281" y="84069"/>
                  <a:pt x="113281" y="84069"/>
                </a:cubicBezTo>
                <a:cubicBezTo>
                  <a:pt x="113281" y="84069"/>
                  <a:pt x="113281" y="84069"/>
                  <a:pt x="111892" y="81446"/>
                </a:cubicBezTo>
                <a:cubicBezTo>
                  <a:pt x="111892" y="80134"/>
                  <a:pt x="111892" y="80134"/>
                  <a:pt x="111892" y="80134"/>
                </a:cubicBezTo>
                <a:cubicBezTo>
                  <a:pt x="111892" y="80134"/>
                  <a:pt x="111892" y="80134"/>
                  <a:pt x="118837" y="76200"/>
                </a:cubicBezTo>
                <a:close/>
                <a:moveTo>
                  <a:pt x="97207" y="76200"/>
                </a:moveTo>
                <a:cubicBezTo>
                  <a:pt x="97207" y="76200"/>
                  <a:pt x="97207" y="76200"/>
                  <a:pt x="99588" y="76200"/>
                </a:cubicBezTo>
                <a:cubicBezTo>
                  <a:pt x="100779" y="76200"/>
                  <a:pt x="100779" y="77511"/>
                  <a:pt x="100779" y="77511"/>
                </a:cubicBezTo>
                <a:cubicBezTo>
                  <a:pt x="100779" y="77511"/>
                  <a:pt x="100779" y="77511"/>
                  <a:pt x="100779" y="105052"/>
                </a:cubicBezTo>
                <a:cubicBezTo>
                  <a:pt x="100779" y="105052"/>
                  <a:pt x="100779" y="106363"/>
                  <a:pt x="99588" y="106363"/>
                </a:cubicBezTo>
                <a:cubicBezTo>
                  <a:pt x="99588" y="106363"/>
                  <a:pt x="99588" y="106363"/>
                  <a:pt x="97207" y="106363"/>
                </a:cubicBezTo>
                <a:cubicBezTo>
                  <a:pt x="96016" y="106363"/>
                  <a:pt x="96016" y="105052"/>
                  <a:pt x="96016" y="105052"/>
                </a:cubicBezTo>
                <a:cubicBezTo>
                  <a:pt x="96016" y="105052"/>
                  <a:pt x="96016" y="105052"/>
                  <a:pt x="96016" y="82757"/>
                </a:cubicBezTo>
                <a:cubicBezTo>
                  <a:pt x="96016" y="82757"/>
                  <a:pt x="96016" y="82757"/>
                  <a:pt x="92444" y="84069"/>
                </a:cubicBezTo>
                <a:cubicBezTo>
                  <a:pt x="91254" y="84069"/>
                  <a:pt x="91254" y="84069"/>
                  <a:pt x="91254" y="84069"/>
                </a:cubicBezTo>
                <a:cubicBezTo>
                  <a:pt x="91254" y="84069"/>
                  <a:pt x="91254" y="84069"/>
                  <a:pt x="91254" y="81446"/>
                </a:cubicBezTo>
                <a:cubicBezTo>
                  <a:pt x="91254" y="80134"/>
                  <a:pt x="91254" y="80134"/>
                  <a:pt x="91254" y="80134"/>
                </a:cubicBezTo>
                <a:cubicBezTo>
                  <a:pt x="91254" y="80134"/>
                  <a:pt x="91254" y="80134"/>
                  <a:pt x="97207" y="76200"/>
                </a:cubicBezTo>
                <a:close/>
                <a:moveTo>
                  <a:pt x="201926" y="36513"/>
                </a:moveTo>
                <a:cubicBezTo>
                  <a:pt x="200792" y="37812"/>
                  <a:pt x="200792" y="39111"/>
                  <a:pt x="200792" y="40409"/>
                </a:cubicBezTo>
                <a:cubicBezTo>
                  <a:pt x="200792" y="46904"/>
                  <a:pt x="203060" y="50801"/>
                  <a:pt x="205328" y="50801"/>
                </a:cubicBezTo>
                <a:cubicBezTo>
                  <a:pt x="208730" y="50801"/>
                  <a:pt x="208730" y="44306"/>
                  <a:pt x="208730" y="40409"/>
                </a:cubicBezTo>
                <a:cubicBezTo>
                  <a:pt x="208730" y="40409"/>
                  <a:pt x="208730" y="40409"/>
                  <a:pt x="208730" y="39111"/>
                </a:cubicBezTo>
                <a:cubicBezTo>
                  <a:pt x="206462" y="37812"/>
                  <a:pt x="204194" y="36513"/>
                  <a:pt x="201926" y="36513"/>
                </a:cubicBezTo>
                <a:close/>
                <a:moveTo>
                  <a:pt x="123005" y="34925"/>
                </a:moveTo>
                <a:cubicBezTo>
                  <a:pt x="120737" y="34925"/>
                  <a:pt x="118469" y="36248"/>
                  <a:pt x="116201" y="37571"/>
                </a:cubicBezTo>
                <a:cubicBezTo>
                  <a:pt x="116201" y="38894"/>
                  <a:pt x="115067" y="38894"/>
                  <a:pt x="115067" y="38894"/>
                </a:cubicBezTo>
                <a:cubicBezTo>
                  <a:pt x="115067" y="38894"/>
                  <a:pt x="115067" y="40216"/>
                  <a:pt x="115067" y="40216"/>
                </a:cubicBezTo>
                <a:cubicBezTo>
                  <a:pt x="115067" y="46831"/>
                  <a:pt x="116201" y="50800"/>
                  <a:pt x="119603" y="50800"/>
                </a:cubicBezTo>
                <a:cubicBezTo>
                  <a:pt x="123005" y="50800"/>
                  <a:pt x="123005" y="44185"/>
                  <a:pt x="123005" y="40216"/>
                </a:cubicBezTo>
                <a:cubicBezTo>
                  <a:pt x="123005" y="38894"/>
                  <a:pt x="123005" y="36248"/>
                  <a:pt x="123005" y="34925"/>
                </a:cubicBezTo>
                <a:close/>
                <a:moveTo>
                  <a:pt x="162011" y="31750"/>
                </a:moveTo>
                <a:cubicBezTo>
                  <a:pt x="159290" y="31750"/>
                  <a:pt x="157929" y="35560"/>
                  <a:pt x="157929" y="40640"/>
                </a:cubicBezTo>
                <a:cubicBezTo>
                  <a:pt x="157929" y="46990"/>
                  <a:pt x="159290" y="50800"/>
                  <a:pt x="162011" y="50800"/>
                </a:cubicBezTo>
                <a:cubicBezTo>
                  <a:pt x="166093" y="50800"/>
                  <a:pt x="167454" y="44450"/>
                  <a:pt x="167454" y="40640"/>
                </a:cubicBezTo>
                <a:cubicBezTo>
                  <a:pt x="167454" y="36830"/>
                  <a:pt x="166093" y="31750"/>
                  <a:pt x="162011" y="31750"/>
                </a:cubicBezTo>
                <a:close/>
                <a:moveTo>
                  <a:pt x="144703" y="28575"/>
                </a:moveTo>
                <a:cubicBezTo>
                  <a:pt x="144703" y="28575"/>
                  <a:pt x="144703" y="28575"/>
                  <a:pt x="144703" y="55075"/>
                </a:cubicBezTo>
                <a:cubicBezTo>
                  <a:pt x="144703" y="55075"/>
                  <a:pt x="143389" y="55075"/>
                  <a:pt x="143389" y="55075"/>
                </a:cubicBezTo>
                <a:cubicBezTo>
                  <a:pt x="143389" y="55075"/>
                  <a:pt x="143389" y="55075"/>
                  <a:pt x="139447" y="55075"/>
                </a:cubicBezTo>
                <a:cubicBezTo>
                  <a:pt x="139447" y="55075"/>
                  <a:pt x="139447" y="55075"/>
                  <a:pt x="139447" y="32550"/>
                </a:cubicBezTo>
                <a:cubicBezTo>
                  <a:pt x="139447" y="32550"/>
                  <a:pt x="139447" y="32550"/>
                  <a:pt x="135504" y="33875"/>
                </a:cubicBezTo>
                <a:cubicBezTo>
                  <a:pt x="135504" y="33875"/>
                  <a:pt x="135504" y="33875"/>
                  <a:pt x="134190" y="33875"/>
                </a:cubicBezTo>
                <a:cubicBezTo>
                  <a:pt x="134190" y="33875"/>
                  <a:pt x="134190" y="33875"/>
                  <a:pt x="132876" y="31225"/>
                </a:cubicBezTo>
                <a:cubicBezTo>
                  <a:pt x="131562" y="31225"/>
                  <a:pt x="130248" y="32550"/>
                  <a:pt x="127619" y="32550"/>
                </a:cubicBezTo>
                <a:cubicBezTo>
                  <a:pt x="128934" y="35200"/>
                  <a:pt x="128934" y="37850"/>
                  <a:pt x="128934" y="40500"/>
                </a:cubicBezTo>
                <a:cubicBezTo>
                  <a:pt x="128934" y="51100"/>
                  <a:pt x="124991" y="56400"/>
                  <a:pt x="118420" y="56400"/>
                </a:cubicBezTo>
                <a:cubicBezTo>
                  <a:pt x="113164" y="56400"/>
                  <a:pt x="109221" y="51100"/>
                  <a:pt x="109221" y="41825"/>
                </a:cubicBezTo>
                <a:cubicBezTo>
                  <a:pt x="106593" y="43150"/>
                  <a:pt x="103964" y="44475"/>
                  <a:pt x="101336" y="47125"/>
                </a:cubicBezTo>
                <a:cubicBezTo>
                  <a:pt x="101336" y="47125"/>
                  <a:pt x="101336" y="47125"/>
                  <a:pt x="101336" y="55075"/>
                </a:cubicBezTo>
                <a:cubicBezTo>
                  <a:pt x="101336" y="55075"/>
                  <a:pt x="101336" y="55075"/>
                  <a:pt x="100022" y="55075"/>
                </a:cubicBezTo>
                <a:cubicBezTo>
                  <a:pt x="100022" y="55075"/>
                  <a:pt x="100022" y="55075"/>
                  <a:pt x="97394" y="55075"/>
                </a:cubicBezTo>
                <a:cubicBezTo>
                  <a:pt x="96080" y="55075"/>
                  <a:pt x="96080" y="55075"/>
                  <a:pt x="96080" y="55075"/>
                </a:cubicBezTo>
                <a:cubicBezTo>
                  <a:pt x="96080" y="55075"/>
                  <a:pt x="96080" y="55075"/>
                  <a:pt x="96080" y="49775"/>
                </a:cubicBezTo>
                <a:cubicBezTo>
                  <a:pt x="85566" y="57725"/>
                  <a:pt x="77681" y="65675"/>
                  <a:pt x="72425" y="77600"/>
                </a:cubicBezTo>
                <a:cubicBezTo>
                  <a:pt x="73739" y="76275"/>
                  <a:pt x="75053" y="76275"/>
                  <a:pt x="76367" y="76275"/>
                </a:cubicBezTo>
                <a:cubicBezTo>
                  <a:pt x="82938" y="76275"/>
                  <a:pt x="86880" y="81575"/>
                  <a:pt x="86880" y="90850"/>
                </a:cubicBezTo>
                <a:cubicBezTo>
                  <a:pt x="86880" y="101450"/>
                  <a:pt x="82938" y="106750"/>
                  <a:pt x="76367" y="106750"/>
                </a:cubicBezTo>
                <a:cubicBezTo>
                  <a:pt x="71111" y="106750"/>
                  <a:pt x="68482" y="102775"/>
                  <a:pt x="67168" y="97475"/>
                </a:cubicBezTo>
                <a:cubicBezTo>
                  <a:pt x="65854" y="106750"/>
                  <a:pt x="69796" y="120000"/>
                  <a:pt x="75053" y="127950"/>
                </a:cubicBezTo>
                <a:cubicBezTo>
                  <a:pt x="75053" y="127950"/>
                  <a:pt x="76367" y="127950"/>
                  <a:pt x="76367" y="127950"/>
                </a:cubicBezTo>
                <a:cubicBezTo>
                  <a:pt x="76367" y="127950"/>
                  <a:pt x="76367" y="127950"/>
                  <a:pt x="78995" y="127950"/>
                </a:cubicBezTo>
                <a:cubicBezTo>
                  <a:pt x="78995" y="127950"/>
                  <a:pt x="80310" y="127950"/>
                  <a:pt x="80310" y="127950"/>
                </a:cubicBezTo>
                <a:cubicBezTo>
                  <a:pt x="80310" y="127950"/>
                  <a:pt x="80310" y="127950"/>
                  <a:pt x="80310" y="133250"/>
                </a:cubicBezTo>
                <a:cubicBezTo>
                  <a:pt x="82938" y="134575"/>
                  <a:pt x="85566" y="135900"/>
                  <a:pt x="88195" y="135900"/>
                </a:cubicBezTo>
                <a:cubicBezTo>
                  <a:pt x="89509" y="130600"/>
                  <a:pt x="93451" y="126625"/>
                  <a:pt x="97394" y="126625"/>
                </a:cubicBezTo>
                <a:cubicBezTo>
                  <a:pt x="102650" y="126625"/>
                  <a:pt x="106593" y="130600"/>
                  <a:pt x="107907" y="135900"/>
                </a:cubicBezTo>
                <a:cubicBezTo>
                  <a:pt x="110535" y="137225"/>
                  <a:pt x="113164" y="138550"/>
                  <a:pt x="114478" y="145175"/>
                </a:cubicBezTo>
                <a:cubicBezTo>
                  <a:pt x="115792" y="147825"/>
                  <a:pt x="115792" y="150475"/>
                  <a:pt x="117106" y="151800"/>
                </a:cubicBezTo>
                <a:cubicBezTo>
                  <a:pt x="117106" y="151800"/>
                  <a:pt x="117106" y="151800"/>
                  <a:pt x="117106" y="133250"/>
                </a:cubicBezTo>
                <a:cubicBezTo>
                  <a:pt x="117106" y="133250"/>
                  <a:pt x="117106" y="133250"/>
                  <a:pt x="114478" y="134575"/>
                </a:cubicBezTo>
                <a:cubicBezTo>
                  <a:pt x="113164" y="135900"/>
                  <a:pt x="113164" y="135900"/>
                  <a:pt x="113164" y="135900"/>
                </a:cubicBezTo>
                <a:cubicBezTo>
                  <a:pt x="113164" y="134575"/>
                  <a:pt x="113164" y="134575"/>
                  <a:pt x="113164" y="134575"/>
                </a:cubicBezTo>
                <a:cubicBezTo>
                  <a:pt x="113164" y="134575"/>
                  <a:pt x="113164" y="134575"/>
                  <a:pt x="111849" y="131925"/>
                </a:cubicBezTo>
                <a:cubicBezTo>
                  <a:pt x="111849" y="131925"/>
                  <a:pt x="111849" y="130600"/>
                  <a:pt x="111849" y="130600"/>
                </a:cubicBezTo>
                <a:cubicBezTo>
                  <a:pt x="111849" y="130600"/>
                  <a:pt x="111849" y="130600"/>
                  <a:pt x="118420" y="127950"/>
                </a:cubicBezTo>
                <a:cubicBezTo>
                  <a:pt x="118420" y="127950"/>
                  <a:pt x="118420" y="127950"/>
                  <a:pt x="122363" y="127950"/>
                </a:cubicBezTo>
                <a:cubicBezTo>
                  <a:pt x="122363" y="127950"/>
                  <a:pt x="122363" y="127950"/>
                  <a:pt x="122363" y="155775"/>
                </a:cubicBezTo>
                <a:cubicBezTo>
                  <a:pt x="122363" y="155775"/>
                  <a:pt x="122363" y="157100"/>
                  <a:pt x="122363" y="157100"/>
                </a:cubicBezTo>
                <a:cubicBezTo>
                  <a:pt x="122363" y="157100"/>
                  <a:pt x="122363" y="157100"/>
                  <a:pt x="121049" y="157100"/>
                </a:cubicBezTo>
                <a:cubicBezTo>
                  <a:pt x="123677" y="159750"/>
                  <a:pt x="128934" y="161075"/>
                  <a:pt x="135504" y="162400"/>
                </a:cubicBezTo>
                <a:cubicBezTo>
                  <a:pt x="144703" y="165050"/>
                  <a:pt x="159159" y="151800"/>
                  <a:pt x="161787" y="159750"/>
                </a:cubicBezTo>
                <a:cubicBezTo>
                  <a:pt x="164416" y="175650"/>
                  <a:pt x="173615" y="186250"/>
                  <a:pt x="181500" y="191550"/>
                </a:cubicBezTo>
                <a:cubicBezTo>
                  <a:pt x="181500" y="191550"/>
                  <a:pt x="181500" y="191550"/>
                  <a:pt x="181500" y="183600"/>
                </a:cubicBezTo>
                <a:cubicBezTo>
                  <a:pt x="181500" y="183600"/>
                  <a:pt x="181500" y="183600"/>
                  <a:pt x="178872" y="186250"/>
                </a:cubicBezTo>
                <a:cubicBezTo>
                  <a:pt x="177557" y="186250"/>
                  <a:pt x="177557" y="186250"/>
                  <a:pt x="177557" y="186250"/>
                </a:cubicBezTo>
                <a:cubicBezTo>
                  <a:pt x="177557" y="186250"/>
                  <a:pt x="177557" y="184925"/>
                  <a:pt x="176243" y="184925"/>
                </a:cubicBezTo>
                <a:cubicBezTo>
                  <a:pt x="176243" y="184925"/>
                  <a:pt x="176243" y="184925"/>
                  <a:pt x="176243" y="182275"/>
                </a:cubicBezTo>
                <a:cubicBezTo>
                  <a:pt x="176243" y="182275"/>
                  <a:pt x="176243" y="180950"/>
                  <a:pt x="176243" y="180950"/>
                </a:cubicBezTo>
                <a:cubicBezTo>
                  <a:pt x="176243" y="180950"/>
                  <a:pt x="176243" y="180950"/>
                  <a:pt x="182814" y="178300"/>
                </a:cubicBezTo>
                <a:cubicBezTo>
                  <a:pt x="182814" y="178300"/>
                  <a:pt x="182814" y="178300"/>
                  <a:pt x="186756" y="178300"/>
                </a:cubicBezTo>
                <a:cubicBezTo>
                  <a:pt x="186756" y="178300"/>
                  <a:pt x="186756" y="178300"/>
                  <a:pt x="186756" y="194200"/>
                </a:cubicBezTo>
                <a:cubicBezTo>
                  <a:pt x="194641" y="196850"/>
                  <a:pt x="201213" y="194200"/>
                  <a:pt x="199898" y="186250"/>
                </a:cubicBezTo>
                <a:cubicBezTo>
                  <a:pt x="199898" y="186250"/>
                  <a:pt x="198584" y="186250"/>
                  <a:pt x="198584" y="186250"/>
                </a:cubicBezTo>
                <a:cubicBezTo>
                  <a:pt x="198584" y="186250"/>
                  <a:pt x="198584" y="184925"/>
                  <a:pt x="198584" y="184925"/>
                </a:cubicBezTo>
                <a:cubicBezTo>
                  <a:pt x="198584" y="184925"/>
                  <a:pt x="198584" y="184925"/>
                  <a:pt x="197270" y="182275"/>
                </a:cubicBezTo>
                <a:cubicBezTo>
                  <a:pt x="197270" y="182275"/>
                  <a:pt x="197270" y="180950"/>
                  <a:pt x="198584" y="180950"/>
                </a:cubicBezTo>
                <a:cubicBezTo>
                  <a:pt x="198584" y="180950"/>
                  <a:pt x="198584" y="180950"/>
                  <a:pt x="199898" y="180950"/>
                </a:cubicBezTo>
                <a:cubicBezTo>
                  <a:pt x="198584" y="167700"/>
                  <a:pt x="199898" y="166375"/>
                  <a:pt x="199898" y="166375"/>
                </a:cubicBezTo>
                <a:cubicBezTo>
                  <a:pt x="199898" y="166375"/>
                  <a:pt x="226182" y="169025"/>
                  <a:pt x="234066" y="161075"/>
                </a:cubicBezTo>
                <a:cubicBezTo>
                  <a:pt x="238009" y="157100"/>
                  <a:pt x="240637" y="151800"/>
                  <a:pt x="241951" y="146500"/>
                </a:cubicBezTo>
                <a:cubicBezTo>
                  <a:pt x="243266" y="145175"/>
                  <a:pt x="244580" y="143850"/>
                  <a:pt x="245894" y="143850"/>
                </a:cubicBezTo>
                <a:cubicBezTo>
                  <a:pt x="245894" y="143850"/>
                  <a:pt x="245894" y="143850"/>
                  <a:pt x="245894" y="133250"/>
                </a:cubicBezTo>
                <a:cubicBezTo>
                  <a:pt x="245894" y="133250"/>
                  <a:pt x="245894" y="133250"/>
                  <a:pt x="241951" y="134575"/>
                </a:cubicBezTo>
                <a:cubicBezTo>
                  <a:pt x="241951" y="135900"/>
                  <a:pt x="241951" y="135900"/>
                  <a:pt x="241951" y="135900"/>
                </a:cubicBezTo>
                <a:cubicBezTo>
                  <a:pt x="241951" y="134575"/>
                  <a:pt x="240637" y="134575"/>
                  <a:pt x="240637" y="134575"/>
                </a:cubicBezTo>
                <a:cubicBezTo>
                  <a:pt x="240637" y="134575"/>
                  <a:pt x="240637" y="134575"/>
                  <a:pt x="240637" y="131925"/>
                </a:cubicBezTo>
                <a:cubicBezTo>
                  <a:pt x="240637" y="131925"/>
                  <a:pt x="240637" y="130600"/>
                  <a:pt x="240637" y="130600"/>
                </a:cubicBezTo>
                <a:cubicBezTo>
                  <a:pt x="240637" y="130600"/>
                  <a:pt x="240637" y="130600"/>
                  <a:pt x="247208" y="127950"/>
                </a:cubicBezTo>
                <a:cubicBezTo>
                  <a:pt x="247208" y="127950"/>
                  <a:pt x="247208" y="127950"/>
                  <a:pt x="249836" y="127950"/>
                </a:cubicBezTo>
                <a:cubicBezTo>
                  <a:pt x="251151" y="127950"/>
                  <a:pt x="251151" y="127950"/>
                  <a:pt x="251151" y="127950"/>
                </a:cubicBezTo>
                <a:cubicBezTo>
                  <a:pt x="251151" y="127950"/>
                  <a:pt x="251151" y="127950"/>
                  <a:pt x="251151" y="143850"/>
                </a:cubicBezTo>
                <a:cubicBezTo>
                  <a:pt x="251151" y="143850"/>
                  <a:pt x="252465" y="143850"/>
                  <a:pt x="252465" y="143850"/>
                </a:cubicBezTo>
                <a:cubicBezTo>
                  <a:pt x="264292" y="137225"/>
                  <a:pt x="262978" y="113375"/>
                  <a:pt x="257721" y="94825"/>
                </a:cubicBezTo>
                <a:cubicBezTo>
                  <a:pt x="256407" y="102775"/>
                  <a:pt x="253779" y="106750"/>
                  <a:pt x="247208" y="106750"/>
                </a:cubicBezTo>
                <a:cubicBezTo>
                  <a:pt x="241951" y="106750"/>
                  <a:pt x="238009" y="101450"/>
                  <a:pt x="238009" y="92175"/>
                </a:cubicBezTo>
                <a:cubicBezTo>
                  <a:pt x="238009" y="81575"/>
                  <a:pt x="241951" y="76275"/>
                  <a:pt x="248522" y="76275"/>
                </a:cubicBezTo>
                <a:cubicBezTo>
                  <a:pt x="248522" y="76275"/>
                  <a:pt x="249836" y="76275"/>
                  <a:pt x="249836" y="76275"/>
                </a:cubicBezTo>
                <a:cubicBezTo>
                  <a:pt x="244580" y="67000"/>
                  <a:pt x="238009" y="59050"/>
                  <a:pt x="230124" y="52425"/>
                </a:cubicBezTo>
                <a:cubicBezTo>
                  <a:pt x="230124" y="52425"/>
                  <a:pt x="230124" y="52425"/>
                  <a:pt x="230124" y="55075"/>
                </a:cubicBezTo>
                <a:cubicBezTo>
                  <a:pt x="230124" y="55075"/>
                  <a:pt x="230124" y="55075"/>
                  <a:pt x="228810" y="55075"/>
                </a:cubicBezTo>
                <a:cubicBezTo>
                  <a:pt x="228810" y="55075"/>
                  <a:pt x="228810" y="55075"/>
                  <a:pt x="224867" y="55075"/>
                </a:cubicBezTo>
                <a:cubicBezTo>
                  <a:pt x="224867" y="55075"/>
                  <a:pt x="224867" y="55075"/>
                  <a:pt x="224867" y="48450"/>
                </a:cubicBezTo>
                <a:cubicBezTo>
                  <a:pt x="220925" y="47125"/>
                  <a:pt x="218297" y="44475"/>
                  <a:pt x="215668" y="43150"/>
                </a:cubicBezTo>
                <a:cubicBezTo>
                  <a:pt x="214354" y="51100"/>
                  <a:pt x="210412" y="56400"/>
                  <a:pt x="205155" y="56400"/>
                </a:cubicBezTo>
                <a:cubicBezTo>
                  <a:pt x="198584" y="56400"/>
                  <a:pt x="194641" y="49775"/>
                  <a:pt x="194641" y="40500"/>
                </a:cubicBezTo>
                <a:cubicBezTo>
                  <a:pt x="194641" y="37850"/>
                  <a:pt x="194641" y="36525"/>
                  <a:pt x="195956" y="33875"/>
                </a:cubicBezTo>
                <a:cubicBezTo>
                  <a:pt x="193327" y="32550"/>
                  <a:pt x="189385" y="32550"/>
                  <a:pt x="186756" y="31225"/>
                </a:cubicBezTo>
                <a:cubicBezTo>
                  <a:pt x="186756" y="31225"/>
                  <a:pt x="186756" y="31225"/>
                  <a:pt x="186756" y="55075"/>
                </a:cubicBezTo>
                <a:cubicBezTo>
                  <a:pt x="186756" y="55075"/>
                  <a:pt x="186756" y="55075"/>
                  <a:pt x="182814" y="55075"/>
                </a:cubicBezTo>
                <a:cubicBezTo>
                  <a:pt x="181500" y="55075"/>
                  <a:pt x="181500" y="55075"/>
                  <a:pt x="181500" y="55075"/>
                </a:cubicBezTo>
                <a:cubicBezTo>
                  <a:pt x="181500" y="55075"/>
                  <a:pt x="181500" y="55075"/>
                  <a:pt x="181500" y="32550"/>
                </a:cubicBezTo>
                <a:cubicBezTo>
                  <a:pt x="181500" y="32550"/>
                  <a:pt x="181500" y="32550"/>
                  <a:pt x="178872" y="33875"/>
                </a:cubicBezTo>
                <a:cubicBezTo>
                  <a:pt x="177557" y="33875"/>
                  <a:pt x="177557" y="33875"/>
                  <a:pt x="177557" y="33875"/>
                </a:cubicBezTo>
                <a:cubicBezTo>
                  <a:pt x="177557" y="33875"/>
                  <a:pt x="177557" y="33875"/>
                  <a:pt x="176243" y="33875"/>
                </a:cubicBezTo>
                <a:cubicBezTo>
                  <a:pt x="176243" y="33875"/>
                  <a:pt x="176243" y="33875"/>
                  <a:pt x="176243" y="31225"/>
                </a:cubicBezTo>
                <a:cubicBezTo>
                  <a:pt x="176243" y="29900"/>
                  <a:pt x="176243" y="29900"/>
                  <a:pt x="176243" y="29900"/>
                </a:cubicBezTo>
                <a:cubicBezTo>
                  <a:pt x="176243" y="29900"/>
                  <a:pt x="176243" y="29900"/>
                  <a:pt x="177557" y="29900"/>
                </a:cubicBezTo>
                <a:cubicBezTo>
                  <a:pt x="173615" y="28575"/>
                  <a:pt x="170987" y="28575"/>
                  <a:pt x="168358" y="28575"/>
                </a:cubicBezTo>
                <a:cubicBezTo>
                  <a:pt x="170987" y="31225"/>
                  <a:pt x="172301" y="35200"/>
                  <a:pt x="172301" y="40500"/>
                </a:cubicBezTo>
                <a:cubicBezTo>
                  <a:pt x="172301" y="51100"/>
                  <a:pt x="168358" y="56400"/>
                  <a:pt x="161787" y="56400"/>
                </a:cubicBezTo>
                <a:cubicBezTo>
                  <a:pt x="155217" y="56400"/>
                  <a:pt x="152588" y="49775"/>
                  <a:pt x="151274" y="40500"/>
                </a:cubicBezTo>
                <a:cubicBezTo>
                  <a:pt x="151274" y="35200"/>
                  <a:pt x="153903" y="29900"/>
                  <a:pt x="156531" y="28575"/>
                </a:cubicBezTo>
                <a:cubicBezTo>
                  <a:pt x="152588" y="28575"/>
                  <a:pt x="148646" y="28575"/>
                  <a:pt x="144703" y="28575"/>
                </a:cubicBezTo>
                <a:close/>
                <a:moveTo>
                  <a:pt x="164533" y="0"/>
                </a:moveTo>
                <a:cubicBezTo>
                  <a:pt x="205215" y="0"/>
                  <a:pt x="240648" y="17090"/>
                  <a:pt x="266895" y="48642"/>
                </a:cubicBezTo>
                <a:cubicBezTo>
                  <a:pt x="285268" y="72305"/>
                  <a:pt x="294454" y="99914"/>
                  <a:pt x="291829" y="130150"/>
                </a:cubicBezTo>
                <a:cubicBezTo>
                  <a:pt x="289205" y="155129"/>
                  <a:pt x="278706" y="181422"/>
                  <a:pt x="269520" y="206400"/>
                </a:cubicBezTo>
                <a:cubicBezTo>
                  <a:pt x="253772" y="247154"/>
                  <a:pt x="239336" y="286594"/>
                  <a:pt x="257709" y="324718"/>
                </a:cubicBezTo>
                <a:cubicBezTo>
                  <a:pt x="257709" y="327348"/>
                  <a:pt x="257709" y="329977"/>
                  <a:pt x="256396" y="332606"/>
                </a:cubicBezTo>
                <a:cubicBezTo>
                  <a:pt x="255084" y="335236"/>
                  <a:pt x="252459" y="336550"/>
                  <a:pt x="249835" y="336550"/>
                </a:cubicBezTo>
                <a:cubicBezTo>
                  <a:pt x="249835" y="336550"/>
                  <a:pt x="249835" y="336550"/>
                  <a:pt x="105478" y="336550"/>
                </a:cubicBezTo>
                <a:cubicBezTo>
                  <a:pt x="101541" y="336550"/>
                  <a:pt x="98916" y="333921"/>
                  <a:pt x="97604" y="331292"/>
                </a:cubicBezTo>
                <a:cubicBezTo>
                  <a:pt x="96292" y="328662"/>
                  <a:pt x="96292" y="327348"/>
                  <a:pt x="96292" y="315516"/>
                </a:cubicBezTo>
                <a:cubicBezTo>
                  <a:pt x="96292" y="314201"/>
                  <a:pt x="96292" y="312887"/>
                  <a:pt x="96292" y="312887"/>
                </a:cubicBezTo>
                <a:cubicBezTo>
                  <a:pt x="94979" y="294481"/>
                  <a:pt x="87105" y="294481"/>
                  <a:pt x="71357" y="294481"/>
                </a:cubicBezTo>
                <a:cubicBezTo>
                  <a:pt x="58234" y="294481"/>
                  <a:pt x="42486" y="294481"/>
                  <a:pt x="31987" y="278706"/>
                </a:cubicBezTo>
                <a:cubicBezTo>
                  <a:pt x="24113" y="266874"/>
                  <a:pt x="24113" y="251098"/>
                  <a:pt x="25426" y="236637"/>
                </a:cubicBezTo>
                <a:cubicBezTo>
                  <a:pt x="25426" y="224805"/>
                  <a:pt x="25426" y="212973"/>
                  <a:pt x="21489" y="209029"/>
                </a:cubicBezTo>
                <a:cubicBezTo>
                  <a:pt x="21489" y="207715"/>
                  <a:pt x="17552" y="206400"/>
                  <a:pt x="16239" y="205085"/>
                </a:cubicBezTo>
                <a:cubicBezTo>
                  <a:pt x="10990" y="202456"/>
                  <a:pt x="3116" y="199827"/>
                  <a:pt x="491" y="191939"/>
                </a:cubicBezTo>
                <a:cubicBezTo>
                  <a:pt x="-821" y="187995"/>
                  <a:pt x="491" y="182736"/>
                  <a:pt x="4428" y="177478"/>
                </a:cubicBezTo>
                <a:cubicBezTo>
                  <a:pt x="17552" y="156443"/>
                  <a:pt x="20176" y="144612"/>
                  <a:pt x="24113" y="126206"/>
                </a:cubicBezTo>
                <a:cubicBezTo>
                  <a:pt x="25426" y="118319"/>
                  <a:pt x="26738" y="109116"/>
                  <a:pt x="29363" y="97284"/>
                </a:cubicBezTo>
                <a:cubicBezTo>
                  <a:pt x="38549" y="68361"/>
                  <a:pt x="55609" y="43383"/>
                  <a:pt x="81856" y="26293"/>
                </a:cubicBezTo>
                <a:cubicBezTo>
                  <a:pt x="105478" y="9202"/>
                  <a:pt x="135662" y="0"/>
                  <a:pt x="164533" y="0"/>
                </a:cubicBezTo>
                <a:close/>
              </a:path>
            </a:pathLst>
          </a:cu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0" name="矩形: 圆角 45"/>
          <p:cNvSpPr/>
          <p:nvPr/>
        </p:nvSpPr>
        <p:spPr>
          <a:xfrm>
            <a:off x="4556082" y="3226134"/>
            <a:ext cx="514436" cy="472255"/>
          </a:xfrm>
          <a:custGeom>
            <a:avLst/>
            <a:gdLst>
              <a:gd name="connsiteX0" fmla="*/ 117399 w 337212"/>
              <a:gd name="connsiteY0" fmla="*/ 192088 h 309563"/>
              <a:gd name="connsiteX1" fmla="*/ 130099 w 337212"/>
              <a:gd name="connsiteY1" fmla="*/ 196036 h 309563"/>
              <a:gd name="connsiteX2" fmla="*/ 130099 w 337212"/>
              <a:gd name="connsiteY2" fmla="*/ 278941 h 309563"/>
              <a:gd name="connsiteX3" fmla="*/ 117399 w 337212"/>
              <a:gd name="connsiteY3" fmla="*/ 292101 h 309563"/>
              <a:gd name="connsiteX4" fmla="*/ 176137 w 337212"/>
              <a:gd name="connsiteY4" fmla="*/ 187325 h 309563"/>
              <a:gd name="connsiteX5" fmla="*/ 187250 w 337212"/>
              <a:gd name="connsiteY5" fmla="*/ 191271 h 309563"/>
              <a:gd name="connsiteX6" fmla="*/ 187250 w 337212"/>
              <a:gd name="connsiteY6" fmla="*/ 267562 h 309563"/>
              <a:gd name="connsiteX7" fmla="*/ 176137 w 337212"/>
              <a:gd name="connsiteY7" fmla="*/ 279400 h 309563"/>
              <a:gd name="connsiteX8" fmla="*/ 176137 w 337212"/>
              <a:gd name="connsiteY8" fmla="*/ 187325 h 309563"/>
              <a:gd name="connsiteX9" fmla="*/ 231699 w 337212"/>
              <a:gd name="connsiteY9" fmla="*/ 180975 h 309563"/>
              <a:gd name="connsiteX10" fmla="*/ 239637 w 337212"/>
              <a:gd name="connsiteY10" fmla="*/ 184982 h 309563"/>
              <a:gd name="connsiteX11" fmla="*/ 239637 w 337212"/>
              <a:gd name="connsiteY11" fmla="*/ 254429 h 309563"/>
              <a:gd name="connsiteX12" fmla="*/ 231699 w 337212"/>
              <a:gd name="connsiteY12" fmla="*/ 265113 h 309563"/>
              <a:gd name="connsiteX13" fmla="*/ 277737 w 337212"/>
              <a:gd name="connsiteY13" fmla="*/ 177800 h 309563"/>
              <a:gd name="connsiteX14" fmla="*/ 287262 w 337212"/>
              <a:gd name="connsiteY14" fmla="*/ 180398 h 309563"/>
              <a:gd name="connsiteX15" fmla="*/ 287262 w 337212"/>
              <a:gd name="connsiteY15" fmla="*/ 238847 h 309563"/>
              <a:gd name="connsiteX16" fmla="*/ 277737 w 337212"/>
              <a:gd name="connsiteY16" fmla="*/ 249238 h 309563"/>
              <a:gd name="connsiteX17" fmla="*/ 280912 w 337212"/>
              <a:gd name="connsiteY17" fmla="*/ 92075 h 309563"/>
              <a:gd name="connsiteX18" fmla="*/ 307493 w 337212"/>
              <a:gd name="connsiteY18" fmla="*/ 92075 h 309563"/>
              <a:gd name="connsiteX19" fmla="*/ 315468 w 337212"/>
              <a:gd name="connsiteY19" fmla="*/ 97314 h 309563"/>
              <a:gd name="connsiteX20" fmla="*/ 336733 w 337212"/>
              <a:gd name="connsiteY20" fmla="*/ 158869 h 309563"/>
              <a:gd name="connsiteX21" fmla="*/ 331417 w 337212"/>
              <a:gd name="connsiteY21" fmla="*/ 169347 h 309563"/>
              <a:gd name="connsiteX22" fmla="*/ 320784 w 337212"/>
              <a:gd name="connsiteY22" fmla="*/ 164108 h 309563"/>
              <a:gd name="connsiteX23" fmla="*/ 314139 w 337212"/>
              <a:gd name="connsiteY23" fmla="*/ 145772 h 309563"/>
              <a:gd name="connsiteX24" fmla="*/ 314139 w 337212"/>
              <a:gd name="connsiteY24" fmla="*/ 238761 h 309563"/>
              <a:gd name="connsiteX25" fmla="*/ 304835 w 337212"/>
              <a:gd name="connsiteY25" fmla="*/ 249238 h 309563"/>
              <a:gd name="connsiteX26" fmla="*/ 294203 w 337212"/>
              <a:gd name="connsiteY26" fmla="*/ 238761 h 309563"/>
              <a:gd name="connsiteX27" fmla="*/ 294203 w 337212"/>
              <a:gd name="connsiteY27" fmla="*/ 179824 h 309563"/>
              <a:gd name="connsiteX28" fmla="*/ 288886 w 337212"/>
              <a:gd name="connsiteY28" fmla="*/ 179824 h 309563"/>
              <a:gd name="connsiteX29" fmla="*/ 294203 w 337212"/>
              <a:gd name="connsiteY29" fmla="*/ 178515 h 309563"/>
              <a:gd name="connsiteX30" fmla="*/ 304835 w 337212"/>
              <a:gd name="connsiteY30" fmla="*/ 157560 h 309563"/>
              <a:gd name="connsiteX31" fmla="*/ 280912 w 337212"/>
              <a:gd name="connsiteY31" fmla="*/ 92075 h 309563"/>
              <a:gd name="connsiteX32" fmla="*/ 231699 w 337212"/>
              <a:gd name="connsiteY32" fmla="*/ 82550 h 309563"/>
              <a:gd name="connsiteX33" fmla="*/ 243745 w 337212"/>
              <a:gd name="connsiteY33" fmla="*/ 82550 h 309563"/>
              <a:gd name="connsiteX34" fmla="*/ 262484 w 337212"/>
              <a:gd name="connsiteY34" fmla="*/ 82550 h 309563"/>
              <a:gd name="connsiteX35" fmla="*/ 273192 w 337212"/>
              <a:gd name="connsiteY35" fmla="*/ 89117 h 309563"/>
              <a:gd name="connsiteX36" fmla="*/ 297285 w 337212"/>
              <a:gd name="connsiteY36" fmla="*/ 160041 h 309563"/>
              <a:gd name="connsiteX37" fmla="*/ 291931 w 337212"/>
              <a:gd name="connsiteY37" fmla="*/ 171861 h 309563"/>
              <a:gd name="connsiteX38" fmla="*/ 279885 w 337212"/>
              <a:gd name="connsiteY38" fmla="*/ 166608 h 309563"/>
              <a:gd name="connsiteX39" fmla="*/ 271854 w 337212"/>
              <a:gd name="connsiteY39" fmla="*/ 144280 h 309563"/>
              <a:gd name="connsiteX40" fmla="*/ 271854 w 337212"/>
              <a:gd name="connsiteY40" fmla="*/ 253292 h 309563"/>
              <a:gd name="connsiteX41" fmla="*/ 259807 w 337212"/>
              <a:gd name="connsiteY41" fmla="*/ 265113 h 309563"/>
              <a:gd name="connsiteX42" fmla="*/ 247761 w 337212"/>
              <a:gd name="connsiteY42" fmla="*/ 253292 h 309563"/>
              <a:gd name="connsiteX43" fmla="*/ 247761 w 337212"/>
              <a:gd name="connsiteY43" fmla="*/ 183682 h 309563"/>
              <a:gd name="connsiteX44" fmla="*/ 258469 w 337212"/>
              <a:gd name="connsiteY44" fmla="*/ 160041 h 309563"/>
              <a:gd name="connsiteX45" fmla="*/ 231699 w 337212"/>
              <a:gd name="connsiteY45" fmla="*/ 82550 h 309563"/>
              <a:gd name="connsiteX46" fmla="*/ 177724 w 337212"/>
              <a:gd name="connsiteY46" fmla="*/ 77788 h 309563"/>
              <a:gd name="connsiteX47" fmla="*/ 214510 w 337212"/>
              <a:gd name="connsiteY47" fmla="*/ 77788 h 309563"/>
              <a:gd name="connsiteX48" fmla="*/ 225021 w 337212"/>
              <a:gd name="connsiteY48" fmla="*/ 85643 h 309563"/>
              <a:gd name="connsiteX49" fmla="*/ 252610 w 337212"/>
              <a:gd name="connsiteY49" fmla="*/ 162884 h 309563"/>
              <a:gd name="connsiteX50" fmla="*/ 246041 w 337212"/>
              <a:gd name="connsiteY50" fmla="*/ 175976 h 309563"/>
              <a:gd name="connsiteX51" fmla="*/ 231590 w 337212"/>
              <a:gd name="connsiteY51" fmla="*/ 169430 h 309563"/>
              <a:gd name="connsiteX52" fmla="*/ 223707 w 337212"/>
              <a:gd name="connsiteY52" fmla="*/ 145865 h 309563"/>
              <a:gd name="connsiteX53" fmla="*/ 223707 w 337212"/>
              <a:gd name="connsiteY53" fmla="*/ 266309 h 309563"/>
              <a:gd name="connsiteX54" fmla="*/ 210569 w 337212"/>
              <a:gd name="connsiteY54" fmla="*/ 279401 h 309563"/>
              <a:gd name="connsiteX55" fmla="*/ 198745 w 337212"/>
              <a:gd name="connsiteY55" fmla="*/ 266309 h 309563"/>
              <a:gd name="connsiteX56" fmla="*/ 198745 w 337212"/>
              <a:gd name="connsiteY56" fmla="*/ 189068 h 309563"/>
              <a:gd name="connsiteX57" fmla="*/ 197759 w 337212"/>
              <a:gd name="connsiteY57" fmla="*/ 189068 h 309563"/>
              <a:gd name="connsiteX58" fmla="*/ 194803 w 337212"/>
              <a:gd name="connsiteY58" fmla="*/ 189068 h 309563"/>
              <a:gd name="connsiteX59" fmla="*/ 206628 w 337212"/>
              <a:gd name="connsiteY59" fmla="*/ 178595 h 309563"/>
              <a:gd name="connsiteX60" fmla="*/ 206628 w 337212"/>
              <a:gd name="connsiteY60" fmla="*/ 162884 h 309563"/>
              <a:gd name="connsiteX61" fmla="*/ 177724 w 337212"/>
              <a:gd name="connsiteY61" fmla="*/ 79097 h 309563"/>
              <a:gd name="connsiteX62" fmla="*/ 177724 w 337212"/>
              <a:gd name="connsiteY62" fmla="*/ 77788 h 309563"/>
              <a:gd name="connsiteX63" fmla="*/ 120574 w 337212"/>
              <a:gd name="connsiteY63" fmla="*/ 73025 h 309563"/>
              <a:gd name="connsiteX64" fmla="*/ 157008 w 337212"/>
              <a:gd name="connsiteY64" fmla="*/ 73025 h 309563"/>
              <a:gd name="connsiteX65" fmla="*/ 168720 w 337212"/>
              <a:gd name="connsiteY65" fmla="*/ 80953 h 309563"/>
              <a:gd name="connsiteX66" fmla="*/ 197347 w 337212"/>
              <a:gd name="connsiteY66" fmla="*/ 166840 h 309563"/>
              <a:gd name="connsiteX67" fmla="*/ 190840 w 337212"/>
              <a:gd name="connsiteY67" fmla="*/ 181375 h 309563"/>
              <a:gd name="connsiteX68" fmla="*/ 176527 w 337212"/>
              <a:gd name="connsiteY68" fmla="*/ 173447 h 309563"/>
              <a:gd name="connsiteX69" fmla="*/ 167418 w 337212"/>
              <a:gd name="connsiteY69" fmla="*/ 148341 h 309563"/>
              <a:gd name="connsiteX70" fmla="*/ 167418 w 337212"/>
              <a:gd name="connsiteY70" fmla="*/ 279153 h 309563"/>
              <a:gd name="connsiteX71" fmla="*/ 153105 w 337212"/>
              <a:gd name="connsiteY71" fmla="*/ 293688 h 309563"/>
              <a:gd name="connsiteX72" fmla="*/ 140093 w 337212"/>
              <a:gd name="connsiteY72" fmla="*/ 279153 h 309563"/>
              <a:gd name="connsiteX73" fmla="*/ 140093 w 337212"/>
              <a:gd name="connsiteY73" fmla="*/ 195909 h 309563"/>
              <a:gd name="connsiteX74" fmla="*/ 133586 w 337212"/>
              <a:gd name="connsiteY74" fmla="*/ 195909 h 309563"/>
              <a:gd name="connsiteX75" fmla="*/ 138791 w 337212"/>
              <a:gd name="connsiteY75" fmla="*/ 194588 h 309563"/>
              <a:gd name="connsiteX76" fmla="*/ 151804 w 337212"/>
              <a:gd name="connsiteY76" fmla="*/ 166840 h 309563"/>
              <a:gd name="connsiteX77" fmla="*/ 120574 w 337212"/>
              <a:gd name="connsiteY77" fmla="*/ 73025 h 309563"/>
              <a:gd name="connsiteX78" fmla="*/ 46220 w 337212"/>
              <a:gd name="connsiteY78" fmla="*/ 66675 h 309563"/>
              <a:gd name="connsiteX79" fmla="*/ 72821 w 337212"/>
              <a:gd name="connsiteY79" fmla="*/ 66675 h 309563"/>
              <a:gd name="connsiteX80" fmla="*/ 98092 w 337212"/>
              <a:gd name="connsiteY80" fmla="*/ 66675 h 309563"/>
              <a:gd name="connsiteX81" fmla="*/ 111393 w 337212"/>
              <a:gd name="connsiteY81" fmla="*/ 74595 h 309563"/>
              <a:gd name="connsiteX82" fmla="*/ 143315 w 337212"/>
              <a:gd name="connsiteY82" fmla="*/ 169638 h 309563"/>
              <a:gd name="connsiteX83" fmla="*/ 135334 w 337212"/>
              <a:gd name="connsiteY83" fmla="*/ 185479 h 309563"/>
              <a:gd name="connsiteX84" fmla="*/ 119374 w 337212"/>
              <a:gd name="connsiteY84" fmla="*/ 177559 h 309563"/>
              <a:gd name="connsiteX85" fmla="*/ 108733 w 337212"/>
              <a:gd name="connsiteY85" fmla="*/ 148518 h 309563"/>
              <a:gd name="connsiteX86" fmla="*/ 108733 w 337212"/>
              <a:gd name="connsiteY86" fmla="*/ 295043 h 309563"/>
              <a:gd name="connsiteX87" fmla="*/ 94102 w 337212"/>
              <a:gd name="connsiteY87" fmla="*/ 309563 h 309563"/>
              <a:gd name="connsiteX88" fmla="*/ 78141 w 337212"/>
              <a:gd name="connsiteY88" fmla="*/ 295043 h 309563"/>
              <a:gd name="connsiteX89" fmla="*/ 78141 w 337212"/>
              <a:gd name="connsiteY89" fmla="*/ 202640 h 309563"/>
              <a:gd name="connsiteX90" fmla="*/ 66171 w 337212"/>
              <a:gd name="connsiteY90" fmla="*/ 202640 h 309563"/>
              <a:gd name="connsiteX91" fmla="*/ 66171 w 337212"/>
              <a:gd name="connsiteY91" fmla="*/ 295043 h 309563"/>
              <a:gd name="connsiteX92" fmla="*/ 50210 w 337212"/>
              <a:gd name="connsiteY92" fmla="*/ 309563 h 309563"/>
              <a:gd name="connsiteX93" fmla="*/ 35579 w 337212"/>
              <a:gd name="connsiteY93" fmla="*/ 295043 h 309563"/>
              <a:gd name="connsiteX94" fmla="*/ 35579 w 337212"/>
              <a:gd name="connsiteY94" fmla="*/ 148518 h 309563"/>
              <a:gd name="connsiteX95" fmla="*/ 24938 w 337212"/>
              <a:gd name="connsiteY95" fmla="*/ 177559 h 309563"/>
              <a:gd name="connsiteX96" fmla="*/ 8978 w 337212"/>
              <a:gd name="connsiteY96" fmla="*/ 185479 h 309563"/>
              <a:gd name="connsiteX97" fmla="*/ 997 w 337212"/>
              <a:gd name="connsiteY97" fmla="*/ 169638 h 309563"/>
              <a:gd name="connsiteX98" fmla="*/ 32919 w 337212"/>
              <a:gd name="connsiteY98" fmla="*/ 74595 h 309563"/>
              <a:gd name="connsiteX99" fmla="*/ 46220 w 337212"/>
              <a:gd name="connsiteY99" fmla="*/ 66675 h 309563"/>
              <a:gd name="connsiteX100" fmla="*/ 289643 w 337212"/>
              <a:gd name="connsiteY100" fmla="*/ 49213 h 309563"/>
              <a:gd name="connsiteX101" fmla="*/ 309487 w 337212"/>
              <a:gd name="connsiteY101" fmla="*/ 68263 h 309563"/>
              <a:gd name="connsiteX102" fmla="*/ 289643 w 337212"/>
              <a:gd name="connsiteY102" fmla="*/ 87313 h 309563"/>
              <a:gd name="connsiteX103" fmla="*/ 269799 w 337212"/>
              <a:gd name="connsiteY103" fmla="*/ 68263 h 309563"/>
              <a:gd name="connsiteX104" fmla="*/ 271122 w 337212"/>
              <a:gd name="connsiteY104" fmla="*/ 68263 h 309563"/>
              <a:gd name="connsiteX105" fmla="*/ 272445 w 337212"/>
              <a:gd name="connsiteY105" fmla="*/ 59373 h 309563"/>
              <a:gd name="connsiteX106" fmla="*/ 289643 w 337212"/>
              <a:gd name="connsiteY106" fmla="*/ 49213 h 309563"/>
              <a:gd name="connsiteX107" fmla="*/ 244544 w 337212"/>
              <a:gd name="connsiteY107" fmla="*/ 33338 h 309563"/>
              <a:gd name="connsiteX108" fmla="*/ 266625 w 337212"/>
              <a:gd name="connsiteY108" fmla="*/ 55699 h 309563"/>
              <a:gd name="connsiteX109" fmla="*/ 244544 w 337212"/>
              <a:gd name="connsiteY109" fmla="*/ 79376 h 309563"/>
              <a:gd name="connsiteX110" fmla="*/ 223762 w 337212"/>
              <a:gd name="connsiteY110" fmla="*/ 63592 h 309563"/>
              <a:gd name="connsiteX111" fmla="*/ 226360 w 337212"/>
              <a:gd name="connsiteY111" fmla="*/ 49123 h 309563"/>
              <a:gd name="connsiteX112" fmla="*/ 226360 w 337212"/>
              <a:gd name="connsiteY112" fmla="*/ 43861 h 309563"/>
              <a:gd name="connsiteX113" fmla="*/ 244544 w 337212"/>
              <a:gd name="connsiteY113" fmla="*/ 33338 h 309563"/>
              <a:gd name="connsiteX114" fmla="*/ 192806 w 337212"/>
              <a:gd name="connsiteY114" fmla="*/ 23813 h 309563"/>
              <a:gd name="connsiteX115" fmla="*/ 217412 w 337212"/>
              <a:gd name="connsiteY115" fmla="*/ 48420 h 309563"/>
              <a:gd name="connsiteX116" fmla="*/ 192806 w 337212"/>
              <a:gd name="connsiteY116" fmla="*/ 73026 h 309563"/>
              <a:gd name="connsiteX117" fmla="*/ 168199 w 337212"/>
              <a:gd name="connsiteY117" fmla="*/ 51010 h 309563"/>
              <a:gd name="connsiteX118" fmla="*/ 170789 w 337212"/>
              <a:gd name="connsiteY118" fmla="*/ 39354 h 309563"/>
              <a:gd name="connsiteX119" fmla="*/ 170789 w 337212"/>
              <a:gd name="connsiteY119" fmla="*/ 38059 h 309563"/>
              <a:gd name="connsiteX120" fmla="*/ 192806 w 337212"/>
              <a:gd name="connsiteY120" fmla="*/ 23813 h 309563"/>
              <a:gd name="connsiteX121" fmla="*/ 133275 w 337212"/>
              <a:gd name="connsiteY121" fmla="*/ 12700 h 309563"/>
              <a:gd name="connsiteX122" fmla="*/ 160262 w 337212"/>
              <a:gd name="connsiteY122" fmla="*/ 39029 h 309563"/>
              <a:gd name="connsiteX123" fmla="*/ 133275 w 337212"/>
              <a:gd name="connsiteY123" fmla="*/ 66675 h 309563"/>
              <a:gd name="connsiteX124" fmla="*/ 106287 w 337212"/>
              <a:gd name="connsiteY124" fmla="*/ 48245 h 309563"/>
              <a:gd name="connsiteX125" fmla="*/ 111685 w 337212"/>
              <a:gd name="connsiteY125" fmla="*/ 29814 h 309563"/>
              <a:gd name="connsiteX126" fmla="*/ 110335 w 337212"/>
              <a:gd name="connsiteY126" fmla="*/ 23232 h 309563"/>
              <a:gd name="connsiteX127" fmla="*/ 133275 w 337212"/>
              <a:gd name="connsiteY127" fmla="*/ 12700 h 309563"/>
              <a:gd name="connsiteX128" fmla="*/ 72809 w 337212"/>
              <a:gd name="connsiteY128" fmla="*/ 0 h 309563"/>
              <a:gd name="connsiteX129" fmla="*/ 101525 w 337212"/>
              <a:gd name="connsiteY129" fmla="*/ 30163 h 309563"/>
              <a:gd name="connsiteX130" fmla="*/ 72809 w 337212"/>
              <a:gd name="connsiteY130" fmla="*/ 60325 h 309563"/>
              <a:gd name="connsiteX131" fmla="*/ 42787 w 337212"/>
              <a:gd name="connsiteY131" fmla="*/ 30163 h 309563"/>
              <a:gd name="connsiteX132" fmla="*/ 72809 w 337212"/>
              <a:gd name="connsiteY132" fmla="*/ 0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37212" h="309563">
                <a:moveTo>
                  <a:pt x="117399" y="192088"/>
                </a:moveTo>
                <a:cubicBezTo>
                  <a:pt x="121632" y="194720"/>
                  <a:pt x="125866" y="196036"/>
                  <a:pt x="130099" y="196036"/>
                </a:cubicBezTo>
                <a:cubicBezTo>
                  <a:pt x="130099" y="196036"/>
                  <a:pt x="130099" y="196036"/>
                  <a:pt x="130099" y="278941"/>
                </a:cubicBezTo>
                <a:cubicBezTo>
                  <a:pt x="130099" y="285521"/>
                  <a:pt x="124455" y="290785"/>
                  <a:pt x="117399" y="292101"/>
                </a:cubicBezTo>
                <a:close/>
                <a:moveTo>
                  <a:pt x="176137" y="187325"/>
                </a:moveTo>
                <a:cubicBezTo>
                  <a:pt x="179841" y="189956"/>
                  <a:pt x="183546" y="191271"/>
                  <a:pt x="187250" y="191271"/>
                </a:cubicBezTo>
                <a:cubicBezTo>
                  <a:pt x="187250" y="191271"/>
                  <a:pt x="187250" y="191271"/>
                  <a:pt x="187250" y="267562"/>
                </a:cubicBezTo>
                <a:cubicBezTo>
                  <a:pt x="187250" y="274139"/>
                  <a:pt x="182311" y="279400"/>
                  <a:pt x="176137" y="279400"/>
                </a:cubicBezTo>
                <a:cubicBezTo>
                  <a:pt x="176137" y="279400"/>
                  <a:pt x="176137" y="279400"/>
                  <a:pt x="176137" y="187325"/>
                </a:cubicBezTo>
                <a:close/>
                <a:moveTo>
                  <a:pt x="231699" y="180975"/>
                </a:moveTo>
                <a:cubicBezTo>
                  <a:pt x="233967" y="183646"/>
                  <a:pt x="236235" y="183646"/>
                  <a:pt x="239637" y="184982"/>
                </a:cubicBezTo>
                <a:cubicBezTo>
                  <a:pt x="239637" y="184982"/>
                  <a:pt x="239637" y="184982"/>
                  <a:pt x="239637" y="254429"/>
                </a:cubicBezTo>
                <a:cubicBezTo>
                  <a:pt x="239637" y="259771"/>
                  <a:pt x="236235" y="263778"/>
                  <a:pt x="231699" y="265113"/>
                </a:cubicBezTo>
                <a:close/>
                <a:moveTo>
                  <a:pt x="277737" y="177800"/>
                </a:moveTo>
                <a:cubicBezTo>
                  <a:pt x="280458" y="179099"/>
                  <a:pt x="283180" y="180398"/>
                  <a:pt x="287262" y="180398"/>
                </a:cubicBezTo>
                <a:cubicBezTo>
                  <a:pt x="287262" y="180398"/>
                  <a:pt x="287262" y="180398"/>
                  <a:pt x="287262" y="238847"/>
                </a:cubicBezTo>
                <a:cubicBezTo>
                  <a:pt x="287262" y="244043"/>
                  <a:pt x="283180" y="247939"/>
                  <a:pt x="277737" y="249238"/>
                </a:cubicBezTo>
                <a:close/>
                <a:moveTo>
                  <a:pt x="280912" y="92075"/>
                </a:moveTo>
                <a:cubicBezTo>
                  <a:pt x="282241" y="92075"/>
                  <a:pt x="306164" y="92075"/>
                  <a:pt x="307493" y="92075"/>
                </a:cubicBezTo>
                <a:cubicBezTo>
                  <a:pt x="311481" y="92075"/>
                  <a:pt x="314139" y="94694"/>
                  <a:pt x="315468" y="97314"/>
                </a:cubicBezTo>
                <a:cubicBezTo>
                  <a:pt x="315468" y="97314"/>
                  <a:pt x="315468" y="97314"/>
                  <a:pt x="336733" y="158869"/>
                </a:cubicBezTo>
                <a:cubicBezTo>
                  <a:pt x="338062" y="162798"/>
                  <a:pt x="336733" y="168037"/>
                  <a:pt x="331417" y="169347"/>
                </a:cubicBezTo>
                <a:cubicBezTo>
                  <a:pt x="327430" y="170657"/>
                  <a:pt x="322113" y="168037"/>
                  <a:pt x="320784" y="164108"/>
                </a:cubicBezTo>
                <a:cubicBezTo>
                  <a:pt x="320784" y="164108"/>
                  <a:pt x="320784" y="164108"/>
                  <a:pt x="314139" y="145772"/>
                </a:cubicBezTo>
                <a:cubicBezTo>
                  <a:pt x="314139" y="145772"/>
                  <a:pt x="314139" y="145772"/>
                  <a:pt x="314139" y="238761"/>
                </a:cubicBezTo>
                <a:cubicBezTo>
                  <a:pt x="314139" y="243999"/>
                  <a:pt x="310152" y="249238"/>
                  <a:pt x="304835" y="249238"/>
                </a:cubicBezTo>
                <a:cubicBezTo>
                  <a:pt x="299519" y="249238"/>
                  <a:pt x="294203" y="243999"/>
                  <a:pt x="294203" y="238761"/>
                </a:cubicBezTo>
                <a:cubicBezTo>
                  <a:pt x="294203" y="238761"/>
                  <a:pt x="294203" y="238761"/>
                  <a:pt x="294203" y="179824"/>
                </a:cubicBezTo>
                <a:cubicBezTo>
                  <a:pt x="294203" y="179824"/>
                  <a:pt x="294203" y="179824"/>
                  <a:pt x="288886" y="179824"/>
                </a:cubicBezTo>
                <a:cubicBezTo>
                  <a:pt x="291545" y="179824"/>
                  <a:pt x="292874" y="179824"/>
                  <a:pt x="294203" y="178515"/>
                </a:cubicBezTo>
                <a:cubicBezTo>
                  <a:pt x="302177" y="175895"/>
                  <a:pt x="307493" y="166727"/>
                  <a:pt x="304835" y="157560"/>
                </a:cubicBezTo>
                <a:cubicBezTo>
                  <a:pt x="304835" y="157560"/>
                  <a:pt x="304835" y="157560"/>
                  <a:pt x="280912" y="92075"/>
                </a:cubicBezTo>
                <a:close/>
                <a:moveTo>
                  <a:pt x="231699" y="82550"/>
                </a:moveTo>
                <a:cubicBezTo>
                  <a:pt x="235715" y="82550"/>
                  <a:pt x="239730" y="82550"/>
                  <a:pt x="243745" y="82550"/>
                </a:cubicBezTo>
                <a:cubicBezTo>
                  <a:pt x="253115" y="82550"/>
                  <a:pt x="262484" y="82550"/>
                  <a:pt x="262484" y="82550"/>
                </a:cubicBezTo>
                <a:cubicBezTo>
                  <a:pt x="267838" y="82550"/>
                  <a:pt x="271854" y="85177"/>
                  <a:pt x="273192" y="89117"/>
                </a:cubicBezTo>
                <a:cubicBezTo>
                  <a:pt x="273192" y="89117"/>
                  <a:pt x="273192" y="89117"/>
                  <a:pt x="297285" y="160041"/>
                </a:cubicBezTo>
                <a:cubicBezTo>
                  <a:pt x="299962" y="165294"/>
                  <a:pt x="297285" y="170548"/>
                  <a:pt x="291931" y="171861"/>
                </a:cubicBezTo>
                <a:cubicBezTo>
                  <a:pt x="286577" y="174488"/>
                  <a:pt x="281223" y="170548"/>
                  <a:pt x="279885" y="166608"/>
                </a:cubicBezTo>
                <a:cubicBezTo>
                  <a:pt x="279885" y="166608"/>
                  <a:pt x="279885" y="166608"/>
                  <a:pt x="271854" y="144280"/>
                </a:cubicBezTo>
                <a:cubicBezTo>
                  <a:pt x="271854" y="144280"/>
                  <a:pt x="271854" y="144280"/>
                  <a:pt x="271854" y="253292"/>
                </a:cubicBezTo>
                <a:cubicBezTo>
                  <a:pt x="271854" y="259859"/>
                  <a:pt x="266500" y="265113"/>
                  <a:pt x="259807" y="265113"/>
                </a:cubicBezTo>
                <a:cubicBezTo>
                  <a:pt x="253115" y="265113"/>
                  <a:pt x="247761" y="259859"/>
                  <a:pt x="247761" y="253292"/>
                </a:cubicBezTo>
                <a:cubicBezTo>
                  <a:pt x="247761" y="253292"/>
                  <a:pt x="247761" y="253292"/>
                  <a:pt x="247761" y="183682"/>
                </a:cubicBezTo>
                <a:cubicBezTo>
                  <a:pt x="257130" y="179742"/>
                  <a:pt x="262484" y="169235"/>
                  <a:pt x="258469" y="160041"/>
                </a:cubicBezTo>
                <a:cubicBezTo>
                  <a:pt x="258469" y="160041"/>
                  <a:pt x="258469" y="160041"/>
                  <a:pt x="231699" y="82550"/>
                </a:cubicBezTo>
                <a:close/>
                <a:moveTo>
                  <a:pt x="177724" y="77788"/>
                </a:moveTo>
                <a:cubicBezTo>
                  <a:pt x="177724" y="77788"/>
                  <a:pt x="213196" y="77788"/>
                  <a:pt x="214510" y="77788"/>
                </a:cubicBezTo>
                <a:cubicBezTo>
                  <a:pt x="219765" y="77788"/>
                  <a:pt x="223707" y="80406"/>
                  <a:pt x="225021" y="85643"/>
                </a:cubicBezTo>
                <a:cubicBezTo>
                  <a:pt x="225021" y="85643"/>
                  <a:pt x="225021" y="85643"/>
                  <a:pt x="252610" y="162884"/>
                </a:cubicBezTo>
                <a:cubicBezTo>
                  <a:pt x="253924" y="168121"/>
                  <a:pt x="251296" y="174667"/>
                  <a:pt x="246041" y="175976"/>
                </a:cubicBezTo>
                <a:cubicBezTo>
                  <a:pt x="239472" y="178595"/>
                  <a:pt x="234217" y="175976"/>
                  <a:pt x="231590" y="169430"/>
                </a:cubicBezTo>
                <a:cubicBezTo>
                  <a:pt x="231590" y="169430"/>
                  <a:pt x="231590" y="169430"/>
                  <a:pt x="223707" y="145865"/>
                </a:cubicBezTo>
                <a:cubicBezTo>
                  <a:pt x="223707" y="145865"/>
                  <a:pt x="223707" y="145865"/>
                  <a:pt x="223707" y="266309"/>
                </a:cubicBezTo>
                <a:cubicBezTo>
                  <a:pt x="223707" y="272855"/>
                  <a:pt x="218452" y="279401"/>
                  <a:pt x="210569" y="279401"/>
                </a:cubicBezTo>
                <a:cubicBezTo>
                  <a:pt x="204000" y="279401"/>
                  <a:pt x="198745" y="272855"/>
                  <a:pt x="198745" y="266309"/>
                </a:cubicBezTo>
                <a:cubicBezTo>
                  <a:pt x="198745" y="266309"/>
                  <a:pt x="198745" y="266309"/>
                  <a:pt x="198745" y="189068"/>
                </a:cubicBezTo>
                <a:cubicBezTo>
                  <a:pt x="198745" y="189068"/>
                  <a:pt x="198745" y="189068"/>
                  <a:pt x="197759" y="189068"/>
                </a:cubicBezTo>
                <a:lnTo>
                  <a:pt x="194803" y="189068"/>
                </a:lnTo>
                <a:cubicBezTo>
                  <a:pt x="200059" y="187759"/>
                  <a:pt x="204000" y="183831"/>
                  <a:pt x="206628" y="178595"/>
                </a:cubicBezTo>
                <a:cubicBezTo>
                  <a:pt x="209255" y="173358"/>
                  <a:pt x="209255" y="168121"/>
                  <a:pt x="206628" y="162884"/>
                </a:cubicBezTo>
                <a:cubicBezTo>
                  <a:pt x="206628" y="162884"/>
                  <a:pt x="206628" y="162884"/>
                  <a:pt x="177724" y="79097"/>
                </a:cubicBezTo>
                <a:cubicBezTo>
                  <a:pt x="177724" y="79097"/>
                  <a:pt x="177724" y="77788"/>
                  <a:pt x="177724" y="77788"/>
                </a:cubicBezTo>
                <a:close/>
                <a:moveTo>
                  <a:pt x="120574" y="73025"/>
                </a:moveTo>
                <a:cubicBezTo>
                  <a:pt x="120574" y="73025"/>
                  <a:pt x="157008" y="73025"/>
                  <a:pt x="157008" y="73025"/>
                </a:cubicBezTo>
                <a:cubicBezTo>
                  <a:pt x="162213" y="73025"/>
                  <a:pt x="167418" y="75668"/>
                  <a:pt x="168720" y="80953"/>
                </a:cubicBezTo>
                <a:cubicBezTo>
                  <a:pt x="168720" y="80953"/>
                  <a:pt x="168720" y="80953"/>
                  <a:pt x="197347" y="166840"/>
                </a:cubicBezTo>
                <a:cubicBezTo>
                  <a:pt x="199949" y="172125"/>
                  <a:pt x="197347" y="178732"/>
                  <a:pt x="190840" y="181375"/>
                </a:cubicBezTo>
                <a:cubicBezTo>
                  <a:pt x="184334" y="184017"/>
                  <a:pt x="177828" y="180053"/>
                  <a:pt x="176527" y="173447"/>
                </a:cubicBezTo>
                <a:lnTo>
                  <a:pt x="167418" y="148341"/>
                </a:lnTo>
                <a:cubicBezTo>
                  <a:pt x="167418" y="148341"/>
                  <a:pt x="167418" y="148341"/>
                  <a:pt x="167418" y="279153"/>
                </a:cubicBezTo>
                <a:cubicBezTo>
                  <a:pt x="167418" y="287081"/>
                  <a:pt x="160912" y="293688"/>
                  <a:pt x="153105" y="293688"/>
                </a:cubicBezTo>
                <a:cubicBezTo>
                  <a:pt x="145297" y="293688"/>
                  <a:pt x="140093" y="287081"/>
                  <a:pt x="140093" y="279153"/>
                </a:cubicBezTo>
                <a:cubicBezTo>
                  <a:pt x="140093" y="279153"/>
                  <a:pt x="140093" y="279153"/>
                  <a:pt x="140093" y="195909"/>
                </a:cubicBezTo>
                <a:cubicBezTo>
                  <a:pt x="140093" y="195909"/>
                  <a:pt x="140093" y="195909"/>
                  <a:pt x="133586" y="195909"/>
                </a:cubicBezTo>
                <a:cubicBezTo>
                  <a:pt x="134888" y="195909"/>
                  <a:pt x="136189" y="195909"/>
                  <a:pt x="138791" y="194588"/>
                </a:cubicBezTo>
                <a:cubicBezTo>
                  <a:pt x="150502" y="190624"/>
                  <a:pt x="155707" y="177411"/>
                  <a:pt x="151804" y="166840"/>
                </a:cubicBezTo>
                <a:cubicBezTo>
                  <a:pt x="151804" y="166840"/>
                  <a:pt x="151804" y="166840"/>
                  <a:pt x="120574" y="73025"/>
                </a:cubicBezTo>
                <a:close/>
                <a:moveTo>
                  <a:pt x="46220" y="66675"/>
                </a:moveTo>
                <a:cubicBezTo>
                  <a:pt x="47550" y="66675"/>
                  <a:pt x="59520" y="66675"/>
                  <a:pt x="72821" y="66675"/>
                </a:cubicBezTo>
                <a:cubicBezTo>
                  <a:pt x="84792" y="66675"/>
                  <a:pt x="96762" y="66675"/>
                  <a:pt x="98092" y="66675"/>
                </a:cubicBezTo>
                <a:cubicBezTo>
                  <a:pt x="103413" y="66675"/>
                  <a:pt x="108733" y="69315"/>
                  <a:pt x="111393" y="74595"/>
                </a:cubicBezTo>
                <a:cubicBezTo>
                  <a:pt x="111393" y="74595"/>
                  <a:pt x="111393" y="74595"/>
                  <a:pt x="143315" y="169638"/>
                </a:cubicBezTo>
                <a:cubicBezTo>
                  <a:pt x="145975" y="176239"/>
                  <a:pt x="143315" y="184159"/>
                  <a:pt x="135334" y="185479"/>
                </a:cubicBezTo>
                <a:cubicBezTo>
                  <a:pt x="128684" y="188119"/>
                  <a:pt x="122034" y="184159"/>
                  <a:pt x="119374" y="177559"/>
                </a:cubicBezTo>
                <a:cubicBezTo>
                  <a:pt x="119374" y="177559"/>
                  <a:pt x="119374" y="177559"/>
                  <a:pt x="108733" y="148518"/>
                </a:cubicBezTo>
                <a:cubicBezTo>
                  <a:pt x="108733" y="148518"/>
                  <a:pt x="108733" y="148518"/>
                  <a:pt x="108733" y="295043"/>
                </a:cubicBezTo>
                <a:cubicBezTo>
                  <a:pt x="108733" y="302963"/>
                  <a:pt x="102083" y="309563"/>
                  <a:pt x="94102" y="309563"/>
                </a:cubicBezTo>
                <a:cubicBezTo>
                  <a:pt x="84792" y="309563"/>
                  <a:pt x="78141" y="302963"/>
                  <a:pt x="78141" y="295043"/>
                </a:cubicBezTo>
                <a:cubicBezTo>
                  <a:pt x="78141" y="295043"/>
                  <a:pt x="78141" y="295043"/>
                  <a:pt x="78141" y="202640"/>
                </a:cubicBezTo>
                <a:cubicBezTo>
                  <a:pt x="78141" y="202640"/>
                  <a:pt x="78141" y="202640"/>
                  <a:pt x="66171" y="202640"/>
                </a:cubicBezTo>
                <a:cubicBezTo>
                  <a:pt x="66171" y="202640"/>
                  <a:pt x="66171" y="202640"/>
                  <a:pt x="66171" y="295043"/>
                </a:cubicBezTo>
                <a:cubicBezTo>
                  <a:pt x="66171" y="302963"/>
                  <a:pt x="59520" y="309563"/>
                  <a:pt x="50210" y="309563"/>
                </a:cubicBezTo>
                <a:cubicBezTo>
                  <a:pt x="42229" y="309563"/>
                  <a:pt x="35579" y="302963"/>
                  <a:pt x="35579" y="295043"/>
                </a:cubicBezTo>
                <a:cubicBezTo>
                  <a:pt x="35579" y="295043"/>
                  <a:pt x="35579" y="295043"/>
                  <a:pt x="35579" y="148518"/>
                </a:cubicBezTo>
                <a:cubicBezTo>
                  <a:pt x="35579" y="148518"/>
                  <a:pt x="35579" y="148518"/>
                  <a:pt x="24938" y="177559"/>
                </a:cubicBezTo>
                <a:cubicBezTo>
                  <a:pt x="22278" y="184159"/>
                  <a:pt x="15628" y="188119"/>
                  <a:pt x="8978" y="185479"/>
                </a:cubicBezTo>
                <a:cubicBezTo>
                  <a:pt x="997" y="184159"/>
                  <a:pt x="-1663" y="176239"/>
                  <a:pt x="997" y="169638"/>
                </a:cubicBezTo>
                <a:cubicBezTo>
                  <a:pt x="997" y="169638"/>
                  <a:pt x="997" y="169638"/>
                  <a:pt x="32919" y="74595"/>
                </a:cubicBezTo>
                <a:cubicBezTo>
                  <a:pt x="35579" y="69315"/>
                  <a:pt x="40899" y="66675"/>
                  <a:pt x="46220" y="66675"/>
                </a:cubicBezTo>
                <a:close/>
                <a:moveTo>
                  <a:pt x="289643" y="49213"/>
                </a:moveTo>
                <a:cubicBezTo>
                  <a:pt x="301549" y="49213"/>
                  <a:pt x="309487" y="58103"/>
                  <a:pt x="309487" y="68263"/>
                </a:cubicBezTo>
                <a:cubicBezTo>
                  <a:pt x="309487" y="79693"/>
                  <a:pt x="300227" y="87313"/>
                  <a:pt x="289643" y="87313"/>
                </a:cubicBezTo>
                <a:cubicBezTo>
                  <a:pt x="280383" y="87313"/>
                  <a:pt x="269799" y="79693"/>
                  <a:pt x="269799" y="68263"/>
                </a:cubicBezTo>
                <a:cubicBezTo>
                  <a:pt x="269799" y="68263"/>
                  <a:pt x="271122" y="68263"/>
                  <a:pt x="271122" y="68263"/>
                </a:cubicBezTo>
                <a:cubicBezTo>
                  <a:pt x="271122" y="65723"/>
                  <a:pt x="272445" y="63183"/>
                  <a:pt x="272445" y="59373"/>
                </a:cubicBezTo>
                <a:cubicBezTo>
                  <a:pt x="276414" y="54293"/>
                  <a:pt x="283028" y="49213"/>
                  <a:pt x="289643" y="49213"/>
                </a:cubicBezTo>
                <a:close/>
                <a:moveTo>
                  <a:pt x="244544" y="33338"/>
                </a:moveTo>
                <a:cubicBezTo>
                  <a:pt x="257533" y="33338"/>
                  <a:pt x="266625" y="43861"/>
                  <a:pt x="266625" y="55699"/>
                </a:cubicBezTo>
                <a:cubicBezTo>
                  <a:pt x="266625" y="68853"/>
                  <a:pt x="256234" y="79376"/>
                  <a:pt x="244544" y="79376"/>
                </a:cubicBezTo>
                <a:cubicBezTo>
                  <a:pt x="235452" y="79376"/>
                  <a:pt x="226360" y="72799"/>
                  <a:pt x="223762" y="63592"/>
                </a:cubicBezTo>
                <a:cubicBezTo>
                  <a:pt x="225061" y="59645"/>
                  <a:pt x="226360" y="54384"/>
                  <a:pt x="226360" y="49123"/>
                </a:cubicBezTo>
                <a:cubicBezTo>
                  <a:pt x="226360" y="47807"/>
                  <a:pt x="226360" y="46492"/>
                  <a:pt x="226360" y="43861"/>
                </a:cubicBezTo>
                <a:cubicBezTo>
                  <a:pt x="230256" y="37284"/>
                  <a:pt x="236751" y="33338"/>
                  <a:pt x="244544" y="33338"/>
                </a:cubicBezTo>
                <a:close/>
                <a:moveTo>
                  <a:pt x="192806" y="23813"/>
                </a:moveTo>
                <a:cubicBezTo>
                  <a:pt x="205756" y="23813"/>
                  <a:pt x="217412" y="35469"/>
                  <a:pt x="217412" y="48420"/>
                </a:cubicBezTo>
                <a:cubicBezTo>
                  <a:pt x="217412" y="62665"/>
                  <a:pt x="205756" y="73026"/>
                  <a:pt x="192806" y="73026"/>
                </a:cubicBezTo>
                <a:cubicBezTo>
                  <a:pt x="179855" y="73026"/>
                  <a:pt x="169494" y="63961"/>
                  <a:pt x="168199" y="51010"/>
                </a:cubicBezTo>
                <a:cubicBezTo>
                  <a:pt x="169494" y="48420"/>
                  <a:pt x="170789" y="44534"/>
                  <a:pt x="170789" y="39354"/>
                </a:cubicBezTo>
                <a:cubicBezTo>
                  <a:pt x="170789" y="39354"/>
                  <a:pt x="170789" y="39354"/>
                  <a:pt x="170789" y="38059"/>
                </a:cubicBezTo>
                <a:cubicBezTo>
                  <a:pt x="174674" y="30288"/>
                  <a:pt x="182445" y="23813"/>
                  <a:pt x="192806" y="23813"/>
                </a:cubicBezTo>
                <a:close/>
                <a:moveTo>
                  <a:pt x="133275" y="12700"/>
                </a:moveTo>
                <a:cubicBezTo>
                  <a:pt x="148118" y="12700"/>
                  <a:pt x="160262" y="24548"/>
                  <a:pt x="160262" y="39029"/>
                </a:cubicBezTo>
                <a:cubicBezTo>
                  <a:pt x="160262" y="54827"/>
                  <a:pt x="148118" y="66675"/>
                  <a:pt x="133275" y="66675"/>
                </a:cubicBezTo>
                <a:cubicBezTo>
                  <a:pt x="121130" y="66675"/>
                  <a:pt x="110335" y="60093"/>
                  <a:pt x="106287" y="48245"/>
                </a:cubicBezTo>
                <a:cubicBezTo>
                  <a:pt x="108986" y="42979"/>
                  <a:pt x="111685" y="36396"/>
                  <a:pt x="111685" y="29814"/>
                </a:cubicBezTo>
                <a:cubicBezTo>
                  <a:pt x="111685" y="27181"/>
                  <a:pt x="110335" y="25865"/>
                  <a:pt x="110335" y="23232"/>
                </a:cubicBezTo>
                <a:cubicBezTo>
                  <a:pt x="115733" y="16649"/>
                  <a:pt x="123829" y="12700"/>
                  <a:pt x="133275" y="12700"/>
                </a:cubicBezTo>
                <a:close/>
                <a:moveTo>
                  <a:pt x="72809" y="0"/>
                </a:moveTo>
                <a:cubicBezTo>
                  <a:pt x="88472" y="0"/>
                  <a:pt x="101525" y="14426"/>
                  <a:pt x="101525" y="30163"/>
                </a:cubicBezTo>
                <a:cubicBezTo>
                  <a:pt x="101525" y="47211"/>
                  <a:pt x="87167" y="60325"/>
                  <a:pt x="72809" y="60325"/>
                </a:cubicBezTo>
                <a:cubicBezTo>
                  <a:pt x="57145" y="60325"/>
                  <a:pt x="42787" y="47211"/>
                  <a:pt x="42787" y="30163"/>
                </a:cubicBezTo>
                <a:cubicBezTo>
                  <a:pt x="42787" y="14426"/>
                  <a:pt x="55840" y="0"/>
                  <a:pt x="72809" y="0"/>
                </a:cubicBezTo>
                <a:close/>
              </a:path>
            </a:pathLst>
          </a:cu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1" name="矩形: 圆角 46"/>
          <p:cNvSpPr/>
          <p:nvPr/>
        </p:nvSpPr>
        <p:spPr>
          <a:xfrm>
            <a:off x="7121482" y="3205045"/>
            <a:ext cx="514436" cy="514434"/>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2" name="矩形: 圆角 47"/>
          <p:cNvSpPr/>
          <p:nvPr/>
        </p:nvSpPr>
        <p:spPr>
          <a:xfrm>
            <a:off x="9686882" y="3213017"/>
            <a:ext cx="514436" cy="498490"/>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p:transition spd="slow" advTm="400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anim calcmode="lin" valueType="num">
                                          <p:cBhvr>
                                            <p:cTn id="10" dur="500" fill="hold"/>
                                            <p:tgtEl>
                                              <p:spTgt spid="31"/>
                                            </p:tgtEl>
                                            <p:attrNameLst>
                                              <p:attrName>ppt_x</p:attrName>
                                            </p:attrNameLst>
                                          </p:cBhvr>
                                          <p:tavLst>
                                            <p:tav tm="0">
                                              <p:val>
                                                <p:fltVal val="0.5"/>
                                              </p:val>
                                            </p:tav>
                                            <p:tav tm="100000">
                                              <p:val>
                                                <p:strVal val="#ppt_x"/>
                                              </p:val>
                                            </p:tav>
                                          </p:tavLst>
                                        </p:anim>
                                        <p:anim calcmode="lin" valueType="num">
                                          <p:cBhvr>
                                            <p:cTn id="11" dur="500" fill="hold"/>
                                            <p:tgtEl>
                                              <p:spTgt spid="31"/>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49"/>
                                            </p:tgtEl>
                                            <p:attrNameLst>
                                              <p:attrName>style.visibility</p:attrName>
                                            </p:attrNameLst>
                                          </p:cBhvr>
                                          <p:to>
                                            <p:strVal val="visible"/>
                                          </p:to>
                                        </p:set>
                                        <p:anim calcmode="lin" valueType="num">
                                          <p:cBhvr>
                                            <p:cTn id="14" dur="500" fill="hold"/>
                                            <p:tgtEl>
                                              <p:spTgt spid="49"/>
                                            </p:tgtEl>
                                            <p:attrNameLst>
                                              <p:attrName>ppt_w</p:attrName>
                                            </p:attrNameLst>
                                          </p:cBhvr>
                                          <p:tavLst>
                                            <p:tav tm="0">
                                              <p:val>
                                                <p:fltVal val="0"/>
                                              </p:val>
                                            </p:tav>
                                            <p:tav tm="100000">
                                              <p:val>
                                                <p:strVal val="#ppt_w"/>
                                              </p:val>
                                            </p:tav>
                                          </p:tavLst>
                                        </p:anim>
                                        <p:anim calcmode="lin" valueType="num">
                                          <p:cBhvr>
                                            <p:cTn id="15" dur="500" fill="hold"/>
                                            <p:tgtEl>
                                              <p:spTgt spid="49"/>
                                            </p:tgtEl>
                                            <p:attrNameLst>
                                              <p:attrName>ppt_h</p:attrName>
                                            </p:attrNameLst>
                                          </p:cBhvr>
                                          <p:tavLst>
                                            <p:tav tm="0">
                                              <p:val>
                                                <p:fltVal val="0"/>
                                              </p:val>
                                            </p:tav>
                                            <p:tav tm="100000">
                                              <p:val>
                                                <p:strVal val="#ppt_h"/>
                                              </p:val>
                                            </p:tav>
                                          </p:tavLst>
                                        </p:anim>
                                        <p:animEffect transition="in" filter="fade">
                                          <p:cBhvr>
                                            <p:cTn id="16" dur="500"/>
                                            <p:tgtEl>
                                              <p:spTgt spid="49"/>
                                            </p:tgtEl>
                                          </p:cBhvr>
                                        </p:animEffect>
                                        <p:anim calcmode="lin" valueType="num">
                                          <p:cBhvr>
                                            <p:cTn id="17" dur="500" fill="hold"/>
                                            <p:tgtEl>
                                              <p:spTgt spid="49"/>
                                            </p:tgtEl>
                                            <p:attrNameLst>
                                              <p:attrName>ppt_x</p:attrName>
                                            </p:attrNameLst>
                                          </p:cBhvr>
                                          <p:tavLst>
                                            <p:tav tm="0">
                                              <p:val>
                                                <p:fltVal val="0.5"/>
                                              </p:val>
                                            </p:tav>
                                            <p:tav tm="100000">
                                              <p:val>
                                                <p:strVal val="#ppt_x"/>
                                              </p:val>
                                            </p:tav>
                                          </p:tavLst>
                                        </p:anim>
                                        <p:anim calcmode="lin" valueType="num">
                                          <p:cBhvr>
                                            <p:cTn id="18" dur="500" fill="hold"/>
                                            <p:tgtEl>
                                              <p:spTgt spid="49"/>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0"/>
                                      </p:stCondLst>
                                      <p:childTnLst>
                                        <p:set>
                                          <p:cBhvr>
                                            <p:cTn id="20" dur="1" fill="hold">
                                              <p:stCondLst>
                                                <p:cond delay="0"/>
                                              </p:stCondLst>
                                            </p:cTn>
                                            <p:tgtEl>
                                              <p:spTgt spid="50"/>
                                            </p:tgtEl>
                                            <p:attrNameLst>
                                              <p:attrName>style.visibility</p:attrName>
                                            </p:attrNameLst>
                                          </p:cBhvr>
                                          <p:to>
                                            <p:strVal val="visible"/>
                                          </p:to>
                                        </p:set>
                                        <p:anim calcmode="lin" valueType="num">
                                          <p:cBhvr>
                                            <p:cTn id="21" dur="500" fill="hold"/>
                                            <p:tgtEl>
                                              <p:spTgt spid="50"/>
                                            </p:tgtEl>
                                            <p:attrNameLst>
                                              <p:attrName>ppt_w</p:attrName>
                                            </p:attrNameLst>
                                          </p:cBhvr>
                                          <p:tavLst>
                                            <p:tav tm="0">
                                              <p:val>
                                                <p:fltVal val="0"/>
                                              </p:val>
                                            </p:tav>
                                            <p:tav tm="100000">
                                              <p:val>
                                                <p:strVal val="#ppt_w"/>
                                              </p:val>
                                            </p:tav>
                                          </p:tavLst>
                                        </p:anim>
                                        <p:anim calcmode="lin" valueType="num">
                                          <p:cBhvr>
                                            <p:cTn id="22" dur="500" fill="hold"/>
                                            <p:tgtEl>
                                              <p:spTgt spid="50"/>
                                            </p:tgtEl>
                                            <p:attrNameLst>
                                              <p:attrName>ppt_h</p:attrName>
                                            </p:attrNameLst>
                                          </p:cBhvr>
                                          <p:tavLst>
                                            <p:tav tm="0">
                                              <p:val>
                                                <p:fltVal val="0"/>
                                              </p:val>
                                            </p:tav>
                                            <p:tav tm="100000">
                                              <p:val>
                                                <p:strVal val="#ppt_h"/>
                                              </p:val>
                                            </p:tav>
                                          </p:tavLst>
                                        </p:anim>
                                        <p:animEffect transition="in" filter="fade">
                                          <p:cBhvr>
                                            <p:cTn id="23" dur="500"/>
                                            <p:tgtEl>
                                              <p:spTgt spid="50"/>
                                            </p:tgtEl>
                                          </p:cBhvr>
                                        </p:animEffect>
                                        <p:anim calcmode="lin" valueType="num">
                                          <p:cBhvr>
                                            <p:cTn id="24" dur="500" fill="hold"/>
                                            <p:tgtEl>
                                              <p:spTgt spid="50"/>
                                            </p:tgtEl>
                                            <p:attrNameLst>
                                              <p:attrName>ppt_x</p:attrName>
                                            </p:attrNameLst>
                                          </p:cBhvr>
                                          <p:tavLst>
                                            <p:tav tm="0">
                                              <p:val>
                                                <p:fltVal val="0.5"/>
                                              </p:val>
                                            </p:tav>
                                            <p:tav tm="100000">
                                              <p:val>
                                                <p:strVal val="#ppt_x"/>
                                              </p:val>
                                            </p:tav>
                                          </p:tavLst>
                                        </p:anim>
                                        <p:anim calcmode="lin" valueType="num">
                                          <p:cBhvr>
                                            <p:cTn id="25" dur="500" fill="hold"/>
                                            <p:tgtEl>
                                              <p:spTgt spid="50"/>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0"/>
                                      </p:stCondLst>
                                      <p:childTnLst>
                                        <p:set>
                                          <p:cBhvr>
                                            <p:cTn id="27" dur="1" fill="hold">
                                              <p:stCondLst>
                                                <p:cond delay="0"/>
                                              </p:stCondLst>
                                            </p:cTn>
                                            <p:tgtEl>
                                              <p:spTgt spid="51"/>
                                            </p:tgtEl>
                                            <p:attrNameLst>
                                              <p:attrName>style.visibility</p:attrName>
                                            </p:attrNameLst>
                                          </p:cBhvr>
                                          <p:to>
                                            <p:strVal val="visible"/>
                                          </p:to>
                                        </p:set>
                                        <p:anim calcmode="lin" valueType="num">
                                          <p:cBhvr>
                                            <p:cTn id="28" dur="500" fill="hold"/>
                                            <p:tgtEl>
                                              <p:spTgt spid="51"/>
                                            </p:tgtEl>
                                            <p:attrNameLst>
                                              <p:attrName>ppt_w</p:attrName>
                                            </p:attrNameLst>
                                          </p:cBhvr>
                                          <p:tavLst>
                                            <p:tav tm="0">
                                              <p:val>
                                                <p:fltVal val="0"/>
                                              </p:val>
                                            </p:tav>
                                            <p:tav tm="100000">
                                              <p:val>
                                                <p:strVal val="#ppt_w"/>
                                              </p:val>
                                            </p:tav>
                                          </p:tavLst>
                                        </p:anim>
                                        <p:anim calcmode="lin" valueType="num">
                                          <p:cBhvr>
                                            <p:cTn id="29" dur="500" fill="hold"/>
                                            <p:tgtEl>
                                              <p:spTgt spid="51"/>
                                            </p:tgtEl>
                                            <p:attrNameLst>
                                              <p:attrName>ppt_h</p:attrName>
                                            </p:attrNameLst>
                                          </p:cBhvr>
                                          <p:tavLst>
                                            <p:tav tm="0">
                                              <p:val>
                                                <p:fltVal val="0"/>
                                              </p:val>
                                            </p:tav>
                                            <p:tav tm="100000">
                                              <p:val>
                                                <p:strVal val="#ppt_h"/>
                                              </p:val>
                                            </p:tav>
                                          </p:tavLst>
                                        </p:anim>
                                        <p:animEffect transition="in" filter="fade">
                                          <p:cBhvr>
                                            <p:cTn id="30" dur="500"/>
                                            <p:tgtEl>
                                              <p:spTgt spid="51"/>
                                            </p:tgtEl>
                                          </p:cBhvr>
                                        </p:animEffect>
                                        <p:anim calcmode="lin" valueType="num">
                                          <p:cBhvr>
                                            <p:cTn id="31" dur="500" fill="hold"/>
                                            <p:tgtEl>
                                              <p:spTgt spid="51"/>
                                            </p:tgtEl>
                                            <p:attrNameLst>
                                              <p:attrName>ppt_x</p:attrName>
                                            </p:attrNameLst>
                                          </p:cBhvr>
                                          <p:tavLst>
                                            <p:tav tm="0">
                                              <p:val>
                                                <p:fltVal val="0.5"/>
                                              </p:val>
                                            </p:tav>
                                            <p:tav tm="100000">
                                              <p:val>
                                                <p:strVal val="#ppt_x"/>
                                              </p:val>
                                            </p:tav>
                                          </p:tavLst>
                                        </p:anim>
                                        <p:anim calcmode="lin" valueType="num">
                                          <p:cBhvr>
                                            <p:cTn id="32" dur="500" fill="hold"/>
                                            <p:tgtEl>
                                              <p:spTgt spid="51"/>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0"/>
                                      </p:stCondLst>
                                      <p:childTnLst>
                                        <p:set>
                                          <p:cBhvr>
                                            <p:cTn id="34" dur="1" fill="hold">
                                              <p:stCondLst>
                                                <p:cond delay="0"/>
                                              </p:stCondLst>
                                            </p:cTn>
                                            <p:tgtEl>
                                              <p:spTgt spid="52"/>
                                            </p:tgtEl>
                                            <p:attrNameLst>
                                              <p:attrName>style.visibility</p:attrName>
                                            </p:attrNameLst>
                                          </p:cBhvr>
                                          <p:to>
                                            <p:strVal val="visible"/>
                                          </p:to>
                                        </p:set>
                                        <p:anim calcmode="lin" valueType="num">
                                          <p:cBhvr>
                                            <p:cTn id="35" dur="500" fill="hold"/>
                                            <p:tgtEl>
                                              <p:spTgt spid="52"/>
                                            </p:tgtEl>
                                            <p:attrNameLst>
                                              <p:attrName>ppt_w</p:attrName>
                                            </p:attrNameLst>
                                          </p:cBhvr>
                                          <p:tavLst>
                                            <p:tav tm="0">
                                              <p:val>
                                                <p:fltVal val="0"/>
                                              </p:val>
                                            </p:tav>
                                            <p:tav tm="100000">
                                              <p:val>
                                                <p:strVal val="#ppt_w"/>
                                              </p:val>
                                            </p:tav>
                                          </p:tavLst>
                                        </p:anim>
                                        <p:anim calcmode="lin" valueType="num">
                                          <p:cBhvr>
                                            <p:cTn id="36" dur="500" fill="hold"/>
                                            <p:tgtEl>
                                              <p:spTgt spid="52"/>
                                            </p:tgtEl>
                                            <p:attrNameLst>
                                              <p:attrName>ppt_h</p:attrName>
                                            </p:attrNameLst>
                                          </p:cBhvr>
                                          <p:tavLst>
                                            <p:tav tm="0">
                                              <p:val>
                                                <p:fltVal val="0"/>
                                              </p:val>
                                            </p:tav>
                                            <p:tav tm="100000">
                                              <p:val>
                                                <p:strVal val="#ppt_h"/>
                                              </p:val>
                                            </p:tav>
                                          </p:tavLst>
                                        </p:anim>
                                        <p:animEffect transition="in" filter="fade">
                                          <p:cBhvr>
                                            <p:cTn id="37" dur="500"/>
                                            <p:tgtEl>
                                              <p:spTgt spid="52"/>
                                            </p:tgtEl>
                                          </p:cBhvr>
                                        </p:animEffect>
                                        <p:anim calcmode="lin" valueType="num">
                                          <p:cBhvr>
                                            <p:cTn id="38" dur="500" fill="hold"/>
                                            <p:tgtEl>
                                              <p:spTgt spid="52"/>
                                            </p:tgtEl>
                                            <p:attrNameLst>
                                              <p:attrName>ppt_x</p:attrName>
                                            </p:attrNameLst>
                                          </p:cBhvr>
                                          <p:tavLst>
                                            <p:tav tm="0">
                                              <p:val>
                                                <p:fltVal val="0.5"/>
                                              </p:val>
                                            </p:tav>
                                            <p:tav tm="100000">
                                              <p:val>
                                                <p:strVal val="#ppt_x"/>
                                              </p:val>
                                            </p:tav>
                                          </p:tavLst>
                                        </p:anim>
                                        <p:anim calcmode="lin" valueType="num">
                                          <p:cBhvr>
                                            <p:cTn id="39" dur="500" fill="hold"/>
                                            <p:tgtEl>
                                              <p:spTgt spid="52"/>
                                            </p:tgtEl>
                                            <p:attrNameLst>
                                              <p:attrName>ppt_y</p:attrName>
                                            </p:attrNameLst>
                                          </p:cBhvr>
                                          <p:tavLst>
                                            <p:tav tm="0">
                                              <p:val>
                                                <p:fltVal val="0.5"/>
                                              </p:val>
                                            </p:tav>
                                            <p:tav tm="100000">
                                              <p:val>
                                                <p:strVal val="#ppt_y"/>
                                              </p:val>
                                            </p:tav>
                                          </p:tavLst>
                                        </p:anim>
                                      </p:childTnLst>
                                    </p:cTn>
                                  </p:par>
                                </p:childTnLst>
                              </p:cTn>
                            </p:par>
                            <p:par>
                              <p:cTn id="40" fill="hold">
                                <p:stCondLst>
                                  <p:cond delay="500"/>
                                </p:stCondLst>
                                <p:childTnLst>
                                  <p:par>
                                    <p:cTn id="41" presetID="2" presetClass="entr" presetSubtype="4" fill="hold" nodeType="afterEffect" p14:presetBounceEnd="60000">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14:bounceEnd="60000">
                                          <p:cBhvr additive="base">
                                            <p:cTn id="43" dur="1000" fill="hold"/>
                                            <p:tgtEl>
                                              <p:spTgt spid="24"/>
                                            </p:tgtEl>
                                            <p:attrNameLst>
                                              <p:attrName>ppt_x</p:attrName>
                                            </p:attrNameLst>
                                          </p:cBhvr>
                                          <p:tavLst>
                                            <p:tav tm="0">
                                              <p:val>
                                                <p:strVal val="#ppt_x"/>
                                              </p:val>
                                            </p:tav>
                                            <p:tav tm="100000">
                                              <p:val>
                                                <p:strVal val="#ppt_x"/>
                                              </p:val>
                                            </p:tav>
                                          </p:tavLst>
                                        </p:anim>
                                        <p:anim calcmode="lin" valueType="num" p14:bounceEnd="60000">
                                          <p:cBhvr additive="base">
                                            <p:cTn id="44" dur="1000" fill="hold"/>
                                            <p:tgtEl>
                                              <p:spTgt spid="24"/>
                                            </p:tgtEl>
                                            <p:attrNameLst>
                                              <p:attrName>ppt_y</p:attrName>
                                            </p:attrNameLst>
                                          </p:cBhvr>
                                          <p:tavLst>
                                            <p:tav tm="0">
                                              <p:val>
                                                <p:strVal val="1+#ppt_h/2"/>
                                              </p:val>
                                            </p:tav>
                                            <p:tav tm="100000">
                                              <p:val>
                                                <p:strVal val="#ppt_y"/>
                                              </p:val>
                                            </p:tav>
                                          </p:tavLst>
                                        </p:anim>
                                      </p:childTnLst>
                                    </p:cTn>
                                  </p:par>
                                </p:childTnLst>
                              </p:cTn>
                            </p:par>
                            <p:par>
                              <p:cTn id="45" fill="hold">
                                <p:stCondLst>
                                  <p:cond delay="1500"/>
                                </p:stCondLst>
                                <p:childTnLst>
                                  <p:par>
                                    <p:cTn id="46" presetID="2" presetClass="entr" presetSubtype="4" fill="hold" nodeType="afterEffect" p14:presetBounceEnd="60000">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14:bounceEnd="60000">
                                          <p:cBhvr additive="base">
                                            <p:cTn id="48" dur="1000" fill="hold"/>
                                            <p:tgtEl>
                                              <p:spTgt spid="35"/>
                                            </p:tgtEl>
                                            <p:attrNameLst>
                                              <p:attrName>ppt_x</p:attrName>
                                            </p:attrNameLst>
                                          </p:cBhvr>
                                          <p:tavLst>
                                            <p:tav tm="0">
                                              <p:val>
                                                <p:strVal val="#ppt_x"/>
                                              </p:val>
                                            </p:tav>
                                            <p:tav tm="100000">
                                              <p:val>
                                                <p:strVal val="#ppt_x"/>
                                              </p:val>
                                            </p:tav>
                                          </p:tavLst>
                                        </p:anim>
                                        <p:anim calcmode="lin" valueType="num" p14:bounceEnd="60000">
                                          <p:cBhvr additive="base">
                                            <p:cTn id="49" dur="1000" fill="hold"/>
                                            <p:tgtEl>
                                              <p:spTgt spid="35"/>
                                            </p:tgtEl>
                                            <p:attrNameLst>
                                              <p:attrName>ppt_y</p:attrName>
                                            </p:attrNameLst>
                                          </p:cBhvr>
                                          <p:tavLst>
                                            <p:tav tm="0">
                                              <p:val>
                                                <p:strVal val="1+#ppt_h/2"/>
                                              </p:val>
                                            </p:tav>
                                            <p:tav tm="100000">
                                              <p:val>
                                                <p:strVal val="#ppt_y"/>
                                              </p:val>
                                            </p:tav>
                                          </p:tavLst>
                                        </p:anim>
                                      </p:childTnLst>
                                    </p:cTn>
                                  </p:par>
                                </p:childTnLst>
                              </p:cTn>
                            </p:par>
                            <p:par>
                              <p:cTn id="50" fill="hold">
                                <p:stCondLst>
                                  <p:cond delay="2500"/>
                                </p:stCondLst>
                                <p:childTnLst>
                                  <p:par>
                                    <p:cTn id="51" presetID="2" presetClass="entr" presetSubtype="4" fill="hold" nodeType="afterEffect" p14:presetBounceEnd="60000">
                                      <p:stCondLst>
                                        <p:cond delay="0"/>
                                      </p:stCondLst>
                                      <p:childTnLst>
                                        <p:set>
                                          <p:cBhvr>
                                            <p:cTn id="52" dur="1" fill="hold">
                                              <p:stCondLst>
                                                <p:cond delay="0"/>
                                              </p:stCondLst>
                                            </p:cTn>
                                            <p:tgtEl>
                                              <p:spTgt spid="38"/>
                                            </p:tgtEl>
                                            <p:attrNameLst>
                                              <p:attrName>style.visibility</p:attrName>
                                            </p:attrNameLst>
                                          </p:cBhvr>
                                          <p:to>
                                            <p:strVal val="visible"/>
                                          </p:to>
                                        </p:set>
                                        <p:anim calcmode="lin" valueType="num" p14:bounceEnd="60000">
                                          <p:cBhvr additive="base">
                                            <p:cTn id="53" dur="1000" fill="hold"/>
                                            <p:tgtEl>
                                              <p:spTgt spid="38"/>
                                            </p:tgtEl>
                                            <p:attrNameLst>
                                              <p:attrName>ppt_x</p:attrName>
                                            </p:attrNameLst>
                                          </p:cBhvr>
                                          <p:tavLst>
                                            <p:tav tm="0">
                                              <p:val>
                                                <p:strVal val="#ppt_x"/>
                                              </p:val>
                                            </p:tav>
                                            <p:tav tm="100000">
                                              <p:val>
                                                <p:strVal val="#ppt_x"/>
                                              </p:val>
                                            </p:tav>
                                          </p:tavLst>
                                        </p:anim>
                                        <p:anim calcmode="lin" valueType="num" p14:bounceEnd="60000">
                                          <p:cBhvr additive="base">
                                            <p:cTn id="54" dur="1000" fill="hold"/>
                                            <p:tgtEl>
                                              <p:spTgt spid="38"/>
                                            </p:tgtEl>
                                            <p:attrNameLst>
                                              <p:attrName>ppt_y</p:attrName>
                                            </p:attrNameLst>
                                          </p:cBhvr>
                                          <p:tavLst>
                                            <p:tav tm="0">
                                              <p:val>
                                                <p:strVal val="1+#ppt_h/2"/>
                                              </p:val>
                                            </p:tav>
                                            <p:tav tm="100000">
                                              <p:val>
                                                <p:strVal val="#ppt_y"/>
                                              </p:val>
                                            </p:tav>
                                          </p:tavLst>
                                        </p:anim>
                                      </p:childTnLst>
                                    </p:cTn>
                                  </p:par>
                                </p:childTnLst>
                              </p:cTn>
                            </p:par>
                            <p:par>
                              <p:cTn id="55" fill="hold">
                                <p:stCondLst>
                                  <p:cond delay="3500"/>
                                </p:stCondLst>
                                <p:childTnLst>
                                  <p:par>
                                    <p:cTn id="56" presetID="2" presetClass="entr" presetSubtype="4" fill="hold" nodeType="afterEffect" p14:presetBounceEnd="60000">
                                      <p:stCondLst>
                                        <p:cond delay="0"/>
                                      </p:stCondLst>
                                      <p:childTnLst>
                                        <p:set>
                                          <p:cBhvr>
                                            <p:cTn id="57" dur="1" fill="hold">
                                              <p:stCondLst>
                                                <p:cond delay="0"/>
                                              </p:stCondLst>
                                            </p:cTn>
                                            <p:tgtEl>
                                              <p:spTgt spid="41"/>
                                            </p:tgtEl>
                                            <p:attrNameLst>
                                              <p:attrName>style.visibility</p:attrName>
                                            </p:attrNameLst>
                                          </p:cBhvr>
                                          <p:to>
                                            <p:strVal val="visible"/>
                                          </p:to>
                                        </p:set>
                                        <p:anim calcmode="lin" valueType="num" p14:bounceEnd="60000">
                                          <p:cBhvr additive="base">
                                            <p:cTn id="58" dur="1000" fill="hold"/>
                                            <p:tgtEl>
                                              <p:spTgt spid="41"/>
                                            </p:tgtEl>
                                            <p:attrNameLst>
                                              <p:attrName>ppt_x</p:attrName>
                                            </p:attrNameLst>
                                          </p:cBhvr>
                                          <p:tavLst>
                                            <p:tav tm="0">
                                              <p:val>
                                                <p:strVal val="#ppt_x"/>
                                              </p:val>
                                            </p:tav>
                                            <p:tav tm="100000">
                                              <p:val>
                                                <p:strVal val="#ppt_x"/>
                                              </p:val>
                                            </p:tav>
                                          </p:tavLst>
                                        </p:anim>
                                        <p:anim calcmode="lin" valueType="num" p14:bounceEnd="60000">
                                          <p:cBhvr additive="base">
                                            <p:cTn id="59" dur="10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51" grpId="0" animBg="1"/>
          <p:bldP spid="52"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anim calcmode="lin" valueType="num">
                                          <p:cBhvr>
                                            <p:cTn id="10" dur="500" fill="hold"/>
                                            <p:tgtEl>
                                              <p:spTgt spid="31"/>
                                            </p:tgtEl>
                                            <p:attrNameLst>
                                              <p:attrName>ppt_x</p:attrName>
                                            </p:attrNameLst>
                                          </p:cBhvr>
                                          <p:tavLst>
                                            <p:tav tm="0">
                                              <p:val>
                                                <p:fltVal val="0.5"/>
                                              </p:val>
                                            </p:tav>
                                            <p:tav tm="100000">
                                              <p:val>
                                                <p:strVal val="#ppt_x"/>
                                              </p:val>
                                            </p:tav>
                                          </p:tavLst>
                                        </p:anim>
                                        <p:anim calcmode="lin" valueType="num">
                                          <p:cBhvr>
                                            <p:cTn id="11" dur="500" fill="hold"/>
                                            <p:tgtEl>
                                              <p:spTgt spid="31"/>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49"/>
                                            </p:tgtEl>
                                            <p:attrNameLst>
                                              <p:attrName>style.visibility</p:attrName>
                                            </p:attrNameLst>
                                          </p:cBhvr>
                                          <p:to>
                                            <p:strVal val="visible"/>
                                          </p:to>
                                        </p:set>
                                        <p:anim calcmode="lin" valueType="num">
                                          <p:cBhvr>
                                            <p:cTn id="14" dur="500" fill="hold"/>
                                            <p:tgtEl>
                                              <p:spTgt spid="49"/>
                                            </p:tgtEl>
                                            <p:attrNameLst>
                                              <p:attrName>ppt_w</p:attrName>
                                            </p:attrNameLst>
                                          </p:cBhvr>
                                          <p:tavLst>
                                            <p:tav tm="0">
                                              <p:val>
                                                <p:fltVal val="0"/>
                                              </p:val>
                                            </p:tav>
                                            <p:tav tm="100000">
                                              <p:val>
                                                <p:strVal val="#ppt_w"/>
                                              </p:val>
                                            </p:tav>
                                          </p:tavLst>
                                        </p:anim>
                                        <p:anim calcmode="lin" valueType="num">
                                          <p:cBhvr>
                                            <p:cTn id="15" dur="500" fill="hold"/>
                                            <p:tgtEl>
                                              <p:spTgt spid="49"/>
                                            </p:tgtEl>
                                            <p:attrNameLst>
                                              <p:attrName>ppt_h</p:attrName>
                                            </p:attrNameLst>
                                          </p:cBhvr>
                                          <p:tavLst>
                                            <p:tav tm="0">
                                              <p:val>
                                                <p:fltVal val="0"/>
                                              </p:val>
                                            </p:tav>
                                            <p:tav tm="100000">
                                              <p:val>
                                                <p:strVal val="#ppt_h"/>
                                              </p:val>
                                            </p:tav>
                                          </p:tavLst>
                                        </p:anim>
                                        <p:animEffect transition="in" filter="fade">
                                          <p:cBhvr>
                                            <p:cTn id="16" dur="500"/>
                                            <p:tgtEl>
                                              <p:spTgt spid="49"/>
                                            </p:tgtEl>
                                          </p:cBhvr>
                                        </p:animEffect>
                                        <p:anim calcmode="lin" valueType="num">
                                          <p:cBhvr>
                                            <p:cTn id="17" dur="500" fill="hold"/>
                                            <p:tgtEl>
                                              <p:spTgt spid="49"/>
                                            </p:tgtEl>
                                            <p:attrNameLst>
                                              <p:attrName>ppt_x</p:attrName>
                                            </p:attrNameLst>
                                          </p:cBhvr>
                                          <p:tavLst>
                                            <p:tav tm="0">
                                              <p:val>
                                                <p:fltVal val="0.5"/>
                                              </p:val>
                                            </p:tav>
                                            <p:tav tm="100000">
                                              <p:val>
                                                <p:strVal val="#ppt_x"/>
                                              </p:val>
                                            </p:tav>
                                          </p:tavLst>
                                        </p:anim>
                                        <p:anim calcmode="lin" valueType="num">
                                          <p:cBhvr>
                                            <p:cTn id="18" dur="500" fill="hold"/>
                                            <p:tgtEl>
                                              <p:spTgt spid="49"/>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0"/>
                                      </p:stCondLst>
                                      <p:childTnLst>
                                        <p:set>
                                          <p:cBhvr>
                                            <p:cTn id="20" dur="1" fill="hold">
                                              <p:stCondLst>
                                                <p:cond delay="0"/>
                                              </p:stCondLst>
                                            </p:cTn>
                                            <p:tgtEl>
                                              <p:spTgt spid="50"/>
                                            </p:tgtEl>
                                            <p:attrNameLst>
                                              <p:attrName>style.visibility</p:attrName>
                                            </p:attrNameLst>
                                          </p:cBhvr>
                                          <p:to>
                                            <p:strVal val="visible"/>
                                          </p:to>
                                        </p:set>
                                        <p:anim calcmode="lin" valueType="num">
                                          <p:cBhvr>
                                            <p:cTn id="21" dur="500" fill="hold"/>
                                            <p:tgtEl>
                                              <p:spTgt spid="50"/>
                                            </p:tgtEl>
                                            <p:attrNameLst>
                                              <p:attrName>ppt_w</p:attrName>
                                            </p:attrNameLst>
                                          </p:cBhvr>
                                          <p:tavLst>
                                            <p:tav tm="0">
                                              <p:val>
                                                <p:fltVal val="0"/>
                                              </p:val>
                                            </p:tav>
                                            <p:tav tm="100000">
                                              <p:val>
                                                <p:strVal val="#ppt_w"/>
                                              </p:val>
                                            </p:tav>
                                          </p:tavLst>
                                        </p:anim>
                                        <p:anim calcmode="lin" valueType="num">
                                          <p:cBhvr>
                                            <p:cTn id="22" dur="500" fill="hold"/>
                                            <p:tgtEl>
                                              <p:spTgt spid="50"/>
                                            </p:tgtEl>
                                            <p:attrNameLst>
                                              <p:attrName>ppt_h</p:attrName>
                                            </p:attrNameLst>
                                          </p:cBhvr>
                                          <p:tavLst>
                                            <p:tav tm="0">
                                              <p:val>
                                                <p:fltVal val="0"/>
                                              </p:val>
                                            </p:tav>
                                            <p:tav tm="100000">
                                              <p:val>
                                                <p:strVal val="#ppt_h"/>
                                              </p:val>
                                            </p:tav>
                                          </p:tavLst>
                                        </p:anim>
                                        <p:animEffect transition="in" filter="fade">
                                          <p:cBhvr>
                                            <p:cTn id="23" dur="500"/>
                                            <p:tgtEl>
                                              <p:spTgt spid="50"/>
                                            </p:tgtEl>
                                          </p:cBhvr>
                                        </p:animEffect>
                                        <p:anim calcmode="lin" valueType="num">
                                          <p:cBhvr>
                                            <p:cTn id="24" dur="500" fill="hold"/>
                                            <p:tgtEl>
                                              <p:spTgt spid="50"/>
                                            </p:tgtEl>
                                            <p:attrNameLst>
                                              <p:attrName>ppt_x</p:attrName>
                                            </p:attrNameLst>
                                          </p:cBhvr>
                                          <p:tavLst>
                                            <p:tav tm="0">
                                              <p:val>
                                                <p:fltVal val="0.5"/>
                                              </p:val>
                                            </p:tav>
                                            <p:tav tm="100000">
                                              <p:val>
                                                <p:strVal val="#ppt_x"/>
                                              </p:val>
                                            </p:tav>
                                          </p:tavLst>
                                        </p:anim>
                                        <p:anim calcmode="lin" valueType="num">
                                          <p:cBhvr>
                                            <p:cTn id="25" dur="500" fill="hold"/>
                                            <p:tgtEl>
                                              <p:spTgt spid="50"/>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0"/>
                                      </p:stCondLst>
                                      <p:childTnLst>
                                        <p:set>
                                          <p:cBhvr>
                                            <p:cTn id="27" dur="1" fill="hold">
                                              <p:stCondLst>
                                                <p:cond delay="0"/>
                                              </p:stCondLst>
                                            </p:cTn>
                                            <p:tgtEl>
                                              <p:spTgt spid="51"/>
                                            </p:tgtEl>
                                            <p:attrNameLst>
                                              <p:attrName>style.visibility</p:attrName>
                                            </p:attrNameLst>
                                          </p:cBhvr>
                                          <p:to>
                                            <p:strVal val="visible"/>
                                          </p:to>
                                        </p:set>
                                        <p:anim calcmode="lin" valueType="num">
                                          <p:cBhvr>
                                            <p:cTn id="28" dur="500" fill="hold"/>
                                            <p:tgtEl>
                                              <p:spTgt spid="51"/>
                                            </p:tgtEl>
                                            <p:attrNameLst>
                                              <p:attrName>ppt_w</p:attrName>
                                            </p:attrNameLst>
                                          </p:cBhvr>
                                          <p:tavLst>
                                            <p:tav tm="0">
                                              <p:val>
                                                <p:fltVal val="0"/>
                                              </p:val>
                                            </p:tav>
                                            <p:tav tm="100000">
                                              <p:val>
                                                <p:strVal val="#ppt_w"/>
                                              </p:val>
                                            </p:tav>
                                          </p:tavLst>
                                        </p:anim>
                                        <p:anim calcmode="lin" valueType="num">
                                          <p:cBhvr>
                                            <p:cTn id="29" dur="500" fill="hold"/>
                                            <p:tgtEl>
                                              <p:spTgt spid="51"/>
                                            </p:tgtEl>
                                            <p:attrNameLst>
                                              <p:attrName>ppt_h</p:attrName>
                                            </p:attrNameLst>
                                          </p:cBhvr>
                                          <p:tavLst>
                                            <p:tav tm="0">
                                              <p:val>
                                                <p:fltVal val="0"/>
                                              </p:val>
                                            </p:tav>
                                            <p:tav tm="100000">
                                              <p:val>
                                                <p:strVal val="#ppt_h"/>
                                              </p:val>
                                            </p:tav>
                                          </p:tavLst>
                                        </p:anim>
                                        <p:animEffect transition="in" filter="fade">
                                          <p:cBhvr>
                                            <p:cTn id="30" dur="500"/>
                                            <p:tgtEl>
                                              <p:spTgt spid="51"/>
                                            </p:tgtEl>
                                          </p:cBhvr>
                                        </p:animEffect>
                                        <p:anim calcmode="lin" valueType="num">
                                          <p:cBhvr>
                                            <p:cTn id="31" dur="500" fill="hold"/>
                                            <p:tgtEl>
                                              <p:spTgt spid="51"/>
                                            </p:tgtEl>
                                            <p:attrNameLst>
                                              <p:attrName>ppt_x</p:attrName>
                                            </p:attrNameLst>
                                          </p:cBhvr>
                                          <p:tavLst>
                                            <p:tav tm="0">
                                              <p:val>
                                                <p:fltVal val="0.5"/>
                                              </p:val>
                                            </p:tav>
                                            <p:tav tm="100000">
                                              <p:val>
                                                <p:strVal val="#ppt_x"/>
                                              </p:val>
                                            </p:tav>
                                          </p:tavLst>
                                        </p:anim>
                                        <p:anim calcmode="lin" valueType="num">
                                          <p:cBhvr>
                                            <p:cTn id="32" dur="500" fill="hold"/>
                                            <p:tgtEl>
                                              <p:spTgt spid="51"/>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0"/>
                                      </p:stCondLst>
                                      <p:childTnLst>
                                        <p:set>
                                          <p:cBhvr>
                                            <p:cTn id="34" dur="1" fill="hold">
                                              <p:stCondLst>
                                                <p:cond delay="0"/>
                                              </p:stCondLst>
                                            </p:cTn>
                                            <p:tgtEl>
                                              <p:spTgt spid="52"/>
                                            </p:tgtEl>
                                            <p:attrNameLst>
                                              <p:attrName>style.visibility</p:attrName>
                                            </p:attrNameLst>
                                          </p:cBhvr>
                                          <p:to>
                                            <p:strVal val="visible"/>
                                          </p:to>
                                        </p:set>
                                        <p:anim calcmode="lin" valueType="num">
                                          <p:cBhvr>
                                            <p:cTn id="35" dur="500" fill="hold"/>
                                            <p:tgtEl>
                                              <p:spTgt spid="52"/>
                                            </p:tgtEl>
                                            <p:attrNameLst>
                                              <p:attrName>ppt_w</p:attrName>
                                            </p:attrNameLst>
                                          </p:cBhvr>
                                          <p:tavLst>
                                            <p:tav tm="0">
                                              <p:val>
                                                <p:fltVal val="0"/>
                                              </p:val>
                                            </p:tav>
                                            <p:tav tm="100000">
                                              <p:val>
                                                <p:strVal val="#ppt_w"/>
                                              </p:val>
                                            </p:tav>
                                          </p:tavLst>
                                        </p:anim>
                                        <p:anim calcmode="lin" valueType="num">
                                          <p:cBhvr>
                                            <p:cTn id="36" dur="500" fill="hold"/>
                                            <p:tgtEl>
                                              <p:spTgt spid="52"/>
                                            </p:tgtEl>
                                            <p:attrNameLst>
                                              <p:attrName>ppt_h</p:attrName>
                                            </p:attrNameLst>
                                          </p:cBhvr>
                                          <p:tavLst>
                                            <p:tav tm="0">
                                              <p:val>
                                                <p:fltVal val="0"/>
                                              </p:val>
                                            </p:tav>
                                            <p:tav tm="100000">
                                              <p:val>
                                                <p:strVal val="#ppt_h"/>
                                              </p:val>
                                            </p:tav>
                                          </p:tavLst>
                                        </p:anim>
                                        <p:animEffect transition="in" filter="fade">
                                          <p:cBhvr>
                                            <p:cTn id="37" dur="500"/>
                                            <p:tgtEl>
                                              <p:spTgt spid="52"/>
                                            </p:tgtEl>
                                          </p:cBhvr>
                                        </p:animEffect>
                                        <p:anim calcmode="lin" valueType="num">
                                          <p:cBhvr>
                                            <p:cTn id="38" dur="500" fill="hold"/>
                                            <p:tgtEl>
                                              <p:spTgt spid="52"/>
                                            </p:tgtEl>
                                            <p:attrNameLst>
                                              <p:attrName>ppt_x</p:attrName>
                                            </p:attrNameLst>
                                          </p:cBhvr>
                                          <p:tavLst>
                                            <p:tav tm="0">
                                              <p:val>
                                                <p:fltVal val="0.5"/>
                                              </p:val>
                                            </p:tav>
                                            <p:tav tm="100000">
                                              <p:val>
                                                <p:strVal val="#ppt_x"/>
                                              </p:val>
                                            </p:tav>
                                          </p:tavLst>
                                        </p:anim>
                                        <p:anim calcmode="lin" valueType="num">
                                          <p:cBhvr>
                                            <p:cTn id="39" dur="500" fill="hold"/>
                                            <p:tgtEl>
                                              <p:spTgt spid="52"/>
                                            </p:tgtEl>
                                            <p:attrNameLst>
                                              <p:attrName>ppt_y</p:attrName>
                                            </p:attrNameLst>
                                          </p:cBhvr>
                                          <p:tavLst>
                                            <p:tav tm="0">
                                              <p:val>
                                                <p:fltVal val="0.5"/>
                                              </p:val>
                                            </p:tav>
                                            <p:tav tm="100000">
                                              <p:val>
                                                <p:strVal val="#ppt_y"/>
                                              </p:val>
                                            </p:tav>
                                          </p:tavLst>
                                        </p:anim>
                                      </p:childTnLst>
                                    </p:cTn>
                                  </p:par>
                                </p:childTnLst>
                              </p:cTn>
                            </p:par>
                            <p:par>
                              <p:cTn id="40" fill="hold">
                                <p:stCondLst>
                                  <p:cond delay="500"/>
                                </p:stCondLst>
                                <p:childTnLst>
                                  <p:par>
                                    <p:cTn id="41" presetID="2" presetClass="entr" presetSubtype="4" fill="hold" nodeType="after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1000" fill="hold"/>
                                            <p:tgtEl>
                                              <p:spTgt spid="24"/>
                                            </p:tgtEl>
                                            <p:attrNameLst>
                                              <p:attrName>ppt_x</p:attrName>
                                            </p:attrNameLst>
                                          </p:cBhvr>
                                          <p:tavLst>
                                            <p:tav tm="0">
                                              <p:val>
                                                <p:strVal val="#ppt_x"/>
                                              </p:val>
                                            </p:tav>
                                            <p:tav tm="100000">
                                              <p:val>
                                                <p:strVal val="#ppt_x"/>
                                              </p:val>
                                            </p:tav>
                                          </p:tavLst>
                                        </p:anim>
                                        <p:anim calcmode="lin" valueType="num">
                                          <p:cBhvr additive="base">
                                            <p:cTn id="44" dur="1000" fill="hold"/>
                                            <p:tgtEl>
                                              <p:spTgt spid="24"/>
                                            </p:tgtEl>
                                            <p:attrNameLst>
                                              <p:attrName>ppt_y</p:attrName>
                                            </p:attrNameLst>
                                          </p:cBhvr>
                                          <p:tavLst>
                                            <p:tav tm="0">
                                              <p:val>
                                                <p:strVal val="1+#ppt_h/2"/>
                                              </p:val>
                                            </p:tav>
                                            <p:tav tm="100000">
                                              <p:val>
                                                <p:strVal val="#ppt_y"/>
                                              </p:val>
                                            </p:tav>
                                          </p:tavLst>
                                        </p:anim>
                                      </p:childTnLst>
                                    </p:cTn>
                                  </p:par>
                                </p:childTnLst>
                              </p:cTn>
                            </p:par>
                            <p:par>
                              <p:cTn id="45" fill="hold">
                                <p:stCondLst>
                                  <p:cond delay="1500"/>
                                </p:stCondLst>
                                <p:childTnLst>
                                  <p:par>
                                    <p:cTn id="46" presetID="2" presetClass="entr" presetSubtype="4" fill="hold"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additive="base">
                                            <p:cTn id="48" dur="1000" fill="hold"/>
                                            <p:tgtEl>
                                              <p:spTgt spid="35"/>
                                            </p:tgtEl>
                                            <p:attrNameLst>
                                              <p:attrName>ppt_x</p:attrName>
                                            </p:attrNameLst>
                                          </p:cBhvr>
                                          <p:tavLst>
                                            <p:tav tm="0">
                                              <p:val>
                                                <p:strVal val="#ppt_x"/>
                                              </p:val>
                                            </p:tav>
                                            <p:tav tm="100000">
                                              <p:val>
                                                <p:strVal val="#ppt_x"/>
                                              </p:val>
                                            </p:tav>
                                          </p:tavLst>
                                        </p:anim>
                                        <p:anim calcmode="lin" valueType="num">
                                          <p:cBhvr additive="base">
                                            <p:cTn id="49" dur="1000" fill="hold"/>
                                            <p:tgtEl>
                                              <p:spTgt spid="35"/>
                                            </p:tgtEl>
                                            <p:attrNameLst>
                                              <p:attrName>ppt_y</p:attrName>
                                            </p:attrNameLst>
                                          </p:cBhvr>
                                          <p:tavLst>
                                            <p:tav tm="0">
                                              <p:val>
                                                <p:strVal val="1+#ppt_h/2"/>
                                              </p:val>
                                            </p:tav>
                                            <p:tav tm="100000">
                                              <p:val>
                                                <p:strVal val="#ppt_y"/>
                                              </p:val>
                                            </p:tav>
                                          </p:tavLst>
                                        </p:anim>
                                      </p:childTnLst>
                                    </p:cTn>
                                  </p:par>
                                </p:childTnLst>
                              </p:cTn>
                            </p:par>
                            <p:par>
                              <p:cTn id="50" fill="hold">
                                <p:stCondLst>
                                  <p:cond delay="2500"/>
                                </p:stCondLst>
                                <p:childTnLst>
                                  <p:par>
                                    <p:cTn id="51" presetID="2" presetClass="entr" presetSubtype="4" fill="hold" nodeType="afterEffect">
                                      <p:stCondLst>
                                        <p:cond delay="0"/>
                                      </p:stCondLst>
                                      <p:childTnLst>
                                        <p:set>
                                          <p:cBhvr>
                                            <p:cTn id="52" dur="1" fill="hold">
                                              <p:stCondLst>
                                                <p:cond delay="0"/>
                                              </p:stCondLst>
                                            </p:cTn>
                                            <p:tgtEl>
                                              <p:spTgt spid="38"/>
                                            </p:tgtEl>
                                            <p:attrNameLst>
                                              <p:attrName>style.visibility</p:attrName>
                                            </p:attrNameLst>
                                          </p:cBhvr>
                                          <p:to>
                                            <p:strVal val="visible"/>
                                          </p:to>
                                        </p:set>
                                        <p:anim calcmode="lin" valueType="num">
                                          <p:cBhvr additive="base">
                                            <p:cTn id="53" dur="1000" fill="hold"/>
                                            <p:tgtEl>
                                              <p:spTgt spid="38"/>
                                            </p:tgtEl>
                                            <p:attrNameLst>
                                              <p:attrName>ppt_x</p:attrName>
                                            </p:attrNameLst>
                                          </p:cBhvr>
                                          <p:tavLst>
                                            <p:tav tm="0">
                                              <p:val>
                                                <p:strVal val="#ppt_x"/>
                                              </p:val>
                                            </p:tav>
                                            <p:tav tm="100000">
                                              <p:val>
                                                <p:strVal val="#ppt_x"/>
                                              </p:val>
                                            </p:tav>
                                          </p:tavLst>
                                        </p:anim>
                                        <p:anim calcmode="lin" valueType="num">
                                          <p:cBhvr additive="base">
                                            <p:cTn id="54" dur="1000" fill="hold"/>
                                            <p:tgtEl>
                                              <p:spTgt spid="38"/>
                                            </p:tgtEl>
                                            <p:attrNameLst>
                                              <p:attrName>ppt_y</p:attrName>
                                            </p:attrNameLst>
                                          </p:cBhvr>
                                          <p:tavLst>
                                            <p:tav tm="0">
                                              <p:val>
                                                <p:strVal val="1+#ppt_h/2"/>
                                              </p:val>
                                            </p:tav>
                                            <p:tav tm="100000">
                                              <p:val>
                                                <p:strVal val="#ppt_y"/>
                                              </p:val>
                                            </p:tav>
                                          </p:tavLst>
                                        </p:anim>
                                      </p:childTnLst>
                                    </p:cTn>
                                  </p:par>
                                </p:childTnLst>
                              </p:cTn>
                            </p:par>
                            <p:par>
                              <p:cTn id="55" fill="hold">
                                <p:stCondLst>
                                  <p:cond delay="3500"/>
                                </p:stCondLst>
                                <p:childTnLst>
                                  <p:par>
                                    <p:cTn id="56" presetID="2" presetClass="entr" presetSubtype="4" fill="hold" nodeType="afterEffect">
                                      <p:stCondLst>
                                        <p:cond delay="0"/>
                                      </p:stCondLst>
                                      <p:childTnLst>
                                        <p:set>
                                          <p:cBhvr>
                                            <p:cTn id="57" dur="1" fill="hold">
                                              <p:stCondLst>
                                                <p:cond delay="0"/>
                                              </p:stCondLst>
                                            </p:cTn>
                                            <p:tgtEl>
                                              <p:spTgt spid="41"/>
                                            </p:tgtEl>
                                            <p:attrNameLst>
                                              <p:attrName>style.visibility</p:attrName>
                                            </p:attrNameLst>
                                          </p:cBhvr>
                                          <p:to>
                                            <p:strVal val="visible"/>
                                          </p:to>
                                        </p:set>
                                        <p:anim calcmode="lin" valueType="num">
                                          <p:cBhvr additive="base">
                                            <p:cTn id="58" dur="1000" fill="hold"/>
                                            <p:tgtEl>
                                              <p:spTgt spid="41"/>
                                            </p:tgtEl>
                                            <p:attrNameLst>
                                              <p:attrName>ppt_x</p:attrName>
                                            </p:attrNameLst>
                                          </p:cBhvr>
                                          <p:tavLst>
                                            <p:tav tm="0">
                                              <p:val>
                                                <p:strVal val="#ppt_x"/>
                                              </p:val>
                                            </p:tav>
                                            <p:tav tm="100000">
                                              <p:val>
                                                <p:strVal val="#ppt_x"/>
                                              </p:val>
                                            </p:tav>
                                          </p:tavLst>
                                        </p:anim>
                                        <p:anim calcmode="lin" valueType="num">
                                          <p:cBhvr additive="base">
                                            <p:cTn id="59" dur="10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51" grpId="0" animBg="1"/>
          <p:bldP spid="52"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9ed4de71-ef8d-40d2-a5b7-c4003edaae2c"/>
          <p:cNvGrpSpPr>
            <a:grpSpLocks noChangeAspect="1"/>
          </p:cNvGrpSpPr>
          <p:nvPr/>
        </p:nvGrpSpPr>
        <p:grpSpPr>
          <a:xfrm>
            <a:off x="998244" y="1823403"/>
            <a:ext cx="10177482" cy="3931920"/>
            <a:chOff x="998244" y="1772816"/>
            <a:chExt cx="10177482" cy="3931920"/>
          </a:xfrm>
        </p:grpSpPr>
        <p:grpSp>
          <p:nvGrpSpPr>
            <p:cNvPr id="4" name="组合 3"/>
            <p:cNvGrpSpPr/>
            <p:nvPr/>
          </p:nvGrpSpPr>
          <p:grpSpPr>
            <a:xfrm>
              <a:off x="998244" y="1779243"/>
              <a:ext cx="3220470" cy="1875997"/>
              <a:chOff x="3287072" y="1345115"/>
              <a:chExt cx="2531662" cy="1474751"/>
            </a:xfrm>
          </p:grpSpPr>
          <p:sp>
            <p:nvSpPr>
              <p:cNvPr id="33" name="矩形 32"/>
              <p:cNvSpPr/>
              <p:nvPr/>
            </p:nvSpPr>
            <p:spPr>
              <a:xfrm>
                <a:off x="3287072" y="1413122"/>
                <a:ext cx="2531662" cy="1406744"/>
              </a:xfrm>
              <a:prstGeom prst="rect">
                <a:avLst/>
              </a:prstGeom>
              <a:noFill/>
              <a:ln w="6350" cmpd="sng">
                <a:solidFill>
                  <a:schemeClr val="bg1">
                    <a:lumMod val="75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p>
            </p:txBody>
          </p:sp>
          <p:sp>
            <p:nvSpPr>
              <p:cNvPr id="34" name="矩形 33"/>
              <p:cNvSpPr/>
              <p:nvPr/>
            </p:nvSpPr>
            <p:spPr>
              <a:xfrm>
                <a:off x="3355880" y="1345115"/>
                <a:ext cx="600362" cy="69823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b">
                <a:normAutofit/>
                <a:scene3d>
                  <a:camera prst="orthographicFront"/>
                  <a:lightRig rig="threePt" dir="t"/>
                </a:scene3d>
                <a:sp3d contourW="12700"/>
              </a:bodyPr>
              <a:lstStyle/>
              <a:p>
                <a:pPr algn="ctr"/>
                <a:r>
                  <a:rPr lang="en-US" sz="2500"/>
                  <a:t>01</a:t>
                </a:r>
                <a:endParaRPr lang="en-US" sz="2500"/>
              </a:p>
            </p:txBody>
          </p:sp>
        </p:grpSp>
        <p:sp>
          <p:nvSpPr>
            <p:cNvPr id="5" name="矩形 4"/>
            <p:cNvSpPr/>
            <p:nvPr/>
          </p:nvSpPr>
          <p:spPr>
            <a:xfrm>
              <a:off x="7955256" y="1859326"/>
              <a:ext cx="3220470" cy="1789487"/>
            </a:xfrm>
            <a:prstGeom prst="rect">
              <a:avLst/>
            </a:prstGeom>
            <a:noFill/>
            <a:ln w="6350" cmpd="sng">
              <a:solidFill>
                <a:schemeClr val="bg1">
                  <a:lumMod val="75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p>
          </p:txBody>
        </p:sp>
        <p:sp>
          <p:nvSpPr>
            <p:cNvPr id="6" name="矩形 5"/>
            <p:cNvSpPr/>
            <p:nvPr/>
          </p:nvSpPr>
          <p:spPr>
            <a:xfrm>
              <a:off x="8042785" y="1772816"/>
              <a:ext cx="763707" cy="88820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b">
              <a:normAutofit/>
              <a:scene3d>
                <a:camera prst="orthographicFront"/>
                <a:lightRig rig="threePt" dir="t"/>
              </a:scene3d>
              <a:sp3d contourW="12700"/>
            </a:bodyPr>
            <a:lstStyle/>
            <a:p>
              <a:pPr algn="ctr"/>
              <a:r>
                <a:rPr lang="en-US" sz="2500"/>
                <a:t>05</a:t>
              </a:r>
              <a:endParaRPr lang="en-US" sz="2500"/>
            </a:p>
          </p:txBody>
        </p:sp>
        <p:sp>
          <p:nvSpPr>
            <p:cNvPr id="7" name="矩形 6"/>
            <p:cNvSpPr/>
            <p:nvPr/>
          </p:nvSpPr>
          <p:spPr>
            <a:xfrm>
              <a:off x="4479402" y="1865753"/>
              <a:ext cx="3220470" cy="1789487"/>
            </a:xfrm>
            <a:prstGeom prst="rect">
              <a:avLst/>
            </a:prstGeom>
            <a:noFill/>
            <a:ln w="6350" cmpd="sng">
              <a:solidFill>
                <a:schemeClr val="bg1">
                  <a:lumMod val="75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p>
          </p:txBody>
        </p:sp>
        <p:sp>
          <p:nvSpPr>
            <p:cNvPr id="8" name="矩形 7"/>
            <p:cNvSpPr/>
            <p:nvPr/>
          </p:nvSpPr>
          <p:spPr>
            <a:xfrm>
              <a:off x="4566931" y="1779243"/>
              <a:ext cx="763707" cy="888209"/>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b">
              <a:normAutofit/>
              <a:scene3d>
                <a:camera prst="orthographicFront"/>
                <a:lightRig rig="threePt" dir="t"/>
              </a:scene3d>
              <a:sp3d contourW="12700"/>
            </a:bodyPr>
            <a:lstStyle/>
            <a:p>
              <a:pPr algn="ctr"/>
              <a:r>
                <a:rPr lang="en-US" sz="2500"/>
                <a:t>03</a:t>
              </a:r>
              <a:endParaRPr lang="en-US" sz="2500"/>
            </a:p>
          </p:txBody>
        </p:sp>
        <p:sp>
          <p:nvSpPr>
            <p:cNvPr id="9" name="矩形 8"/>
            <p:cNvSpPr/>
            <p:nvPr/>
          </p:nvSpPr>
          <p:spPr>
            <a:xfrm>
              <a:off x="7955256" y="3908822"/>
              <a:ext cx="3220470" cy="1789487"/>
            </a:xfrm>
            <a:prstGeom prst="rect">
              <a:avLst/>
            </a:prstGeom>
            <a:noFill/>
            <a:ln w="6350" cmpd="sng">
              <a:solidFill>
                <a:schemeClr val="bg1">
                  <a:lumMod val="75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p>
          </p:txBody>
        </p:sp>
        <p:sp>
          <p:nvSpPr>
            <p:cNvPr id="10" name="矩形 9"/>
            <p:cNvSpPr/>
            <p:nvPr/>
          </p:nvSpPr>
          <p:spPr>
            <a:xfrm>
              <a:off x="8060815" y="3822312"/>
              <a:ext cx="763707" cy="888209"/>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anchor="b">
              <a:normAutofit/>
              <a:scene3d>
                <a:camera prst="orthographicFront"/>
                <a:lightRig rig="threePt" dir="t"/>
              </a:scene3d>
              <a:sp3d contourW="12700"/>
            </a:bodyPr>
            <a:lstStyle/>
            <a:p>
              <a:pPr algn="ctr"/>
              <a:r>
                <a:rPr lang="en-US" sz="2500" dirty="0"/>
                <a:t>06</a:t>
              </a:r>
              <a:endParaRPr lang="en-US" sz="2500" dirty="0"/>
            </a:p>
          </p:txBody>
        </p:sp>
        <p:sp>
          <p:nvSpPr>
            <p:cNvPr id="11" name="矩形 10"/>
            <p:cNvSpPr/>
            <p:nvPr/>
          </p:nvSpPr>
          <p:spPr>
            <a:xfrm>
              <a:off x="998244" y="3915249"/>
              <a:ext cx="3220470" cy="1789487"/>
            </a:xfrm>
            <a:prstGeom prst="rect">
              <a:avLst/>
            </a:prstGeom>
            <a:noFill/>
            <a:ln w="6350" cmpd="sng">
              <a:solidFill>
                <a:schemeClr val="bg1">
                  <a:lumMod val="75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p>
          </p:txBody>
        </p:sp>
        <p:sp>
          <p:nvSpPr>
            <p:cNvPr id="12" name="矩形 11"/>
            <p:cNvSpPr/>
            <p:nvPr/>
          </p:nvSpPr>
          <p:spPr>
            <a:xfrm>
              <a:off x="1115481" y="3828739"/>
              <a:ext cx="763707" cy="888209"/>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b">
              <a:normAutofit/>
              <a:scene3d>
                <a:camera prst="orthographicFront"/>
                <a:lightRig rig="threePt" dir="t"/>
              </a:scene3d>
              <a:sp3d contourW="12700"/>
            </a:bodyPr>
            <a:lstStyle/>
            <a:p>
              <a:pPr algn="ctr"/>
              <a:r>
                <a:rPr lang="en-US" sz="2500"/>
                <a:t>02</a:t>
              </a:r>
              <a:endParaRPr lang="en-US" sz="2500"/>
            </a:p>
          </p:txBody>
        </p:sp>
        <p:sp>
          <p:nvSpPr>
            <p:cNvPr id="13" name="矩形 12"/>
            <p:cNvSpPr/>
            <p:nvPr/>
          </p:nvSpPr>
          <p:spPr>
            <a:xfrm>
              <a:off x="4479402" y="3915249"/>
              <a:ext cx="3220470" cy="1789487"/>
            </a:xfrm>
            <a:prstGeom prst="rect">
              <a:avLst/>
            </a:prstGeom>
            <a:noFill/>
            <a:ln w="6350" cmpd="sng">
              <a:solidFill>
                <a:schemeClr val="bg1">
                  <a:lumMod val="75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p>
          </p:txBody>
        </p:sp>
        <p:sp>
          <p:nvSpPr>
            <p:cNvPr id="14" name="矩形 13"/>
            <p:cNvSpPr/>
            <p:nvPr/>
          </p:nvSpPr>
          <p:spPr>
            <a:xfrm>
              <a:off x="4584962" y="3828739"/>
              <a:ext cx="763707" cy="888209"/>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b">
              <a:normAutofit/>
              <a:scene3d>
                <a:camera prst="orthographicFront"/>
                <a:lightRig rig="threePt" dir="t"/>
              </a:scene3d>
              <a:sp3d contourW="12700"/>
            </a:bodyPr>
            <a:lstStyle/>
            <a:p>
              <a:pPr algn="ctr"/>
              <a:r>
                <a:rPr lang="en-US" sz="2500"/>
                <a:t>04</a:t>
              </a:r>
              <a:endParaRPr lang="en-US" sz="2500"/>
            </a:p>
          </p:txBody>
        </p:sp>
      </p:grpSp>
      <p:grpSp>
        <p:nvGrpSpPr>
          <p:cNvPr id="35" name="组合 34"/>
          <p:cNvGrpSpPr/>
          <p:nvPr/>
        </p:nvGrpSpPr>
        <p:grpSpPr>
          <a:xfrm>
            <a:off x="347627" y="263282"/>
            <a:ext cx="5066202" cy="800909"/>
            <a:chOff x="347627" y="360559"/>
            <a:chExt cx="5066202" cy="800909"/>
          </a:xfrm>
        </p:grpSpPr>
        <p:grpSp>
          <p:nvGrpSpPr>
            <p:cNvPr id="36" name="组合 35"/>
            <p:cNvGrpSpPr/>
            <p:nvPr/>
          </p:nvGrpSpPr>
          <p:grpSpPr>
            <a:xfrm>
              <a:off x="526527" y="360559"/>
              <a:ext cx="4887302" cy="800909"/>
              <a:chOff x="570069" y="287987"/>
              <a:chExt cx="4887302" cy="800909"/>
            </a:xfrm>
          </p:grpSpPr>
          <p:sp>
            <p:nvSpPr>
              <p:cNvPr id="39" name="文本框 38"/>
              <p:cNvSpPr txBox="1"/>
              <p:nvPr/>
            </p:nvSpPr>
            <p:spPr>
              <a:xfrm>
                <a:off x="570069" y="287987"/>
                <a:ext cx="3726157" cy="584775"/>
              </a:xfrm>
              <a:prstGeom prst="rect">
                <a:avLst/>
              </a:prstGeom>
              <a:noFill/>
            </p:spPr>
            <p:txBody>
              <a:bodyPr wrap="square" rtlCol="0">
                <a:spAutoFit/>
                <a:scene3d>
                  <a:camera prst="orthographicFront"/>
                  <a:lightRig rig="threePt" dir="t"/>
                </a:scene3d>
                <a:sp3d contourW="12700"/>
              </a:bodyPr>
              <a:lstStyle/>
              <a:p>
                <a:r>
                  <a:rPr lang="zh-CN" altLang="en-US" sz="3200" b="1" dirty="0">
                    <a:solidFill>
                      <a:srgbClr val="00B0F0"/>
                    </a:solidFill>
                    <a:latin typeface="+mj-ea"/>
                    <a:ea typeface="+mj-ea"/>
                  </a:rPr>
                  <a:t>标题文字添加此处</a:t>
                </a:r>
                <a:endParaRPr lang="zh-CN" altLang="en-US" sz="3200" b="1" dirty="0">
                  <a:solidFill>
                    <a:srgbClr val="00B0F0"/>
                  </a:solidFill>
                  <a:latin typeface="+mj-ea"/>
                  <a:ea typeface="+mj-ea"/>
                </a:endParaRPr>
              </a:p>
            </p:txBody>
          </p:sp>
          <p:sp>
            <p:nvSpPr>
              <p:cNvPr id="40" name="文本框 39"/>
              <p:cNvSpPr txBox="1"/>
              <p:nvPr/>
            </p:nvSpPr>
            <p:spPr>
              <a:xfrm>
                <a:off x="570069" y="781119"/>
                <a:ext cx="4887302" cy="307777"/>
              </a:xfrm>
              <a:prstGeom prst="rect">
                <a:avLst/>
              </a:prstGeom>
              <a:noFill/>
            </p:spPr>
            <p:txBody>
              <a:bodyPr wrap="square" rtlCol="0">
                <a:spAutoFit/>
                <a:scene3d>
                  <a:camera prst="orthographicFront"/>
                  <a:lightRig rig="threePt" dir="t"/>
                </a:scene3d>
                <a:sp3d contourW="12700"/>
              </a:bodyPr>
              <a:lstStyle/>
              <a:p>
                <a:r>
                  <a:rPr lang="en-US" altLang="zh-CN" sz="1400" dirty="0">
                    <a:solidFill>
                      <a:schemeClr val="bg1">
                        <a:lumMod val="50000"/>
                      </a:schemeClr>
                    </a:solidFill>
                    <a:ea typeface="+mj-ea"/>
                  </a:rPr>
                  <a:t>THIS TEMPLATE DESIGNED FOR FEI ER SHE JI</a:t>
                </a:r>
                <a:endParaRPr lang="en-US" altLang="zh-CN" sz="1400" dirty="0">
                  <a:solidFill>
                    <a:schemeClr val="bg1">
                      <a:lumMod val="50000"/>
                    </a:schemeClr>
                  </a:solidFill>
                  <a:ea typeface="+mj-ea"/>
                </a:endParaRPr>
              </a:p>
            </p:txBody>
          </p:sp>
        </p:grpSp>
        <p:sp>
          <p:nvSpPr>
            <p:cNvPr id="37" name="矩形 36"/>
            <p:cNvSpPr/>
            <p:nvPr/>
          </p:nvSpPr>
          <p:spPr>
            <a:xfrm>
              <a:off x="410077" y="461352"/>
              <a:ext cx="108000" cy="61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347627" y="461352"/>
              <a:ext cx="36000" cy="612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1358900" y="4439442"/>
            <a:ext cx="2758214" cy="1220554"/>
            <a:chOff x="5884197" y="1678126"/>
            <a:chExt cx="2758214" cy="1220554"/>
          </a:xfrm>
        </p:grpSpPr>
        <p:sp>
          <p:nvSpPr>
            <p:cNvPr id="42" name="矩形 41"/>
            <p:cNvSpPr/>
            <p:nvPr/>
          </p:nvSpPr>
          <p:spPr>
            <a:xfrm>
              <a:off x="5884197" y="2030750"/>
              <a:ext cx="275821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a:t>
              </a:r>
              <a:endParaRPr lang="zh-CN" altLang="en-US" sz="1400" dirty="0">
                <a:solidFill>
                  <a:schemeClr val="tx1">
                    <a:lumMod val="50000"/>
                    <a:lumOff val="50000"/>
                  </a:schemeClr>
                </a:solidFill>
              </a:endParaRPr>
            </a:p>
          </p:txBody>
        </p:sp>
        <p:sp>
          <p:nvSpPr>
            <p:cNvPr id="43" name="矩形 42"/>
            <p:cNvSpPr/>
            <p:nvPr/>
          </p:nvSpPr>
          <p:spPr>
            <a:xfrm>
              <a:off x="6400437" y="1678126"/>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44" name="组合 43"/>
          <p:cNvGrpSpPr/>
          <p:nvPr/>
        </p:nvGrpSpPr>
        <p:grpSpPr>
          <a:xfrm>
            <a:off x="4845208" y="4439442"/>
            <a:ext cx="2758214" cy="1220554"/>
            <a:chOff x="5884197" y="1678126"/>
            <a:chExt cx="2758214" cy="1220554"/>
          </a:xfrm>
        </p:grpSpPr>
        <p:sp>
          <p:nvSpPr>
            <p:cNvPr id="45" name="矩形 44"/>
            <p:cNvSpPr/>
            <p:nvPr/>
          </p:nvSpPr>
          <p:spPr>
            <a:xfrm>
              <a:off x="5884197" y="2030750"/>
              <a:ext cx="275821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a:t>
              </a:r>
              <a:endParaRPr lang="zh-CN" altLang="en-US" sz="1400" dirty="0">
                <a:solidFill>
                  <a:schemeClr val="tx1">
                    <a:lumMod val="50000"/>
                    <a:lumOff val="50000"/>
                  </a:schemeClr>
                </a:solidFill>
              </a:endParaRPr>
            </a:p>
          </p:txBody>
        </p:sp>
        <p:sp>
          <p:nvSpPr>
            <p:cNvPr id="46" name="矩形 45"/>
            <p:cNvSpPr/>
            <p:nvPr/>
          </p:nvSpPr>
          <p:spPr>
            <a:xfrm>
              <a:off x="6400437" y="1678126"/>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47" name="组合 46"/>
          <p:cNvGrpSpPr/>
          <p:nvPr/>
        </p:nvGrpSpPr>
        <p:grpSpPr>
          <a:xfrm>
            <a:off x="8315607" y="4439442"/>
            <a:ext cx="2758214" cy="1220554"/>
            <a:chOff x="5884197" y="1678126"/>
            <a:chExt cx="2758214" cy="1220554"/>
          </a:xfrm>
        </p:grpSpPr>
        <p:sp>
          <p:nvSpPr>
            <p:cNvPr id="48" name="矩形 47"/>
            <p:cNvSpPr/>
            <p:nvPr/>
          </p:nvSpPr>
          <p:spPr>
            <a:xfrm>
              <a:off x="5884197" y="2030750"/>
              <a:ext cx="275821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a:t>
              </a:r>
              <a:endParaRPr lang="zh-CN" altLang="en-US" sz="1400" dirty="0">
                <a:solidFill>
                  <a:schemeClr val="tx1">
                    <a:lumMod val="50000"/>
                    <a:lumOff val="50000"/>
                  </a:schemeClr>
                </a:solidFill>
              </a:endParaRPr>
            </a:p>
          </p:txBody>
        </p:sp>
        <p:sp>
          <p:nvSpPr>
            <p:cNvPr id="49" name="矩形 48"/>
            <p:cNvSpPr/>
            <p:nvPr/>
          </p:nvSpPr>
          <p:spPr>
            <a:xfrm>
              <a:off x="6400437" y="1678126"/>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50" name="组合 49"/>
          <p:cNvGrpSpPr/>
          <p:nvPr/>
        </p:nvGrpSpPr>
        <p:grpSpPr>
          <a:xfrm>
            <a:off x="1358900" y="2376368"/>
            <a:ext cx="2758214" cy="1220554"/>
            <a:chOff x="5884197" y="1678126"/>
            <a:chExt cx="2758214" cy="1220554"/>
          </a:xfrm>
        </p:grpSpPr>
        <p:sp>
          <p:nvSpPr>
            <p:cNvPr id="51" name="矩形 50"/>
            <p:cNvSpPr/>
            <p:nvPr/>
          </p:nvSpPr>
          <p:spPr>
            <a:xfrm>
              <a:off x="5884197" y="2030750"/>
              <a:ext cx="275821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a:t>
              </a:r>
              <a:endParaRPr lang="zh-CN" altLang="en-US" sz="1400" dirty="0">
                <a:solidFill>
                  <a:schemeClr val="tx1">
                    <a:lumMod val="50000"/>
                    <a:lumOff val="50000"/>
                  </a:schemeClr>
                </a:solidFill>
              </a:endParaRPr>
            </a:p>
          </p:txBody>
        </p:sp>
        <p:sp>
          <p:nvSpPr>
            <p:cNvPr id="52" name="矩形 51"/>
            <p:cNvSpPr/>
            <p:nvPr/>
          </p:nvSpPr>
          <p:spPr>
            <a:xfrm>
              <a:off x="6400437" y="1678126"/>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53" name="组合 52"/>
          <p:cNvGrpSpPr/>
          <p:nvPr/>
        </p:nvGrpSpPr>
        <p:grpSpPr>
          <a:xfrm>
            <a:off x="4845208" y="2376368"/>
            <a:ext cx="2758214" cy="1220554"/>
            <a:chOff x="5884197" y="1678126"/>
            <a:chExt cx="2758214" cy="1220554"/>
          </a:xfrm>
        </p:grpSpPr>
        <p:sp>
          <p:nvSpPr>
            <p:cNvPr id="54" name="矩形 53"/>
            <p:cNvSpPr/>
            <p:nvPr/>
          </p:nvSpPr>
          <p:spPr>
            <a:xfrm>
              <a:off x="5884197" y="2030750"/>
              <a:ext cx="275821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a:t>
              </a:r>
              <a:endParaRPr lang="zh-CN" altLang="en-US" sz="1400" dirty="0">
                <a:solidFill>
                  <a:schemeClr val="tx1">
                    <a:lumMod val="50000"/>
                    <a:lumOff val="50000"/>
                  </a:schemeClr>
                </a:solidFill>
              </a:endParaRPr>
            </a:p>
          </p:txBody>
        </p:sp>
        <p:sp>
          <p:nvSpPr>
            <p:cNvPr id="55" name="矩形 54"/>
            <p:cNvSpPr/>
            <p:nvPr/>
          </p:nvSpPr>
          <p:spPr>
            <a:xfrm>
              <a:off x="6400437" y="1678126"/>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56" name="组合 55"/>
          <p:cNvGrpSpPr/>
          <p:nvPr/>
        </p:nvGrpSpPr>
        <p:grpSpPr>
          <a:xfrm>
            <a:off x="8315607" y="2376368"/>
            <a:ext cx="2758214" cy="1220554"/>
            <a:chOff x="5884197" y="1678126"/>
            <a:chExt cx="2758214" cy="1220554"/>
          </a:xfrm>
        </p:grpSpPr>
        <p:sp>
          <p:nvSpPr>
            <p:cNvPr id="57" name="矩形 56"/>
            <p:cNvSpPr/>
            <p:nvPr/>
          </p:nvSpPr>
          <p:spPr>
            <a:xfrm>
              <a:off x="5884197" y="2030750"/>
              <a:ext cx="275821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a:t>
              </a:r>
              <a:endParaRPr lang="zh-CN" altLang="en-US" sz="1400" dirty="0">
                <a:solidFill>
                  <a:schemeClr val="tx1">
                    <a:lumMod val="50000"/>
                    <a:lumOff val="50000"/>
                  </a:schemeClr>
                </a:solidFill>
              </a:endParaRPr>
            </a:p>
          </p:txBody>
        </p:sp>
        <p:sp>
          <p:nvSpPr>
            <p:cNvPr id="58" name="矩形 57"/>
            <p:cNvSpPr/>
            <p:nvPr/>
          </p:nvSpPr>
          <p:spPr>
            <a:xfrm>
              <a:off x="6400437" y="1678126"/>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spTree>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ppt_w</p:attrName>
                                        </p:attrNameLst>
                                      </p:cBhvr>
                                      <p:tavLst>
                                        <p:tav tm="0">
                                          <p:val>
                                            <p:fltVal val="0"/>
                                          </p:val>
                                        </p:tav>
                                        <p:tav tm="100000">
                                          <p:val>
                                            <p:strVal val="#ppt_w"/>
                                          </p:val>
                                        </p:tav>
                                      </p:tavLst>
                                    </p:anim>
                                    <p:anim calcmode="lin" valueType="num">
                                      <p:cBhvr>
                                        <p:cTn id="14" dur="500" fill="hold"/>
                                        <p:tgtEl>
                                          <p:spTgt spid="41"/>
                                        </p:tgtEl>
                                        <p:attrNameLst>
                                          <p:attrName>ppt_h</p:attrName>
                                        </p:attrNameLst>
                                      </p:cBhvr>
                                      <p:tavLst>
                                        <p:tav tm="0">
                                          <p:val>
                                            <p:fltVal val="0"/>
                                          </p:val>
                                        </p:tav>
                                        <p:tav tm="100000">
                                          <p:val>
                                            <p:strVal val="#ppt_h"/>
                                          </p:val>
                                        </p:tav>
                                      </p:tavLst>
                                    </p:anim>
                                    <p:animEffect transition="in" filter="fade">
                                      <p:cBhvr>
                                        <p:cTn id="15" dur="500"/>
                                        <p:tgtEl>
                                          <p:spTgt spid="41"/>
                                        </p:tgtEl>
                                      </p:cBhvr>
                                    </p:animEffect>
                                  </p:childTnLst>
                                </p:cTn>
                              </p:par>
                              <p:par>
                                <p:cTn id="16" presetID="53" presetClass="entr" presetSubtype="16" fill="hold" nodeType="withEffect">
                                  <p:stCondLst>
                                    <p:cond delay="0"/>
                                  </p:stCondLst>
                                  <p:childTnLst>
                                    <p:set>
                                      <p:cBhvr>
                                        <p:cTn id="17" dur="1" fill="hold">
                                          <p:stCondLst>
                                            <p:cond delay="0"/>
                                          </p:stCondLst>
                                        </p:cTn>
                                        <p:tgtEl>
                                          <p:spTgt spid="44"/>
                                        </p:tgtEl>
                                        <p:attrNameLst>
                                          <p:attrName>style.visibility</p:attrName>
                                        </p:attrNameLst>
                                      </p:cBhvr>
                                      <p:to>
                                        <p:strVal val="visible"/>
                                      </p:to>
                                    </p:set>
                                    <p:anim calcmode="lin" valueType="num">
                                      <p:cBhvr>
                                        <p:cTn id="18" dur="500" fill="hold"/>
                                        <p:tgtEl>
                                          <p:spTgt spid="44"/>
                                        </p:tgtEl>
                                        <p:attrNameLst>
                                          <p:attrName>ppt_w</p:attrName>
                                        </p:attrNameLst>
                                      </p:cBhvr>
                                      <p:tavLst>
                                        <p:tav tm="0">
                                          <p:val>
                                            <p:fltVal val="0"/>
                                          </p:val>
                                        </p:tav>
                                        <p:tav tm="100000">
                                          <p:val>
                                            <p:strVal val="#ppt_w"/>
                                          </p:val>
                                        </p:tav>
                                      </p:tavLst>
                                    </p:anim>
                                    <p:anim calcmode="lin" valueType="num">
                                      <p:cBhvr>
                                        <p:cTn id="19" dur="500" fill="hold"/>
                                        <p:tgtEl>
                                          <p:spTgt spid="44"/>
                                        </p:tgtEl>
                                        <p:attrNameLst>
                                          <p:attrName>ppt_h</p:attrName>
                                        </p:attrNameLst>
                                      </p:cBhvr>
                                      <p:tavLst>
                                        <p:tav tm="0">
                                          <p:val>
                                            <p:fltVal val="0"/>
                                          </p:val>
                                        </p:tav>
                                        <p:tav tm="100000">
                                          <p:val>
                                            <p:strVal val="#ppt_h"/>
                                          </p:val>
                                        </p:tav>
                                      </p:tavLst>
                                    </p:anim>
                                    <p:animEffect transition="in" filter="fade">
                                      <p:cBhvr>
                                        <p:cTn id="20" dur="500"/>
                                        <p:tgtEl>
                                          <p:spTgt spid="44"/>
                                        </p:tgtEl>
                                      </p:cBhvr>
                                    </p:animEffect>
                                  </p:childTnLst>
                                </p:cTn>
                              </p:par>
                              <p:par>
                                <p:cTn id="21" presetID="53" presetClass="entr" presetSubtype="16" fill="hold" nodeType="withEffect">
                                  <p:stCondLst>
                                    <p:cond delay="0"/>
                                  </p:stCondLst>
                                  <p:childTnLst>
                                    <p:set>
                                      <p:cBhvr>
                                        <p:cTn id="22" dur="1" fill="hold">
                                          <p:stCondLst>
                                            <p:cond delay="0"/>
                                          </p:stCondLst>
                                        </p:cTn>
                                        <p:tgtEl>
                                          <p:spTgt spid="47"/>
                                        </p:tgtEl>
                                        <p:attrNameLst>
                                          <p:attrName>style.visibility</p:attrName>
                                        </p:attrNameLst>
                                      </p:cBhvr>
                                      <p:to>
                                        <p:strVal val="visible"/>
                                      </p:to>
                                    </p:set>
                                    <p:anim calcmode="lin" valueType="num">
                                      <p:cBhvr>
                                        <p:cTn id="23" dur="500" fill="hold"/>
                                        <p:tgtEl>
                                          <p:spTgt spid="47"/>
                                        </p:tgtEl>
                                        <p:attrNameLst>
                                          <p:attrName>ppt_w</p:attrName>
                                        </p:attrNameLst>
                                      </p:cBhvr>
                                      <p:tavLst>
                                        <p:tav tm="0">
                                          <p:val>
                                            <p:fltVal val="0"/>
                                          </p:val>
                                        </p:tav>
                                        <p:tav tm="100000">
                                          <p:val>
                                            <p:strVal val="#ppt_w"/>
                                          </p:val>
                                        </p:tav>
                                      </p:tavLst>
                                    </p:anim>
                                    <p:anim calcmode="lin" valueType="num">
                                      <p:cBhvr>
                                        <p:cTn id="24" dur="500" fill="hold"/>
                                        <p:tgtEl>
                                          <p:spTgt spid="47"/>
                                        </p:tgtEl>
                                        <p:attrNameLst>
                                          <p:attrName>ppt_h</p:attrName>
                                        </p:attrNameLst>
                                      </p:cBhvr>
                                      <p:tavLst>
                                        <p:tav tm="0">
                                          <p:val>
                                            <p:fltVal val="0"/>
                                          </p:val>
                                        </p:tav>
                                        <p:tav tm="100000">
                                          <p:val>
                                            <p:strVal val="#ppt_h"/>
                                          </p:val>
                                        </p:tav>
                                      </p:tavLst>
                                    </p:anim>
                                    <p:animEffect transition="in" filter="fade">
                                      <p:cBhvr>
                                        <p:cTn id="25" dur="500"/>
                                        <p:tgtEl>
                                          <p:spTgt spid="47"/>
                                        </p:tgtEl>
                                      </p:cBhvr>
                                    </p:animEffect>
                                  </p:childTnLst>
                                </p:cTn>
                              </p:par>
                              <p:par>
                                <p:cTn id="26" presetID="53" presetClass="entr" presetSubtype="16" fill="hold" nodeType="withEffect">
                                  <p:stCondLst>
                                    <p:cond delay="0"/>
                                  </p:stCondLst>
                                  <p:childTnLst>
                                    <p:set>
                                      <p:cBhvr>
                                        <p:cTn id="27" dur="1" fill="hold">
                                          <p:stCondLst>
                                            <p:cond delay="0"/>
                                          </p:stCondLst>
                                        </p:cTn>
                                        <p:tgtEl>
                                          <p:spTgt spid="50"/>
                                        </p:tgtEl>
                                        <p:attrNameLst>
                                          <p:attrName>style.visibility</p:attrName>
                                        </p:attrNameLst>
                                      </p:cBhvr>
                                      <p:to>
                                        <p:strVal val="visible"/>
                                      </p:to>
                                    </p:set>
                                    <p:anim calcmode="lin" valueType="num">
                                      <p:cBhvr>
                                        <p:cTn id="28" dur="500" fill="hold"/>
                                        <p:tgtEl>
                                          <p:spTgt spid="50"/>
                                        </p:tgtEl>
                                        <p:attrNameLst>
                                          <p:attrName>ppt_w</p:attrName>
                                        </p:attrNameLst>
                                      </p:cBhvr>
                                      <p:tavLst>
                                        <p:tav tm="0">
                                          <p:val>
                                            <p:fltVal val="0"/>
                                          </p:val>
                                        </p:tav>
                                        <p:tav tm="100000">
                                          <p:val>
                                            <p:strVal val="#ppt_w"/>
                                          </p:val>
                                        </p:tav>
                                      </p:tavLst>
                                    </p:anim>
                                    <p:anim calcmode="lin" valueType="num">
                                      <p:cBhvr>
                                        <p:cTn id="29" dur="500" fill="hold"/>
                                        <p:tgtEl>
                                          <p:spTgt spid="50"/>
                                        </p:tgtEl>
                                        <p:attrNameLst>
                                          <p:attrName>ppt_h</p:attrName>
                                        </p:attrNameLst>
                                      </p:cBhvr>
                                      <p:tavLst>
                                        <p:tav tm="0">
                                          <p:val>
                                            <p:fltVal val="0"/>
                                          </p:val>
                                        </p:tav>
                                        <p:tav tm="100000">
                                          <p:val>
                                            <p:strVal val="#ppt_h"/>
                                          </p:val>
                                        </p:tav>
                                      </p:tavLst>
                                    </p:anim>
                                    <p:animEffect transition="in" filter="fade">
                                      <p:cBhvr>
                                        <p:cTn id="30" dur="500"/>
                                        <p:tgtEl>
                                          <p:spTgt spid="50"/>
                                        </p:tgtEl>
                                      </p:cBhvr>
                                    </p:animEffect>
                                  </p:childTnLst>
                                </p:cTn>
                              </p:par>
                              <p:par>
                                <p:cTn id="31" presetID="53" presetClass="entr" presetSubtype="16" fill="hold" nodeType="withEffect">
                                  <p:stCondLst>
                                    <p:cond delay="0"/>
                                  </p:stCondLst>
                                  <p:childTnLst>
                                    <p:set>
                                      <p:cBhvr>
                                        <p:cTn id="32" dur="1" fill="hold">
                                          <p:stCondLst>
                                            <p:cond delay="0"/>
                                          </p:stCondLst>
                                        </p:cTn>
                                        <p:tgtEl>
                                          <p:spTgt spid="53"/>
                                        </p:tgtEl>
                                        <p:attrNameLst>
                                          <p:attrName>style.visibility</p:attrName>
                                        </p:attrNameLst>
                                      </p:cBhvr>
                                      <p:to>
                                        <p:strVal val="visible"/>
                                      </p:to>
                                    </p:set>
                                    <p:anim calcmode="lin" valueType="num">
                                      <p:cBhvr>
                                        <p:cTn id="33" dur="500" fill="hold"/>
                                        <p:tgtEl>
                                          <p:spTgt spid="53"/>
                                        </p:tgtEl>
                                        <p:attrNameLst>
                                          <p:attrName>ppt_w</p:attrName>
                                        </p:attrNameLst>
                                      </p:cBhvr>
                                      <p:tavLst>
                                        <p:tav tm="0">
                                          <p:val>
                                            <p:fltVal val="0"/>
                                          </p:val>
                                        </p:tav>
                                        <p:tav tm="100000">
                                          <p:val>
                                            <p:strVal val="#ppt_w"/>
                                          </p:val>
                                        </p:tav>
                                      </p:tavLst>
                                    </p:anim>
                                    <p:anim calcmode="lin" valueType="num">
                                      <p:cBhvr>
                                        <p:cTn id="34" dur="500" fill="hold"/>
                                        <p:tgtEl>
                                          <p:spTgt spid="53"/>
                                        </p:tgtEl>
                                        <p:attrNameLst>
                                          <p:attrName>ppt_h</p:attrName>
                                        </p:attrNameLst>
                                      </p:cBhvr>
                                      <p:tavLst>
                                        <p:tav tm="0">
                                          <p:val>
                                            <p:fltVal val="0"/>
                                          </p:val>
                                        </p:tav>
                                        <p:tav tm="100000">
                                          <p:val>
                                            <p:strVal val="#ppt_h"/>
                                          </p:val>
                                        </p:tav>
                                      </p:tavLst>
                                    </p:anim>
                                    <p:animEffect transition="in" filter="fade">
                                      <p:cBhvr>
                                        <p:cTn id="35" dur="500"/>
                                        <p:tgtEl>
                                          <p:spTgt spid="53"/>
                                        </p:tgtEl>
                                      </p:cBhvr>
                                    </p:animEffect>
                                  </p:childTnLst>
                                </p:cTn>
                              </p:par>
                              <p:par>
                                <p:cTn id="36" presetID="53" presetClass="entr" presetSubtype="16" fill="hold" nodeType="withEffect">
                                  <p:stCondLst>
                                    <p:cond delay="0"/>
                                  </p:stCondLst>
                                  <p:childTnLst>
                                    <p:set>
                                      <p:cBhvr>
                                        <p:cTn id="37" dur="1" fill="hold">
                                          <p:stCondLst>
                                            <p:cond delay="0"/>
                                          </p:stCondLst>
                                        </p:cTn>
                                        <p:tgtEl>
                                          <p:spTgt spid="56"/>
                                        </p:tgtEl>
                                        <p:attrNameLst>
                                          <p:attrName>style.visibility</p:attrName>
                                        </p:attrNameLst>
                                      </p:cBhvr>
                                      <p:to>
                                        <p:strVal val="visible"/>
                                      </p:to>
                                    </p:set>
                                    <p:anim calcmode="lin" valueType="num">
                                      <p:cBhvr>
                                        <p:cTn id="38" dur="500" fill="hold"/>
                                        <p:tgtEl>
                                          <p:spTgt spid="56"/>
                                        </p:tgtEl>
                                        <p:attrNameLst>
                                          <p:attrName>ppt_w</p:attrName>
                                        </p:attrNameLst>
                                      </p:cBhvr>
                                      <p:tavLst>
                                        <p:tav tm="0">
                                          <p:val>
                                            <p:fltVal val="0"/>
                                          </p:val>
                                        </p:tav>
                                        <p:tav tm="100000">
                                          <p:val>
                                            <p:strVal val="#ppt_w"/>
                                          </p:val>
                                        </p:tav>
                                      </p:tavLst>
                                    </p:anim>
                                    <p:anim calcmode="lin" valueType="num">
                                      <p:cBhvr>
                                        <p:cTn id="39" dur="500" fill="hold"/>
                                        <p:tgtEl>
                                          <p:spTgt spid="56"/>
                                        </p:tgtEl>
                                        <p:attrNameLst>
                                          <p:attrName>ppt_h</p:attrName>
                                        </p:attrNameLst>
                                      </p:cBhvr>
                                      <p:tavLst>
                                        <p:tav tm="0">
                                          <p:val>
                                            <p:fltVal val="0"/>
                                          </p:val>
                                        </p:tav>
                                        <p:tav tm="100000">
                                          <p:val>
                                            <p:strVal val="#ppt_h"/>
                                          </p:val>
                                        </p:tav>
                                      </p:tavLst>
                                    </p:anim>
                                    <p:animEffect transition="in" filter="fade">
                                      <p:cBhvr>
                                        <p:cTn id="40"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7627" y="263282"/>
            <a:ext cx="5066202" cy="800909"/>
            <a:chOff x="347627" y="360559"/>
            <a:chExt cx="5066202" cy="800909"/>
          </a:xfrm>
        </p:grpSpPr>
        <p:grpSp>
          <p:nvGrpSpPr>
            <p:cNvPr id="3" name="组合 2"/>
            <p:cNvGrpSpPr/>
            <p:nvPr/>
          </p:nvGrpSpPr>
          <p:grpSpPr>
            <a:xfrm>
              <a:off x="526527" y="360559"/>
              <a:ext cx="4887302" cy="800909"/>
              <a:chOff x="570069" y="287987"/>
              <a:chExt cx="4887302" cy="800909"/>
            </a:xfrm>
          </p:grpSpPr>
          <p:sp>
            <p:nvSpPr>
              <p:cNvPr id="6" name="文本框 5"/>
              <p:cNvSpPr txBox="1"/>
              <p:nvPr/>
            </p:nvSpPr>
            <p:spPr>
              <a:xfrm>
                <a:off x="570069" y="287987"/>
                <a:ext cx="3726157" cy="584775"/>
              </a:xfrm>
              <a:prstGeom prst="rect">
                <a:avLst/>
              </a:prstGeom>
              <a:noFill/>
            </p:spPr>
            <p:txBody>
              <a:bodyPr wrap="square" rtlCol="0">
                <a:spAutoFit/>
                <a:scene3d>
                  <a:camera prst="orthographicFront"/>
                  <a:lightRig rig="threePt" dir="t"/>
                </a:scene3d>
                <a:sp3d contourW="12700"/>
              </a:bodyPr>
              <a:lstStyle/>
              <a:p>
                <a:r>
                  <a:rPr lang="zh-CN" altLang="en-US" sz="3200" b="1" dirty="0">
                    <a:solidFill>
                      <a:srgbClr val="00B0F0"/>
                    </a:solidFill>
                    <a:latin typeface="+mj-ea"/>
                    <a:ea typeface="+mj-ea"/>
                  </a:rPr>
                  <a:t>标题文字添加此处</a:t>
                </a:r>
                <a:endParaRPr lang="zh-CN" altLang="en-US" sz="3200" b="1" dirty="0">
                  <a:solidFill>
                    <a:srgbClr val="00B0F0"/>
                  </a:solidFill>
                  <a:latin typeface="+mj-ea"/>
                  <a:ea typeface="+mj-ea"/>
                </a:endParaRPr>
              </a:p>
            </p:txBody>
          </p:sp>
          <p:sp>
            <p:nvSpPr>
              <p:cNvPr id="7" name="文本框 6"/>
              <p:cNvSpPr txBox="1"/>
              <p:nvPr/>
            </p:nvSpPr>
            <p:spPr>
              <a:xfrm>
                <a:off x="570069" y="781119"/>
                <a:ext cx="4887302" cy="307777"/>
              </a:xfrm>
              <a:prstGeom prst="rect">
                <a:avLst/>
              </a:prstGeom>
              <a:noFill/>
            </p:spPr>
            <p:txBody>
              <a:bodyPr wrap="square" rtlCol="0">
                <a:spAutoFit/>
                <a:scene3d>
                  <a:camera prst="orthographicFront"/>
                  <a:lightRig rig="threePt" dir="t"/>
                </a:scene3d>
                <a:sp3d contourW="12700"/>
              </a:bodyPr>
              <a:lstStyle/>
              <a:p>
                <a:r>
                  <a:rPr lang="en-US" altLang="zh-CN" sz="1400" dirty="0">
                    <a:solidFill>
                      <a:schemeClr val="bg1">
                        <a:lumMod val="50000"/>
                      </a:schemeClr>
                    </a:solidFill>
                    <a:ea typeface="+mj-ea"/>
                  </a:rPr>
                  <a:t>THIS TEMPLATE DESIGNED FOR FEI ER SHE JI</a:t>
                </a:r>
                <a:endParaRPr lang="en-US" altLang="zh-CN" sz="1400" dirty="0">
                  <a:solidFill>
                    <a:schemeClr val="bg1">
                      <a:lumMod val="50000"/>
                    </a:schemeClr>
                  </a:solidFill>
                  <a:ea typeface="+mj-ea"/>
                </a:endParaRPr>
              </a:p>
            </p:txBody>
          </p:sp>
        </p:grpSp>
        <p:sp>
          <p:nvSpPr>
            <p:cNvPr id="4" name="矩形 3"/>
            <p:cNvSpPr/>
            <p:nvPr/>
          </p:nvSpPr>
          <p:spPr>
            <a:xfrm>
              <a:off x="410077" y="461352"/>
              <a:ext cx="108000" cy="61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47627" y="461352"/>
              <a:ext cx="36000" cy="612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1096310" y="1913096"/>
            <a:ext cx="5621990" cy="962022"/>
            <a:chOff x="6302885" y="1678126"/>
            <a:chExt cx="5621990" cy="962022"/>
          </a:xfrm>
        </p:grpSpPr>
        <p:sp>
          <p:nvSpPr>
            <p:cNvPr id="9" name="矩形 8"/>
            <p:cNvSpPr/>
            <p:nvPr/>
          </p:nvSpPr>
          <p:spPr>
            <a:xfrm>
              <a:off x="6302885" y="2030750"/>
              <a:ext cx="5621990"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10" name="矩形 9"/>
            <p:cNvSpPr/>
            <p:nvPr/>
          </p:nvSpPr>
          <p:spPr>
            <a:xfrm>
              <a:off x="6302885"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11" name="组合 10"/>
          <p:cNvGrpSpPr/>
          <p:nvPr/>
        </p:nvGrpSpPr>
        <p:grpSpPr>
          <a:xfrm>
            <a:off x="1096310" y="3278346"/>
            <a:ext cx="5621990" cy="962022"/>
            <a:chOff x="6302885" y="1678126"/>
            <a:chExt cx="5621990" cy="962022"/>
          </a:xfrm>
        </p:grpSpPr>
        <p:sp>
          <p:nvSpPr>
            <p:cNvPr id="12" name="矩形 11"/>
            <p:cNvSpPr/>
            <p:nvPr/>
          </p:nvSpPr>
          <p:spPr>
            <a:xfrm>
              <a:off x="6302885" y="2030750"/>
              <a:ext cx="5621990"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13" name="矩形 12"/>
            <p:cNvSpPr/>
            <p:nvPr/>
          </p:nvSpPr>
          <p:spPr>
            <a:xfrm>
              <a:off x="6302885"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14" name="组合 13"/>
          <p:cNvGrpSpPr/>
          <p:nvPr/>
        </p:nvGrpSpPr>
        <p:grpSpPr>
          <a:xfrm>
            <a:off x="1096310" y="4643596"/>
            <a:ext cx="5621990" cy="962022"/>
            <a:chOff x="6302885" y="1678126"/>
            <a:chExt cx="5621990" cy="962022"/>
          </a:xfrm>
        </p:grpSpPr>
        <p:sp>
          <p:nvSpPr>
            <p:cNvPr id="15" name="矩形 14"/>
            <p:cNvSpPr/>
            <p:nvPr/>
          </p:nvSpPr>
          <p:spPr>
            <a:xfrm>
              <a:off x="6302885" y="2030750"/>
              <a:ext cx="5621990"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16" name="矩形 15"/>
            <p:cNvSpPr/>
            <p:nvPr/>
          </p:nvSpPr>
          <p:spPr>
            <a:xfrm>
              <a:off x="6302885"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sp>
        <p:nvSpPr>
          <p:cNvPr id="17" name="椭圆 16"/>
          <p:cNvSpPr/>
          <p:nvPr/>
        </p:nvSpPr>
        <p:spPr>
          <a:xfrm>
            <a:off x="8877300" y="2323744"/>
            <a:ext cx="1981200" cy="19812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17"/>
          <p:cNvSpPr/>
          <p:nvPr/>
        </p:nvSpPr>
        <p:spPr>
          <a:xfrm>
            <a:off x="9349387" y="2841941"/>
            <a:ext cx="1037026" cy="944807"/>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19" name="直接连接符 18"/>
          <p:cNvCxnSpPr/>
          <p:nvPr/>
        </p:nvCxnSpPr>
        <p:spPr>
          <a:xfrm>
            <a:off x="1219200" y="3040741"/>
            <a:ext cx="684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219200" y="4475841"/>
            <a:ext cx="684000" cy="0"/>
          </a:xfrm>
          <a:prstGeom prst="line">
            <a:avLst/>
          </a:prstGeom>
          <a:ln w="38100"/>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400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60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0000">
                                          <p:cBhvr additive="base">
                                            <p:cTn id="7" dur="1000" fill="hold"/>
                                            <p:tgtEl>
                                              <p:spTgt spid="8"/>
                                            </p:tgtEl>
                                            <p:attrNameLst>
                                              <p:attrName>ppt_x</p:attrName>
                                            </p:attrNameLst>
                                          </p:cBhvr>
                                          <p:tavLst>
                                            <p:tav tm="0">
                                              <p:val>
                                                <p:strVal val="#ppt_x"/>
                                              </p:val>
                                            </p:tav>
                                            <p:tav tm="100000">
                                              <p:val>
                                                <p:strVal val="#ppt_x"/>
                                              </p:val>
                                            </p:tav>
                                          </p:tavLst>
                                        </p:anim>
                                        <p:anim calcmode="lin" valueType="num" p14:bounceEnd="60000">
                                          <p:cBhvr additive="base">
                                            <p:cTn id="8" dur="10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nodeType="afterEffect" p14:presetBounceEnd="60000">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14:bounceEnd="60000">
                                          <p:cBhvr additive="base">
                                            <p:cTn id="12" dur="1000" fill="hold"/>
                                            <p:tgtEl>
                                              <p:spTgt spid="11"/>
                                            </p:tgtEl>
                                            <p:attrNameLst>
                                              <p:attrName>ppt_x</p:attrName>
                                            </p:attrNameLst>
                                          </p:cBhvr>
                                          <p:tavLst>
                                            <p:tav tm="0">
                                              <p:val>
                                                <p:strVal val="#ppt_x"/>
                                              </p:val>
                                            </p:tav>
                                            <p:tav tm="100000">
                                              <p:val>
                                                <p:strVal val="#ppt_x"/>
                                              </p:val>
                                            </p:tav>
                                          </p:tavLst>
                                        </p:anim>
                                        <p:anim calcmode="lin" valueType="num" p14:bounceEnd="60000">
                                          <p:cBhvr additive="base">
                                            <p:cTn id="13" dur="1000" fill="hold"/>
                                            <p:tgtEl>
                                              <p:spTgt spid="11"/>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4" fill="hold" nodeType="afterEffect" p14:presetBounceEnd="60000">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14:bounceEnd="60000">
                                          <p:cBhvr additive="base">
                                            <p:cTn id="17" dur="1000" fill="hold"/>
                                            <p:tgtEl>
                                              <p:spTgt spid="14"/>
                                            </p:tgtEl>
                                            <p:attrNameLst>
                                              <p:attrName>ppt_x</p:attrName>
                                            </p:attrNameLst>
                                          </p:cBhvr>
                                          <p:tavLst>
                                            <p:tav tm="0">
                                              <p:val>
                                                <p:strVal val="#ppt_x"/>
                                              </p:val>
                                            </p:tav>
                                            <p:tav tm="100000">
                                              <p:val>
                                                <p:strVal val="#ppt_x"/>
                                              </p:val>
                                            </p:tav>
                                          </p:tavLst>
                                        </p:anim>
                                        <p:anim calcmode="lin" valueType="num" p14:bounceEnd="60000">
                                          <p:cBhvr additive="base">
                                            <p:cTn id="18" dur="1000" fill="hold"/>
                                            <p:tgtEl>
                                              <p:spTgt spid="14"/>
                                            </p:tgtEl>
                                            <p:attrNameLst>
                                              <p:attrName>ppt_y</p:attrName>
                                            </p:attrNameLst>
                                          </p:cBhvr>
                                          <p:tavLst>
                                            <p:tav tm="0">
                                              <p:val>
                                                <p:strVal val="1+#ppt_h/2"/>
                                              </p:val>
                                            </p:tav>
                                            <p:tav tm="100000">
                                              <p:val>
                                                <p:strVal val="#ppt_y"/>
                                              </p:val>
                                            </p:tav>
                                          </p:tavLst>
                                        </p:anim>
                                      </p:childTnLst>
                                    </p:cTn>
                                  </p:par>
                                </p:childTnLst>
                              </p:cTn>
                            </p:par>
                            <p:par>
                              <p:cTn id="19" fill="hold">
                                <p:stCondLst>
                                  <p:cond delay="3000"/>
                                </p:stCondLst>
                                <p:childTnLst>
                                  <p:par>
                                    <p:cTn id="20" presetID="22" presetClass="entr" presetSubtype="8"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left)">
                                          <p:cBhvr>
                                            <p:cTn id="22" dur="500"/>
                                            <p:tgtEl>
                                              <p:spTgt spid="19"/>
                                            </p:tgtEl>
                                          </p:cBhvr>
                                        </p:animEffect>
                                      </p:childTnLst>
                                    </p:cTn>
                                  </p:par>
                                  <p:par>
                                    <p:cTn id="23" presetID="22" presetClass="entr" presetSubtype="8"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left)">
                                          <p:cBhvr>
                                            <p:cTn id="25" dur="500"/>
                                            <p:tgtEl>
                                              <p:spTgt spid="20"/>
                                            </p:tgtEl>
                                          </p:cBhvr>
                                        </p:animEffect>
                                      </p:childTnLst>
                                    </p:cTn>
                                  </p:par>
                                </p:childTnLst>
                              </p:cTn>
                            </p:par>
                            <p:par>
                              <p:cTn id="26" fill="hold">
                                <p:stCondLst>
                                  <p:cond delay="3500"/>
                                </p:stCondLst>
                                <p:childTnLst>
                                  <p:par>
                                    <p:cTn id="27" presetID="53" presetClass="entr" presetSubtype="16"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p:cTn id="29" dur="500" fill="hold"/>
                                            <p:tgtEl>
                                              <p:spTgt spid="17"/>
                                            </p:tgtEl>
                                            <p:attrNameLst>
                                              <p:attrName>ppt_w</p:attrName>
                                            </p:attrNameLst>
                                          </p:cBhvr>
                                          <p:tavLst>
                                            <p:tav tm="0">
                                              <p:val>
                                                <p:fltVal val="0"/>
                                              </p:val>
                                            </p:tav>
                                            <p:tav tm="100000">
                                              <p:val>
                                                <p:strVal val="#ppt_w"/>
                                              </p:val>
                                            </p:tav>
                                          </p:tavLst>
                                        </p:anim>
                                        <p:anim calcmode="lin" valueType="num">
                                          <p:cBhvr>
                                            <p:cTn id="30" dur="500" fill="hold"/>
                                            <p:tgtEl>
                                              <p:spTgt spid="17"/>
                                            </p:tgtEl>
                                            <p:attrNameLst>
                                              <p:attrName>ppt_h</p:attrName>
                                            </p:attrNameLst>
                                          </p:cBhvr>
                                          <p:tavLst>
                                            <p:tav tm="0">
                                              <p:val>
                                                <p:fltVal val="0"/>
                                              </p:val>
                                            </p:tav>
                                            <p:tav tm="100000">
                                              <p:val>
                                                <p:strVal val="#ppt_h"/>
                                              </p:val>
                                            </p:tav>
                                          </p:tavLst>
                                        </p:anim>
                                        <p:animEffect transition="in" filter="fade">
                                          <p:cBhvr>
                                            <p:cTn id="31" dur="500"/>
                                            <p:tgtEl>
                                              <p:spTgt spid="17"/>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1"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ppt_x"/>
                                              </p:val>
                                            </p:tav>
                                            <p:tav tm="100000">
                                              <p:val>
                                                <p:strVal val="#ppt_x"/>
                                              </p:val>
                                            </p:tav>
                                          </p:tavLst>
                                        </p:anim>
                                        <p:anim calcmode="lin" valueType="num">
                                          <p:cBhvr additive="base">
                                            <p:cTn id="8" dur="10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1000" fill="hold"/>
                                            <p:tgtEl>
                                              <p:spTgt spid="11"/>
                                            </p:tgtEl>
                                            <p:attrNameLst>
                                              <p:attrName>ppt_x</p:attrName>
                                            </p:attrNameLst>
                                          </p:cBhvr>
                                          <p:tavLst>
                                            <p:tav tm="0">
                                              <p:val>
                                                <p:strVal val="#ppt_x"/>
                                              </p:val>
                                            </p:tav>
                                            <p:tav tm="100000">
                                              <p:val>
                                                <p:strVal val="#ppt_x"/>
                                              </p:val>
                                            </p:tav>
                                          </p:tavLst>
                                        </p:anim>
                                        <p:anim calcmode="lin" valueType="num">
                                          <p:cBhvr additive="base">
                                            <p:cTn id="13" dur="1000" fill="hold"/>
                                            <p:tgtEl>
                                              <p:spTgt spid="11"/>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4"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1000" fill="hold"/>
                                            <p:tgtEl>
                                              <p:spTgt spid="14"/>
                                            </p:tgtEl>
                                            <p:attrNameLst>
                                              <p:attrName>ppt_x</p:attrName>
                                            </p:attrNameLst>
                                          </p:cBhvr>
                                          <p:tavLst>
                                            <p:tav tm="0">
                                              <p:val>
                                                <p:strVal val="#ppt_x"/>
                                              </p:val>
                                            </p:tav>
                                            <p:tav tm="100000">
                                              <p:val>
                                                <p:strVal val="#ppt_x"/>
                                              </p:val>
                                            </p:tav>
                                          </p:tavLst>
                                        </p:anim>
                                        <p:anim calcmode="lin" valueType="num">
                                          <p:cBhvr additive="base">
                                            <p:cTn id="18" dur="1000" fill="hold"/>
                                            <p:tgtEl>
                                              <p:spTgt spid="14"/>
                                            </p:tgtEl>
                                            <p:attrNameLst>
                                              <p:attrName>ppt_y</p:attrName>
                                            </p:attrNameLst>
                                          </p:cBhvr>
                                          <p:tavLst>
                                            <p:tav tm="0">
                                              <p:val>
                                                <p:strVal val="1+#ppt_h/2"/>
                                              </p:val>
                                            </p:tav>
                                            <p:tav tm="100000">
                                              <p:val>
                                                <p:strVal val="#ppt_y"/>
                                              </p:val>
                                            </p:tav>
                                          </p:tavLst>
                                        </p:anim>
                                      </p:childTnLst>
                                    </p:cTn>
                                  </p:par>
                                </p:childTnLst>
                              </p:cTn>
                            </p:par>
                            <p:par>
                              <p:cTn id="19" fill="hold">
                                <p:stCondLst>
                                  <p:cond delay="3000"/>
                                </p:stCondLst>
                                <p:childTnLst>
                                  <p:par>
                                    <p:cTn id="20" presetID="22" presetClass="entr" presetSubtype="8"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left)">
                                          <p:cBhvr>
                                            <p:cTn id="22" dur="500"/>
                                            <p:tgtEl>
                                              <p:spTgt spid="19"/>
                                            </p:tgtEl>
                                          </p:cBhvr>
                                        </p:animEffect>
                                      </p:childTnLst>
                                    </p:cTn>
                                  </p:par>
                                  <p:par>
                                    <p:cTn id="23" presetID="22" presetClass="entr" presetSubtype="8"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left)">
                                          <p:cBhvr>
                                            <p:cTn id="25" dur="500"/>
                                            <p:tgtEl>
                                              <p:spTgt spid="20"/>
                                            </p:tgtEl>
                                          </p:cBhvr>
                                        </p:animEffect>
                                      </p:childTnLst>
                                    </p:cTn>
                                  </p:par>
                                </p:childTnLst>
                              </p:cTn>
                            </p:par>
                            <p:par>
                              <p:cTn id="26" fill="hold">
                                <p:stCondLst>
                                  <p:cond delay="3500"/>
                                </p:stCondLst>
                                <p:childTnLst>
                                  <p:par>
                                    <p:cTn id="27" presetID="53" presetClass="entr" presetSubtype="16"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p:cTn id="29" dur="500" fill="hold"/>
                                            <p:tgtEl>
                                              <p:spTgt spid="17"/>
                                            </p:tgtEl>
                                            <p:attrNameLst>
                                              <p:attrName>ppt_w</p:attrName>
                                            </p:attrNameLst>
                                          </p:cBhvr>
                                          <p:tavLst>
                                            <p:tav tm="0">
                                              <p:val>
                                                <p:fltVal val="0"/>
                                              </p:val>
                                            </p:tav>
                                            <p:tav tm="100000">
                                              <p:val>
                                                <p:strVal val="#ppt_w"/>
                                              </p:val>
                                            </p:tav>
                                          </p:tavLst>
                                        </p:anim>
                                        <p:anim calcmode="lin" valueType="num">
                                          <p:cBhvr>
                                            <p:cTn id="30" dur="500" fill="hold"/>
                                            <p:tgtEl>
                                              <p:spTgt spid="17"/>
                                            </p:tgtEl>
                                            <p:attrNameLst>
                                              <p:attrName>ppt_h</p:attrName>
                                            </p:attrNameLst>
                                          </p:cBhvr>
                                          <p:tavLst>
                                            <p:tav tm="0">
                                              <p:val>
                                                <p:fltVal val="0"/>
                                              </p:val>
                                            </p:tav>
                                            <p:tav tm="100000">
                                              <p:val>
                                                <p:strVal val="#ppt_h"/>
                                              </p:val>
                                            </p:tav>
                                          </p:tavLst>
                                        </p:anim>
                                        <p:animEffect transition="in" filter="fade">
                                          <p:cBhvr>
                                            <p:cTn id="31" dur="500"/>
                                            <p:tgtEl>
                                              <p:spTgt spid="17"/>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1"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44914" y="1856545"/>
            <a:ext cx="8302172" cy="1107996"/>
          </a:xfrm>
          <a:prstGeom prst="rect">
            <a:avLst/>
          </a:prstGeom>
          <a:noFill/>
        </p:spPr>
        <p:txBody>
          <a:bodyPr wrap="square" rtlCol="0">
            <a:spAutoFit/>
            <a:scene3d>
              <a:camera prst="orthographicFront"/>
              <a:lightRig rig="threePt" dir="t"/>
            </a:scene3d>
            <a:sp3d contourW="12700"/>
          </a:bodyPr>
          <a:lstStyle/>
          <a:p>
            <a:pPr algn="dist"/>
            <a:r>
              <a:rPr lang="zh-CN" altLang="en-US" sz="6600" dirty="0">
                <a:solidFill>
                  <a:schemeClr val="bg1"/>
                </a:solidFill>
                <a:latin typeface="时尚中黑简体" panose="01010104010101010101" pitchFamily="2" charset="-122"/>
                <a:ea typeface="时尚中黑简体" panose="01010104010101010101" pitchFamily="2" charset="-122"/>
              </a:rPr>
              <a:t>感谢您的下载使用</a:t>
            </a:r>
            <a:endParaRPr lang="zh-CN" altLang="en-US" sz="6600" dirty="0">
              <a:solidFill>
                <a:schemeClr val="bg1"/>
              </a:solidFill>
              <a:latin typeface="时尚中黑简体" panose="01010104010101010101" pitchFamily="2" charset="-122"/>
              <a:ea typeface="时尚中黑简体" panose="01010104010101010101" pitchFamily="2" charset="-122"/>
            </a:endParaRPr>
          </a:p>
        </p:txBody>
      </p:sp>
      <p:sp>
        <p:nvSpPr>
          <p:cNvPr id="40" name="任意多边形: 形状 39"/>
          <p:cNvSpPr/>
          <p:nvPr/>
        </p:nvSpPr>
        <p:spPr>
          <a:xfrm flipV="1">
            <a:off x="1" y="5236577"/>
            <a:ext cx="5085443" cy="583647"/>
          </a:xfrm>
          <a:custGeom>
            <a:avLst/>
            <a:gdLst>
              <a:gd name="connsiteX0" fmla="*/ 0 w 5085443"/>
              <a:gd name="connsiteY0" fmla="*/ 841829 h 841829"/>
              <a:gd name="connsiteX1" fmla="*/ 4874986 w 5085443"/>
              <a:gd name="connsiteY1" fmla="*/ 841829 h 841829"/>
              <a:gd name="connsiteX2" fmla="*/ 5085443 w 5085443"/>
              <a:gd name="connsiteY2" fmla="*/ 0 h 841829"/>
              <a:gd name="connsiteX3" fmla="*/ 0 w 5085443"/>
              <a:gd name="connsiteY3" fmla="*/ 0 h 841829"/>
            </a:gdLst>
            <a:ahLst/>
            <a:cxnLst>
              <a:cxn ang="0">
                <a:pos x="connsiteX0" y="connsiteY0"/>
              </a:cxn>
              <a:cxn ang="0">
                <a:pos x="connsiteX1" y="connsiteY1"/>
              </a:cxn>
              <a:cxn ang="0">
                <a:pos x="connsiteX2" y="connsiteY2"/>
              </a:cxn>
              <a:cxn ang="0">
                <a:pos x="connsiteX3" y="connsiteY3"/>
              </a:cxn>
            </a:cxnLst>
            <a:rect l="l" t="t" r="r" b="b"/>
            <a:pathLst>
              <a:path w="5085443" h="841829">
                <a:moveTo>
                  <a:pt x="0" y="841829"/>
                </a:moveTo>
                <a:lnTo>
                  <a:pt x="4874986" y="841829"/>
                </a:lnTo>
                <a:lnTo>
                  <a:pt x="5085443" y="0"/>
                </a:lnTo>
                <a:lnTo>
                  <a:pt x="0" y="0"/>
                </a:lnTo>
                <a:close/>
              </a:path>
            </a:pathLst>
          </a:custGeom>
          <a:solidFill>
            <a:srgbClr val="00B0F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6" name="任意多边形: 形状 45"/>
          <p:cNvSpPr/>
          <p:nvPr/>
        </p:nvSpPr>
        <p:spPr>
          <a:xfrm flipV="1">
            <a:off x="4847772" y="4525376"/>
            <a:ext cx="6560457" cy="583647"/>
          </a:xfrm>
          <a:custGeom>
            <a:avLst/>
            <a:gdLst>
              <a:gd name="connsiteX0" fmla="*/ 0 w 6560457"/>
              <a:gd name="connsiteY0" fmla="*/ 841829 h 841829"/>
              <a:gd name="connsiteX1" fmla="*/ 6560457 w 6560457"/>
              <a:gd name="connsiteY1" fmla="*/ 841829 h 841829"/>
              <a:gd name="connsiteX2" fmla="*/ 6560457 w 6560457"/>
              <a:gd name="connsiteY2" fmla="*/ 0 h 841829"/>
              <a:gd name="connsiteX3" fmla="*/ 210457 w 6560457"/>
              <a:gd name="connsiteY3" fmla="*/ 0 h 841829"/>
            </a:gdLst>
            <a:ahLst/>
            <a:cxnLst>
              <a:cxn ang="0">
                <a:pos x="connsiteX0" y="connsiteY0"/>
              </a:cxn>
              <a:cxn ang="0">
                <a:pos x="connsiteX1" y="connsiteY1"/>
              </a:cxn>
              <a:cxn ang="0">
                <a:pos x="connsiteX2" y="connsiteY2"/>
              </a:cxn>
              <a:cxn ang="0">
                <a:pos x="connsiteX3" y="connsiteY3"/>
              </a:cxn>
            </a:cxnLst>
            <a:rect l="l" t="t" r="r" b="b"/>
            <a:pathLst>
              <a:path w="6560457" h="841829">
                <a:moveTo>
                  <a:pt x="0" y="841829"/>
                </a:moveTo>
                <a:lnTo>
                  <a:pt x="6560457" y="841829"/>
                </a:lnTo>
                <a:lnTo>
                  <a:pt x="6560457" y="0"/>
                </a:lnTo>
                <a:lnTo>
                  <a:pt x="210457" y="0"/>
                </a:lnTo>
                <a:close/>
              </a:path>
            </a:pathLst>
          </a:custGeom>
          <a:solidFill>
            <a:srgbClr val="00B0F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形状 43"/>
          <p:cNvSpPr/>
          <p:nvPr/>
        </p:nvSpPr>
        <p:spPr>
          <a:xfrm flipV="1">
            <a:off x="11553371" y="4525376"/>
            <a:ext cx="638630" cy="583647"/>
          </a:xfrm>
          <a:custGeom>
            <a:avLst/>
            <a:gdLst>
              <a:gd name="connsiteX0" fmla="*/ 0 w 638630"/>
              <a:gd name="connsiteY0" fmla="*/ 841829 h 841829"/>
              <a:gd name="connsiteX1" fmla="*/ 638630 w 638630"/>
              <a:gd name="connsiteY1" fmla="*/ 841829 h 841829"/>
              <a:gd name="connsiteX2" fmla="*/ 638630 w 638630"/>
              <a:gd name="connsiteY2" fmla="*/ 0 h 841829"/>
              <a:gd name="connsiteX3" fmla="*/ 0 w 638630"/>
              <a:gd name="connsiteY3" fmla="*/ 0 h 841829"/>
            </a:gdLst>
            <a:ahLst/>
            <a:cxnLst>
              <a:cxn ang="0">
                <a:pos x="connsiteX0" y="connsiteY0"/>
              </a:cxn>
              <a:cxn ang="0">
                <a:pos x="connsiteX1" y="connsiteY1"/>
              </a:cxn>
              <a:cxn ang="0">
                <a:pos x="connsiteX2" y="connsiteY2"/>
              </a:cxn>
              <a:cxn ang="0">
                <a:pos x="connsiteX3" y="connsiteY3"/>
              </a:cxn>
            </a:cxnLst>
            <a:rect l="l" t="t" r="r" b="b"/>
            <a:pathLst>
              <a:path w="638630" h="841829">
                <a:moveTo>
                  <a:pt x="0" y="841829"/>
                </a:moveTo>
                <a:lnTo>
                  <a:pt x="638630" y="841829"/>
                </a:lnTo>
                <a:lnTo>
                  <a:pt x="638630" y="0"/>
                </a:lnTo>
                <a:lnTo>
                  <a:pt x="0" y="0"/>
                </a:lnTo>
                <a:close/>
              </a:path>
            </a:pathLst>
          </a:custGeom>
          <a:solidFill>
            <a:srgbClr val="00B0F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p:cNvSpPr txBox="1"/>
          <p:nvPr/>
        </p:nvSpPr>
        <p:spPr>
          <a:xfrm>
            <a:off x="1944914" y="2940095"/>
            <a:ext cx="8302172" cy="65376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600" dirty="0">
                <a:solidFill>
                  <a:schemeClr val="bg1"/>
                </a:solidFill>
                <a:ea typeface="+mj-ea"/>
              </a:rPr>
              <a:t>The user can demonstrate on a projector or computer, or print the presentation and make it into a film to be used in a wider field</a:t>
            </a:r>
            <a:endParaRPr lang="en-US" altLang="zh-CN" sz="1600" dirty="0">
              <a:solidFill>
                <a:schemeClr val="bg1"/>
              </a:solidFill>
              <a:ea typeface="+mj-ea"/>
            </a:endParaRPr>
          </a:p>
        </p:txBody>
      </p:sp>
      <p:sp>
        <p:nvSpPr>
          <p:cNvPr id="48" name="文本框 47"/>
          <p:cNvSpPr txBox="1"/>
          <p:nvPr/>
        </p:nvSpPr>
        <p:spPr>
          <a:xfrm>
            <a:off x="1665514" y="5328135"/>
            <a:ext cx="3167743" cy="398780"/>
          </a:xfrm>
          <a:prstGeom prst="rect">
            <a:avLst/>
          </a:prstGeom>
          <a:noFill/>
        </p:spPr>
        <p:txBody>
          <a:bodyPr wrap="square" rtlCol="0">
            <a:spAutoFit/>
            <a:scene3d>
              <a:camera prst="orthographicFront"/>
              <a:lightRig rig="threePt" dir="t"/>
            </a:scene3d>
            <a:sp3d contourW="12700"/>
          </a:bodyPr>
          <a:lstStyle/>
          <a:p>
            <a:r>
              <a:rPr lang="zh-CN" altLang="en-US" sz="2000" dirty="0">
                <a:solidFill>
                  <a:schemeClr val="bg1"/>
                </a:solidFill>
                <a:latin typeface="+mj-ea"/>
              </a:rPr>
              <a:t>汇报人：尚景</a:t>
            </a:r>
            <a:endParaRPr lang="zh-CN" altLang="en-US" sz="2000" dirty="0">
              <a:solidFill>
                <a:schemeClr val="bg1"/>
              </a:solidFill>
              <a:latin typeface="+mj-ea"/>
            </a:endParaRPr>
          </a:p>
        </p:txBody>
      </p:sp>
      <p:sp>
        <p:nvSpPr>
          <p:cNvPr id="50" name="椭圆 48"/>
          <p:cNvSpPr/>
          <p:nvPr/>
        </p:nvSpPr>
        <p:spPr>
          <a:xfrm>
            <a:off x="1276649" y="5367207"/>
            <a:ext cx="287035" cy="321966"/>
          </a:xfrm>
          <a:custGeom>
            <a:avLst/>
            <a:gdLst>
              <a:gd name="connsiteX0" fmla="*/ 199932 w 300038"/>
              <a:gd name="connsiteY0" fmla="*/ 273051 h 336551"/>
              <a:gd name="connsiteX1" fmla="*/ 192088 w 300038"/>
              <a:gd name="connsiteY1" fmla="*/ 280989 h 336551"/>
              <a:gd name="connsiteX2" fmla="*/ 192088 w 300038"/>
              <a:gd name="connsiteY2" fmla="*/ 306124 h 336551"/>
              <a:gd name="connsiteX3" fmla="*/ 199932 w 300038"/>
              <a:gd name="connsiteY3" fmla="*/ 312739 h 336551"/>
              <a:gd name="connsiteX4" fmla="*/ 250919 w 300038"/>
              <a:gd name="connsiteY4" fmla="*/ 312739 h 336551"/>
              <a:gd name="connsiteX5" fmla="*/ 258763 w 300038"/>
              <a:gd name="connsiteY5" fmla="*/ 306124 h 336551"/>
              <a:gd name="connsiteX6" fmla="*/ 258763 w 300038"/>
              <a:gd name="connsiteY6" fmla="*/ 280989 h 336551"/>
              <a:gd name="connsiteX7" fmla="*/ 250919 w 300038"/>
              <a:gd name="connsiteY7" fmla="*/ 273051 h 336551"/>
              <a:gd name="connsiteX8" fmla="*/ 199932 w 300038"/>
              <a:gd name="connsiteY8" fmla="*/ 273051 h 336551"/>
              <a:gd name="connsiteX9" fmla="*/ 101328 w 300038"/>
              <a:gd name="connsiteY9" fmla="*/ 196851 h 336551"/>
              <a:gd name="connsiteX10" fmla="*/ 107908 w 300038"/>
              <a:gd name="connsiteY10" fmla="*/ 196851 h 336551"/>
              <a:gd name="connsiteX11" fmla="*/ 111856 w 300038"/>
              <a:gd name="connsiteY11" fmla="*/ 202123 h 336551"/>
              <a:gd name="connsiteX12" fmla="*/ 128964 w 300038"/>
              <a:gd name="connsiteY12" fmla="*/ 248250 h 336551"/>
              <a:gd name="connsiteX13" fmla="*/ 131595 w 300038"/>
              <a:gd name="connsiteY13" fmla="*/ 239025 h 336551"/>
              <a:gd name="connsiteX14" fmla="*/ 126332 w 300038"/>
              <a:gd name="connsiteY14" fmla="*/ 225845 h 336551"/>
              <a:gd name="connsiteX15" fmla="*/ 127648 w 300038"/>
              <a:gd name="connsiteY15" fmla="*/ 217938 h 336551"/>
              <a:gd name="connsiteX16" fmla="*/ 132911 w 300038"/>
              <a:gd name="connsiteY16" fmla="*/ 215302 h 336551"/>
              <a:gd name="connsiteX17" fmla="*/ 167126 w 300038"/>
              <a:gd name="connsiteY17" fmla="*/ 215302 h 336551"/>
              <a:gd name="connsiteX18" fmla="*/ 172390 w 300038"/>
              <a:gd name="connsiteY18" fmla="*/ 217938 h 336551"/>
              <a:gd name="connsiteX19" fmla="*/ 173706 w 300038"/>
              <a:gd name="connsiteY19" fmla="*/ 225845 h 336551"/>
              <a:gd name="connsiteX20" fmla="*/ 168442 w 300038"/>
              <a:gd name="connsiteY20" fmla="*/ 239025 h 336551"/>
              <a:gd name="connsiteX21" fmla="*/ 171074 w 300038"/>
              <a:gd name="connsiteY21" fmla="*/ 248250 h 336551"/>
              <a:gd name="connsiteX22" fmla="*/ 188182 w 300038"/>
              <a:gd name="connsiteY22" fmla="*/ 202123 h 336551"/>
              <a:gd name="connsiteX23" fmla="*/ 192130 w 300038"/>
              <a:gd name="connsiteY23" fmla="*/ 196851 h 336551"/>
              <a:gd name="connsiteX24" fmla="*/ 198710 w 300038"/>
              <a:gd name="connsiteY24" fmla="*/ 196851 h 336551"/>
              <a:gd name="connsiteX25" fmla="*/ 265823 w 300038"/>
              <a:gd name="connsiteY25" fmla="*/ 224527 h 336551"/>
              <a:gd name="connsiteX26" fmla="*/ 300038 w 300038"/>
              <a:gd name="connsiteY26" fmla="*/ 274609 h 336551"/>
              <a:gd name="connsiteX27" fmla="*/ 300038 w 300038"/>
              <a:gd name="connsiteY27" fmla="*/ 328643 h 336551"/>
              <a:gd name="connsiteX28" fmla="*/ 292142 w 300038"/>
              <a:gd name="connsiteY28" fmla="*/ 336551 h 336551"/>
              <a:gd name="connsiteX29" fmla="*/ 7896 w 300038"/>
              <a:gd name="connsiteY29" fmla="*/ 336551 h 336551"/>
              <a:gd name="connsiteX30" fmla="*/ 0 w 300038"/>
              <a:gd name="connsiteY30" fmla="*/ 328643 h 336551"/>
              <a:gd name="connsiteX31" fmla="*/ 0 w 300038"/>
              <a:gd name="connsiteY31" fmla="*/ 274609 h 336551"/>
              <a:gd name="connsiteX32" fmla="*/ 34215 w 300038"/>
              <a:gd name="connsiteY32" fmla="*/ 224527 h 336551"/>
              <a:gd name="connsiteX33" fmla="*/ 101328 w 300038"/>
              <a:gd name="connsiteY33" fmla="*/ 196851 h 336551"/>
              <a:gd name="connsiteX34" fmla="*/ 155328 w 300038"/>
              <a:gd name="connsiteY34" fmla="*/ 0 h 336551"/>
              <a:gd name="connsiteX35" fmla="*/ 201775 w 300038"/>
              <a:gd name="connsiteY35" fmla="*/ 15854 h 336551"/>
              <a:gd name="connsiteX36" fmla="*/ 223008 w 300038"/>
              <a:gd name="connsiteY36" fmla="*/ 79268 h 336551"/>
              <a:gd name="connsiteX37" fmla="*/ 224335 w 300038"/>
              <a:gd name="connsiteY37" fmla="*/ 93801 h 336551"/>
              <a:gd name="connsiteX38" fmla="*/ 229643 w 300038"/>
              <a:gd name="connsiteY38" fmla="*/ 100407 h 336551"/>
              <a:gd name="connsiteX39" fmla="*/ 232297 w 300038"/>
              <a:gd name="connsiteY39" fmla="*/ 125508 h 336551"/>
              <a:gd name="connsiteX40" fmla="*/ 208410 w 300038"/>
              <a:gd name="connsiteY40" fmla="*/ 151931 h 336551"/>
              <a:gd name="connsiteX41" fmla="*/ 185850 w 300038"/>
              <a:gd name="connsiteY41" fmla="*/ 183639 h 336551"/>
              <a:gd name="connsiteX42" fmla="*/ 172579 w 300038"/>
              <a:gd name="connsiteY42" fmla="*/ 192887 h 336551"/>
              <a:gd name="connsiteX43" fmla="*/ 150019 w 300038"/>
              <a:gd name="connsiteY43" fmla="*/ 196850 h 336551"/>
              <a:gd name="connsiteX44" fmla="*/ 127459 w 300038"/>
              <a:gd name="connsiteY44" fmla="*/ 192887 h 336551"/>
              <a:gd name="connsiteX45" fmla="*/ 114189 w 300038"/>
              <a:gd name="connsiteY45" fmla="*/ 183639 h 336551"/>
              <a:gd name="connsiteX46" fmla="*/ 91629 w 300038"/>
              <a:gd name="connsiteY46" fmla="*/ 151931 h 336551"/>
              <a:gd name="connsiteX47" fmla="*/ 67742 w 300038"/>
              <a:gd name="connsiteY47" fmla="*/ 125508 h 336551"/>
              <a:gd name="connsiteX48" fmla="*/ 70396 w 300038"/>
              <a:gd name="connsiteY48" fmla="*/ 100407 h 336551"/>
              <a:gd name="connsiteX49" fmla="*/ 75704 w 300038"/>
              <a:gd name="connsiteY49" fmla="*/ 93801 h 336551"/>
              <a:gd name="connsiteX50" fmla="*/ 77031 w 300038"/>
              <a:gd name="connsiteY50" fmla="*/ 85874 h 336551"/>
              <a:gd name="connsiteX51" fmla="*/ 74377 w 300038"/>
              <a:gd name="connsiteY51" fmla="*/ 50203 h 336551"/>
              <a:gd name="connsiteX52" fmla="*/ 103572 w 300038"/>
              <a:gd name="connsiteY52" fmla="*/ 27744 h 336551"/>
              <a:gd name="connsiteX53" fmla="*/ 119497 w 300038"/>
              <a:gd name="connsiteY53" fmla="*/ 10569 h 336551"/>
              <a:gd name="connsiteX54" fmla="*/ 155328 w 300038"/>
              <a:gd name="connsiteY54"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00038" h="336551">
                <a:moveTo>
                  <a:pt x="199932" y="273051"/>
                </a:moveTo>
                <a:cubicBezTo>
                  <a:pt x="194703" y="273051"/>
                  <a:pt x="192088" y="277020"/>
                  <a:pt x="192088" y="280989"/>
                </a:cubicBezTo>
                <a:cubicBezTo>
                  <a:pt x="192088" y="306124"/>
                  <a:pt x="192088" y="306124"/>
                  <a:pt x="192088" y="306124"/>
                </a:cubicBezTo>
                <a:cubicBezTo>
                  <a:pt x="192088" y="310093"/>
                  <a:pt x="194703" y="312739"/>
                  <a:pt x="199932" y="312739"/>
                </a:cubicBezTo>
                <a:cubicBezTo>
                  <a:pt x="250919" y="312739"/>
                  <a:pt x="250919" y="312739"/>
                  <a:pt x="250919" y="312739"/>
                </a:cubicBezTo>
                <a:cubicBezTo>
                  <a:pt x="254841" y="312739"/>
                  <a:pt x="258763" y="310093"/>
                  <a:pt x="258763" y="306124"/>
                </a:cubicBezTo>
                <a:lnTo>
                  <a:pt x="258763" y="280989"/>
                </a:lnTo>
                <a:cubicBezTo>
                  <a:pt x="258763" y="277020"/>
                  <a:pt x="254841" y="273051"/>
                  <a:pt x="250919" y="273051"/>
                </a:cubicBezTo>
                <a:cubicBezTo>
                  <a:pt x="199932" y="273051"/>
                  <a:pt x="199932" y="273051"/>
                  <a:pt x="199932" y="273051"/>
                </a:cubicBezTo>
                <a:close/>
                <a:moveTo>
                  <a:pt x="101328" y="196851"/>
                </a:moveTo>
                <a:cubicBezTo>
                  <a:pt x="103960" y="196851"/>
                  <a:pt x="105276" y="196851"/>
                  <a:pt x="107908" y="196851"/>
                </a:cubicBezTo>
                <a:cubicBezTo>
                  <a:pt x="109224" y="198169"/>
                  <a:pt x="110540" y="199487"/>
                  <a:pt x="111856" y="202123"/>
                </a:cubicBezTo>
                <a:cubicBezTo>
                  <a:pt x="128964" y="248250"/>
                  <a:pt x="128964" y="248250"/>
                  <a:pt x="128964" y="248250"/>
                </a:cubicBezTo>
                <a:cubicBezTo>
                  <a:pt x="131595" y="239025"/>
                  <a:pt x="131595" y="239025"/>
                  <a:pt x="131595" y="239025"/>
                </a:cubicBezTo>
                <a:cubicBezTo>
                  <a:pt x="126332" y="225845"/>
                  <a:pt x="126332" y="225845"/>
                  <a:pt x="126332" y="225845"/>
                </a:cubicBezTo>
                <a:cubicBezTo>
                  <a:pt x="125016" y="223209"/>
                  <a:pt x="126332" y="220574"/>
                  <a:pt x="127648" y="217938"/>
                </a:cubicBezTo>
                <a:cubicBezTo>
                  <a:pt x="128964" y="216620"/>
                  <a:pt x="131595" y="215302"/>
                  <a:pt x="132911" y="215302"/>
                </a:cubicBezTo>
                <a:cubicBezTo>
                  <a:pt x="167126" y="215302"/>
                  <a:pt x="167126" y="215302"/>
                  <a:pt x="167126" y="215302"/>
                </a:cubicBezTo>
                <a:cubicBezTo>
                  <a:pt x="168442" y="215302"/>
                  <a:pt x="171074" y="216620"/>
                  <a:pt x="172390" y="217938"/>
                </a:cubicBezTo>
                <a:cubicBezTo>
                  <a:pt x="173706" y="220574"/>
                  <a:pt x="175022" y="223209"/>
                  <a:pt x="173706" y="225845"/>
                </a:cubicBezTo>
                <a:cubicBezTo>
                  <a:pt x="168442" y="239025"/>
                  <a:pt x="168442" y="239025"/>
                  <a:pt x="168442" y="239025"/>
                </a:cubicBezTo>
                <a:cubicBezTo>
                  <a:pt x="171074" y="248250"/>
                  <a:pt x="171074" y="248250"/>
                  <a:pt x="171074" y="248250"/>
                </a:cubicBezTo>
                <a:cubicBezTo>
                  <a:pt x="188182" y="202123"/>
                  <a:pt x="188182" y="202123"/>
                  <a:pt x="188182" y="202123"/>
                </a:cubicBezTo>
                <a:cubicBezTo>
                  <a:pt x="189498" y="199487"/>
                  <a:pt x="190814" y="198169"/>
                  <a:pt x="192130" y="196851"/>
                </a:cubicBezTo>
                <a:cubicBezTo>
                  <a:pt x="194762" y="196851"/>
                  <a:pt x="196078" y="196851"/>
                  <a:pt x="198710" y="196851"/>
                </a:cubicBezTo>
                <a:cubicBezTo>
                  <a:pt x="265823" y="224527"/>
                  <a:pt x="265823" y="224527"/>
                  <a:pt x="265823" y="224527"/>
                </a:cubicBezTo>
                <a:cubicBezTo>
                  <a:pt x="286879" y="232435"/>
                  <a:pt x="300038" y="252204"/>
                  <a:pt x="300038" y="274609"/>
                </a:cubicBezTo>
                <a:cubicBezTo>
                  <a:pt x="300038" y="328643"/>
                  <a:pt x="300038" y="328643"/>
                  <a:pt x="300038" y="328643"/>
                </a:cubicBezTo>
                <a:cubicBezTo>
                  <a:pt x="300038" y="332597"/>
                  <a:pt x="296090" y="336551"/>
                  <a:pt x="292142" y="336551"/>
                </a:cubicBezTo>
                <a:cubicBezTo>
                  <a:pt x="7896" y="336551"/>
                  <a:pt x="7896" y="336551"/>
                  <a:pt x="7896" y="336551"/>
                </a:cubicBezTo>
                <a:cubicBezTo>
                  <a:pt x="3948" y="336551"/>
                  <a:pt x="0" y="332597"/>
                  <a:pt x="0" y="328643"/>
                </a:cubicBezTo>
                <a:cubicBezTo>
                  <a:pt x="0" y="274609"/>
                  <a:pt x="0" y="274609"/>
                  <a:pt x="0" y="274609"/>
                </a:cubicBezTo>
                <a:cubicBezTo>
                  <a:pt x="0" y="252204"/>
                  <a:pt x="13159" y="232435"/>
                  <a:pt x="34215" y="224527"/>
                </a:cubicBezTo>
                <a:cubicBezTo>
                  <a:pt x="101328" y="196851"/>
                  <a:pt x="101328" y="196851"/>
                  <a:pt x="101328" y="196851"/>
                </a:cubicBezTo>
                <a:close/>
                <a:moveTo>
                  <a:pt x="155328" y="0"/>
                </a:moveTo>
                <a:cubicBezTo>
                  <a:pt x="171252" y="0"/>
                  <a:pt x="187177" y="5285"/>
                  <a:pt x="201775" y="15854"/>
                </a:cubicBezTo>
                <a:cubicBezTo>
                  <a:pt x="225662" y="34350"/>
                  <a:pt x="223008" y="72663"/>
                  <a:pt x="223008" y="79268"/>
                </a:cubicBezTo>
                <a:cubicBezTo>
                  <a:pt x="223008" y="84553"/>
                  <a:pt x="224335" y="89838"/>
                  <a:pt x="224335" y="93801"/>
                </a:cubicBezTo>
                <a:cubicBezTo>
                  <a:pt x="225662" y="95122"/>
                  <a:pt x="228316" y="96443"/>
                  <a:pt x="229643" y="100407"/>
                </a:cubicBezTo>
                <a:cubicBezTo>
                  <a:pt x="234951" y="107012"/>
                  <a:pt x="234951" y="114939"/>
                  <a:pt x="232297" y="125508"/>
                </a:cubicBezTo>
                <a:cubicBezTo>
                  <a:pt x="226989" y="146647"/>
                  <a:pt x="215045" y="150610"/>
                  <a:pt x="208410" y="151931"/>
                </a:cubicBezTo>
                <a:cubicBezTo>
                  <a:pt x="204429" y="159858"/>
                  <a:pt x="195139" y="175712"/>
                  <a:pt x="185850" y="183639"/>
                </a:cubicBezTo>
                <a:cubicBezTo>
                  <a:pt x="183196" y="187602"/>
                  <a:pt x="177888" y="190244"/>
                  <a:pt x="172579" y="192887"/>
                </a:cubicBezTo>
                <a:cubicBezTo>
                  <a:pt x="164617" y="195529"/>
                  <a:pt x="157982" y="196850"/>
                  <a:pt x="150019" y="196850"/>
                </a:cubicBezTo>
                <a:cubicBezTo>
                  <a:pt x="142057" y="196850"/>
                  <a:pt x="135422" y="195529"/>
                  <a:pt x="127459" y="192887"/>
                </a:cubicBezTo>
                <a:cubicBezTo>
                  <a:pt x="122151" y="190244"/>
                  <a:pt x="116843" y="187602"/>
                  <a:pt x="114189" y="183639"/>
                </a:cubicBezTo>
                <a:cubicBezTo>
                  <a:pt x="104900" y="175712"/>
                  <a:pt x="95610" y="159858"/>
                  <a:pt x="91629" y="151931"/>
                </a:cubicBezTo>
                <a:cubicBezTo>
                  <a:pt x="84994" y="150610"/>
                  <a:pt x="73050" y="146647"/>
                  <a:pt x="67742" y="125508"/>
                </a:cubicBezTo>
                <a:cubicBezTo>
                  <a:pt x="65088" y="114939"/>
                  <a:pt x="65088" y="107012"/>
                  <a:pt x="70396" y="100407"/>
                </a:cubicBezTo>
                <a:cubicBezTo>
                  <a:pt x="71723" y="96443"/>
                  <a:pt x="74377" y="95122"/>
                  <a:pt x="75704" y="93801"/>
                </a:cubicBezTo>
                <a:cubicBezTo>
                  <a:pt x="75704" y="91159"/>
                  <a:pt x="75704" y="88516"/>
                  <a:pt x="77031" y="85874"/>
                </a:cubicBezTo>
                <a:cubicBezTo>
                  <a:pt x="73050" y="80590"/>
                  <a:pt x="67742" y="68699"/>
                  <a:pt x="74377" y="50203"/>
                </a:cubicBezTo>
                <a:cubicBezTo>
                  <a:pt x="81013" y="30386"/>
                  <a:pt x="95610" y="27744"/>
                  <a:pt x="103572" y="27744"/>
                </a:cubicBezTo>
                <a:cubicBezTo>
                  <a:pt x="106227" y="22459"/>
                  <a:pt x="111535" y="17175"/>
                  <a:pt x="119497" y="10569"/>
                </a:cubicBezTo>
                <a:cubicBezTo>
                  <a:pt x="128786" y="3963"/>
                  <a:pt x="142057" y="0"/>
                  <a:pt x="15532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51" name="audio1.wav">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700764" y="0"/>
            <a:ext cx="589787" cy="589787"/>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4000">
        <p:fade/>
      </p:transition>
    </mc:Choice>
    <mc:Fallback>
      <p:transition spd="med"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1"/>
                                        </p:tgtEl>
                                      </p:cBhvr>
                                    </p:cmd>
                                  </p:childTnLst>
                                </p:cTn>
                              </p:par>
                              <p:par>
                                <p:cTn id="7" presetID="2" presetClass="entr" presetSubtype="2" fill="hold" grpId="0" nodeType="withEffect">
                                  <p:stCondLst>
                                    <p:cond delay="0"/>
                                  </p:stCondLst>
                                  <p:childTnLst>
                                    <p:set>
                                      <p:cBhvr>
                                        <p:cTn id="8" dur="1" fill="hold">
                                          <p:stCondLst>
                                            <p:cond delay="0"/>
                                          </p:stCondLst>
                                        </p:cTn>
                                        <p:tgtEl>
                                          <p:spTgt spid="46"/>
                                        </p:tgtEl>
                                        <p:attrNameLst>
                                          <p:attrName>style.visibility</p:attrName>
                                        </p:attrNameLst>
                                      </p:cBhvr>
                                      <p:to>
                                        <p:strVal val="visible"/>
                                      </p:to>
                                    </p:set>
                                    <p:anim calcmode="lin" valueType="num">
                                      <p:cBhvr additive="base">
                                        <p:cTn id="9" dur="500" fill="hold"/>
                                        <p:tgtEl>
                                          <p:spTgt spid="46"/>
                                        </p:tgtEl>
                                        <p:attrNameLst>
                                          <p:attrName>ppt_x</p:attrName>
                                        </p:attrNameLst>
                                      </p:cBhvr>
                                      <p:tavLst>
                                        <p:tav tm="0">
                                          <p:val>
                                            <p:strVal val="1+#ppt_w/2"/>
                                          </p:val>
                                        </p:tav>
                                        <p:tav tm="100000">
                                          <p:val>
                                            <p:strVal val="#ppt_x"/>
                                          </p:val>
                                        </p:tav>
                                      </p:tavLst>
                                    </p:anim>
                                    <p:anim calcmode="lin" valueType="num">
                                      <p:cBhvr additive="base">
                                        <p:cTn id="10" dur="500" fill="hold"/>
                                        <p:tgtEl>
                                          <p:spTgt spid="46"/>
                                        </p:tgtEl>
                                        <p:attrNameLst>
                                          <p:attrName>ppt_y</p:attrName>
                                        </p:attrNameLst>
                                      </p:cBhvr>
                                      <p:tavLst>
                                        <p:tav tm="0">
                                          <p:val>
                                            <p:strVal val="#ppt_y"/>
                                          </p:val>
                                        </p:tav>
                                        <p:tav tm="100000">
                                          <p:val>
                                            <p:strVal val="#ppt_y"/>
                                          </p:val>
                                        </p:tav>
                                      </p:tavLst>
                                    </p:anim>
                                  </p:childTnLst>
                                </p:cTn>
                              </p:par>
                              <p:par>
                                <p:cTn id="11" presetID="2" presetClass="entr" presetSubtype="8" fill="hold" grpId="0" nodeType="with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childTnLst>
                          </p:cTn>
                        </p:par>
                        <p:par>
                          <p:cTn id="15" fill="hold">
                            <p:stCondLst>
                              <p:cond delay="0"/>
                            </p:stCondLst>
                            <p:childTnLst>
                              <p:par>
                                <p:cTn id="16" presetID="10" presetClass="entr" presetSubtype="0" fill="hold" grpId="0" nodeType="after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fade">
                                      <p:cBhvr>
                                        <p:cTn id="18" dur="500"/>
                                        <p:tgtEl>
                                          <p:spTgt spid="44"/>
                                        </p:tgtEl>
                                      </p:cBhvr>
                                    </p:animEffect>
                                  </p:childTnLst>
                                </p:cTn>
                              </p:par>
                            </p:childTnLst>
                          </p:cTn>
                        </p:par>
                        <p:par>
                          <p:cTn id="19" fill="hold">
                            <p:stCondLst>
                              <p:cond delay="500"/>
                            </p:stCondLst>
                            <p:childTnLst>
                              <p:par>
                                <p:cTn id="20" presetID="2" presetClass="entr" presetSubtype="1"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0-#ppt_h/2"/>
                                          </p:val>
                                        </p:tav>
                                        <p:tav tm="100000">
                                          <p:val>
                                            <p:strVal val="#ppt_y"/>
                                          </p:val>
                                        </p:tav>
                                      </p:tavLst>
                                    </p:anim>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fade">
                                      <p:cBhvr>
                                        <p:cTn id="27" dur="500"/>
                                        <p:tgtEl>
                                          <p:spTgt spid="47"/>
                                        </p:tgtEl>
                                      </p:cBhvr>
                                    </p:animEffect>
                                  </p:childTnLst>
                                </p:cTn>
                              </p:par>
                            </p:childTnLst>
                          </p:cTn>
                        </p:par>
                        <p:par>
                          <p:cTn id="28" fill="hold">
                            <p:stCondLst>
                              <p:cond delay="1500"/>
                            </p:stCondLst>
                            <p:childTnLst>
                              <p:par>
                                <p:cTn id="29" presetID="53" presetClass="entr" presetSubtype="16" fill="hold" grpId="0" nodeType="afterEffect">
                                  <p:stCondLst>
                                    <p:cond delay="0"/>
                                  </p:stCondLst>
                                  <p:childTnLst>
                                    <p:set>
                                      <p:cBhvr>
                                        <p:cTn id="30" dur="1" fill="hold">
                                          <p:stCondLst>
                                            <p:cond delay="0"/>
                                          </p:stCondLst>
                                        </p:cTn>
                                        <p:tgtEl>
                                          <p:spTgt spid="50"/>
                                        </p:tgtEl>
                                        <p:attrNameLst>
                                          <p:attrName>style.visibility</p:attrName>
                                        </p:attrNameLst>
                                      </p:cBhvr>
                                      <p:to>
                                        <p:strVal val="visible"/>
                                      </p:to>
                                    </p:set>
                                    <p:anim calcmode="lin" valueType="num">
                                      <p:cBhvr>
                                        <p:cTn id="31" dur="500" fill="hold"/>
                                        <p:tgtEl>
                                          <p:spTgt spid="50"/>
                                        </p:tgtEl>
                                        <p:attrNameLst>
                                          <p:attrName>ppt_w</p:attrName>
                                        </p:attrNameLst>
                                      </p:cBhvr>
                                      <p:tavLst>
                                        <p:tav tm="0">
                                          <p:val>
                                            <p:fltVal val="0"/>
                                          </p:val>
                                        </p:tav>
                                        <p:tav tm="100000">
                                          <p:val>
                                            <p:strVal val="#ppt_w"/>
                                          </p:val>
                                        </p:tav>
                                      </p:tavLst>
                                    </p:anim>
                                    <p:anim calcmode="lin" valueType="num">
                                      <p:cBhvr>
                                        <p:cTn id="32" dur="500" fill="hold"/>
                                        <p:tgtEl>
                                          <p:spTgt spid="50"/>
                                        </p:tgtEl>
                                        <p:attrNameLst>
                                          <p:attrName>ppt_h</p:attrName>
                                        </p:attrNameLst>
                                      </p:cBhvr>
                                      <p:tavLst>
                                        <p:tav tm="0">
                                          <p:val>
                                            <p:fltVal val="0"/>
                                          </p:val>
                                        </p:tav>
                                        <p:tav tm="100000">
                                          <p:val>
                                            <p:strVal val="#ppt_h"/>
                                          </p:val>
                                        </p:tav>
                                      </p:tavLst>
                                    </p:anim>
                                    <p:animEffect transition="in" filter="fade">
                                      <p:cBhvr>
                                        <p:cTn id="33" dur="500"/>
                                        <p:tgtEl>
                                          <p:spTgt spid="50"/>
                                        </p:tgtEl>
                                      </p:cBhvr>
                                    </p:animEffect>
                                  </p:childTnLst>
                                </p:cTn>
                              </p:par>
                            </p:childTnLst>
                          </p:cTn>
                        </p:par>
                        <p:par>
                          <p:cTn id="34" fill="hold">
                            <p:stCondLst>
                              <p:cond delay="2000"/>
                            </p:stCondLst>
                            <p:childTnLst>
                              <p:par>
                                <p:cTn id="35" presetID="22" presetClass="entr" presetSubtype="8" fill="hold" grpId="0" nodeType="after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wipe(left)">
                                      <p:cBhvr>
                                        <p:cTn id="37"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50" showWhenStopped="0">
                <p:cTn id="38" repeatCount="indefinite" fill="hold" display="0">
                  <p:stCondLst>
                    <p:cond delay="indefinite"/>
                  </p:stCondLst>
                  <p:endCondLst>
                    <p:cond evt="onStopAudio" delay="0">
                      <p:tgtEl>
                        <p:sldTgt/>
                      </p:tgtEl>
                    </p:cond>
                  </p:endCondLst>
                </p:cTn>
                <p:tgtEl>
                  <p:spTgt spid="51"/>
                </p:tgtEl>
              </p:cMediaNode>
            </p:audio>
          </p:childTnLst>
        </p:cTn>
      </p:par>
    </p:tnLst>
    <p:bldLst>
      <p:bldP spid="2" grpId="0"/>
      <p:bldP spid="40" grpId="0" animBg="1"/>
      <p:bldP spid="46" grpId="0" animBg="1"/>
      <p:bldP spid="44" grpId="0" animBg="1"/>
      <p:bldP spid="47" grpId="0"/>
      <p:bldP spid="48" grpId="0"/>
      <p:bldP spid="5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74800" y="2135945"/>
            <a:ext cx="3530600" cy="1107996"/>
          </a:xfrm>
          <a:prstGeom prst="rect">
            <a:avLst/>
          </a:prstGeom>
          <a:noFill/>
        </p:spPr>
        <p:txBody>
          <a:bodyPr wrap="square" rtlCol="0">
            <a:spAutoFit/>
            <a:scene3d>
              <a:camera prst="orthographicFront"/>
              <a:lightRig rig="threePt" dir="t"/>
            </a:scene3d>
            <a:sp3d contourW="12700"/>
          </a:bodyPr>
          <a:lstStyle/>
          <a:p>
            <a:pPr algn="ctr"/>
            <a:r>
              <a:rPr lang="en-US" altLang="zh-CN" sz="6600" dirty="0">
                <a:solidFill>
                  <a:schemeClr val="bg1"/>
                </a:solidFill>
                <a:latin typeface="Impact" panose="020B0806030902050204" pitchFamily="34" charset="0"/>
                <a:ea typeface="时尚中黑简体" panose="01010104010101010101" pitchFamily="2" charset="-122"/>
              </a:rPr>
              <a:t>PART 01</a:t>
            </a:r>
            <a:endParaRPr lang="zh-CN" altLang="en-US" sz="6600" dirty="0">
              <a:solidFill>
                <a:schemeClr val="bg1"/>
              </a:solidFill>
              <a:latin typeface="Impact" panose="020B0806030902050204" pitchFamily="34" charset="0"/>
              <a:ea typeface="时尚中黑简体" panose="01010104010101010101" pitchFamily="2" charset="-122"/>
            </a:endParaRPr>
          </a:p>
        </p:txBody>
      </p:sp>
      <p:grpSp>
        <p:nvGrpSpPr>
          <p:cNvPr id="5" name="组合 4"/>
          <p:cNvGrpSpPr/>
          <p:nvPr/>
        </p:nvGrpSpPr>
        <p:grpSpPr>
          <a:xfrm>
            <a:off x="1676400" y="3612241"/>
            <a:ext cx="5494380" cy="710522"/>
            <a:chOff x="1739900" y="3078841"/>
            <a:chExt cx="3962574" cy="512432"/>
          </a:xfrm>
        </p:grpSpPr>
        <p:sp>
          <p:nvSpPr>
            <p:cNvPr id="3" name="TextBox 8"/>
            <p:cNvSpPr txBox="1"/>
            <p:nvPr/>
          </p:nvSpPr>
          <p:spPr>
            <a:xfrm>
              <a:off x="1739900" y="3078841"/>
              <a:ext cx="3962574" cy="242864"/>
            </a:xfrm>
            <a:prstGeom prst="rect">
              <a:avLst/>
            </a:prstGeom>
            <a:noFill/>
          </p:spPr>
          <p:txBody>
            <a:bodyPr wrap="none" lIns="360000" tIns="0" rIns="0" bIns="0" anchor="b" anchorCtr="0">
              <a:noAutofit/>
              <a:scene3d>
                <a:camera prst="orthographicFront"/>
                <a:lightRig rig="threePt" dir="t"/>
              </a:scene3d>
              <a:sp3d contourW="12700"/>
            </a:bodyPr>
            <a:lstStyle/>
            <a:p>
              <a:r>
                <a:rPr lang="zh-CN" altLang="en-US" sz="2800" b="1" dirty="0">
                  <a:solidFill>
                    <a:schemeClr val="bg1"/>
                  </a:solidFill>
                </a:rPr>
                <a:t>标题文字添加此处</a:t>
              </a:r>
              <a:endParaRPr lang="zh-CN" altLang="en-US" sz="2800" b="1" dirty="0">
                <a:solidFill>
                  <a:schemeClr val="bg1"/>
                </a:solidFill>
              </a:endParaRPr>
            </a:p>
          </p:txBody>
        </p:sp>
        <p:sp>
          <p:nvSpPr>
            <p:cNvPr id="4" name="TextBox 9"/>
            <p:cNvSpPr txBox="1"/>
            <p:nvPr/>
          </p:nvSpPr>
          <p:spPr>
            <a:xfrm>
              <a:off x="1739900" y="3270905"/>
              <a:ext cx="3962574" cy="320368"/>
            </a:xfrm>
            <a:prstGeom prst="rect">
              <a:avLst/>
            </a:prstGeom>
          </p:spPr>
          <p:txBody>
            <a:bodyPr vert="horz" wrap="square" lIns="360000" tIns="0" rIns="0" bIns="0" anchor="ctr" anchorCtr="0">
              <a:noAutofit/>
              <a:scene3d>
                <a:camera prst="orthographicFront"/>
                <a:lightRig rig="threePt" dir="t"/>
              </a:scene3d>
              <a:sp3d contourW="12700"/>
            </a:bodyPr>
            <a:lstStyle/>
            <a:p>
              <a:pPr algn="l">
                <a:lnSpc>
                  <a:spcPct val="120000"/>
                </a:lnSpc>
              </a:pPr>
              <a:r>
                <a:rPr lang="zh-CN" altLang="en-US" sz="1400" dirty="0">
                  <a:solidFill>
                    <a:schemeClr val="bg1"/>
                  </a:solidFill>
                </a:rPr>
                <a:t>此部分内容作为文字排版占位显示 （建议使用主题字体）</a:t>
              </a:r>
              <a:endParaRPr lang="zh-CN" altLang="en-US" sz="1400" dirty="0">
                <a:solidFill>
                  <a:schemeClr val="bg1"/>
                </a:solidFill>
              </a:endParaRPr>
            </a:p>
          </p:txBody>
        </p:sp>
      </p:grpSp>
      <p:cxnSp>
        <p:nvCxnSpPr>
          <p:cNvPr id="7" name="直接连接符 6"/>
          <p:cNvCxnSpPr/>
          <p:nvPr/>
        </p:nvCxnSpPr>
        <p:spPr>
          <a:xfrm>
            <a:off x="2070100" y="3294741"/>
            <a:ext cx="1879600" cy="0"/>
          </a:xfrm>
          <a:prstGeom prst="line">
            <a:avLst/>
          </a:prstGeom>
          <a:ln w="88900"/>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500"/>
                            </p:stCondLst>
                            <p:childTnLst>
                              <p:par>
                                <p:cTn id="15" presetID="2" presetClass="entr" presetSubtype="2"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1+#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642859" y="1593119"/>
            <a:ext cx="2917667" cy="4392488"/>
            <a:chOff x="4642859" y="1232756"/>
            <a:chExt cx="2917667" cy="4392488"/>
          </a:xfrm>
        </p:grpSpPr>
        <p:sp>
          <p:nvSpPr>
            <p:cNvPr id="17" name="矩形: 圆角 16"/>
            <p:cNvSpPr/>
            <p:nvPr/>
          </p:nvSpPr>
          <p:spPr bwMode="auto">
            <a:xfrm rot="6138628">
              <a:off x="5626785" y="3101231"/>
              <a:ext cx="2930337" cy="613750"/>
            </a:xfrm>
            <a:prstGeom prst="roundRect">
              <a:avLst>
                <a:gd name="adj" fmla="val 50000"/>
              </a:avLst>
            </a:prstGeom>
            <a:solidFill>
              <a:schemeClr val="accent4">
                <a:lumMod val="100000"/>
              </a:schemeClr>
            </a:solidFill>
            <a:ln w="76200">
              <a:solidFill>
                <a:schemeClr val="bg1">
                  <a:lumMod val="95000"/>
                </a:schemeClr>
              </a:solidFill>
              <a:round/>
            </a:ln>
          </p:spPr>
          <p:txBody>
            <a:bodyPr anchor="ctr"/>
            <a:lstStyle/>
            <a:p>
              <a:pPr algn="ctr"/>
            </a:p>
          </p:txBody>
        </p:sp>
        <p:sp>
          <p:nvSpPr>
            <p:cNvPr id="18" name="矩形: 圆角 17"/>
            <p:cNvSpPr/>
            <p:nvPr/>
          </p:nvSpPr>
          <p:spPr bwMode="auto">
            <a:xfrm rot="5200262">
              <a:off x="5190746" y="2802065"/>
              <a:ext cx="3154900" cy="613750"/>
            </a:xfrm>
            <a:prstGeom prst="roundRect">
              <a:avLst>
                <a:gd name="adj" fmla="val 50000"/>
              </a:avLst>
            </a:prstGeom>
            <a:solidFill>
              <a:schemeClr val="accent3">
                <a:lumMod val="100000"/>
              </a:schemeClr>
            </a:solidFill>
            <a:ln w="76200">
              <a:solidFill>
                <a:schemeClr val="bg1">
                  <a:lumMod val="95000"/>
                </a:schemeClr>
              </a:solidFill>
              <a:round/>
            </a:ln>
          </p:spPr>
          <p:txBody>
            <a:bodyPr anchor="ctr"/>
            <a:lstStyle/>
            <a:p>
              <a:pPr algn="ctr"/>
            </a:p>
          </p:txBody>
        </p:sp>
        <p:sp>
          <p:nvSpPr>
            <p:cNvPr id="19" name="矩形: 圆角 18"/>
            <p:cNvSpPr/>
            <p:nvPr/>
          </p:nvSpPr>
          <p:spPr bwMode="auto">
            <a:xfrm rot="4124492">
              <a:off x="4719111" y="2563264"/>
              <a:ext cx="3274766" cy="613750"/>
            </a:xfrm>
            <a:prstGeom prst="roundRect">
              <a:avLst>
                <a:gd name="adj" fmla="val 50000"/>
              </a:avLst>
            </a:prstGeom>
            <a:solidFill>
              <a:schemeClr val="accent2">
                <a:lumMod val="100000"/>
              </a:schemeClr>
            </a:solidFill>
            <a:ln w="76200">
              <a:solidFill>
                <a:schemeClr val="bg1">
                  <a:lumMod val="95000"/>
                </a:schemeClr>
              </a:solidFill>
              <a:round/>
            </a:ln>
          </p:spPr>
          <p:txBody>
            <a:bodyPr anchor="ctr"/>
            <a:lstStyle/>
            <a:p>
              <a:pPr algn="ctr"/>
            </a:p>
          </p:txBody>
        </p:sp>
        <p:sp>
          <p:nvSpPr>
            <p:cNvPr id="20" name="任意多边形: 形状 19"/>
            <p:cNvSpPr/>
            <p:nvPr/>
          </p:nvSpPr>
          <p:spPr bwMode="auto">
            <a:xfrm>
              <a:off x="4642859" y="3101922"/>
              <a:ext cx="2523295" cy="2523322"/>
            </a:xfrm>
            <a:custGeom>
              <a:avLst/>
              <a:gdLst>
                <a:gd name="connsiteX0" fmla="*/ 1104687 w 2232362"/>
                <a:gd name="connsiteY0" fmla="*/ 54 h 2232385"/>
                <a:gd name="connsiteX1" fmla="*/ 1945531 w 2232362"/>
                <a:gd name="connsiteY1" fmla="*/ 369173 h 2232385"/>
                <a:gd name="connsiteX2" fmla="*/ 2019450 w 2232362"/>
                <a:gd name="connsiteY2" fmla="*/ 1771858 h 2232385"/>
                <a:gd name="connsiteX3" fmla="*/ 662856 w 2232362"/>
                <a:gd name="connsiteY3" fmla="*/ 2136059 h 2232385"/>
                <a:gd name="connsiteX4" fmla="*/ 8215 w 2232362"/>
                <a:gd name="connsiteY4" fmla="*/ 981601 h 2232385"/>
                <a:gd name="connsiteX5" fmla="*/ 20002 w 2232362"/>
                <a:gd name="connsiteY5" fmla="*/ 910872 h 2232385"/>
                <a:gd name="connsiteX6" fmla="*/ 22287 w 2232362"/>
                <a:gd name="connsiteY6" fmla="*/ 888201 h 2232385"/>
                <a:gd name="connsiteX7" fmla="*/ 295712 w 2232362"/>
                <a:gd name="connsiteY7" fmla="*/ 665353 h 2232385"/>
                <a:gd name="connsiteX8" fmla="*/ 574807 w 2232362"/>
                <a:gd name="connsiteY8" fmla="*/ 944448 h 2232385"/>
                <a:gd name="connsiteX9" fmla="*/ 569174 w 2232362"/>
                <a:gd name="connsiteY9" fmla="*/ 1000327 h 2232385"/>
                <a:gd name="connsiteX10" fmla="*/ 570277 w 2232362"/>
                <a:gd name="connsiteY10" fmla="*/ 1000560 h 2232385"/>
                <a:gd name="connsiteX11" fmla="*/ 889545 w 2232362"/>
                <a:gd name="connsiteY11" fmla="*/ 1626112 h 2232385"/>
                <a:gd name="connsiteX12" fmla="*/ 1567842 w 2232362"/>
                <a:gd name="connsiteY12" fmla="*/ 1444012 h 2232385"/>
                <a:gd name="connsiteX13" fmla="*/ 1530882 w 2232362"/>
                <a:gd name="connsiteY13" fmla="*/ 742669 h 2232385"/>
                <a:gd name="connsiteX14" fmla="*/ 837202 w 2232362"/>
                <a:gd name="connsiteY14" fmla="*/ 632870 h 2232385"/>
                <a:gd name="connsiteX15" fmla="*/ 836586 w 2232362"/>
                <a:gd name="connsiteY15" fmla="*/ 631802 h 2232385"/>
                <a:gd name="connsiteX16" fmla="*/ 822840 w 2232362"/>
                <a:gd name="connsiteY16" fmla="*/ 639264 h 2232385"/>
                <a:gd name="connsiteX17" fmla="*/ 714203 w 2232362"/>
                <a:gd name="connsiteY17" fmla="*/ 661196 h 2232385"/>
                <a:gd name="connsiteX18" fmla="*/ 435108 w 2232362"/>
                <a:gd name="connsiteY18" fmla="*/ 382101 h 2232385"/>
                <a:gd name="connsiteX19" fmla="*/ 558158 w 2232362"/>
                <a:gd name="connsiteY19" fmla="*/ 150671 h 2232385"/>
                <a:gd name="connsiteX20" fmla="*/ 558650 w 2232362"/>
                <a:gd name="connsiteY20" fmla="*/ 150404 h 2232385"/>
                <a:gd name="connsiteX21" fmla="*/ 558171 w 2232362"/>
                <a:gd name="connsiteY21" fmla="*/ 149574 h 2232385"/>
                <a:gd name="connsiteX22" fmla="*/ 1104687 w 2232362"/>
                <a:gd name="connsiteY22" fmla="*/ 54 h 2232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32362" h="2232385">
                  <a:moveTo>
                    <a:pt x="1104687" y="54"/>
                  </a:moveTo>
                  <a:cubicBezTo>
                    <a:pt x="1416539" y="-3035"/>
                    <a:pt x="1725128" y="124486"/>
                    <a:pt x="1945531" y="369173"/>
                  </a:cubicBezTo>
                  <a:cubicBezTo>
                    <a:pt x="2298176" y="760672"/>
                    <a:pt x="2328993" y="1345463"/>
                    <a:pt x="2019450" y="1771858"/>
                  </a:cubicBezTo>
                  <a:cubicBezTo>
                    <a:pt x="1709907" y="2198254"/>
                    <a:pt x="1144333" y="2350092"/>
                    <a:pt x="662856" y="2136059"/>
                  </a:cubicBezTo>
                  <a:cubicBezTo>
                    <a:pt x="211471" y="1935403"/>
                    <a:pt x="-50714" y="1464429"/>
                    <a:pt x="8215" y="981601"/>
                  </a:cubicBezTo>
                  <a:lnTo>
                    <a:pt x="20002" y="910872"/>
                  </a:lnTo>
                  <a:lnTo>
                    <a:pt x="22287" y="888201"/>
                  </a:lnTo>
                  <a:cubicBezTo>
                    <a:pt x="48312" y="761022"/>
                    <a:pt x="160840" y="665353"/>
                    <a:pt x="295712" y="665353"/>
                  </a:cubicBezTo>
                  <a:cubicBezTo>
                    <a:pt x="449852" y="665353"/>
                    <a:pt x="574807" y="790308"/>
                    <a:pt x="574807" y="944448"/>
                  </a:cubicBezTo>
                  <a:lnTo>
                    <a:pt x="569174" y="1000327"/>
                  </a:lnTo>
                  <a:lnTo>
                    <a:pt x="570277" y="1000560"/>
                  </a:lnTo>
                  <a:cubicBezTo>
                    <a:pt x="515701" y="1258298"/>
                    <a:pt x="648806" y="1519096"/>
                    <a:pt x="889545" y="1626112"/>
                  </a:cubicBezTo>
                  <a:cubicBezTo>
                    <a:pt x="1130283" y="1733129"/>
                    <a:pt x="1413071" y="1657210"/>
                    <a:pt x="1567842" y="1444012"/>
                  </a:cubicBezTo>
                  <a:cubicBezTo>
                    <a:pt x="1722613" y="1230814"/>
                    <a:pt x="1707205" y="938419"/>
                    <a:pt x="1530882" y="742669"/>
                  </a:cubicBezTo>
                  <a:cubicBezTo>
                    <a:pt x="1354560" y="546919"/>
                    <a:pt x="1065359" y="501143"/>
                    <a:pt x="837202" y="632870"/>
                  </a:cubicBezTo>
                  <a:lnTo>
                    <a:pt x="836586" y="631802"/>
                  </a:lnTo>
                  <a:lnTo>
                    <a:pt x="822840" y="639264"/>
                  </a:lnTo>
                  <a:cubicBezTo>
                    <a:pt x="789449" y="653386"/>
                    <a:pt x="752738" y="661196"/>
                    <a:pt x="714203" y="661196"/>
                  </a:cubicBezTo>
                  <a:cubicBezTo>
                    <a:pt x="560063" y="661196"/>
                    <a:pt x="435108" y="536241"/>
                    <a:pt x="435108" y="382101"/>
                  </a:cubicBezTo>
                  <a:cubicBezTo>
                    <a:pt x="435108" y="285764"/>
                    <a:pt x="483919" y="200827"/>
                    <a:pt x="558158" y="150671"/>
                  </a:cubicBezTo>
                  <a:lnTo>
                    <a:pt x="558650" y="150404"/>
                  </a:lnTo>
                  <a:lnTo>
                    <a:pt x="558171" y="149574"/>
                  </a:lnTo>
                  <a:cubicBezTo>
                    <a:pt x="729289" y="50779"/>
                    <a:pt x="917575" y="1907"/>
                    <a:pt x="1104687" y="54"/>
                  </a:cubicBezTo>
                  <a:close/>
                </a:path>
              </a:pathLst>
            </a:custGeom>
            <a:solidFill>
              <a:schemeClr val="accent1"/>
            </a:solidFill>
            <a:ln w="76200">
              <a:solidFill>
                <a:schemeClr val="bg1">
                  <a:lumMod val="95000"/>
                </a:schemeClr>
              </a:solidFill>
              <a:round/>
            </a:ln>
          </p:spPr>
          <p:txBody>
            <a:bodyPr anchor="ctr"/>
            <a:lstStyle/>
            <a:p>
              <a:pPr algn="ctr"/>
            </a:p>
          </p:txBody>
        </p:sp>
        <p:sp>
          <p:nvSpPr>
            <p:cNvPr id="21" name="任意多边形: 形状 20"/>
            <p:cNvSpPr/>
            <p:nvPr/>
          </p:nvSpPr>
          <p:spPr bwMode="auto">
            <a:xfrm>
              <a:off x="5666720" y="4125796"/>
              <a:ext cx="475573" cy="475574"/>
            </a:xfrm>
            <a:custGeom>
              <a:avLst/>
              <a:gdLst>
                <a:gd name="T0" fmla="+- 0 10800 98"/>
                <a:gd name="T1" fmla="*/ T0 w 21404"/>
                <a:gd name="T2" fmla="+- 0 10864 128"/>
                <a:gd name="T3" fmla="*/ 10864 h 21472"/>
                <a:gd name="T4" fmla="+- 0 10800 98"/>
                <a:gd name="T5" fmla="*/ T4 w 21404"/>
                <a:gd name="T6" fmla="+- 0 10864 128"/>
                <a:gd name="T7" fmla="*/ 10864 h 21472"/>
                <a:gd name="T8" fmla="+- 0 10800 98"/>
                <a:gd name="T9" fmla="*/ T8 w 21404"/>
                <a:gd name="T10" fmla="+- 0 10864 128"/>
                <a:gd name="T11" fmla="*/ 10864 h 21472"/>
                <a:gd name="T12" fmla="+- 0 10800 98"/>
                <a:gd name="T13" fmla="*/ T12 w 21404"/>
                <a:gd name="T14" fmla="+- 0 10864 128"/>
                <a:gd name="T15" fmla="*/ 10864 h 21472"/>
              </a:gdLst>
              <a:ahLst/>
              <a:cxnLst>
                <a:cxn ang="0">
                  <a:pos x="T1" y="T3"/>
                </a:cxn>
                <a:cxn ang="0">
                  <a:pos x="T5" y="T7"/>
                </a:cxn>
                <a:cxn ang="0">
                  <a:pos x="T9" y="T11"/>
                </a:cxn>
                <a:cxn ang="0">
                  <a:pos x="T13" y="T15"/>
                </a:cxn>
              </a:cxnLst>
              <a:rect l="0" t="0" r="r" b="b"/>
              <a:pathLst>
                <a:path w="21404" h="21472">
                  <a:moveTo>
                    <a:pt x="3386" y="13932"/>
                  </a:moveTo>
                  <a:cubicBezTo>
                    <a:pt x="4126" y="16483"/>
                    <a:pt x="4518" y="17503"/>
                    <a:pt x="6826" y="18467"/>
                  </a:cubicBezTo>
                  <a:cubicBezTo>
                    <a:pt x="8742" y="19998"/>
                    <a:pt x="9918" y="21472"/>
                    <a:pt x="10702" y="21472"/>
                  </a:cubicBezTo>
                  <a:cubicBezTo>
                    <a:pt x="11486" y="21472"/>
                    <a:pt x="12662" y="19998"/>
                    <a:pt x="14578" y="18978"/>
                  </a:cubicBezTo>
                  <a:cubicBezTo>
                    <a:pt x="16886" y="17503"/>
                    <a:pt x="16102" y="17503"/>
                    <a:pt x="16886" y="14499"/>
                  </a:cubicBezTo>
                  <a:cubicBezTo>
                    <a:pt x="10702" y="18467"/>
                    <a:pt x="10702" y="18467"/>
                    <a:pt x="10702" y="18467"/>
                  </a:cubicBezTo>
                  <a:lnTo>
                    <a:pt x="3386" y="13932"/>
                  </a:lnTo>
                  <a:close/>
                  <a:moveTo>
                    <a:pt x="21110" y="6902"/>
                  </a:moveTo>
                  <a:cubicBezTo>
                    <a:pt x="11834" y="382"/>
                    <a:pt x="11834" y="382"/>
                    <a:pt x="11834" y="382"/>
                  </a:cubicBezTo>
                  <a:cubicBezTo>
                    <a:pt x="11486" y="-128"/>
                    <a:pt x="10310" y="-128"/>
                    <a:pt x="9526" y="382"/>
                  </a:cubicBezTo>
                  <a:cubicBezTo>
                    <a:pt x="294" y="6902"/>
                    <a:pt x="294" y="6902"/>
                    <a:pt x="294" y="6902"/>
                  </a:cubicBezTo>
                  <a:cubicBezTo>
                    <a:pt x="-98" y="7412"/>
                    <a:pt x="-98" y="7922"/>
                    <a:pt x="294" y="8943"/>
                  </a:cubicBezTo>
                  <a:cubicBezTo>
                    <a:pt x="9526" y="15463"/>
                    <a:pt x="9526" y="15463"/>
                    <a:pt x="9526" y="15463"/>
                  </a:cubicBezTo>
                  <a:cubicBezTo>
                    <a:pt x="10310" y="15973"/>
                    <a:pt x="11486" y="15973"/>
                    <a:pt x="11834" y="15463"/>
                  </a:cubicBezTo>
                  <a:cubicBezTo>
                    <a:pt x="17670" y="10927"/>
                    <a:pt x="17670" y="10927"/>
                    <a:pt x="17670" y="10927"/>
                  </a:cubicBezTo>
                  <a:cubicBezTo>
                    <a:pt x="11486" y="8943"/>
                    <a:pt x="11486" y="8943"/>
                    <a:pt x="11486" y="8943"/>
                  </a:cubicBezTo>
                  <a:cubicBezTo>
                    <a:pt x="11094" y="8943"/>
                    <a:pt x="11094" y="9396"/>
                    <a:pt x="10702" y="9396"/>
                  </a:cubicBezTo>
                  <a:cubicBezTo>
                    <a:pt x="9526" y="9396"/>
                    <a:pt x="8742" y="8433"/>
                    <a:pt x="8742" y="7412"/>
                  </a:cubicBezTo>
                  <a:cubicBezTo>
                    <a:pt x="8742" y="6902"/>
                    <a:pt x="9526" y="5938"/>
                    <a:pt x="10702" y="5938"/>
                  </a:cubicBezTo>
                  <a:cubicBezTo>
                    <a:pt x="11486" y="5938"/>
                    <a:pt x="12270" y="6392"/>
                    <a:pt x="12662" y="6902"/>
                  </a:cubicBezTo>
                  <a:cubicBezTo>
                    <a:pt x="19194" y="9907"/>
                    <a:pt x="19194" y="9907"/>
                    <a:pt x="19194" y="9907"/>
                  </a:cubicBezTo>
                  <a:cubicBezTo>
                    <a:pt x="21110" y="8943"/>
                    <a:pt x="21110" y="8943"/>
                    <a:pt x="21110" y="8943"/>
                  </a:cubicBezTo>
                  <a:cubicBezTo>
                    <a:pt x="21502" y="7922"/>
                    <a:pt x="21502" y="7412"/>
                    <a:pt x="21110" y="6902"/>
                  </a:cubicBezTo>
                  <a:close/>
                  <a:moveTo>
                    <a:pt x="18410" y="19488"/>
                  </a:moveTo>
                  <a:cubicBezTo>
                    <a:pt x="18018" y="19998"/>
                    <a:pt x="19586" y="20508"/>
                    <a:pt x="19978" y="18978"/>
                  </a:cubicBezTo>
                  <a:cubicBezTo>
                    <a:pt x="20326" y="11948"/>
                    <a:pt x="19194" y="9907"/>
                    <a:pt x="19194" y="9907"/>
                  </a:cubicBezTo>
                  <a:cubicBezTo>
                    <a:pt x="17670" y="10927"/>
                    <a:pt x="17670" y="10927"/>
                    <a:pt x="17670" y="10927"/>
                  </a:cubicBezTo>
                  <a:cubicBezTo>
                    <a:pt x="17670" y="10927"/>
                    <a:pt x="19194" y="12458"/>
                    <a:pt x="18410" y="19488"/>
                  </a:cubicBezTo>
                  <a:close/>
                </a:path>
              </a:pathLst>
            </a:custGeom>
            <a:solidFill>
              <a:schemeClr val="tx1">
                <a:lumMod val="65000"/>
                <a:lumOff val="35000"/>
              </a:schemeClr>
            </a:solidFill>
            <a:ln>
              <a:noFill/>
            </a:ln>
            <a:effectLst/>
          </p:spPr>
          <p:txBody>
            <a:bodyPr anchor="ctr"/>
            <a:lstStyle/>
            <a:p>
              <a:pPr algn="ctr"/>
            </a:p>
          </p:txBody>
        </p:sp>
        <p:sp>
          <p:nvSpPr>
            <p:cNvPr id="22" name="任意多边形: 形状 21"/>
            <p:cNvSpPr/>
            <p:nvPr/>
          </p:nvSpPr>
          <p:spPr bwMode="auto">
            <a:xfrm>
              <a:off x="4764465" y="3959892"/>
              <a:ext cx="405597" cy="403691"/>
            </a:xfrm>
            <a:custGeom>
              <a:avLst/>
              <a:gdLst>
                <a:gd name="connsiteX0" fmla="*/ 106363 w 338138"/>
                <a:gd name="connsiteY0" fmla="*/ 188912 h 336550"/>
                <a:gd name="connsiteX1" fmla="*/ 106363 w 338138"/>
                <a:gd name="connsiteY1" fmla="*/ 190500 h 336550"/>
                <a:gd name="connsiteX2" fmla="*/ 107951 w 338138"/>
                <a:gd name="connsiteY2" fmla="*/ 190500 h 336550"/>
                <a:gd name="connsiteX3" fmla="*/ 107951 w 338138"/>
                <a:gd name="connsiteY3" fmla="*/ 188912 h 336550"/>
                <a:gd name="connsiteX4" fmla="*/ 169863 w 338138"/>
                <a:gd name="connsiteY4" fmla="*/ 96837 h 336550"/>
                <a:gd name="connsiteX5" fmla="*/ 98425 w 338138"/>
                <a:gd name="connsiteY5" fmla="*/ 168275 h 336550"/>
                <a:gd name="connsiteX6" fmla="*/ 115888 w 338138"/>
                <a:gd name="connsiteY6" fmla="*/ 168275 h 336550"/>
                <a:gd name="connsiteX7" fmla="*/ 115888 w 338138"/>
                <a:gd name="connsiteY7" fmla="*/ 242887 h 336550"/>
                <a:gd name="connsiteX8" fmla="*/ 222251 w 338138"/>
                <a:gd name="connsiteY8" fmla="*/ 242887 h 336550"/>
                <a:gd name="connsiteX9" fmla="*/ 222251 w 338138"/>
                <a:gd name="connsiteY9" fmla="*/ 168275 h 336550"/>
                <a:gd name="connsiteX10" fmla="*/ 239713 w 338138"/>
                <a:gd name="connsiteY10" fmla="*/ 168275 h 336550"/>
                <a:gd name="connsiteX11" fmla="*/ 166416 w 338138"/>
                <a:gd name="connsiteY11" fmla="*/ 85183 h 336550"/>
                <a:gd name="connsiteX12" fmla="*/ 171724 w 338138"/>
                <a:gd name="connsiteY12" fmla="*/ 85183 h 336550"/>
                <a:gd name="connsiteX13" fmla="*/ 246039 w 338138"/>
                <a:gd name="connsiteY13" fmla="*/ 157606 h 336550"/>
                <a:gd name="connsiteX14" fmla="*/ 254001 w 338138"/>
                <a:gd name="connsiteY14" fmla="*/ 168140 h 336550"/>
                <a:gd name="connsiteX15" fmla="*/ 243385 w 338138"/>
                <a:gd name="connsiteY15" fmla="*/ 178674 h 336550"/>
                <a:gd name="connsiteX16" fmla="*/ 232768 w 338138"/>
                <a:gd name="connsiteY16" fmla="*/ 178674 h 336550"/>
                <a:gd name="connsiteX17" fmla="*/ 232768 w 338138"/>
                <a:gd name="connsiteY17" fmla="*/ 241879 h 336550"/>
                <a:gd name="connsiteX18" fmla="*/ 222152 w 338138"/>
                <a:gd name="connsiteY18" fmla="*/ 252413 h 336550"/>
                <a:gd name="connsiteX19" fmla="*/ 115987 w 338138"/>
                <a:gd name="connsiteY19" fmla="*/ 252413 h 336550"/>
                <a:gd name="connsiteX20" fmla="*/ 105371 w 338138"/>
                <a:gd name="connsiteY20" fmla="*/ 241879 h 336550"/>
                <a:gd name="connsiteX21" fmla="*/ 105371 w 338138"/>
                <a:gd name="connsiteY21" fmla="*/ 178674 h 336550"/>
                <a:gd name="connsiteX22" fmla="*/ 94754 w 338138"/>
                <a:gd name="connsiteY22" fmla="*/ 178674 h 336550"/>
                <a:gd name="connsiteX23" fmla="*/ 84138 w 338138"/>
                <a:gd name="connsiteY23" fmla="*/ 168140 h 336550"/>
                <a:gd name="connsiteX24" fmla="*/ 84138 w 338138"/>
                <a:gd name="connsiteY24" fmla="*/ 166823 h 336550"/>
                <a:gd name="connsiteX25" fmla="*/ 92100 w 338138"/>
                <a:gd name="connsiteY25" fmla="*/ 157606 h 336550"/>
                <a:gd name="connsiteX26" fmla="*/ 166416 w 338138"/>
                <a:gd name="connsiteY26" fmla="*/ 85183 h 336550"/>
                <a:gd name="connsiteX27" fmla="*/ 169070 w 338138"/>
                <a:gd name="connsiteY27" fmla="*/ 11112 h 336550"/>
                <a:gd name="connsiteX28" fmla="*/ 11113 w 338138"/>
                <a:gd name="connsiteY28" fmla="*/ 169069 h 336550"/>
                <a:gd name="connsiteX29" fmla="*/ 169070 w 338138"/>
                <a:gd name="connsiteY29" fmla="*/ 327026 h 336550"/>
                <a:gd name="connsiteX30" fmla="*/ 327027 w 338138"/>
                <a:gd name="connsiteY30" fmla="*/ 169069 h 336550"/>
                <a:gd name="connsiteX31" fmla="*/ 169070 w 338138"/>
                <a:gd name="connsiteY31" fmla="*/ 11112 h 336550"/>
                <a:gd name="connsiteX32" fmla="*/ 169069 w 338138"/>
                <a:gd name="connsiteY32" fmla="*/ 0 h 336550"/>
                <a:gd name="connsiteX33" fmla="*/ 338138 w 338138"/>
                <a:gd name="connsiteY33" fmla="*/ 168275 h 336550"/>
                <a:gd name="connsiteX34" fmla="*/ 169069 w 338138"/>
                <a:gd name="connsiteY34" fmla="*/ 336550 h 336550"/>
                <a:gd name="connsiteX35" fmla="*/ 0 w 338138"/>
                <a:gd name="connsiteY35" fmla="*/ 168275 h 336550"/>
                <a:gd name="connsiteX36" fmla="*/ 169069 w 338138"/>
                <a:gd name="connsiteY36"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38138" h="336550">
                  <a:moveTo>
                    <a:pt x="106363" y="188912"/>
                  </a:moveTo>
                  <a:lnTo>
                    <a:pt x="106363" y="190500"/>
                  </a:lnTo>
                  <a:lnTo>
                    <a:pt x="107951" y="190500"/>
                  </a:lnTo>
                  <a:lnTo>
                    <a:pt x="107951" y="188912"/>
                  </a:lnTo>
                  <a:close/>
                  <a:moveTo>
                    <a:pt x="169863" y="96837"/>
                  </a:moveTo>
                  <a:lnTo>
                    <a:pt x="98425" y="168275"/>
                  </a:lnTo>
                  <a:lnTo>
                    <a:pt x="115888" y="168275"/>
                  </a:lnTo>
                  <a:lnTo>
                    <a:pt x="115888" y="242887"/>
                  </a:lnTo>
                  <a:lnTo>
                    <a:pt x="222251" y="242887"/>
                  </a:lnTo>
                  <a:lnTo>
                    <a:pt x="222251" y="168275"/>
                  </a:lnTo>
                  <a:lnTo>
                    <a:pt x="239713" y="168275"/>
                  </a:lnTo>
                  <a:close/>
                  <a:moveTo>
                    <a:pt x="166416" y="85183"/>
                  </a:moveTo>
                  <a:cubicBezTo>
                    <a:pt x="167743" y="82550"/>
                    <a:pt x="170397" y="82550"/>
                    <a:pt x="171724" y="85183"/>
                  </a:cubicBezTo>
                  <a:cubicBezTo>
                    <a:pt x="171724" y="85183"/>
                    <a:pt x="171724" y="85183"/>
                    <a:pt x="246039" y="157606"/>
                  </a:cubicBezTo>
                  <a:cubicBezTo>
                    <a:pt x="250020" y="158923"/>
                    <a:pt x="254001" y="162873"/>
                    <a:pt x="254001" y="168140"/>
                  </a:cubicBezTo>
                  <a:cubicBezTo>
                    <a:pt x="254001" y="173407"/>
                    <a:pt x="248693" y="178674"/>
                    <a:pt x="243385" y="178674"/>
                  </a:cubicBezTo>
                  <a:cubicBezTo>
                    <a:pt x="243385" y="178674"/>
                    <a:pt x="243385" y="178674"/>
                    <a:pt x="232768" y="178674"/>
                  </a:cubicBezTo>
                  <a:cubicBezTo>
                    <a:pt x="232768" y="178674"/>
                    <a:pt x="232768" y="178674"/>
                    <a:pt x="232768" y="241879"/>
                  </a:cubicBezTo>
                  <a:cubicBezTo>
                    <a:pt x="232768" y="247146"/>
                    <a:pt x="227460" y="252413"/>
                    <a:pt x="222152" y="252413"/>
                  </a:cubicBezTo>
                  <a:cubicBezTo>
                    <a:pt x="222152" y="252413"/>
                    <a:pt x="222152" y="252413"/>
                    <a:pt x="115987" y="252413"/>
                  </a:cubicBezTo>
                  <a:cubicBezTo>
                    <a:pt x="110679" y="252413"/>
                    <a:pt x="105371" y="247146"/>
                    <a:pt x="105371" y="241879"/>
                  </a:cubicBezTo>
                  <a:cubicBezTo>
                    <a:pt x="105371" y="241879"/>
                    <a:pt x="105371" y="241879"/>
                    <a:pt x="105371" y="178674"/>
                  </a:cubicBezTo>
                  <a:cubicBezTo>
                    <a:pt x="105371" y="178674"/>
                    <a:pt x="105371" y="178674"/>
                    <a:pt x="94754" y="178674"/>
                  </a:cubicBezTo>
                  <a:cubicBezTo>
                    <a:pt x="89446" y="178674"/>
                    <a:pt x="84138" y="173407"/>
                    <a:pt x="84138" y="168140"/>
                  </a:cubicBezTo>
                  <a:cubicBezTo>
                    <a:pt x="84138" y="168140"/>
                    <a:pt x="84138" y="166823"/>
                    <a:pt x="84138" y="166823"/>
                  </a:cubicBezTo>
                  <a:cubicBezTo>
                    <a:pt x="85465" y="162873"/>
                    <a:pt x="88119" y="158923"/>
                    <a:pt x="92100" y="157606"/>
                  </a:cubicBezTo>
                  <a:cubicBezTo>
                    <a:pt x="92100" y="157606"/>
                    <a:pt x="92100" y="157606"/>
                    <a:pt x="166416" y="85183"/>
                  </a:cubicBezTo>
                  <a:close/>
                  <a:moveTo>
                    <a:pt x="169070" y="11112"/>
                  </a:moveTo>
                  <a:cubicBezTo>
                    <a:pt x="81833" y="11112"/>
                    <a:pt x="11113" y="81832"/>
                    <a:pt x="11113" y="169069"/>
                  </a:cubicBezTo>
                  <a:cubicBezTo>
                    <a:pt x="11113" y="256306"/>
                    <a:pt x="81833" y="327026"/>
                    <a:pt x="169070" y="327026"/>
                  </a:cubicBezTo>
                  <a:cubicBezTo>
                    <a:pt x="256307" y="327026"/>
                    <a:pt x="327027" y="256306"/>
                    <a:pt x="327027" y="169069"/>
                  </a:cubicBezTo>
                  <a:cubicBezTo>
                    <a:pt x="327027" y="81832"/>
                    <a:pt x="256307" y="11112"/>
                    <a:pt x="169070" y="11112"/>
                  </a:cubicBezTo>
                  <a:close/>
                  <a:moveTo>
                    <a:pt x="169069" y="0"/>
                  </a:moveTo>
                  <a:cubicBezTo>
                    <a:pt x="262443" y="0"/>
                    <a:pt x="338138" y="75339"/>
                    <a:pt x="338138" y="168275"/>
                  </a:cubicBezTo>
                  <a:cubicBezTo>
                    <a:pt x="338138" y="261211"/>
                    <a:pt x="262443" y="336550"/>
                    <a:pt x="169069" y="336550"/>
                  </a:cubicBezTo>
                  <a:cubicBezTo>
                    <a:pt x="75695" y="336550"/>
                    <a:pt x="0" y="261211"/>
                    <a:pt x="0" y="168275"/>
                  </a:cubicBezTo>
                  <a:cubicBezTo>
                    <a:pt x="0" y="75339"/>
                    <a:pt x="75695" y="0"/>
                    <a:pt x="169069" y="0"/>
                  </a:cubicBezTo>
                  <a:close/>
                </a:path>
              </a:pathLst>
            </a:custGeom>
            <a:solidFill>
              <a:schemeClr val="bg1"/>
            </a:solidFill>
            <a:ln w="19050">
              <a:noFill/>
              <a:round/>
            </a:ln>
          </p:spPr>
          <p:txBody>
            <a:bodyPr anchor="ctr"/>
            <a:lstStyle/>
            <a:p>
              <a:pPr algn="ctr"/>
            </a:p>
          </p:txBody>
        </p:sp>
        <p:sp>
          <p:nvSpPr>
            <p:cNvPr id="23" name="任意多边形: 形状 22"/>
            <p:cNvSpPr/>
            <p:nvPr/>
          </p:nvSpPr>
          <p:spPr bwMode="auto">
            <a:xfrm>
              <a:off x="5248995" y="3318823"/>
              <a:ext cx="405597" cy="405597"/>
            </a:xfrm>
            <a:custGeom>
              <a:avLst/>
              <a:gdLst>
                <a:gd name="connsiteX0" fmla="*/ 165894 w 331788"/>
                <a:gd name="connsiteY0" fmla="*/ 145113 h 331788"/>
                <a:gd name="connsiteX1" fmla="*/ 151827 w 331788"/>
                <a:gd name="connsiteY1" fmla="*/ 151827 h 331788"/>
                <a:gd name="connsiteX2" fmla="*/ 151827 w 331788"/>
                <a:gd name="connsiteY2" fmla="*/ 179961 h 331788"/>
                <a:gd name="connsiteX3" fmla="*/ 179961 w 331788"/>
                <a:gd name="connsiteY3" fmla="*/ 179961 h 331788"/>
                <a:gd name="connsiteX4" fmla="*/ 179961 w 331788"/>
                <a:gd name="connsiteY4" fmla="*/ 151827 h 331788"/>
                <a:gd name="connsiteX5" fmla="*/ 165894 w 331788"/>
                <a:gd name="connsiteY5" fmla="*/ 145113 h 331788"/>
                <a:gd name="connsiteX6" fmla="*/ 103187 w 331788"/>
                <a:gd name="connsiteY6" fmla="*/ 103187 h 331788"/>
                <a:gd name="connsiteX7" fmla="*/ 147604 w 331788"/>
                <a:gd name="connsiteY7" fmla="*/ 111025 h 331788"/>
                <a:gd name="connsiteX8" fmla="*/ 133234 w 331788"/>
                <a:gd name="connsiteY8" fmla="*/ 125395 h 331788"/>
                <a:gd name="connsiteX9" fmla="*/ 147604 w 331788"/>
                <a:gd name="connsiteY9" fmla="*/ 139766 h 331788"/>
                <a:gd name="connsiteX10" fmla="*/ 184183 w 331788"/>
                <a:gd name="connsiteY10" fmla="*/ 139766 h 331788"/>
                <a:gd name="connsiteX11" fmla="*/ 198553 w 331788"/>
                <a:gd name="connsiteY11" fmla="*/ 125395 h 331788"/>
                <a:gd name="connsiteX12" fmla="*/ 184183 w 331788"/>
                <a:gd name="connsiteY12" fmla="*/ 111025 h 331788"/>
                <a:gd name="connsiteX13" fmla="*/ 228600 w 331788"/>
                <a:gd name="connsiteY13" fmla="*/ 103187 h 331788"/>
                <a:gd name="connsiteX14" fmla="*/ 220762 w 331788"/>
                <a:gd name="connsiteY14" fmla="*/ 147604 h 331788"/>
                <a:gd name="connsiteX15" fmla="*/ 206392 w 331788"/>
                <a:gd name="connsiteY15" fmla="*/ 133234 h 331788"/>
                <a:gd name="connsiteX16" fmla="*/ 192021 w 331788"/>
                <a:gd name="connsiteY16" fmla="*/ 147604 h 331788"/>
                <a:gd name="connsiteX17" fmla="*/ 192021 w 331788"/>
                <a:gd name="connsiteY17" fmla="*/ 184183 h 331788"/>
                <a:gd name="connsiteX18" fmla="*/ 206392 w 331788"/>
                <a:gd name="connsiteY18" fmla="*/ 198553 h 331788"/>
                <a:gd name="connsiteX19" fmla="*/ 220762 w 331788"/>
                <a:gd name="connsiteY19" fmla="*/ 184183 h 331788"/>
                <a:gd name="connsiteX20" fmla="*/ 228600 w 331788"/>
                <a:gd name="connsiteY20" fmla="*/ 228600 h 331788"/>
                <a:gd name="connsiteX21" fmla="*/ 184183 w 331788"/>
                <a:gd name="connsiteY21" fmla="*/ 220762 h 331788"/>
                <a:gd name="connsiteX22" fmla="*/ 198553 w 331788"/>
                <a:gd name="connsiteY22" fmla="*/ 206392 h 331788"/>
                <a:gd name="connsiteX23" fmla="*/ 184183 w 331788"/>
                <a:gd name="connsiteY23" fmla="*/ 192021 h 331788"/>
                <a:gd name="connsiteX24" fmla="*/ 147604 w 331788"/>
                <a:gd name="connsiteY24" fmla="*/ 192021 h 331788"/>
                <a:gd name="connsiteX25" fmla="*/ 133234 w 331788"/>
                <a:gd name="connsiteY25" fmla="*/ 206392 h 331788"/>
                <a:gd name="connsiteX26" fmla="*/ 147604 w 331788"/>
                <a:gd name="connsiteY26" fmla="*/ 220762 h 331788"/>
                <a:gd name="connsiteX27" fmla="*/ 103187 w 331788"/>
                <a:gd name="connsiteY27" fmla="*/ 228600 h 331788"/>
                <a:gd name="connsiteX28" fmla="*/ 111025 w 331788"/>
                <a:gd name="connsiteY28" fmla="*/ 184183 h 331788"/>
                <a:gd name="connsiteX29" fmla="*/ 125395 w 331788"/>
                <a:gd name="connsiteY29" fmla="*/ 198553 h 331788"/>
                <a:gd name="connsiteX30" fmla="*/ 139766 w 331788"/>
                <a:gd name="connsiteY30" fmla="*/ 184183 h 331788"/>
                <a:gd name="connsiteX31" fmla="*/ 139766 w 331788"/>
                <a:gd name="connsiteY31" fmla="*/ 147604 h 331788"/>
                <a:gd name="connsiteX32" fmla="*/ 125395 w 331788"/>
                <a:gd name="connsiteY32" fmla="*/ 133234 h 331788"/>
                <a:gd name="connsiteX33" fmla="*/ 111025 w 331788"/>
                <a:gd name="connsiteY33" fmla="*/ 147604 h 331788"/>
                <a:gd name="connsiteX34" fmla="*/ 103187 w 331788"/>
                <a:gd name="connsiteY34" fmla="*/ 103187 h 331788"/>
                <a:gd name="connsiteX35" fmla="*/ 165894 w 331788"/>
                <a:gd name="connsiteY35" fmla="*/ 11112 h 331788"/>
                <a:gd name="connsiteX36" fmla="*/ 11112 w 331788"/>
                <a:gd name="connsiteY36" fmla="*/ 165894 h 331788"/>
                <a:gd name="connsiteX37" fmla="*/ 165894 w 331788"/>
                <a:gd name="connsiteY37" fmla="*/ 320676 h 331788"/>
                <a:gd name="connsiteX38" fmla="*/ 320676 w 331788"/>
                <a:gd name="connsiteY38" fmla="*/ 165894 h 331788"/>
                <a:gd name="connsiteX39" fmla="*/ 165894 w 331788"/>
                <a:gd name="connsiteY39" fmla="*/ 11112 h 331788"/>
                <a:gd name="connsiteX40" fmla="*/ 165894 w 331788"/>
                <a:gd name="connsiteY40" fmla="*/ 0 h 331788"/>
                <a:gd name="connsiteX41" fmla="*/ 331788 w 331788"/>
                <a:gd name="connsiteY41" fmla="*/ 165894 h 331788"/>
                <a:gd name="connsiteX42" fmla="*/ 165894 w 331788"/>
                <a:gd name="connsiteY42" fmla="*/ 331788 h 331788"/>
                <a:gd name="connsiteX43" fmla="*/ 0 w 331788"/>
                <a:gd name="connsiteY43" fmla="*/ 165894 h 331788"/>
                <a:gd name="connsiteX44" fmla="*/ 165894 w 331788"/>
                <a:gd name="connsiteY44"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31788" h="331788">
                  <a:moveTo>
                    <a:pt x="165894" y="145113"/>
                  </a:moveTo>
                  <a:cubicBezTo>
                    <a:pt x="160779" y="145113"/>
                    <a:pt x="155664" y="147351"/>
                    <a:pt x="151827" y="151827"/>
                  </a:cubicBezTo>
                  <a:cubicBezTo>
                    <a:pt x="142875" y="159500"/>
                    <a:pt x="142875" y="172288"/>
                    <a:pt x="151827" y="179961"/>
                  </a:cubicBezTo>
                  <a:cubicBezTo>
                    <a:pt x="159500" y="188913"/>
                    <a:pt x="172288" y="188913"/>
                    <a:pt x="179961" y="179961"/>
                  </a:cubicBezTo>
                  <a:cubicBezTo>
                    <a:pt x="188913" y="172288"/>
                    <a:pt x="188913" y="159500"/>
                    <a:pt x="179961" y="151827"/>
                  </a:cubicBezTo>
                  <a:cubicBezTo>
                    <a:pt x="176125" y="147351"/>
                    <a:pt x="171010" y="145113"/>
                    <a:pt x="165894" y="145113"/>
                  </a:cubicBezTo>
                  <a:close/>
                  <a:moveTo>
                    <a:pt x="103187" y="103187"/>
                  </a:moveTo>
                  <a:cubicBezTo>
                    <a:pt x="103187" y="103187"/>
                    <a:pt x="103187" y="103187"/>
                    <a:pt x="147604" y="111025"/>
                  </a:cubicBezTo>
                  <a:cubicBezTo>
                    <a:pt x="147604" y="111025"/>
                    <a:pt x="147604" y="111025"/>
                    <a:pt x="133234" y="125395"/>
                  </a:cubicBezTo>
                  <a:cubicBezTo>
                    <a:pt x="133234" y="125395"/>
                    <a:pt x="133234" y="125395"/>
                    <a:pt x="147604" y="139766"/>
                  </a:cubicBezTo>
                  <a:cubicBezTo>
                    <a:pt x="158055" y="133234"/>
                    <a:pt x="173732" y="133234"/>
                    <a:pt x="184183" y="139766"/>
                  </a:cubicBezTo>
                  <a:cubicBezTo>
                    <a:pt x="184183" y="139766"/>
                    <a:pt x="184183" y="139766"/>
                    <a:pt x="198553" y="125395"/>
                  </a:cubicBezTo>
                  <a:cubicBezTo>
                    <a:pt x="198553" y="125395"/>
                    <a:pt x="198553" y="125395"/>
                    <a:pt x="184183" y="111025"/>
                  </a:cubicBezTo>
                  <a:cubicBezTo>
                    <a:pt x="184183" y="111025"/>
                    <a:pt x="184183" y="111025"/>
                    <a:pt x="228600" y="103187"/>
                  </a:cubicBezTo>
                  <a:cubicBezTo>
                    <a:pt x="228600" y="103187"/>
                    <a:pt x="228600" y="103187"/>
                    <a:pt x="220762" y="147604"/>
                  </a:cubicBezTo>
                  <a:cubicBezTo>
                    <a:pt x="220762" y="147604"/>
                    <a:pt x="220762" y="147604"/>
                    <a:pt x="206392" y="133234"/>
                  </a:cubicBezTo>
                  <a:cubicBezTo>
                    <a:pt x="206392" y="133234"/>
                    <a:pt x="206392" y="133234"/>
                    <a:pt x="192021" y="147604"/>
                  </a:cubicBezTo>
                  <a:cubicBezTo>
                    <a:pt x="198553" y="158055"/>
                    <a:pt x="198553" y="173732"/>
                    <a:pt x="192021" y="184183"/>
                  </a:cubicBezTo>
                  <a:cubicBezTo>
                    <a:pt x="192021" y="184183"/>
                    <a:pt x="192021" y="184183"/>
                    <a:pt x="206392" y="198553"/>
                  </a:cubicBezTo>
                  <a:lnTo>
                    <a:pt x="220762" y="184183"/>
                  </a:lnTo>
                  <a:cubicBezTo>
                    <a:pt x="220762" y="184183"/>
                    <a:pt x="220762" y="184183"/>
                    <a:pt x="228600" y="228600"/>
                  </a:cubicBezTo>
                  <a:cubicBezTo>
                    <a:pt x="228600" y="228600"/>
                    <a:pt x="228600" y="228600"/>
                    <a:pt x="184183" y="220762"/>
                  </a:cubicBezTo>
                  <a:cubicBezTo>
                    <a:pt x="184183" y="220762"/>
                    <a:pt x="184183" y="220762"/>
                    <a:pt x="198553" y="206392"/>
                  </a:cubicBezTo>
                  <a:cubicBezTo>
                    <a:pt x="198553" y="206392"/>
                    <a:pt x="198553" y="206392"/>
                    <a:pt x="184183" y="192021"/>
                  </a:cubicBezTo>
                  <a:cubicBezTo>
                    <a:pt x="173732" y="198553"/>
                    <a:pt x="158055" y="198553"/>
                    <a:pt x="147604" y="192021"/>
                  </a:cubicBezTo>
                  <a:cubicBezTo>
                    <a:pt x="147604" y="192021"/>
                    <a:pt x="147604" y="192021"/>
                    <a:pt x="133234" y="206392"/>
                  </a:cubicBezTo>
                  <a:cubicBezTo>
                    <a:pt x="133234" y="206392"/>
                    <a:pt x="133234" y="206392"/>
                    <a:pt x="147604" y="220762"/>
                  </a:cubicBezTo>
                  <a:cubicBezTo>
                    <a:pt x="147604" y="220762"/>
                    <a:pt x="147604" y="220762"/>
                    <a:pt x="103187" y="228600"/>
                  </a:cubicBezTo>
                  <a:cubicBezTo>
                    <a:pt x="103187" y="228600"/>
                    <a:pt x="103187" y="228600"/>
                    <a:pt x="111025" y="184183"/>
                  </a:cubicBezTo>
                  <a:cubicBezTo>
                    <a:pt x="111025" y="184183"/>
                    <a:pt x="111025" y="184183"/>
                    <a:pt x="125395" y="198553"/>
                  </a:cubicBezTo>
                  <a:cubicBezTo>
                    <a:pt x="125395" y="198553"/>
                    <a:pt x="125395" y="198553"/>
                    <a:pt x="139766" y="184183"/>
                  </a:cubicBezTo>
                  <a:cubicBezTo>
                    <a:pt x="133234" y="173732"/>
                    <a:pt x="133234" y="158055"/>
                    <a:pt x="139766" y="147604"/>
                  </a:cubicBezTo>
                  <a:cubicBezTo>
                    <a:pt x="139766" y="147604"/>
                    <a:pt x="139766" y="147604"/>
                    <a:pt x="125395" y="133234"/>
                  </a:cubicBezTo>
                  <a:cubicBezTo>
                    <a:pt x="125395" y="133234"/>
                    <a:pt x="125395" y="133234"/>
                    <a:pt x="111025" y="147604"/>
                  </a:cubicBezTo>
                  <a:cubicBezTo>
                    <a:pt x="111025" y="147604"/>
                    <a:pt x="111025" y="147604"/>
                    <a:pt x="103187" y="103187"/>
                  </a:cubicBezTo>
                  <a:close/>
                  <a:moveTo>
                    <a:pt x="165894" y="11112"/>
                  </a:moveTo>
                  <a:cubicBezTo>
                    <a:pt x="80410" y="11112"/>
                    <a:pt x="11112" y="80410"/>
                    <a:pt x="11112" y="165894"/>
                  </a:cubicBezTo>
                  <a:cubicBezTo>
                    <a:pt x="11112" y="251378"/>
                    <a:pt x="80410" y="320676"/>
                    <a:pt x="165894" y="320676"/>
                  </a:cubicBezTo>
                  <a:cubicBezTo>
                    <a:pt x="251378" y="320676"/>
                    <a:pt x="320676" y="251378"/>
                    <a:pt x="320676" y="165894"/>
                  </a:cubicBezTo>
                  <a:cubicBezTo>
                    <a:pt x="320676" y="80410"/>
                    <a:pt x="251378" y="11112"/>
                    <a:pt x="165894" y="11112"/>
                  </a:cubicBezTo>
                  <a:close/>
                  <a:moveTo>
                    <a:pt x="165894" y="0"/>
                  </a:moveTo>
                  <a:cubicBezTo>
                    <a:pt x="257515" y="0"/>
                    <a:pt x="331788" y="74273"/>
                    <a:pt x="331788" y="165894"/>
                  </a:cubicBezTo>
                  <a:cubicBezTo>
                    <a:pt x="331788" y="257515"/>
                    <a:pt x="257515" y="331788"/>
                    <a:pt x="165894" y="331788"/>
                  </a:cubicBezTo>
                  <a:cubicBezTo>
                    <a:pt x="74273" y="331788"/>
                    <a:pt x="0" y="257515"/>
                    <a:pt x="0" y="165894"/>
                  </a:cubicBezTo>
                  <a:cubicBezTo>
                    <a:pt x="0" y="74273"/>
                    <a:pt x="74273" y="0"/>
                    <a:pt x="165894" y="0"/>
                  </a:cubicBezTo>
                  <a:close/>
                </a:path>
              </a:pathLst>
            </a:custGeom>
            <a:solidFill>
              <a:schemeClr val="bg1"/>
            </a:solidFill>
            <a:ln w="19050">
              <a:noFill/>
              <a:round/>
            </a:ln>
          </p:spPr>
          <p:txBody>
            <a:bodyPr anchor="ctr"/>
            <a:lstStyle/>
            <a:p>
              <a:pPr algn="ctr"/>
            </a:p>
          </p:txBody>
        </p:sp>
        <p:sp>
          <p:nvSpPr>
            <p:cNvPr id="24" name="文本框 12"/>
            <p:cNvSpPr txBox="1"/>
            <p:nvPr/>
          </p:nvSpPr>
          <p:spPr>
            <a:xfrm>
              <a:off x="5682858" y="1506552"/>
              <a:ext cx="396263" cy="369332"/>
            </a:xfrm>
            <a:prstGeom prst="rect">
              <a:avLst/>
            </a:prstGeom>
            <a:noFill/>
          </p:spPr>
          <p:txBody>
            <a:bodyPr wrap="none" anchor="ctr">
              <a:normAutofit/>
            </a:bodyPr>
            <a:lstStyle/>
            <a:p>
              <a:pPr algn="ctr"/>
              <a:r>
                <a:rPr lang="en-US" altLang="zh-CN">
                  <a:solidFill>
                    <a:schemeClr val="bg1"/>
                  </a:solidFill>
                  <a:latin typeface="Impact" panose="020B0806030902050204" pitchFamily="34" charset="0"/>
                </a:rPr>
                <a:t>01</a:t>
              </a:r>
              <a:endParaRPr lang="en-US" altLang="zh-CN">
                <a:solidFill>
                  <a:schemeClr val="bg1"/>
                </a:solidFill>
                <a:latin typeface="Impact" panose="020B0806030902050204" pitchFamily="34" charset="0"/>
              </a:endParaRPr>
            </a:p>
          </p:txBody>
        </p:sp>
        <p:sp>
          <p:nvSpPr>
            <p:cNvPr id="25" name="文本框 13"/>
            <p:cNvSpPr txBox="1"/>
            <p:nvPr/>
          </p:nvSpPr>
          <p:spPr>
            <a:xfrm>
              <a:off x="6503198" y="1726531"/>
              <a:ext cx="423514" cy="369332"/>
            </a:xfrm>
            <a:prstGeom prst="rect">
              <a:avLst/>
            </a:prstGeom>
            <a:noFill/>
          </p:spPr>
          <p:txBody>
            <a:bodyPr wrap="none" anchor="ctr">
              <a:normAutofit/>
            </a:bodyPr>
            <a:lstStyle/>
            <a:p>
              <a:pPr algn="ctr"/>
              <a:r>
                <a:rPr lang="en-US" altLang="zh-CN">
                  <a:solidFill>
                    <a:schemeClr val="bg1"/>
                  </a:solidFill>
                  <a:latin typeface="Impact" panose="020B0806030902050204" pitchFamily="34" charset="0"/>
                </a:rPr>
                <a:t>02</a:t>
              </a:r>
              <a:endParaRPr lang="en-US" altLang="zh-CN">
                <a:solidFill>
                  <a:schemeClr val="bg1"/>
                </a:solidFill>
                <a:latin typeface="Impact" panose="020B0806030902050204" pitchFamily="34" charset="0"/>
              </a:endParaRPr>
            </a:p>
          </p:txBody>
        </p:sp>
        <p:sp>
          <p:nvSpPr>
            <p:cNvPr id="26" name="文本框 14"/>
            <p:cNvSpPr txBox="1"/>
            <p:nvPr/>
          </p:nvSpPr>
          <p:spPr>
            <a:xfrm>
              <a:off x="7130600" y="2120060"/>
              <a:ext cx="429926" cy="369332"/>
            </a:xfrm>
            <a:prstGeom prst="rect">
              <a:avLst/>
            </a:prstGeom>
            <a:noFill/>
          </p:spPr>
          <p:txBody>
            <a:bodyPr wrap="none" anchor="ctr">
              <a:normAutofit/>
            </a:bodyPr>
            <a:lstStyle/>
            <a:p>
              <a:pPr algn="ctr"/>
              <a:r>
                <a:rPr lang="en-US" altLang="zh-CN">
                  <a:solidFill>
                    <a:schemeClr val="bg1"/>
                  </a:solidFill>
                  <a:latin typeface="Impact" panose="020B0806030902050204" pitchFamily="34" charset="0"/>
                </a:rPr>
                <a:t>03</a:t>
              </a:r>
              <a:endParaRPr lang="en-US" altLang="zh-CN">
                <a:solidFill>
                  <a:schemeClr val="bg1"/>
                </a:solidFill>
                <a:latin typeface="Impact" panose="020B0806030902050204" pitchFamily="34" charset="0"/>
              </a:endParaRPr>
            </a:p>
          </p:txBody>
        </p:sp>
      </p:grpSp>
      <p:grpSp>
        <p:nvGrpSpPr>
          <p:cNvPr id="33" name="组合 32"/>
          <p:cNvGrpSpPr/>
          <p:nvPr/>
        </p:nvGrpSpPr>
        <p:grpSpPr>
          <a:xfrm>
            <a:off x="347627" y="263282"/>
            <a:ext cx="5066202" cy="800909"/>
            <a:chOff x="347627" y="360559"/>
            <a:chExt cx="5066202" cy="800909"/>
          </a:xfrm>
        </p:grpSpPr>
        <p:grpSp>
          <p:nvGrpSpPr>
            <p:cNvPr id="34" name="组合 33"/>
            <p:cNvGrpSpPr/>
            <p:nvPr/>
          </p:nvGrpSpPr>
          <p:grpSpPr>
            <a:xfrm>
              <a:off x="526527" y="360559"/>
              <a:ext cx="4887302" cy="800909"/>
              <a:chOff x="570069" y="287987"/>
              <a:chExt cx="4887302" cy="800909"/>
            </a:xfrm>
          </p:grpSpPr>
          <p:sp>
            <p:nvSpPr>
              <p:cNvPr id="37" name="文本框 36"/>
              <p:cNvSpPr txBox="1"/>
              <p:nvPr/>
            </p:nvSpPr>
            <p:spPr>
              <a:xfrm>
                <a:off x="570069" y="287987"/>
                <a:ext cx="3726157" cy="584775"/>
              </a:xfrm>
              <a:prstGeom prst="rect">
                <a:avLst/>
              </a:prstGeom>
              <a:noFill/>
            </p:spPr>
            <p:txBody>
              <a:bodyPr wrap="square" rtlCol="0">
                <a:spAutoFit/>
                <a:scene3d>
                  <a:camera prst="orthographicFront"/>
                  <a:lightRig rig="threePt" dir="t"/>
                </a:scene3d>
                <a:sp3d contourW="12700"/>
              </a:bodyPr>
              <a:lstStyle/>
              <a:p>
                <a:r>
                  <a:rPr lang="zh-CN" altLang="en-US" sz="3200" b="1" dirty="0">
                    <a:solidFill>
                      <a:srgbClr val="00B0F0"/>
                    </a:solidFill>
                    <a:latin typeface="+mj-ea"/>
                    <a:ea typeface="+mj-ea"/>
                  </a:rPr>
                  <a:t>标题文字添加此处</a:t>
                </a:r>
                <a:endParaRPr lang="zh-CN" altLang="en-US" sz="3200" b="1" dirty="0">
                  <a:solidFill>
                    <a:srgbClr val="00B0F0"/>
                  </a:solidFill>
                  <a:latin typeface="+mj-ea"/>
                  <a:ea typeface="+mj-ea"/>
                </a:endParaRPr>
              </a:p>
            </p:txBody>
          </p:sp>
          <p:sp>
            <p:nvSpPr>
              <p:cNvPr id="38" name="文本框 37"/>
              <p:cNvSpPr txBox="1"/>
              <p:nvPr/>
            </p:nvSpPr>
            <p:spPr>
              <a:xfrm>
                <a:off x="570069" y="781119"/>
                <a:ext cx="4887302" cy="307777"/>
              </a:xfrm>
              <a:prstGeom prst="rect">
                <a:avLst/>
              </a:prstGeom>
              <a:noFill/>
            </p:spPr>
            <p:txBody>
              <a:bodyPr wrap="square" rtlCol="0">
                <a:spAutoFit/>
                <a:scene3d>
                  <a:camera prst="orthographicFront"/>
                  <a:lightRig rig="threePt" dir="t"/>
                </a:scene3d>
                <a:sp3d contourW="12700"/>
              </a:bodyPr>
              <a:lstStyle/>
              <a:p>
                <a:r>
                  <a:rPr lang="en-US" altLang="zh-CN" sz="1400" dirty="0">
                    <a:solidFill>
                      <a:schemeClr val="bg1">
                        <a:lumMod val="50000"/>
                      </a:schemeClr>
                    </a:solidFill>
                    <a:ea typeface="+mj-ea"/>
                  </a:rPr>
                  <a:t>THIS TEMPLATE DESIGNED FOR FEI ER SHE JI</a:t>
                </a:r>
                <a:endParaRPr lang="en-US" altLang="zh-CN" sz="1400" dirty="0">
                  <a:solidFill>
                    <a:schemeClr val="bg1">
                      <a:lumMod val="50000"/>
                    </a:schemeClr>
                  </a:solidFill>
                  <a:ea typeface="+mj-ea"/>
                </a:endParaRPr>
              </a:p>
            </p:txBody>
          </p:sp>
        </p:grpSp>
        <p:sp>
          <p:nvSpPr>
            <p:cNvPr id="35" name="矩形 34"/>
            <p:cNvSpPr/>
            <p:nvPr/>
          </p:nvSpPr>
          <p:spPr>
            <a:xfrm>
              <a:off x="410077" y="461352"/>
              <a:ext cx="108000" cy="61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347627" y="461352"/>
              <a:ext cx="36000" cy="612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nvGrpSpPr>
        <p:grpSpPr>
          <a:xfrm>
            <a:off x="8059567" y="2182541"/>
            <a:ext cx="3232574" cy="1220554"/>
            <a:chOff x="6302885" y="1678126"/>
            <a:chExt cx="3232574" cy="1220554"/>
          </a:xfrm>
        </p:grpSpPr>
        <p:sp>
          <p:nvSpPr>
            <p:cNvPr id="40" name="矩形 39"/>
            <p:cNvSpPr/>
            <p:nvPr/>
          </p:nvSpPr>
          <p:spPr>
            <a:xfrm>
              <a:off x="6302885" y="2030750"/>
              <a:ext cx="3232574"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41" name="矩形 40"/>
            <p:cNvSpPr/>
            <p:nvPr/>
          </p:nvSpPr>
          <p:spPr>
            <a:xfrm>
              <a:off x="6302885"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42" name="组合 41"/>
          <p:cNvGrpSpPr/>
          <p:nvPr/>
        </p:nvGrpSpPr>
        <p:grpSpPr>
          <a:xfrm>
            <a:off x="8059567" y="4217416"/>
            <a:ext cx="3232574" cy="1220554"/>
            <a:chOff x="6302885" y="1678126"/>
            <a:chExt cx="3232574" cy="1220554"/>
          </a:xfrm>
        </p:grpSpPr>
        <p:sp>
          <p:nvSpPr>
            <p:cNvPr id="43" name="矩形 42"/>
            <p:cNvSpPr/>
            <p:nvPr/>
          </p:nvSpPr>
          <p:spPr>
            <a:xfrm>
              <a:off x="6302885" y="2030750"/>
              <a:ext cx="3232574"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44" name="矩形 43"/>
            <p:cNvSpPr/>
            <p:nvPr/>
          </p:nvSpPr>
          <p:spPr>
            <a:xfrm>
              <a:off x="6302885"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45" name="组合 44"/>
          <p:cNvGrpSpPr/>
          <p:nvPr/>
        </p:nvGrpSpPr>
        <p:grpSpPr>
          <a:xfrm>
            <a:off x="1036247" y="2182541"/>
            <a:ext cx="3232574" cy="1220554"/>
            <a:chOff x="6302885" y="1678126"/>
            <a:chExt cx="3232574" cy="1220554"/>
          </a:xfrm>
        </p:grpSpPr>
        <p:sp>
          <p:nvSpPr>
            <p:cNvPr id="46" name="矩形 45"/>
            <p:cNvSpPr/>
            <p:nvPr/>
          </p:nvSpPr>
          <p:spPr>
            <a:xfrm>
              <a:off x="6302885" y="2030750"/>
              <a:ext cx="323257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47" name="矩形 46"/>
            <p:cNvSpPr/>
            <p:nvPr/>
          </p:nvSpPr>
          <p:spPr>
            <a:xfrm>
              <a:off x="7293485" y="1678126"/>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48" name="组合 47"/>
          <p:cNvGrpSpPr/>
          <p:nvPr/>
        </p:nvGrpSpPr>
        <p:grpSpPr>
          <a:xfrm>
            <a:off x="1036247" y="4217416"/>
            <a:ext cx="3232574" cy="1220554"/>
            <a:chOff x="6302885" y="1678126"/>
            <a:chExt cx="3232574" cy="1220554"/>
          </a:xfrm>
        </p:grpSpPr>
        <p:sp>
          <p:nvSpPr>
            <p:cNvPr id="49" name="矩形 48"/>
            <p:cNvSpPr/>
            <p:nvPr/>
          </p:nvSpPr>
          <p:spPr>
            <a:xfrm>
              <a:off x="6302885" y="2030750"/>
              <a:ext cx="323257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50" name="矩形 49"/>
            <p:cNvSpPr/>
            <p:nvPr/>
          </p:nvSpPr>
          <p:spPr>
            <a:xfrm>
              <a:off x="7293485" y="1678126"/>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spTree>
  </p:cSld>
  <p:clrMapOvr>
    <a:masterClrMapping/>
  </p:clrMapOvr>
  <p:transition spd="slow" advTm="400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2" presetClass="entr" presetSubtype="3" fill="hold" nodeType="afterEffect" p14:presetBounceEnd="60000">
                                      <p:stCondLst>
                                        <p:cond delay="0"/>
                                      </p:stCondLst>
                                      <p:childTnLst>
                                        <p:set>
                                          <p:cBhvr>
                                            <p:cTn id="13" dur="1" fill="hold">
                                              <p:stCondLst>
                                                <p:cond delay="0"/>
                                              </p:stCondLst>
                                            </p:cTn>
                                            <p:tgtEl>
                                              <p:spTgt spid="39"/>
                                            </p:tgtEl>
                                            <p:attrNameLst>
                                              <p:attrName>style.visibility</p:attrName>
                                            </p:attrNameLst>
                                          </p:cBhvr>
                                          <p:to>
                                            <p:strVal val="visible"/>
                                          </p:to>
                                        </p:set>
                                        <p:anim calcmode="lin" valueType="num" p14:bounceEnd="60000">
                                          <p:cBhvr additive="base">
                                            <p:cTn id="14" dur="1000" fill="hold"/>
                                            <p:tgtEl>
                                              <p:spTgt spid="39"/>
                                            </p:tgtEl>
                                            <p:attrNameLst>
                                              <p:attrName>ppt_x</p:attrName>
                                            </p:attrNameLst>
                                          </p:cBhvr>
                                          <p:tavLst>
                                            <p:tav tm="0">
                                              <p:val>
                                                <p:strVal val="1+#ppt_w/2"/>
                                              </p:val>
                                            </p:tav>
                                            <p:tav tm="100000">
                                              <p:val>
                                                <p:strVal val="#ppt_x"/>
                                              </p:val>
                                            </p:tav>
                                          </p:tavLst>
                                        </p:anim>
                                        <p:anim calcmode="lin" valueType="num" p14:bounceEnd="60000">
                                          <p:cBhvr additive="base">
                                            <p:cTn id="15" dur="1000" fill="hold"/>
                                            <p:tgtEl>
                                              <p:spTgt spid="39"/>
                                            </p:tgtEl>
                                            <p:attrNameLst>
                                              <p:attrName>ppt_y</p:attrName>
                                            </p:attrNameLst>
                                          </p:cBhvr>
                                          <p:tavLst>
                                            <p:tav tm="0">
                                              <p:val>
                                                <p:strVal val="0-#ppt_h/2"/>
                                              </p:val>
                                            </p:tav>
                                            <p:tav tm="100000">
                                              <p:val>
                                                <p:strVal val="#ppt_y"/>
                                              </p:val>
                                            </p:tav>
                                          </p:tavLst>
                                        </p:anim>
                                      </p:childTnLst>
                                    </p:cTn>
                                  </p:par>
                                  <p:par>
                                    <p:cTn id="16" presetID="2" presetClass="entr" presetSubtype="6" fill="hold" nodeType="withEffect" p14:presetBounceEnd="60000">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14:bounceEnd="60000">
                                          <p:cBhvr additive="base">
                                            <p:cTn id="18" dur="1000" fill="hold"/>
                                            <p:tgtEl>
                                              <p:spTgt spid="42"/>
                                            </p:tgtEl>
                                            <p:attrNameLst>
                                              <p:attrName>ppt_x</p:attrName>
                                            </p:attrNameLst>
                                          </p:cBhvr>
                                          <p:tavLst>
                                            <p:tav tm="0">
                                              <p:val>
                                                <p:strVal val="1+#ppt_w/2"/>
                                              </p:val>
                                            </p:tav>
                                            <p:tav tm="100000">
                                              <p:val>
                                                <p:strVal val="#ppt_x"/>
                                              </p:val>
                                            </p:tav>
                                          </p:tavLst>
                                        </p:anim>
                                        <p:anim calcmode="lin" valueType="num" p14:bounceEnd="60000">
                                          <p:cBhvr additive="base">
                                            <p:cTn id="19" dur="1000" fill="hold"/>
                                            <p:tgtEl>
                                              <p:spTgt spid="42"/>
                                            </p:tgtEl>
                                            <p:attrNameLst>
                                              <p:attrName>ppt_y</p:attrName>
                                            </p:attrNameLst>
                                          </p:cBhvr>
                                          <p:tavLst>
                                            <p:tav tm="0">
                                              <p:val>
                                                <p:strVal val="1+#ppt_h/2"/>
                                              </p:val>
                                            </p:tav>
                                            <p:tav tm="100000">
                                              <p:val>
                                                <p:strVal val="#ppt_y"/>
                                              </p:val>
                                            </p:tav>
                                          </p:tavLst>
                                        </p:anim>
                                      </p:childTnLst>
                                    </p:cTn>
                                  </p:par>
                                  <p:par>
                                    <p:cTn id="20" presetID="2" presetClass="entr" presetSubtype="9" fill="hold" nodeType="withEffect" p14:presetBounceEnd="60000">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14:bounceEnd="60000">
                                          <p:cBhvr additive="base">
                                            <p:cTn id="22" dur="1000" fill="hold"/>
                                            <p:tgtEl>
                                              <p:spTgt spid="45"/>
                                            </p:tgtEl>
                                            <p:attrNameLst>
                                              <p:attrName>ppt_x</p:attrName>
                                            </p:attrNameLst>
                                          </p:cBhvr>
                                          <p:tavLst>
                                            <p:tav tm="0">
                                              <p:val>
                                                <p:strVal val="0-#ppt_w/2"/>
                                              </p:val>
                                            </p:tav>
                                            <p:tav tm="100000">
                                              <p:val>
                                                <p:strVal val="#ppt_x"/>
                                              </p:val>
                                            </p:tav>
                                          </p:tavLst>
                                        </p:anim>
                                        <p:anim calcmode="lin" valueType="num" p14:bounceEnd="60000">
                                          <p:cBhvr additive="base">
                                            <p:cTn id="23" dur="1000" fill="hold"/>
                                            <p:tgtEl>
                                              <p:spTgt spid="45"/>
                                            </p:tgtEl>
                                            <p:attrNameLst>
                                              <p:attrName>ppt_y</p:attrName>
                                            </p:attrNameLst>
                                          </p:cBhvr>
                                          <p:tavLst>
                                            <p:tav tm="0">
                                              <p:val>
                                                <p:strVal val="0-#ppt_h/2"/>
                                              </p:val>
                                            </p:tav>
                                            <p:tav tm="100000">
                                              <p:val>
                                                <p:strVal val="#ppt_y"/>
                                              </p:val>
                                            </p:tav>
                                          </p:tavLst>
                                        </p:anim>
                                      </p:childTnLst>
                                    </p:cTn>
                                  </p:par>
                                  <p:par>
                                    <p:cTn id="24" presetID="2" presetClass="entr" presetSubtype="12" fill="hold" nodeType="withEffect" p14:presetBounceEnd="60000">
                                      <p:stCondLst>
                                        <p:cond delay="0"/>
                                      </p:stCondLst>
                                      <p:childTnLst>
                                        <p:set>
                                          <p:cBhvr>
                                            <p:cTn id="25" dur="1" fill="hold">
                                              <p:stCondLst>
                                                <p:cond delay="0"/>
                                              </p:stCondLst>
                                            </p:cTn>
                                            <p:tgtEl>
                                              <p:spTgt spid="48"/>
                                            </p:tgtEl>
                                            <p:attrNameLst>
                                              <p:attrName>style.visibility</p:attrName>
                                            </p:attrNameLst>
                                          </p:cBhvr>
                                          <p:to>
                                            <p:strVal val="visible"/>
                                          </p:to>
                                        </p:set>
                                        <p:anim calcmode="lin" valueType="num" p14:bounceEnd="60000">
                                          <p:cBhvr additive="base">
                                            <p:cTn id="26" dur="1000" fill="hold"/>
                                            <p:tgtEl>
                                              <p:spTgt spid="48"/>
                                            </p:tgtEl>
                                            <p:attrNameLst>
                                              <p:attrName>ppt_x</p:attrName>
                                            </p:attrNameLst>
                                          </p:cBhvr>
                                          <p:tavLst>
                                            <p:tav tm="0">
                                              <p:val>
                                                <p:strVal val="0-#ppt_w/2"/>
                                              </p:val>
                                            </p:tav>
                                            <p:tav tm="100000">
                                              <p:val>
                                                <p:strVal val="#ppt_x"/>
                                              </p:val>
                                            </p:tav>
                                          </p:tavLst>
                                        </p:anim>
                                        <p:anim calcmode="lin" valueType="num" p14:bounceEnd="60000">
                                          <p:cBhvr additive="base">
                                            <p:cTn id="27" dur="100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2" presetClass="entr" presetSubtype="3" fill="hold" nodeType="afterEffect">
                                      <p:stCondLst>
                                        <p:cond delay="0"/>
                                      </p:stCondLst>
                                      <p:childTnLst>
                                        <p:set>
                                          <p:cBhvr>
                                            <p:cTn id="13" dur="1" fill="hold">
                                              <p:stCondLst>
                                                <p:cond delay="0"/>
                                              </p:stCondLst>
                                            </p:cTn>
                                            <p:tgtEl>
                                              <p:spTgt spid="39"/>
                                            </p:tgtEl>
                                            <p:attrNameLst>
                                              <p:attrName>style.visibility</p:attrName>
                                            </p:attrNameLst>
                                          </p:cBhvr>
                                          <p:to>
                                            <p:strVal val="visible"/>
                                          </p:to>
                                        </p:set>
                                        <p:anim calcmode="lin" valueType="num">
                                          <p:cBhvr additive="base">
                                            <p:cTn id="14" dur="1000" fill="hold"/>
                                            <p:tgtEl>
                                              <p:spTgt spid="39"/>
                                            </p:tgtEl>
                                            <p:attrNameLst>
                                              <p:attrName>ppt_x</p:attrName>
                                            </p:attrNameLst>
                                          </p:cBhvr>
                                          <p:tavLst>
                                            <p:tav tm="0">
                                              <p:val>
                                                <p:strVal val="1+#ppt_w/2"/>
                                              </p:val>
                                            </p:tav>
                                            <p:tav tm="100000">
                                              <p:val>
                                                <p:strVal val="#ppt_x"/>
                                              </p:val>
                                            </p:tav>
                                          </p:tavLst>
                                        </p:anim>
                                        <p:anim calcmode="lin" valueType="num">
                                          <p:cBhvr additive="base">
                                            <p:cTn id="15" dur="1000" fill="hold"/>
                                            <p:tgtEl>
                                              <p:spTgt spid="39"/>
                                            </p:tgtEl>
                                            <p:attrNameLst>
                                              <p:attrName>ppt_y</p:attrName>
                                            </p:attrNameLst>
                                          </p:cBhvr>
                                          <p:tavLst>
                                            <p:tav tm="0">
                                              <p:val>
                                                <p:strVal val="0-#ppt_h/2"/>
                                              </p:val>
                                            </p:tav>
                                            <p:tav tm="100000">
                                              <p:val>
                                                <p:strVal val="#ppt_y"/>
                                              </p:val>
                                            </p:tav>
                                          </p:tavLst>
                                        </p:anim>
                                      </p:childTnLst>
                                    </p:cTn>
                                  </p:par>
                                  <p:par>
                                    <p:cTn id="16" presetID="2" presetClass="entr" presetSubtype="6" fill="hold" nodeType="with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additive="base">
                                            <p:cTn id="18" dur="1000" fill="hold"/>
                                            <p:tgtEl>
                                              <p:spTgt spid="42"/>
                                            </p:tgtEl>
                                            <p:attrNameLst>
                                              <p:attrName>ppt_x</p:attrName>
                                            </p:attrNameLst>
                                          </p:cBhvr>
                                          <p:tavLst>
                                            <p:tav tm="0">
                                              <p:val>
                                                <p:strVal val="1+#ppt_w/2"/>
                                              </p:val>
                                            </p:tav>
                                            <p:tav tm="100000">
                                              <p:val>
                                                <p:strVal val="#ppt_x"/>
                                              </p:val>
                                            </p:tav>
                                          </p:tavLst>
                                        </p:anim>
                                        <p:anim calcmode="lin" valueType="num">
                                          <p:cBhvr additive="base">
                                            <p:cTn id="19" dur="1000" fill="hold"/>
                                            <p:tgtEl>
                                              <p:spTgt spid="42"/>
                                            </p:tgtEl>
                                            <p:attrNameLst>
                                              <p:attrName>ppt_y</p:attrName>
                                            </p:attrNameLst>
                                          </p:cBhvr>
                                          <p:tavLst>
                                            <p:tav tm="0">
                                              <p:val>
                                                <p:strVal val="1+#ppt_h/2"/>
                                              </p:val>
                                            </p:tav>
                                            <p:tav tm="100000">
                                              <p:val>
                                                <p:strVal val="#ppt_y"/>
                                              </p:val>
                                            </p:tav>
                                          </p:tavLst>
                                        </p:anim>
                                      </p:childTnLst>
                                    </p:cTn>
                                  </p:par>
                                  <p:par>
                                    <p:cTn id="20" presetID="2" presetClass="entr" presetSubtype="9" fill="hold" nodeType="with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additive="base">
                                            <p:cTn id="22" dur="1000" fill="hold"/>
                                            <p:tgtEl>
                                              <p:spTgt spid="45"/>
                                            </p:tgtEl>
                                            <p:attrNameLst>
                                              <p:attrName>ppt_x</p:attrName>
                                            </p:attrNameLst>
                                          </p:cBhvr>
                                          <p:tavLst>
                                            <p:tav tm="0">
                                              <p:val>
                                                <p:strVal val="0-#ppt_w/2"/>
                                              </p:val>
                                            </p:tav>
                                            <p:tav tm="100000">
                                              <p:val>
                                                <p:strVal val="#ppt_x"/>
                                              </p:val>
                                            </p:tav>
                                          </p:tavLst>
                                        </p:anim>
                                        <p:anim calcmode="lin" valueType="num">
                                          <p:cBhvr additive="base">
                                            <p:cTn id="23" dur="1000" fill="hold"/>
                                            <p:tgtEl>
                                              <p:spTgt spid="45"/>
                                            </p:tgtEl>
                                            <p:attrNameLst>
                                              <p:attrName>ppt_y</p:attrName>
                                            </p:attrNameLst>
                                          </p:cBhvr>
                                          <p:tavLst>
                                            <p:tav tm="0">
                                              <p:val>
                                                <p:strVal val="0-#ppt_h/2"/>
                                              </p:val>
                                            </p:tav>
                                            <p:tav tm="100000">
                                              <p:val>
                                                <p:strVal val="#ppt_y"/>
                                              </p:val>
                                            </p:tav>
                                          </p:tavLst>
                                        </p:anim>
                                      </p:childTnLst>
                                    </p:cTn>
                                  </p:par>
                                  <p:par>
                                    <p:cTn id="24" presetID="2" presetClass="entr" presetSubtype="12" fill="hold" nodeType="withEffect">
                                      <p:stCondLst>
                                        <p:cond delay="0"/>
                                      </p:stCondLst>
                                      <p:childTnLst>
                                        <p:set>
                                          <p:cBhvr>
                                            <p:cTn id="25" dur="1" fill="hold">
                                              <p:stCondLst>
                                                <p:cond delay="0"/>
                                              </p:stCondLst>
                                            </p:cTn>
                                            <p:tgtEl>
                                              <p:spTgt spid="48"/>
                                            </p:tgtEl>
                                            <p:attrNameLst>
                                              <p:attrName>style.visibility</p:attrName>
                                            </p:attrNameLst>
                                          </p:cBhvr>
                                          <p:to>
                                            <p:strVal val="visible"/>
                                          </p:to>
                                        </p:set>
                                        <p:anim calcmode="lin" valueType="num">
                                          <p:cBhvr additive="base">
                                            <p:cTn id="26" dur="1000" fill="hold"/>
                                            <p:tgtEl>
                                              <p:spTgt spid="48"/>
                                            </p:tgtEl>
                                            <p:attrNameLst>
                                              <p:attrName>ppt_x</p:attrName>
                                            </p:attrNameLst>
                                          </p:cBhvr>
                                          <p:tavLst>
                                            <p:tav tm="0">
                                              <p:val>
                                                <p:strVal val="0-#ppt_w/2"/>
                                              </p:val>
                                            </p:tav>
                                            <p:tav tm="100000">
                                              <p:val>
                                                <p:strVal val="#ppt_x"/>
                                              </p:val>
                                            </p:tav>
                                          </p:tavLst>
                                        </p:anim>
                                        <p:anim calcmode="lin" valueType="num">
                                          <p:cBhvr additive="base">
                                            <p:cTn id="27" dur="100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87957755-a416-4b4f-97d2-c274a2f02750"/>
          <p:cNvGrpSpPr>
            <a:grpSpLocks noChangeAspect="1"/>
          </p:cNvGrpSpPr>
          <p:nvPr/>
        </p:nvGrpSpPr>
        <p:grpSpPr>
          <a:xfrm>
            <a:off x="3872702" y="1701552"/>
            <a:ext cx="4446596" cy="4175622"/>
            <a:chOff x="3266789" y="921544"/>
            <a:chExt cx="5340351" cy="5014912"/>
          </a:xfrm>
        </p:grpSpPr>
        <p:sp>
          <p:nvSpPr>
            <p:cNvPr id="4" name="Freeform: Shape 2"/>
            <p:cNvSpPr/>
            <p:nvPr/>
          </p:nvSpPr>
          <p:spPr bwMode="auto">
            <a:xfrm>
              <a:off x="5694077" y="2859881"/>
              <a:ext cx="2913063" cy="2854325"/>
            </a:xfrm>
            <a:custGeom>
              <a:avLst/>
              <a:gdLst>
                <a:gd name="T0" fmla="*/ 1007 w 1007"/>
                <a:gd name="T1" fmla="*/ 700 h 986"/>
                <a:gd name="T2" fmla="*/ 877 w 1007"/>
                <a:gd name="T3" fmla="*/ 570 h 986"/>
                <a:gd name="T4" fmla="*/ 865 w 1007"/>
                <a:gd name="T5" fmla="*/ 658 h 986"/>
                <a:gd name="T6" fmla="*/ 208 w 1007"/>
                <a:gd name="T7" fmla="*/ 0 h 986"/>
                <a:gd name="T8" fmla="*/ 19 w 1007"/>
                <a:gd name="T9" fmla="*/ 189 h 986"/>
                <a:gd name="T10" fmla="*/ 673 w 1007"/>
                <a:gd name="T11" fmla="*/ 846 h 986"/>
                <a:gd name="T12" fmla="*/ 592 w 1007"/>
                <a:gd name="T13" fmla="*/ 856 h 986"/>
                <a:gd name="T14" fmla="*/ 722 w 1007"/>
                <a:gd name="T15" fmla="*/ 986 h 986"/>
                <a:gd name="T16" fmla="*/ 975 w 1007"/>
                <a:gd name="T17" fmla="*/ 954 h 986"/>
                <a:gd name="T18" fmla="*/ 975 w 1007"/>
                <a:gd name="T19" fmla="*/ 954 h 986"/>
                <a:gd name="T20" fmla="*/ 994 w 1007"/>
                <a:gd name="T21" fmla="*/ 806 h 986"/>
                <a:gd name="T22" fmla="*/ 993 w 1007"/>
                <a:gd name="T23" fmla="*/ 806 h 986"/>
                <a:gd name="T24" fmla="*/ 1007 w 1007"/>
                <a:gd name="T25" fmla="*/ 70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7" h="986">
                  <a:moveTo>
                    <a:pt x="1007" y="700"/>
                  </a:moveTo>
                  <a:cubicBezTo>
                    <a:pt x="877" y="570"/>
                    <a:pt x="877" y="570"/>
                    <a:pt x="877" y="570"/>
                  </a:cubicBezTo>
                  <a:cubicBezTo>
                    <a:pt x="865" y="658"/>
                    <a:pt x="865" y="658"/>
                    <a:pt x="865" y="658"/>
                  </a:cubicBezTo>
                  <a:cubicBezTo>
                    <a:pt x="705" y="498"/>
                    <a:pt x="401" y="193"/>
                    <a:pt x="208" y="0"/>
                  </a:cubicBezTo>
                  <a:cubicBezTo>
                    <a:pt x="118" y="89"/>
                    <a:pt x="43" y="164"/>
                    <a:pt x="19" y="189"/>
                  </a:cubicBezTo>
                  <a:cubicBezTo>
                    <a:pt x="0" y="170"/>
                    <a:pt x="458" y="630"/>
                    <a:pt x="673" y="846"/>
                  </a:cubicBezTo>
                  <a:cubicBezTo>
                    <a:pt x="592" y="856"/>
                    <a:pt x="592" y="856"/>
                    <a:pt x="592" y="856"/>
                  </a:cubicBezTo>
                  <a:cubicBezTo>
                    <a:pt x="722" y="986"/>
                    <a:pt x="722" y="986"/>
                    <a:pt x="722" y="986"/>
                  </a:cubicBezTo>
                  <a:cubicBezTo>
                    <a:pt x="975" y="954"/>
                    <a:pt x="975" y="954"/>
                    <a:pt x="975" y="954"/>
                  </a:cubicBezTo>
                  <a:cubicBezTo>
                    <a:pt x="975" y="954"/>
                    <a:pt x="975" y="954"/>
                    <a:pt x="975" y="954"/>
                  </a:cubicBezTo>
                  <a:cubicBezTo>
                    <a:pt x="994" y="806"/>
                    <a:pt x="994" y="806"/>
                    <a:pt x="994" y="806"/>
                  </a:cubicBezTo>
                  <a:cubicBezTo>
                    <a:pt x="993" y="806"/>
                    <a:pt x="993" y="806"/>
                    <a:pt x="993" y="806"/>
                  </a:cubicBezTo>
                  <a:lnTo>
                    <a:pt x="1007" y="700"/>
                  </a:lnTo>
                  <a:close/>
                </a:path>
              </a:pathLst>
            </a:custGeom>
            <a:solidFill>
              <a:schemeClr val="accent2"/>
            </a:solidFill>
            <a:ln>
              <a:noFill/>
            </a:ln>
          </p:spPr>
          <p:txBody>
            <a:bodyPr anchor="ctr">
              <a:scene3d>
                <a:camera prst="orthographicFront"/>
                <a:lightRig rig="threePt" dir="t"/>
              </a:scene3d>
              <a:sp3d contourW="12700"/>
            </a:bodyPr>
            <a:lstStyle/>
            <a:p>
              <a:pPr algn="ctr"/>
              <a:endParaRPr sz="1400"/>
            </a:p>
          </p:txBody>
        </p:sp>
        <p:sp>
          <p:nvSpPr>
            <p:cNvPr id="5" name="Freeform: Shape 3"/>
            <p:cNvSpPr/>
            <p:nvPr/>
          </p:nvSpPr>
          <p:spPr bwMode="auto">
            <a:xfrm>
              <a:off x="3828764" y="4012406"/>
              <a:ext cx="1970088" cy="1924050"/>
            </a:xfrm>
            <a:custGeom>
              <a:avLst/>
              <a:gdLst>
                <a:gd name="T0" fmla="*/ 665 w 681"/>
                <a:gd name="T1" fmla="*/ 173 h 665"/>
                <a:gd name="T2" fmla="*/ 492 w 681"/>
                <a:gd name="T3" fmla="*/ 0 h 665"/>
                <a:gd name="T4" fmla="*/ 142 w 681"/>
                <a:gd name="T5" fmla="*/ 350 h 665"/>
                <a:gd name="T6" fmla="*/ 130 w 681"/>
                <a:gd name="T7" fmla="*/ 251 h 665"/>
                <a:gd name="T8" fmla="*/ 0 w 681"/>
                <a:gd name="T9" fmla="*/ 381 h 665"/>
                <a:gd name="T10" fmla="*/ 31 w 681"/>
                <a:gd name="T11" fmla="*/ 633 h 665"/>
                <a:gd name="T12" fmla="*/ 180 w 681"/>
                <a:gd name="T13" fmla="*/ 652 h 665"/>
                <a:gd name="T14" fmla="*/ 180 w 681"/>
                <a:gd name="T15" fmla="*/ 651 h 665"/>
                <a:gd name="T16" fmla="*/ 286 w 681"/>
                <a:gd name="T17" fmla="*/ 665 h 665"/>
                <a:gd name="T18" fmla="*/ 415 w 681"/>
                <a:gd name="T19" fmla="*/ 535 h 665"/>
                <a:gd name="T20" fmla="*/ 347 w 681"/>
                <a:gd name="T21" fmla="*/ 526 h 665"/>
                <a:gd name="T22" fmla="*/ 681 w 681"/>
                <a:gd name="T23" fmla="*/ 192 h 665"/>
                <a:gd name="T24" fmla="*/ 665 w 681"/>
                <a:gd name="T25" fmla="*/ 173 h 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1" h="665">
                  <a:moveTo>
                    <a:pt x="665" y="173"/>
                  </a:moveTo>
                  <a:cubicBezTo>
                    <a:pt x="656" y="164"/>
                    <a:pt x="586" y="94"/>
                    <a:pt x="492" y="0"/>
                  </a:cubicBezTo>
                  <a:cubicBezTo>
                    <a:pt x="361" y="131"/>
                    <a:pt x="225" y="267"/>
                    <a:pt x="142" y="350"/>
                  </a:cubicBezTo>
                  <a:cubicBezTo>
                    <a:pt x="130" y="251"/>
                    <a:pt x="130" y="251"/>
                    <a:pt x="130" y="251"/>
                  </a:cubicBezTo>
                  <a:cubicBezTo>
                    <a:pt x="0" y="381"/>
                    <a:pt x="0" y="381"/>
                    <a:pt x="0" y="381"/>
                  </a:cubicBezTo>
                  <a:cubicBezTo>
                    <a:pt x="31" y="633"/>
                    <a:pt x="31" y="633"/>
                    <a:pt x="31" y="633"/>
                  </a:cubicBezTo>
                  <a:cubicBezTo>
                    <a:pt x="180" y="652"/>
                    <a:pt x="180" y="652"/>
                    <a:pt x="180" y="652"/>
                  </a:cubicBezTo>
                  <a:cubicBezTo>
                    <a:pt x="180" y="651"/>
                    <a:pt x="180" y="651"/>
                    <a:pt x="180" y="651"/>
                  </a:cubicBezTo>
                  <a:cubicBezTo>
                    <a:pt x="286" y="665"/>
                    <a:pt x="286" y="665"/>
                    <a:pt x="286" y="665"/>
                  </a:cubicBezTo>
                  <a:cubicBezTo>
                    <a:pt x="415" y="535"/>
                    <a:pt x="415" y="535"/>
                    <a:pt x="415" y="535"/>
                  </a:cubicBezTo>
                  <a:cubicBezTo>
                    <a:pt x="347" y="526"/>
                    <a:pt x="347" y="526"/>
                    <a:pt x="347" y="526"/>
                  </a:cubicBezTo>
                  <a:cubicBezTo>
                    <a:pt x="431" y="442"/>
                    <a:pt x="558" y="315"/>
                    <a:pt x="681" y="192"/>
                  </a:cubicBezTo>
                  <a:cubicBezTo>
                    <a:pt x="678" y="187"/>
                    <a:pt x="673" y="180"/>
                    <a:pt x="665" y="173"/>
                  </a:cubicBezTo>
                  <a:close/>
                </a:path>
              </a:pathLst>
            </a:custGeom>
            <a:solidFill>
              <a:schemeClr val="accent1"/>
            </a:solidFill>
            <a:ln>
              <a:noFill/>
            </a:ln>
          </p:spPr>
          <p:txBody>
            <a:bodyPr anchor="ctr">
              <a:scene3d>
                <a:camera prst="orthographicFront"/>
                <a:lightRig rig="threePt" dir="t"/>
              </a:scene3d>
              <a:sp3d contourW="12700"/>
            </a:bodyPr>
            <a:lstStyle/>
            <a:p>
              <a:pPr algn="ctr"/>
              <a:endParaRPr sz="1400"/>
            </a:p>
          </p:txBody>
        </p:sp>
        <p:sp>
          <p:nvSpPr>
            <p:cNvPr id="6" name="Rectangle 4"/>
            <p:cNvSpPr/>
            <p:nvPr/>
          </p:nvSpPr>
          <p:spPr bwMode="auto">
            <a:xfrm>
              <a:off x="3917664" y="5844381"/>
              <a:ext cx="1588" cy="1587"/>
            </a:xfrm>
            <a:prstGeom prst="rect">
              <a:avLst/>
            </a:prstGeom>
            <a:solidFill>
              <a:srgbClr val="7FBC4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cene3d>
                <a:camera prst="orthographicFront"/>
                <a:lightRig rig="threePt" dir="t"/>
              </a:scene3d>
              <a:sp3d contourW="12700"/>
            </a:bodyPr>
            <a:lstStyle/>
            <a:p>
              <a:pPr algn="ctr"/>
              <a:endParaRPr sz="1400"/>
            </a:p>
          </p:txBody>
        </p:sp>
        <p:sp>
          <p:nvSpPr>
            <p:cNvPr id="7" name="Freeform: Shape 5"/>
            <p:cNvSpPr/>
            <p:nvPr/>
          </p:nvSpPr>
          <p:spPr bwMode="auto">
            <a:xfrm>
              <a:off x="5120989" y="3896519"/>
              <a:ext cx="139700" cy="161925"/>
            </a:xfrm>
            <a:custGeom>
              <a:avLst/>
              <a:gdLst>
                <a:gd name="T0" fmla="*/ 0 w 48"/>
                <a:gd name="T1" fmla="*/ 28 h 56"/>
                <a:gd name="T2" fmla="*/ 3 w 48"/>
                <a:gd name="T3" fmla="*/ 0 h 56"/>
                <a:gd name="T4" fmla="*/ 48 w 48"/>
                <a:gd name="T5" fmla="*/ 41 h 56"/>
                <a:gd name="T6" fmla="*/ 23 w 48"/>
                <a:gd name="T7" fmla="*/ 52 h 56"/>
                <a:gd name="T8" fmla="*/ 0 w 48"/>
                <a:gd name="T9" fmla="*/ 28 h 56"/>
              </a:gdLst>
              <a:ahLst/>
              <a:cxnLst>
                <a:cxn ang="0">
                  <a:pos x="T0" y="T1"/>
                </a:cxn>
                <a:cxn ang="0">
                  <a:pos x="T2" y="T3"/>
                </a:cxn>
                <a:cxn ang="0">
                  <a:pos x="T4" y="T5"/>
                </a:cxn>
                <a:cxn ang="0">
                  <a:pos x="T6" y="T7"/>
                </a:cxn>
                <a:cxn ang="0">
                  <a:pos x="T8" y="T9"/>
                </a:cxn>
              </a:cxnLst>
              <a:rect l="0" t="0" r="r" b="b"/>
              <a:pathLst>
                <a:path w="48" h="56">
                  <a:moveTo>
                    <a:pt x="0" y="28"/>
                  </a:moveTo>
                  <a:cubicBezTo>
                    <a:pt x="3" y="0"/>
                    <a:pt x="3" y="0"/>
                    <a:pt x="3" y="0"/>
                  </a:cubicBezTo>
                  <a:cubicBezTo>
                    <a:pt x="48" y="41"/>
                    <a:pt x="48" y="41"/>
                    <a:pt x="48" y="41"/>
                  </a:cubicBezTo>
                  <a:cubicBezTo>
                    <a:pt x="33" y="56"/>
                    <a:pt x="23" y="52"/>
                    <a:pt x="23" y="52"/>
                  </a:cubicBezTo>
                  <a:lnTo>
                    <a:pt x="0" y="28"/>
                  </a:lnTo>
                  <a:close/>
                </a:path>
              </a:pathLst>
            </a:custGeom>
            <a:solidFill>
              <a:schemeClr val="accent3">
                <a:lumMod val="75000"/>
              </a:schemeClr>
            </a:solidFill>
            <a:ln>
              <a:noFill/>
            </a:ln>
          </p:spPr>
          <p:txBody>
            <a:bodyPr anchor="ctr">
              <a:scene3d>
                <a:camera prst="orthographicFront"/>
                <a:lightRig rig="threePt" dir="t"/>
              </a:scene3d>
              <a:sp3d contourW="12700"/>
            </a:bodyPr>
            <a:lstStyle/>
            <a:p>
              <a:pPr algn="ctr"/>
              <a:endParaRPr sz="1400"/>
            </a:p>
          </p:txBody>
        </p:sp>
        <p:sp>
          <p:nvSpPr>
            <p:cNvPr id="8" name="Freeform: Shape 6"/>
            <p:cNvSpPr/>
            <p:nvPr/>
          </p:nvSpPr>
          <p:spPr bwMode="auto">
            <a:xfrm>
              <a:off x="6828346" y="3386931"/>
              <a:ext cx="168275" cy="130175"/>
            </a:xfrm>
            <a:custGeom>
              <a:avLst/>
              <a:gdLst>
                <a:gd name="T0" fmla="*/ 51 w 58"/>
                <a:gd name="T1" fmla="*/ 23 h 45"/>
                <a:gd name="T2" fmla="*/ 43 w 58"/>
                <a:gd name="T3" fmla="*/ 45 h 45"/>
                <a:gd name="T4" fmla="*/ 0 w 58"/>
                <a:gd name="T5" fmla="*/ 2 h 45"/>
                <a:gd name="T6" fmla="*/ 28 w 58"/>
                <a:gd name="T7" fmla="*/ 0 h 45"/>
              </a:gdLst>
              <a:ahLst/>
              <a:cxnLst>
                <a:cxn ang="0">
                  <a:pos x="T0" y="T1"/>
                </a:cxn>
                <a:cxn ang="0">
                  <a:pos x="T2" y="T3"/>
                </a:cxn>
                <a:cxn ang="0">
                  <a:pos x="T4" y="T5"/>
                </a:cxn>
                <a:cxn ang="0">
                  <a:pos x="T6" y="T7"/>
                </a:cxn>
              </a:cxnLst>
              <a:rect l="0" t="0" r="r" b="b"/>
              <a:pathLst>
                <a:path w="58" h="45">
                  <a:moveTo>
                    <a:pt x="51" y="23"/>
                  </a:moveTo>
                  <a:cubicBezTo>
                    <a:pt x="51" y="23"/>
                    <a:pt x="58" y="29"/>
                    <a:pt x="43" y="45"/>
                  </a:cubicBezTo>
                  <a:cubicBezTo>
                    <a:pt x="0" y="2"/>
                    <a:pt x="0" y="2"/>
                    <a:pt x="0" y="2"/>
                  </a:cubicBezTo>
                  <a:cubicBezTo>
                    <a:pt x="28" y="0"/>
                    <a:pt x="28" y="0"/>
                    <a:pt x="28" y="0"/>
                  </a:cubicBezTo>
                </a:path>
              </a:pathLst>
            </a:custGeom>
            <a:solidFill>
              <a:schemeClr val="accent1">
                <a:lumMod val="75000"/>
              </a:schemeClr>
            </a:solidFill>
            <a:ln>
              <a:noFill/>
            </a:ln>
          </p:spPr>
          <p:txBody>
            <a:bodyPr anchor="ctr">
              <a:scene3d>
                <a:camera prst="orthographicFront"/>
                <a:lightRig rig="threePt" dir="t"/>
              </a:scene3d>
              <a:sp3d contourW="12700"/>
            </a:bodyPr>
            <a:lstStyle/>
            <a:p>
              <a:pPr algn="ctr"/>
              <a:endParaRPr sz="1400"/>
            </a:p>
          </p:txBody>
        </p:sp>
        <p:sp>
          <p:nvSpPr>
            <p:cNvPr id="9" name="Freeform: Shape 7"/>
            <p:cNvSpPr/>
            <p:nvPr/>
          </p:nvSpPr>
          <p:spPr bwMode="auto">
            <a:xfrm>
              <a:off x="5751227" y="4491831"/>
              <a:ext cx="130175" cy="168275"/>
            </a:xfrm>
            <a:custGeom>
              <a:avLst/>
              <a:gdLst>
                <a:gd name="T0" fmla="*/ 22 w 45"/>
                <a:gd name="T1" fmla="*/ 51 h 58"/>
                <a:gd name="T2" fmla="*/ 0 w 45"/>
                <a:gd name="T3" fmla="*/ 42 h 58"/>
                <a:gd name="T4" fmla="*/ 42 w 45"/>
                <a:gd name="T5" fmla="*/ 0 h 58"/>
                <a:gd name="T6" fmla="*/ 45 w 45"/>
                <a:gd name="T7" fmla="*/ 28 h 58"/>
                <a:gd name="T8" fmla="*/ 22 w 45"/>
                <a:gd name="T9" fmla="*/ 51 h 58"/>
              </a:gdLst>
              <a:ahLst/>
              <a:cxnLst>
                <a:cxn ang="0">
                  <a:pos x="T0" y="T1"/>
                </a:cxn>
                <a:cxn ang="0">
                  <a:pos x="T2" y="T3"/>
                </a:cxn>
                <a:cxn ang="0">
                  <a:pos x="T4" y="T5"/>
                </a:cxn>
                <a:cxn ang="0">
                  <a:pos x="T6" y="T7"/>
                </a:cxn>
                <a:cxn ang="0">
                  <a:pos x="T8" y="T9"/>
                </a:cxn>
              </a:cxnLst>
              <a:rect l="0" t="0" r="r" b="b"/>
              <a:pathLst>
                <a:path w="45" h="58">
                  <a:moveTo>
                    <a:pt x="22" y="51"/>
                  </a:moveTo>
                  <a:cubicBezTo>
                    <a:pt x="22" y="51"/>
                    <a:pt x="15" y="58"/>
                    <a:pt x="0" y="42"/>
                  </a:cubicBezTo>
                  <a:cubicBezTo>
                    <a:pt x="42" y="0"/>
                    <a:pt x="42" y="0"/>
                    <a:pt x="42" y="0"/>
                  </a:cubicBezTo>
                  <a:cubicBezTo>
                    <a:pt x="45" y="28"/>
                    <a:pt x="45" y="28"/>
                    <a:pt x="45" y="28"/>
                  </a:cubicBezTo>
                  <a:lnTo>
                    <a:pt x="22" y="51"/>
                  </a:lnTo>
                  <a:close/>
                </a:path>
              </a:pathLst>
            </a:custGeom>
            <a:solidFill>
              <a:schemeClr val="accent4">
                <a:lumMod val="75000"/>
              </a:schemeClr>
            </a:solidFill>
            <a:ln>
              <a:noFill/>
            </a:ln>
          </p:spPr>
          <p:txBody>
            <a:bodyPr anchor="ctr">
              <a:scene3d>
                <a:camera prst="orthographicFront"/>
                <a:lightRig rig="threePt" dir="t"/>
              </a:scene3d>
              <a:sp3d contourW="12700"/>
            </a:bodyPr>
            <a:lstStyle/>
            <a:p>
              <a:pPr algn="ctr"/>
              <a:endParaRPr sz="1400"/>
            </a:p>
          </p:txBody>
        </p:sp>
        <p:sp>
          <p:nvSpPr>
            <p:cNvPr id="10" name="Freeform: Shape 8"/>
            <p:cNvSpPr/>
            <p:nvPr/>
          </p:nvSpPr>
          <p:spPr bwMode="auto">
            <a:xfrm>
              <a:off x="3266789" y="1453356"/>
              <a:ext cx="3135313" cy="3189287"/>
            </a:xfrm>
            <a:custGeom>
              <a:avLst/>
              <a:gdLst>
                <a:gd name="T0" fmla="*/ 1050 w 1084"/>
                <a:gd name="T1" fmla="*/ 867 h 1102"/>
                <a:gd name="T2" fmla="*/ 325 w 1084"/>
                <a:gd name="T3" fmla="*/ 142 h 1102"/>
                <a:gd name="T4" fmla="*/ 415 w 1084"/>
                <a:gd name="T5" fmla="*/ 130 h 1102"/>
                <a:gd name="T6" fmla="*/ 285 w 1084"/>
                <a:gd name="T7" fmla="*/ 0 h 1102"/>
                <a:gd name="T8" fmla="*/ 31 w 1084"/>
                <a:gd name="T9" fmla="*/ 32 h 1102"/>
                <a:gd name="T10" fmla="*/ 31 w 1084"/>
                <a:gd name="T11" fmla="*/ 33 h 1102"/>
                <a:gd name="T12" fmla="*/ 12 w 1084"/>
                <a:gd name="T13" fmla="*/ 182 h 1102"/>
                <a:gd name="T14" fmla="*/ 13 w 1084"/>
                <a:gd name="T15" fmla="*/ 181 h 1102"/>
                <a:gd name="T16" fmla="*/ 0 w 1084"/>
                <a:gd name="T17" fmla="*/ 287 h 1102"/>
                <a:gd name="T18" fmla="*/ 130 w 1084"/>
                <a:gd name="T19" fmla="*/ 417 h 1102"/>
                <a:gd name="T20" fmla="*/ 140 w 1084"/>
                <a:gd name="T21" fmla="*/ 338 h 1102"/>
                <a:gd name="T22" fmla="*/ 859 w 1084"/>
                <a:gd name="T23" fmla="*/ 1057 h 1102"/>
                <a:gd name="T24" fmla="*/ 880 w 1084"/>
                <a:gd name="T25" fmla="*/ 1102 h 1102"/>
                <a:gd name="T26" fmla="*/ 987 w 1084"/>
                <a:gd name="T27" fmla="*/ 995 h 1102"/>
                <a:gd name="T28" fmla="*/ 987 w 1084"/>
                <a:gd name="T29" fmla="*/ 995 h 1102"/>
                <a:gd name="T30" fmla="*/ 1069 w 1084"/>
                <a:gd name="T31" fmla="*/ 913 h 1102"/>
                <a:gd name="T32" fmla="*/ 1050 w 1084"/>
                <a:gd name="T33" fmla="*/ 867 h 1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84" h="1102">
                  <a:moveTo>
                    <a:pt x="1050" y="867"/>
                  </a:moveTo>
                  <a:cubicBezTo>
                    <a:pt x="1022" y="839"/>
                    <a:pt x="507" y="324"/>
                    <a:pt x="325" y="142"/>
                  </a:cubicBezTo>
                  <a:cubicBezTo>
                    <a:pt x="415" y="130"/>
                    <a:pt x="415" y="130"/>
                    <a:pt x="415" y="130"/>
                  </a:cubicBezTo>
                  <a:cubicBezTo>
                    <a:pt x="285" y="0"/>
                    <a:pt x="285" y="0"/>
                    <a:pt x="285" y="0"/>
                  </a:cubicBezTo>
                  <a:cubicBezTo>
                    <a:pt x="31" y="32"/>
                    <a:pt x="31" y="32"/>
                    <a:pt x="31" y="32"/>
                  </a:cubicBezTo>
                  <a:cubicBezTo>
                    <a:pt x="31" y="33"/>
                    <a:pt x="31" y="33"/>
                    <a:pt x="31" y="33"/>
                  </a:cubicBezTo>
                  <a:cubicBezTo>
                    <a:pt x="12" y="182"/>
                    <a:pt x="12" y="182"/>
                    <a:pt x="12" y="182"/>
                  </a:cubicBezTo>
                  <a:cubicBezTo>
                    <a:pt x="13" y="181"/>
                    <a:pt x="13" y="181"/>
                    <a:pt x="13" y="181"/>
                  </a:cubicBezTo>
                  <a:cubicBezTo>
                    <a:pt x="0" y="287"/>
                    <a:pt x="0" y="287"/>
                    <a:pt x="0" y="287"/>
                  </a:cubicBezTo>
                  <a:cubicBezTo>
                    <a:pt x="130" y="417"/>
                    <a:pt x="130" y="417"/>
                    <a:pt x="130" y="417"/>
                  </a:cubicBezTo>
                  <a:cubicBezTo>
                    <a:pt x="140" y="338"/>
                    <a:pt x="140" y="338"/>
                    <a:pt x="140" y="338"/>
                  </a:cubicBezTo>
                  <a:cubicBezTo>
                    <a:pt x="326" y="524"/>
                    <a:pt x="832" y="1030"/>
                    <a:pt x="859" y="1057"/>
                  </a:cubicBezTo>
                  <a:cubicBezTo>
                    <a:pt x="891" y="1089"/>
                    <a:pt x="882" y="1100"/>
                    <a:pt x="880" y="1102"/>
                  </a:cubicBezTo>
                  <a:cubicBezTo>
                    <a:pt x="987" y="995"/>
                    <a:pt x="987" y="995"/>
                    <a:pt x="987" y="995"/>
                  </a:cubicBezTo>
                  <a:cubicBezTo>
                    <a:pt x="987" y="995"/>
                    <a:pt x="987" y="995"/>
                    <a:pt x="987" y="995"/>
                  </a:cubicBezTo>
                  <a:cubicBezTo>
                    <a:pt x="1069" y="913"/>
                    <a:pt x="1069" y="913"/>
                    <a:pt x="1069" y="913"/>
                  </a:cubicBezTo>
                  <a:cubicBezTo>
                    <a:pt x="1069" y="913"/>
                    <a:pt x="1084" y="901"/>
                    <a:pt x="1050" y="867"/>
                  </a:cubicBezTo>
                  <a:close/>
                </a:path>
              </a:pathLst>
            </a:custGeom>
            <a:gradFill flip="none" rotWithShape="1">
              <a:gsLst>
                <a:gs pos="75000">
                  <a:schemeClr val="accent4"/>
                </a:gs>
                <a:gs pos="0">
                  <a:schemeClr val="accent4"/>
                </a:gs>
                <a:gs pos="100000">
                  <a:schemeClr val="accent4">
                    <a:lumMod val="75000"/>
                  </a:schemeClr>
                </a:gs>
              </a:gsLst>
              <a:lin ang="2700000" scaled="1"/>
              <a:tileRect/>
            </a:gradFill>
            <a:ln>
              <a:noFill/>
            </a:ln>
            <a:effectLst>
              <a:outerShdw blurRad="50800" dist="38100" dir="5400000" algn="t" rotWithShape="0">
                <a:prstClr val="black">
                  <a:alpha val="15000"/>
                </a:prstClr>
              </a:outerShdw>
            </a:effectLst>
          </p:spPr>
          <p:txBody>
            <a:bodyPr anchor="ctr">
              <a:scene3d>
                <a:camera prst="orthographicFront"/>
                <a:lightRig rig="threePt" dir="t"/>
              </a:scene3d>
              <a:sp3d contourW="12700"/>
            </a:bodyPr>
            <a:lstStyle/>
            <a:p>
              <a:pPr algn="ctr"/>
              <a:endParaRPr sz="1400"/>
            </a:p>
          </p:txBody>
        </p:sp>
        <p:sp>
          <p:nvSpPr>
            <p:cNvPr id="11" name="Freeform: Shape 9"/>
            <p:cNvSpPr/>
            <p:nvPr/>
          </p:nvSpPr>
          <p:spPr bwMode="auto">
            <a:xfrm>
              <a:off x="4612989" y="2855119"/>
              <a:ext cx="1136650" cy="1185862"/>
            </a:xfrm>
            <a:custGeom>
              <a:avLst/>
              <a:gdLst>
                <a:gd name="T0" fmla="*/ 202 w 393"/>
                <a:gd name="T1" fmla="*/ 0 h 410"/>
                <a:gd name="T2" fmla="*/ 28 w 393"/>
                <a:gd name="T3" fmla="*/ 175 h 410"/>
                <a:gd name="T4" fmla="*/ 14 w 393"/>
                <a:gd name="T5" fmla="*/ 191 h 410"/>
                <a:gd name="T6" fmla="*/ 14 w 393"/>
                <a:gd name="T7" fmla="*/ 191 h 410"/>
                <a:gd name="T8" fmla="*/ 13 w 393"/>
                <a:gd name="T9" fmla="*/ 192 h 410"/>
                <a:gd name="T10" fmla="*/ 13 w 393"/>
                <a:gd name="T11" fmla="*/ 192 h 410"/>
                <a:gd name="T12" fmla="*/ 9 w 393"/>
                <a:gd name="T13" fmla="*/ 221 h 410"/>
                <a:gd name="T14" fmla="*/ 90 w 393"/>
                <a:gd name="T15" fmla="*/ 302 h 410"/>
                <a:gd name="T16" fmla="*/ 91 w 393"/>
                <a:gd name="T17" fmla="*/ 303 h 410"/>
                <a:gd name="T18" fmla="*/ 198 w 393"/>
                <a:gd name="T19" fmla="*/ 410 h 410"/>
                <a:gd name="T20" fmla="*/ 204 w 393"/>
                <a:gd name="T21" fmla="*/ 383 h 410"/>
                <a:gd name="T22" fmla="*/ 218 w 393"/>
                <a:gd name="T23" fmla="*/ 365 h 410"/>
                <a:gd name="T24" fmla="*/ 393 w 393"/>
                <a:gd name="T25" fmla="*/ 191 h 410"/>
                <a:gd name="T26" fmla="*/ 202 w 393"/>
                <a:gd name="T27" fmla="*/ 0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3" h="410">
                  <a:moveTo>
                    <a:pt x="202" y="0"/>
                  </a:moveTo>
                  <a:cubicBezTo>
                    <a:pt x="110" y="92"/>
                    <a:pt x="39" y="164"/>
                    <a:pt x="28" y="175"/>
                  </a:cubicBezTo>
                  <a:cubicBezTo>
                    <a:pt x="22" y="181"/>
                    <a:pt x="18" y="186"/>
                    <a:pt x="14" y="191"/>
                  </a:cubicBezTo>
                  <a:cubicBezTo>
                    <a:pt x="14" y="191"/>
                    <a:pt x="14" y="191"/>
                    <a:pt x="14" y="191"/>
                  </a:cubicBezTo>
                  <a:cubicBezTo>
                    <a:pt x="14" y="191"/>
                    <a:pt x="14" y="192"/>
                    <a:pt x="13" y="192"/>
                  </a:cubicBezTo>
                  <a:cubicBezTo>
                    <a:pt x="13" y="192"/>
                    <a:pt x="13" y="192"/>
                    <a:pt x="13" y="192"/>
                  </a:cubicBezTo>
                  <a:cubicBezTo>
                    <a:pt x="0" y="213"/>
                    <a:pt x="9" y="221"/>
                    <a:pt x="9" y="221"/>
                  </a:cubicBezTo>
                  <a:cubicBezTo>
                    <a:pt x="90" y="302"/>
                    <a:pt x="90" y="302"/>
                    <a:pt x="90" y="302"/>
                  </a:cubicBezTo>
                  <a:cubicBezTo>
                    <a:pt x="91" y="303"/>
                    <a:pt x="91" y="303"/>
                    <a:pt x="91" y="303"/>
                  </a:cubicBezTo>
                  <a:cubicBezTo>
                    <a:pt x="198" y="410"/>
                    <a:pt x="198" y="410"/>
                    <a:pt x="198" y="410"/>
                  </a:cubicBezTo>
                  <a:cubicBezTo>
                    <a:pt x="196" y="408"/>
                    <a:pt x="191" y="401"/>
                    <a:pt x="204" y="383"/>
                  </a:cubicBezTo>
                  <a:cubicBezTo>
                    <a:pt x="207" y="378"/>
                    <a:pt x="212" y="372"/>
                    <a:pt x="218" y="365"/>
                  </a:cubicBezTo>
                  <a:cubicBezTo>
                    <a:pt x="229" y="354"/>
                    <a:pt x="301" y="283"/>
                    <a:pt x="393" y="191"/>
                  </a:cubicBezTo>
                  <a:cubicBezTo>
                    <a:pt x="335" y="133"/>
                    <a:pt x="269" y="67"/>
                    <a:pt x="202" y="0"/>
                  </a:cubicBezTo>
                  <a:close/>
                </a:path>
              </a:pathLst>
            </a:custGeom>
            <a:gradFill flip="none" rotWithShape="1">
              <a:gsLst>
                <a:gs pos="33000">
                  <a:schemeClr val="accent3"/>
                </a:gs>
                <a:gs pos="100000">
                  <a:schemeClr val="accent3">
                    <a:lumMod val="75000"/>
                  </a:schemeClr>
                </a:gs>
              </a:gsLst>
              <a:lin ang="8100000" scaled="1"/>
              <a:tileRect/>
            </a:gradFill>
            <a:ln>
              <a:noFill/>
            </a:ln>
            <a:effectLst>
              <a:outerShdw blurRad="50800" dist="38100" dir="2700000" algn="tl" rotWithShape="0">
                <a:prstClr val="black">
                  <a:alpha val="15000"/>
                </a:prstClr>
              </a:outerShdw>
            </a:effectLst>
          </p:spPr>
          <p:txBody>
            <a:bodyPr anchor="ctr">
              <a:scene3d>
                <a:camera prst="orthographicFront"/>
                <a:lightRig rig="threePt" dir="t"/>
              </a:scene3d>
              <a:sp3d contourW="12700"/>
            </a:bodyPr>
            <a:lstStyle/>
            <a:p>
              <a:pPr algn="ctr"/>
              <a:endParaRPr sz="1400"/>
            </a:p>
          </p:txBody>
        </p:sp>
        <p:sp>
          <p:nvSpPr>
            <p:cNvPr id="12" name="Freeform: Shape 10"/>
            <p:cNvSpPr/>
            <p:nvPr/>
          </p:nvSpPr>
          <p:spPr bwMode="auto">
            <a:xfrm>
              <a:off x="5120989" y="921544"/>
              <a:ext cx="2540000" cy="2486025"/>
            </a:xfrm>
            <a:custGeom>
              <a:avLst/>
              <a:gdLst>
                <a:gd name="T0" fmla="*/ 878 w 878"/>
                <a:gd name="T1" fmla="*/ 285 h 859"/>
                <a:gd name="T2" fmla="*/ 846 w 878"/>
                <a:gd name="T3" fmla="*/ 32 h 859"/>
                <a:gd name="T4" fmla="*/ 698 w 878"/>
                <a:gd name="T5" fmla="*/ 13 h 859"/>
                <a:gd name="T6" fmla="*/ 698 w 878"/>
                <a:gd name="T7" fmla="*/ 14 h 859"/>
                <a:gd name="T8" fmla="*/ 591 w 878"/>
                <a:gd name="T9" fmla="*/ 0 h 859"/>
                <a:gd name="T10" fmla="*/ 461 w 878"/>
                <a:gd name="T11" fmla="*/ 130 h 859"/>
                <a:gd name="T12" fmla="*/ 552 w 878"/>
                <a:gd name="T13" fmla="*/ 142 h 859"/>
                <a:gd name="T14" fmla="*/ 26 w 878"/>
                <a:gd name="T15" fmla="*/ 668 h 859"/>
                <a:gd name="T16" fmla="*/ 217 w 878"/>
                <a:gd name="T17" fmla="*/ 859 h 859"/>
                <a:gd name="T18" fmla="*/ 738 w 878"/>
                <a:gd name="T19" fmla="*/ 338 h 859"/>
                <a:gd name="T20" fmla="*/ 748 w 878"/>
                <a:gd name="T21" fmla="*/ 415 h 859"/>
                <a:gd name="T22" fmla="*/ 878 w 878"/>
                <a:gd name="T23" fmla="*/ 285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8" h="859">
                  <a:moveTo>
                    <a:pt x="878" y="285"/>
                  </a:moveTo>
                  <a:cubicBezTo>
                    <a:pt x="846" y="32"/>
                    <a:pt x="846" y="32"/>
                    <a:pt x="846" y="32"/>
                  </a:cubicBezTo>
                  <a:cubicBezTo>
                    <a:pt x="698" y="13"/>
                    <a:pt x="698" y="13"/>
                    <a:pt x="698" y="13"/>
                  </a:cubicBezTo>
                  <a:cubicBezTo>
                    <a:pt x="698" y="14"/>
                    <a:pt x="698" y="14"/>
                    <a:pt x="698" y="14"/>
                  </a:cubicBezTo>
                  <a:cubicBezTo>
                    <a:pt x="591" y="0"/>
                    <a:pt x="591" y="0"/>
                    <a:pt x="591" y="0"/>
                  </a:cubicBezTo>
                  <a:cubicBezTo>
                    <a:pt x="461" y="130"/>
                    <a:pt x="461" y="130"/>
                    <a:pt x="461" y="130"/>
                  </a:cubicBezTo>
                  <a:cubicBezTo>
                    <a:pt x="552" y="142"/>
                    <a:pt x="552" y="142"/>
                    <a:pt x="552" y="142"/>
                  </a:cubicBezTo>
                  <a:cubicBezTo>
                    <a:pt x="389" y="306"/>
                    <a:pt x="0" y="695"/>
                    <a:pt x="26" y="668"/>
                  </a:cubicBezTo>
                  <a:cubicBezTo>
                    <a:pt x="93" y="735"/>
                    <a:pt x="159" y="801"/>
                    <a:pt x="217" y="859"/>
                  </a:cubicBezTo>
                  <a:cubicBezTo>
                    <a:pt x="273" y="803"/>
                    <a:pt x="591" y="485"/>
                    <a:pt x="738" y="338"/>
                  </a:cubicBezTo>
                  <a:cubicBezTo>
                    <a:pt x="748" y="415"/>
                    <a:pt x="748" y="415"/>
                    <a:pt x="748" y="415"/>
                  </a:cubicBezTo>
                  <a:lnTo>
                    <a:pt x="878" y="285"/>
                  </a:lnTo>
                  <a:close/>
                </a:path>
              </a:pathLst>
            </a:custGeom>
            <a:solidFill>
              <a:schemeClr val="accent3"/>
            </a:solidFill>
            <a:ln>
              <a:noFill/>
            </a:ln>
          </p:spPr>
          <p:txBody>
            <a:bodyPr anchor="ctr">
              <a:scene3d>
                <a:camera prst="orthographicFront"/>
                <a:lightRig rig="threePt" dir="t"/>
              </a:scene3d>
              <a:sp3d contourW="12700"/>
            </a:bodyPr>
            <a:lstStyle/>
            <a:p>
              <a:pPr algn="ctr"/>
              <a:endParaRPr sz="1400"/>
            </a:p>
          </p:txBody>
        </p:sp>
        <p:sp>
          <p:nvSpPr>
            <p:cNvPr id="13" name="Freeform: Shape 11"/>
            <p:cNvSpPr/>
            <p:nvPr/>
          </p:nvSpPr>
          <p:spPr bwMode="auto">
            <a:xfrm>
              <a:off x="5152739" y="2295499"/>
              <a:ext cx="1206490" cy="1178739"/>
            </a:xfrm>
            <a:custGeom>
              <a:avLst/>
              <a:gdLst>
                <a:gd name="T0" fmla="*/ 15 w 404"/>
                <a:gd name="T1" fmla="*/ 199 h 397"/>
                <a:gd name="T2" fmla="*/ 15 w 404"/>
                <a:gd name="T3" fmla="*/ 199 h 397"/>
                <a:gd name="T4" fmla="*/ 213 w 404"/>
                <a:gd name="T5" fmla="*/ 397 h 397"/>
                <a:gd name="T6" fmla="*/ 404 w 404"/>
                <a:gd name="T7" fmla="*/ 210 h 397"/>
                <a:gd name="T8" fmla="*/ 221 w 404"/>
                <a:gd name="T9" fmla="*/ 28 h 397"/>
                <a:gd name="T10" fmla="*/ 203 w 404"/>
                <a:gd name="T11" fmla="*/ 12 h 397"/>
                <a:gd name="T12" fmla="*/ 203 w 404"/>
                <a:gd name="T13" fmla="*/ 12 h 397"/>
                <a:gd name="T14" fmla="*/ 175 w 404"/>
                <a:gd name="T15" fmla="*/ 9 h 397"/>
                <a:gd name="T16" fmla="*/ 94 w 404"/>
                <a:gd name="T17" fmla="*/ 90 h 397"/>
                <a:gd name="T18" fmla="*/ 93 w 404"/>
                <a:gd name="T19" fmla="*/ 91 h 397"/>
                <a:gd name="T20" fmla="*/ 0 w 404"/>
                <a:gd name="T21" fmla="*/ 184 h 397"/>
                <a:gd name="T22" fmla="*/ 15 w 404"/>
                <a:gd name="T23" fmla="*/ 199 h 397"/>
                <a:gd name="connsiteX0" fmla="*/ 371 w 10326"/>
                <a:gd name="connsiteY0" fmla="*/ 4868 h 9855"/>
                <a:gd name="connsiteX1" fmla="*/ 371 w 10326"/>
                <a:gd name="connsiteY1" fmla="*/ 4868 h 9855"/>
                <a:gd name="connsiteX2" fmla="*/ 5272 w 10326"/>
                <a:gd name="connsiteY2" fmla="*/ 9855 h 9855"/>
                <a:gd name="connsiteX3" fmla="*/ 10326 w 10326"/>
                <a:gd name="connsiteY3" fmla="*/ 5477 h 9855"/>
                <a:gd name="connsiteX4" fmla="*/ 5470 w 10326"/>
                <a:gd name="connsiteY4" fmla="*/ 560 h 9855"/>
                <a:gd name="connsiteX5" fmla="*/ 5025 w 10326"/>
                <a:gd name="connsiteY5" fmla="*/ 157 h 9855"/>
                <a:gd name="connsiteX6" fmla="*/ 5025 w 10326"/>
                <a:gd name="connsiteY6" fmla="*/ 157 h 9855"/>
                <a:gd name="connsiteX7" fmla="*/ 4332 w 10326"/>
                <a:gd name="connsiteY7" fmla="*/ 82 h 9855"/>
                <a:gd name="connsiteX8" fmla="*/ 2327 w 10326"/>
                <a:gd name="connsiteY8" fmla="*/ 2122 h 9855"/>
                <a:gd name="connsiteX9" fmla="*/ 2302 w 10326"/>
                <a:gd name="connsiteY9" fmla="*/ 2147 h 9855"/>
                <a:gd name="connsiteX10" fmla="*/ 0 w 10326"/>
                <a:gd name="connsiteY10" fmla="*/ 4490 h 9855"/>
                <a:gd name="connsiteX11" fmla="*/ 371 w 10326"/>
                <a:gd name="connsiteY11" fmla="*/ 4868 h 9855"/>
                <a:gd name="connsiteX0-1" fmla="*/ 359 w 10000"/>
                <a:gd name="connsiteY0-2" fmla="*/ 4940 h 10421"/>
                <a:gd name="connsiteX1-3" fmla="*/ 359 w 10000"/>
                <a:gd name="connsiteY1-4" fmla="*/ 4940 h 10421"/>
                <a:gd name="connsiteX2-5" fmla="*/ 5501 w 10000"/>
                <a:gd name="connsiteY2-6" fmla="*/ 10421 h 10421"/>
                <a:gd name="connsiteX3-7" fmla="*/ 10000 w 10000"/>
                <a:gd name="connsiteY3-8" fmla="*/ 5558 h 10421"/>
                <a:gd name="connsiteX4-9" fmla="*/ 5297 w 10000"/>
                <a:gd name="connsiteY4-10" fmla="*/ 568 h 10421"/>
                <a:gd name="connsiteX5-11" fmla="*/ 4866 w 10000"/>
                <a:gd name="connsiteY5-12" fmla="*/ 159 h 10421"/>
                <a:gd name="connsiteX6-13" fmla="*/ 4866 w 10000"/>
                <a:gd name="connsiteY6-14" fmla="*/ 159 h 10421"/>
                <a:gd name="connsiteX7-15" fmla="*/ 4195 w 10000"/>
                <a:gd name="connsiteY7-16" fmla="*/ 83 h 10421"/>
                <a:gd name="connsiteX8-17" fmla="*/ 2254 w 10000"/>
                <a:gd name="connsiteY8-18" fmla="*/ 2153 h 10421"/>
                <a:gd name="connsiteX9-19" fmla="*/ 2229 w 10000"/>
                <a:gd name="connsiteY9-20" fmla="*/ 2179 h 10421"/>
                <a:gd name="connsiteX10-21" fmla="*/ 0 w 10000"/>
                <a:gd name="connsiteY10-22" fmla="*/ 4556 h 10421"/>
                <a:gd name="connsiteX11-23" fmla="*/ 359 w 10000"/>
                <a:gd name="connsiteY11-24" fmla="*/ 4940 h 1042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10000" h="10421">
                  <a:moveTo>
                    <a:pt x="359" y="4940"/>
                  </a:moveTo>
                  <a:lnTo>
                    <a:pt x="359" y="4940"/>
                  </a:lnTo>
                  <a:lnTo>
                    <a:pt x="5501" y="10421"/>
                  </a:lnTo>
                  <a:cubicBezTo>
                    <a:pt x="6076" y="9807"/>
                    <a:pt x="7867" y="7858"/>
                    <a:pt x="10000" y="5558"/>
                  </a:cubicBezTo>
                  <a:lnTo>
                    <a:pt x="5297" y="568"/>
                  </a:lnTo>
                  <a:cubicBezTo>
                    <a:pt x="4442" y="-332"/>
                    <a:pt x="4986" y="262"/>
                    <a:pt x="4866" y="159"/>
                  </a:cubicBezTo>
                  <a:lnTo>
                    <a:pt x="4866" y="159"/>
                  </a:lnTo>
                  <a:cubicBezTo>
                    <a:pt x="4387" y="-147"/>
                    <a:pt x="4195" y="83"/>
                    <a:pt x="4195" y="83"/>
                  </a:cubicBezTo>
                  <a:lnTo>
                    <a:pt x="2254" y="2153"/>
                  </a:lnTo>
                  <a:cubicBezTo>
                    <a:pt x="2246" y="2162"/>
                    <a:pt x="2237" y="2170"/>
                    <a:pt x="2229" y="2179"/>
                  </a:cubicBezTo>
                  <a:lnTo>
                    <a:pt x="0" y="4556"/>
                  </a:lnTo>
                  <a:lnTo>
                    <a:pt x="359" y="4940"/>
                  </a:lnTo>
                  <a:close/>
                </a:path>
              </a:pathLst>
            </a:custGeom>
            <a:gradFill flip="none" rotWithShape="1">
              <a:gsLst>
                <a:gs pos="25000">
                  <a:schemeClr val="accent2"/>
                </a:gs>
                <a:gs pos="100000">
                  <a:schemeClr val="accent2">
                    <a:lumMod val="75000"/>
                  </a:schemeClr>
                </a:gs>
              </a:gsLst>
              <a:lin ang="13500000" scaled="1"/>
              <a:tileRect/>
            </a:gradFill>
            <a:ln>
              <a:noFill/>
            </a:ln>
            <a:effectLst>
              <a:outerShdw blurRad="50800" dist="38100" dir="8100000" algn="tr" rotWithShape="0">
                <a:prstClr val="black">
                  <a:alpha val="15000"/>
                </a:prstClr>
              </a:outerShdw>
            </a:effectLst>
          </p:spPr>
          <p:txBody>
            <a:bodyPr anchor="ctr">
              <a:scene3d>
                <a:camera prst="orthographicFront"/>
                <a:lightRig rig="threePt" dir="t"/>
              </a:scene3d>
              <a:sp3d contourW="12700"/>
            </a:bodyPr>
            <a:lstStyle/>
            <a:p>
              <a:pPr algn="ctr"/>
              <a:endParaRPr sz="1400"/>
            </a:p>
          </p:txBody>
        </p:sp>
        <p:sp>
          <p:nvSpPr>
            <p:cNvPr id="14" name="Freeform: Shape 12"/>
            <p:cNvSpPr/>
            <p:nvPr/>
          </p:nvSpPr>
          <p:spPr bwMode="auto">
            <a:xfrm>
              <a:off x="5800439" y="2863056"/>
              <a:ext cx="1177925" cy="1152525"/>
            </a:xfrm>
            <a:custGeom>
              <a:avLst/>
              <a:gdLst>
                <a:gd name="T0" fmla="*/ 301 w 407"/>
                <a:gd name="T1" fmla="*/ 97 h 398"/>
                <a:gd name="T2" fmla="*/ 300 w 407"/>
                <a:gd name="T3" fmla="*/ 97 h 398"/>
                <a:gd name="T4" fmla="*/ 219 w 407"/>
                <a:gd name="T5" fmla="*/ 15 h 398"/>
                <a:gd name="T6" fmla="*/ 173 w 407"/>
                <a:gd name="T7" fmla="*/ 34 h 398"/>
                <a:gd name="T8" fmla="*/ 0 w 407"/>
                <a:gd name="T9" fmla="*/ 206 h 398"/>
                <a:gd name="T10" fmla="*/ 174 w 407"/>
                <a:gd name="T11" fmla="*/ 380 h 398"/>
                <a:gd name="T12" fmla="*/ 189 w 407"/>
                <a:gd name="T13" fmla="*/ 398 h 398"/>
                <a:gd name="T14" fmla="*/ 363 w 407"/>
                <a:gd name="T15" fmla="*/ 225 h 398"/>
                <a:gd name="T16" fmla="*/ 407 w 407"/>
                <a:gd name="T17" fmla="*/ 204 h 398"/>
                <a:gd name="T18" fmla="*/ 301 w 407"/>
                <a:gd name="T19" fmla="*/ 97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7" h="398">
                  <a:moveTo>
                    <a:pt x="301" y="97"/>
                  </a:moveTo>
                  <a:cubicBezTo>
                    <a:pt x="300" y="97"/>
                    <a:pt x="300" y="97"/>
                    <a:pt x="300" y="97"/>
                  </a:cubicBezTo>
                  <a:cubicBezTo>
                    <a:pt x="219" y="15"/>
                    <a:pt x="219" y="15"/>
                    <a:pt x="219" y="15"/>
                  </a:cubicBezTo>
                  <a:cubicBezTo>
                    <a:pt x="219" y="15"/>
                    <a:pt x="206" y="0"/>
                    <a:pt x="173" y="34"/>
                  </a:cubicBezTo>
                  <a:cubicBezTo>
                    <a:pt x="163" y="44"/>
                    <a:pt x="94" y="113"/>
                    <a:pt x="0" y="206"/>
                  </a:cubicBezTo>
                  <a:cubicBezTo>
                    <a:pt x="95" y="301"/>
                    <a:pt x="164" y="370"/>
                    <a:pt x="174" y="380"/>
                  </a:cubicBezTo>
                  <a:cubicBezTo>
                    <a:pt x="181" y="387"/>
                    <a:pt x="186" y="393"/>
                    <a:pt x="189" y="398"/>
                  </a:cubicBezTo>
                  <a:cubicBezTo>
                    <a:pt x="284" y="304"/>
                    <a:pt x="353" y="234"/>
                    <a:pt x="363" y="225"/>
                  </a:cubicBezTo>
                  <a:cubicBezTo>
                    <a:pt x="394" y="193"/>
                    <a:pt x="406" y="202"/>
                    <a:pt x="407" y="204"/>
                  </a:cubicBezTo>
                  <a:lnTo>
                    <a:pt x="301" y="97"/>
                  </a:lnTo>
                  <a:close/>
                </a:path>
              </a:pathLst>
            </a:custGeom>
            <a:gradFill flip="none" rotWithShape="1">
              <a:gsLst>
                <a:gs pos="27000">
                  <a:schemeClr val="accent1"/>
                </a:gs>
                <a:gs pos="100000">
                  <a:schemeClr val="accent1">
                    <a:lumMod val="75000"/>
                  </a:schemeClr>
                </a:gs>
              </a:gsLst>
              <a:lin ang="18900000" scaled="1"/>
              <a:tileRect/>
            </a:gradFill>
            <a:ln>
              <a:noFill/>
            </a:ln>
            <a:effectLst>
              <a:outerShdw blurRad="50800" dist="38100" dir="2700000" algn="tl" rotWithShape="0">
                <a:prstClr val="black">
                  <a:alpha val="15000"/>
                </a:prstClr>
              </a:outerShdw>
            </a:effectLst>
          </p:spPr>
          <p:txBody>
            <a:bodyPr anchor="ctr">
              <a:scene3d>
                <a:camera prst="orthographicFront"/>
                <a:lightRig rig="threePt" dir="t"/>
              </a:scene3d>
              <a:sp3d contourW="12700"/>
            </a:bodyPr>
            <a:lstStyle/>
            <a:p>
              <a:pPr algn="ctr"/>
              <a:endParaRPr sz="1400"/>
            </a:p>
          </p:txBody>
        </p:sp>
        <p:sp>
          <p:nvSpPr>
            <p:cNvPr id="15" name="Freeform: Shape 13"/>
            <p:cNvSpPr/>
            <p:nvPr/>
          </p:nvSpPr>
          <p:spPr bwMode="auto">
            <a:xfrm rot="20995595">
              <a:off x="6121271" y="3279742"/>
              <a:ext cx="430433" cy="348448"/>
            </a:xfrm>
            <a:custGeom>
              <a:avLst/>
              <a:gdLst>
                <a:gd name="T0" fmla="*/ 444 w 462"/>
                <a:gd name="T1" fmla="*/ 9 h 373"/>
                <a:gd name="T2" fmla="*/ 444 w 462"/>
                <a:gd name="T3" fmla="*/ 9 h 373"/>
                <a:gd name="T4" fmla="*/ 9 w 462"/>
                <a:gd name="T5" fmla="*/ 160 h 373"/>
                <a:gd name="T6" fmla="*/ 9 w 462"/>
                <a:gd name="T7" fmla="*/ 169 h 373"/>
                <a:gd name="T8" fmla="*/ 98 w 462"/>
                <a:gd name="T9" fmla="*/ 213 h 373"/>
                <a:gd name="T10" fmla="*/ 98 w 462"/>
                <a:gd name="T11" fmla="*/ 213 h 373"/>
                <a:gd name="T12" fmla="*/ 160 w 462"/>
                <a:gd name="T13" fmla="*/ 230 h 373"/>
                <a:gd name="T14" fmla="*/ 434 w 462"/>
                <a:gd name="T15" fmla="*/ 35 h 373"/>
                <a:gd name="T16" fmla="*/ 434 w 462"/>
                <a:gd name="T17" fmla="*/ 35 h 373"/>
                <a:gd name="T18" fmla="*/ 240 w 462"/>
                <a:gd name="T19" fmla="*/ 248 h 373"/>
                <a:gd name="T20" fmla="*/ 240 w 462"/>
                <a:gd name="T21" fmla="*/ 248 h 373"/>
                <a:gd name="T22" fmla="*/ 231 w 462"/>
                <a:gd name="T23" fmla="*/ 257 h 373"/>
                <a:gd name="T24" fmla="*/ 240 w 462"/>
                <a:gd name="T25" fmla="*/ 266 h 373"/>
                <a:gd name="T26" fmla="*/ 240 w 462"/>
                <a:gd name="T27" fmla="*/ 266 h 373"/>
                <a:gd name="T28" fmla="*/ 363 w 462"/>
                <a:gd name="T29" fmla="*/ 337 h 373"/>
                <a:gd name="T30" fmla="*/ 390 w 462"/>
                <a:gd name="T31" fmla="*/ 328 h 373"/>
                <a:gd name="T32" fmla="*/ 461 w 462"/>
                <a:gd name="T33" fmla="*/ 18 h 373"/>
                <a:gd name="T34" fmla="*/ 444 w 462"/>
                <a:gd name="T35" fmla="*/ 9 h 373"/>
                <a:gd name="T36" fmla="*/ 160 w 462"/>
                <a:gd name="T37" fmla="*/ 363 h 373"/>
                <a:gd name="T38" fmla="*/ 160 w 462"/>
                <a:gd name="T39" fmla="*/ 363 h 373"/>
                <a:gd name="T40" fmla="*/ 169 w 462"/>
                <a:gd name="T41" fmla="*/ 372 h 373"/>
                <a:gd name="T42" fmla="*/ 240 w 462"/>
                <a:gd name="T43" fmla="*/ 310 h 373"/>
                <a:gd name="T44" fmla="*/ 160 w 462"/>
                <a:gd name="T45" fmla="*/ 266 h 373"/>
                <a:gd name="T46" fmla="*/ 160 w 462"/>
                <a:gd name="T47" fmla="*/ 363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2" h="373">
                  <a:moveTo>
                    <a:pt x="444" y="9"/>
                  </a:moveTo>
                  <a:lnTo>
                    <a:pt x="444" y="9"/>
                  </a:lnTo>
                  <a:cubicBezTo>
                    <a:pt x="434" y="9"/>
                    <a:pt x="18" y="160"/>
                    <a:pt x="9" y="160"/>
                  </a:cubicBezTo>
                  <a:cubicBezTo>
                    <a:pt x="0" y="160"/>
                    <a:pt x="0" y="169"/>
                    <a:pt x="9" y="169"/>
                  </a:cubicBezTo>
                  <a:cubicBezTo>
                    <a:pt x="18" y="177"/>
                    <a:pt x="98" y="213"/>
                    <a:pt x="98" y="213"/>
                  </a:cubicBezTo>
                  <a:lnTo>
                    <a:pt x="98" y="213"/>
                  </a:lnTo>
                  <a:cubicBezTo>
                    <a:pt x="160" y="230"/>
                    <a:pt x="160" y="230"/>
                    <a:pt x="160" y="230"/>
                  </a:cubicBezTo>
                  <a:cubicBezTo>
                    <a:pt x="160" y="230"/>
                    <a:pt x="425" y="35"/>
                    <a:pt x="434" y="35"/>
                  </a:cubicBezTo>
                  <a:cubicBezTo>
                    <a:pt x="434" y="26"/>
                    <a:pt x="434" y="35"/>
                    <a:pt x="434" y="35"/>
                  </a:cubicBezTo>
                  <a:lnTo>
                    <a:pt x="240" y="248"/>
                  </a:lnTo>
                  <a:lnTo>
                    <a:pt x="240" y="248"/>
                  </a:lnTo>
                  <a:cubicBezTo>
                    <a:pt x="231" y="257"/>
                    <a:pt x="231" y="257"/>
                    <a:pt x="231" y="257"/>
                  </a:cubicBezTo>
                  <a:cubicBezTo>
                    <a:pt x="240" y="266"/>
                    <a:pt x="240" y="266"/>
                    <a:pt x="240" y="266"/>
                  </a:cubicBezTo>
                  <a:lnTo>
                    <a:pt x="240" y="266"/>
                  </a:lnTo>
                  <a:cubicBezTo>
                    <a:pt x="240" y="266"/>
                    <a:pt x="363" y="328"/>
                    <a:pt x="363" y="337"/>
                  </a:cubicBezTo>
                  <a:cubicBezTo>
                    <a:pt x="372" y="337"/>
                    <a:pt x="381" y="337"/>
                    <a:pt x="390" y="328"/>
                  </a:cubicBezTo>
                  <a:cubicBezTo>
                    <a:pt x="390" y="319"/>
                    <a:pt x="461" y="26"/>
                    <a:pt x="461" y="18"/>
                  </a:cubicBezTo>
                  <a:cubicBezTo>
                    <a:pt x="461" y="9"/>
                    <a:pt x="453" y="0"/>
                    <a:pt x="444" y="9"/>
                  </a:cubicBezTo>
                  <a:close/>
                  <a:moveTo>
                    <a:pt x="160" y="363"/>
                  </a:moveTo>
                  <a:lnTo>
                    <a:pt x="160" y="363"/>
                  </a:lnTo>
                  <a:cubicBezTo>
                    <a:pt x="160" y="372"/>
                    <a:pt x="160" y="372"/>
                    <a:pt x="169" y="372"/>
                  </a:cubicBezTo>
                  <a:cubicBezTo>
                    <a:pt x="169" y="363"/>
                    <a:pt x="240" y="310"/>
                    <a:pt x="240" y="310"/>
                  </a:cubicBezTo>
                  <a:cubicBezTo>
                    <a:pt x="160" y="266"/>
                    <a:pt x="160" y="266"/>
                    <a:pt x="160" y="266"/>
                  </a:cubicBezTo>
                  <a:lnTo>
                    <a:pt x="160" y="363"/>
                  </a:lnTo>
                  <a:close/>
                </a:path>
              </a:pathLst>
            </a:custGeom>
            <a:solidFill>
              <a:schemeClr val="bg1"/>
            </a:solidFill>
            <a:ln>
              <a:noFill/>
            </a:ln>
            <a:effectLst/>
          </p:spPr>
          <p:txBody>
            <a:bodyPr anchor="ctr">
              <a:scene3d>
                <a:camera prst="orthographicFront"/>
                <a:lightRig rig="threePt" dir="t"/>
              </a:scene3d>
              <a:sp3d contourW="12700"/>
            </a:bodyPr>
            <a:lstStyle/>
            <a:p>
              <a:pPr algn="ctr"/>
              <a:endParaRPr sz="1400"/>
            </a:p>
          </p:txBody>
        </p:sp>
        <p:sp>
          <p:nvSpPr>
            <p:cNvPr id="16" name="Freeform: Shape 14"/>
            <p:cNvSpPr/>
            <p:nvPr/>
          </p:nvSpPr>
          <p:spPr bwMode="auto">
            <a:xfrm rot="21287655">
              <a:off x="5604021" y="3766406"/>
              <a:ext cx="414039" cy="430433"/>
            </a:xfrm>
            <a:custGeom>
              <a:avLst/>
              <a:gdLst>
                <a:gd name="T0" fmla="*/ 400 w 445"/>
                <a:gd name="T1" fmla="*/ 159 h 462"/>
                <a:gd name="T2" fmla="*/ 400 w 445"/>
                <a:gd name="T3" fmla="*/ 159 h 462"/>
                <a:gd name="T4" fmla="*/ 266 w 445"/>
                <a:gd name="T5" fmla="*/ 8 h 462"/>
                <a:gd name="T6" fmla="*/ 36 w 445"/>
                <a:gd name="T7" fmla="*/ 248 h 462"/>
                <a:gd name="T8" fmla="*/ 9 w 445"/>
                <a:gd name="T9" fmla="*/ 319 h 462"/>
                <a:gd name="T10" fmla="*/ 81 w 445"/>
                <a:gd name="T11" fmla="*/ 355 h 462"/>
                <a:gd name="T12" fmla="*/ 98 w 445"/>
                <a:gd name="T13" fmla="*/ 346 h 462"/>
                <a:gd name="T14" fmla="*/ 134 w 445"/>
                <a:gd name="T15" fmla="*/ 372 h 462"/>
                <a:gd name="T16" fmla="*/ 160 w 445"/>
                <a:gd name="T17" fmla="*/ 434 h 462"/>
                <a:gd name="T18" fmla="*/ 187 w 445"/>
                <a:gd name="T19" fmla="*/ 452 h 462"/>
                <a:gd name="T20" fmla="*/ 240 w 445"/>
                <a:gd name="T21" fmla="*/ 434 h 462"/>
                <a:gd name="T22" fmla="*/ 249 w 445"/>
                <a:gd name="T23" fmla="*/ 416 h 462"/>
                <a:gd name="T24" fmla="*/ 231 w 445"/>
                <a:gd name="T25" fmla="*/ 390 h 462"/>
                <a:gd name="T26" fmla="*/ 204 w 445"/>
                <a:gd name="T27" fmla="*/ 337 h 462"/>
                <a:gd name="T28" fmla="*/ 231 w 445"/>
                <a:gd name="T29" fmla="*/ 310 h 462"/>
                <a:gd name="T30" fmla="*/ 417 w 445"/>
                <a:gd name="T31" fmla="*/ 355 h 462"/>
                <a:gd name="T32" fmla="*/ 400 w 445"/>
                <a:gd name="T33" fmla="*/ 159 h 462"/>
                <a:gd name="T34" fmla="*/ 390 w 445"/>
                <a:gd name="T35" fmla="*/ 310 h 462"/>
                <a:gd name="T36" fmla="*/ 390 w 445"/>
                <a:gd name="T37" fmla="*/ 310 h 462"/>
                <a:gd name="T38" fmla="*/ 302 w 445"/>
                <a:gd name="T39" fmla="*/ 204 h 462"/>
                <a:gd name="T40" fmla="*/ 284 w 445"/>
                <a:gd name="T41" fmla="*/ 62 h 462"/>
                <a:gd name="T42" fmla="*/ 364 w 445"/>
                <a:gd name="T43" fmla="*/ 177 h 462"/>
                <a:gd name="T44" fmla="*/ 390 w 445"/>
                <a:gd name="T45" fmla="*/ 31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chemeClr val="bg1"/>
            </a:solidFill>
            <a:ln>
              <a:noFill/>
            </a:ln>
            <a:effectLst/>
          </p:spPr>
          <p:txBody>
            <a:bodyPr anchor="ctr">
              <a:scene3d>
                <a:camera prst="orthographicFront"/>
                <a:lightRig rig="threePt" dir="t"/>
              </a:scene3d>
              <a:sp3d contourW="12700"/>
            </a:bodyPr>
            <a:lstStyle/>
            <a:p>
              <a:pPr algn="ctr"/>
              <a:endParaRPr sz="1400"/>
            </a:p>
          </p:txBody>
        </p:sp>
        <p:sp>
          <p:nvSpPr>
            <p:cNvPr id="17" name="Freeform: Shape 15"/>
            <p:cNvSpPr/>
            <p:nvPr/>
          </p:nvSpPr>
          <p:spPr bwMode="auto">
            <a:xfrm>
              <a:off x="5536832" y="2629061"/>
              <a:ext cx="430436" cy="463229"/>
            </a:xfrm>
            <a:custGeom>
              <a:avLst/>
              <a:gdLst>
                <a:gd name="T0" fmla="*/ 79 w 461"/>
                <a:gd name="T1" fmla="*/ 9 h 497"/>
                <a:gd name="T2" fmla="*/ 79 w 461"/>
                <a:gd name="T3" fmla="*/ 9 h 497"/>
                <a:gd name="T4" fmla="*/ 71 w 461"/>
                <a:gd name="T5" fmla="*/ 9 h 497"/>
                <a:gd name="T6" fmla="*/ 0 w 461"/>
                <a:gd name="T7" fmla="*/ 195 h 497"/>
                <a:gd name="T8" fmla="*/ 79 w 461"/>
                <a:gd name="T9" fmla="*/ 274 h 497"/>
                <a:gd name="T10" fmla="*/ 159 w 461"/>
                <a:gd name="T11" fmla="*/ 195 h 497"/>
                <a:gd name="T12" fmla="*/ 79 w 461"/>
                <a:gd name="T13" fmla="*/ 9 h 497"/>
                <a:gd name="T14" fmla="*/ 390 w 461"/>
                <a:gd name="T15" fmla="*/ 9 h 497"/>
                <a:gd name="T16" fmla="*/ 390 w 461"/>
                <a:gd name="T17" fmla="*/ 9 h 497"/>
                <a:gd name="T18" fmla="*/ 381 w 461"/>
                <a:gd name="T19" fmla="*/ 9 h 497"/>
                <a:gd name="T20" fmla="*/ 301 w 461"/>
                <a:gd name="T21" fmla="*/ 195 h 497"/>
                <a:gd name="T22" fmla="*/ 381 w 461"/>
                <a:gd name="T23" fmla="*/ 274 h 497"/>
                <a:gd name="T24" fmla="*/ 460 w 461"/>
                <a:gd name="T25" fmla="*/ 195 h 497"/>
                <a:gd name="T26" fmla="*/ 390 w 461"/>
                <a:gd name="T27" fmla="*/ 9 h 497"/>
                <a:gd name="T28" fmla="*/ 230 w 461"/>
                <a:gd name="T29" fmla="*/ 221 h 497"/>
                <a:gd name="T30" fmla="*/ 230 w 461"/>
                <a:gd name="T31" fmla="*/ 221 h 497"/>
                <a:gd name="T32" fmla="*/ 150 w 461"/>
                <a:gd name="T33" fmla="*/ 417 h 497"/>
                <a:gd name="T34" fmla="*/ 230 w 461"/>
                <a:gd name="T35" fmla="*/ 496 h 497"/>
                <a:gd name="T36" fmla="*/ 310 w 461"/>
                <a:gd name="T37" fmla="*/ 417 h 497"/>
                <a:gd name="T38" fmla="*/ 230 w 461"/>
                <a:gd name="T39" fmla="*/ 221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1" h="497">
                  <a:moveTo>
                    <a:pt x="79" y="9"/>
                  </a:moveTo>
                  <a:lnTo>
                    <a:pt x="79" y="9"/>
                  </a:lnTo>
                  <a:cubicBezTo>
                    <a:pt x="79" y="0"/>
                    <a:pt x="71" y="0"/>
                    <a:pt x="71" y="9"/>
                  </a:cubicBezTo>
                  <a:cubicBezTo>
                    <a:pt x="62" y="107"/>
                    <a:pt x="0" y="124"/>
                    <a:pt x="0" y="195"/>
                  </a:cubicBezTo>
                  <a:cubicBezTo>
                    <a:pt x="0" y="239"/>
                    <a:pt x="35" y="274"/>
                    <a:pt x="79" y="274"/>
                  </a:cubicBezTo>
                  <a:cubicBezTo>
                    <a:pt x="124" y="274"/>
                    <a:pt x="159" y="239"/>
                    <a:pt x="159" y="195"/>
                  </a:cubicBezTo>
                  <a:cubicBezTo>
                    <a:pt x="159" y="124"/>
                    <a:pt x="88" y="107"/>
                    <a:pt x="79" y="9"/>
                  </a:cubicBezTo>
                  <a:close/>
                  <a:moveTo>
                    <a:pt x="390" y="9"/>
                  </a:moveTo>
                  <a:lnTo>
                    <a:pt x="390" y="9"/>
                  </a:lnTo>
                  <a:cubicBezTo>
                    <a:pt x="390" y="0"/>
                    <a:pt x="381" y="0"/>
                    <a:pt x="381" y="9"/>
                  </a:cubicBezTo>
                  <a:cubicBezTo>
                    <a:pt x="363" y="107"/>
                    <a:pt x="301" y="124"/>
                    <a:pt x="301" y="195"/>
                  </a:cubicBezTo>
                  <a:cubicBezTo>
                    <a:pt x="301" y="239"/>
                    <a:pt x="336" y="274"/>
                    <a:pt x="381" y="274"/>
                  </a:cubicBezTo>
                  <a:cubicBezTo>
                    <a:pt x="425" y="274"/>
                    <a:pt x="460" y="239"/>
                    <a:pt x="460" y="195"/>
                  </a:cubicBezTo>
                  <a:cubicBezTo>
                    <a:pt x="460" y="124"/>
                    <a:pt x="398" y="107"/>
                    <a:pt x="390" y="9"/>
                  </a:cubicBezTo>
                  <a:close/>
                  <a:moveTo>
                    <a:pt x="230" y="221"/>
                  </a:moveTo>
                  <a:lnTo>
                    <a:pt x="230" y="221"/>
                  </a:lnTo>
                  <a:cubicBezTo>
                    <a:pt x="212" y="328"/>
                    <a:pt x="150" y="345"/>
                    <a:pt x="150" y="417"/>
                  </a:cubicBezTo>
                  <a:cubicBezTo>
                    <a:pt x="150" y="461"/>
                    <a:pt x="185" y="496"/>
                    <a:pt x="230" y="496"/>
                  </a:cubicBezTo>
                  <a:cubicBezTo>
                    <a:pt x="275" y="496"/>
                    <a:pt x="310" y="461"/>
                    <a:pt x="310" y="417"/>
                  </a:cubicBezTo>
                  <a:cubicBezTo>
                    <a:pt x="310" y="345"/>
                    <a:pt x="247" y="328"/>
                    <a:pt x="230" y="221"/>
                  </a:cubicBezTo>
                  <a:close/>
                </a:path>
              </a:pathLst>
            </a:custGeom>
            <a:solidFill>
              <a:schemeClr val="bg1"/>
            </a:solidFill>
            <a:ln>
              <a:noFill/>
            </a:ln>
            <a:effectLst/>
          </p:spPr>
          <p:txBody>
            <a:bodyPr anchor="ctr">
              <a:scene3d>
                <a:camera prst="orthographicFront"/>
                <a:lightRig rig="threePt" dir="t"/>
              </a:scene3d>
              <a:sp3d contourW="12700"/>
            </a:bodyPr>
            <a:lstStyle/>
            <a:p>
              <a:pPr algn="ctr"/>
              <a:endParaRPr sz="1400"/>
            </a:p>
          </p:txBody>
        </p:sp>
        <p:sp>
          <p:nvSpPr>
            <p:cNvPr id="18" name="Freeform: Shape 16"/>
            <p:cNvSpPr/>
            <p:nvPr/>
          </p:nvSpPr>
          <p:spPr bwMode="auto">
            <a:xfrm rot="20995595">
              <a:off x="4928296" y="3285779"/>
              <a:ext cx="430433" cy="348448"/>
            </a:xfrm>
            <a:custGeom>
              <a:avLst/>
              <a:gdLst>
                <a:gd name="T0" fmla="*/ 444 w 462"/>
                <a:gd name="T1" fmla="*/ 9 h 373"/>
                <a:gd name="T2" fmla="*/ 444 w 462"/>
                <a:gd name="T3" fmla="*/ 9 h 373"/>
                <a:gd name="T4" fmla="*/ 9 w 462"/>
                <a:gd name="T5" fmla="*/ 160 h 373"/>
                <a:gd name="T6" fmla="*/ 9 w 462"/>
                <a:gd name="T7" fmla="*/ 169 h 373"/>
                <a:gd name="T8" fmla="*/ 98 w 462"/>
                <a:gd name="T9" fmla="*/ 213 h 373"/>
                <a:gd name="T10" fmla="*/ 98 w 462"/>
                <a:gd name="T11" fmla="*/ 213 h 373"/>
                <a:gd name="T12" fmla="*/ 160 w 462"/>
                <a:gd name="T13" fmla="*/ 230 h 373"/>
                <a:gd name="T14" fmla="*/ 434 w 462"/>
                <a:gd name="T15" fmla="*/ 35 h 373"/>
                <a:gd name="T16" fmla="*/ 434 w 462"/>
                <a:gd name="T17" fmla="*/ 35 h 373"/>
                <a:gd name="T18" fmla="*/ 240 w 462"/>
                <a:gd name="T19" fmla="*/ 248 h 373"/>
                <a:gd name="T20" fmla="*/ 240 w 462"/>
                <a:gd name="T21" fmla="*/ 248 h 373"/>
                <a:gd name="T22" fmla="*/ 231 w 462"/>
                <a:gd name="T23" fmla="*/ 257 h 373"/>
                <a:gd name="T24" fmla="*/ 240 w 462"/>
                <a:gd name="T25" fmla="*/ 266 h 373"/>
                <a:gd name="T26" fmla="*/ 240 w 462"/>
                <a:gd name="T27" fmla="*/ 266 h 373"/>
                <a:gd name="T28" fmla="*/ 363 w 462"/>
                <a:gd name="T29" fmla="*/ 337 h 373"/>
                <a:gd name="T30" fmla="*/ 390 w 462"/>
                <a:gd name="T31" fmla="*/ 328 h 373"/>
                <a:gd name="T32" fmla="*/ 461 w 462"/>
                <a:gd name="T33" fmla="*/ 18 h 373"/>
                <a:gd name="T34" fmla="*/ 444 w 462"/>
                <a:gd name="T35" fmla="*/ 9 h 373"/>
                <a:gd name="T36" fmla="*/ 160 w 462"/>
                <a:gd name="T37" fmla="*/ 363 h 373"/>
                <a:gd name="T38" fmla="*/ 160 w 462"/>
                <a:gd name="T39" fmla="*/ 363 h 373"/>
                <a:gd name="T40" fmla="*/ 169 w 462"/>
                <a:gd name="T41" fmla="*/ 372 h 373"/>
                <a:gd name="T42" fmla="*/ 240 w 462"/>
                <a:gd name="T43" fmla="*/ 310 h 373"/>
                <a:gd name="T44" fmla="*/ 160 w 462"/>
                <a:gd name="T45" fmla="*/ 266 h 373"/>
                <a:gd name="T46" fmla="*/ 160 w 462"/>
                <a:gd name="T47" fmla="*/ 363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2" h="373">
                  <a:moveTo>
                    <a:pt x="444" y="9"/>
                  </a:moveTo>
                  <a:lnTo>
                    <a:pt x="444" y="9"/>
                  </a:lnTo>
                  <a:cubicBezTo>
                    <a:pt x="434" y="9"/>
                    <a:pt x="18" y="160"/>
                    <a:pt x="9" y="160"/>
                  </a:cubicBezTo>
                  <a:cubicBezTo>
                    <a:pt x="0" y="160"/>
                    <a:pt x="0" y="169"/>
                    <a:pt x="9" y="169"/>
                  </a:cubicBezTo>
                  <a:cubicBezTo>
                    <a:pt x="18" y="177"/>
                    <a:pt x="98" y="213"/>
                    <a:pt x="98" y="213"/>
                  </a:cubicBezTo>
                  <a:lnTo>
                    <a:pt x="98" y="213"/>
                  </a:lnTo>
                  <a:cubicBezTo>
                    <a:pt x="160" y="230"/>
                    <a:pt x="160" y="230"/>
                    <a:pt x="160" y="230"/>
                  </a:cubicBezTo>
                  <a:cubicBezTo>
                    <a:pt x="160" y="230"/>
                    <a:pt x="425" y="35"/>
                    <a:pt x="434" y="35"/>
                  </a:cubicBezTo>
                  <a:cubicBezTo>
                    <a:pt x="434" y="26"/>
                    <a:pt x="434" y="35"/>
                    <a:pt x="434" y="35"/>
                  </a:cubicBezTo>
                  <a:lnTo>
                    <a:pt x="240" y="248"/>
                  </a:lnTo>
                  <a:lnTo>
                    <a:pt x="240" y="248"/>
                  </a:lnTo>
                  <a:cubicBezTo>
                    <a:pt x="231" y="257"/>
                    <a:pt x="231" y="257"/>
                    <a:pt x="231" y="257"/>
                  </a:cubicBezTo>
                  <a:cubicBezTo>
                    <a:pt x="240" y="266"/>
                    <a:pt x="240" y="266"/>
                    <a:pt x="240" y="266"/>
                  </a:cubicBezTo>
                  <a:lnTo>
                    <a:pt x="240" y="266"/>
                  </a:lnTo>
                  <a:cubicBezTo>
                    <a:pt x="240" y="266"/>
                    <a:pt x="363" y="328"/>
                    <a:pt x="363" y="337"/>
                  </a:cubicBezTo>
                  <a:cubicBezTo>
                    <a:pt x="372" y="337"/>
                    <a:pt x="381" y="337"/>
                    <a:pt x="390" y="328"/>
                  </a:cubicBezTo>
                  <a:cubicBezTo>
                    <a:pt x="390" y="319"/>
                    <a:pt x="461" y="26"/>
                    <a:pt x="461" y="18"/>
                  </a:cubicBezTo>
                  <a:cubicBezTo>
                    <a:pt x="461" y="9"/>
                    <a:pt x="453" y="0"/>
                    <a:pt x="444" y="9"/>
                  </a:cubicBezTo>
                  <a:close/>
                  <a:moveTo>
                    <a:pt x="160" y="363"/>
                  </a:moveTo>
                  <a:lnTo>
                    <a:pt x="160" y="363"/>
                  </a:lnTo>
                  <a:cubicBezTo>
                    <a:pt x="160" y="372"/>
                    <a:pt x="160" y="372"/>
                    <a:pt x="169" y="372"/>
                  </a:cubicBezTo>
                  <a:cubicBezTo>
                    <a:pt x="169" y="363"/>
                    <a:pt x="240" y="310"/>
                    <a:pt x="240" y="310"/>
                  </a:cubicBezTo>
                  <a:cubicBezTo>
                    <a:pt x="160" y="266"/>
                    <a:pt x="160" y="266"/>
                    <a:pt x="160" y="266"/>
                  </a:cubicBezTo>
                  <a:lnTo>
                    <a:pt x="160" y="363"/>
                  </a:lnTo>
                  <a:close/>
                </a:path>
              </a:pathLst>
            </a:custGeom>
            <a:solidFill>
              <a:schemeClr val="bg1"/>
            </a:solidFill>
            <a:ln>
              <a:noFill/>
            </a:ln>
            <a:effectLst/>
          </p:spPr>
          <p:txBody>
            <a:bodyPr anchor="ctr">
              <a:scene3d>
                <a:camera prst="orthographicFront"/>
                <a:lightRig rig="threePt" dir="t"/>
              </a:scene3d>
              <a:sp3d contourW="12700"/>
            </a:bodyPr>
            <a:lstStyle/>
            <a:p>
              <a:pPr algn="ctr"/>
              <a:endParaRPr sz="1400"/>
            </a:p>
          </p:txBody>
        </p:sp>
        <p:sp>
          <p:nvSpPr>
            <p:cNvPr id="19" name="TextBox 17"/>
            <p:cNvSpPr txBox="1"/>
            <p:nvPr/>
          </p:nvSpPr>
          <p:spPr>
            <a:xfrm rot="2700000">
              <a:off x="3351184" y="2095881"/>
              <a:ext cx="1569660" cy="424732"/>
            </a:xfrm>
            <a:prstGeom prst="rect">
              <a:avLst/>
            </a:prstGeom>
            <a:noFill/>
          </p:spPr>
          <p:txBody>
            <a:bodyPr wrap="none">
              <a:normAutofit/>
              <a:scene3d>
                <a:camera prst="orthographicFront"/>
                <a:lightRig rig="threePt" dir="t"/>
              </a:scene3d>
              <a:sp3d contourW="12700"/>
            </a:bodyPr>
            <a:lstStyle/>
            <a:p>
              <a:pPr algn="r"/>
              <a:r>
                <a:rPr lang="zh-CN" altLang="en-US" sz="1400" b="1">
                  <a:solidFill>
                    <a:schemeClr val="bg1"/>
                  </a:solidFill>
                </a:rPr>
                <a:t>标题文本预设</a:t>
              </a:r>
              <a:endParaRPr lang="zh-CN" altLang="en-US" sz="1400" b="1">
                <a:solidFill>
                  <a:schemeClr val="bg1"/>
                </a:solidFill>
              </a:endParaRPr>
            </a:p>
          </p:txBody>
        </p:sp>
        <p:sp>
          <p:nvSpPr>
            <p:cNvPr id="20" name="TextBox 18"/>
            <p:cNvSpPr txBox="1"/>
            <p:nvPr/>
          </p:nvSpPr>
          <p:spPr>
            <a:xfrm rot="2700000">
              <a:off x="6595577" y="4275043"/>
              <a:ext cx="1569660" cy="424732"/>
            </a:xfrm>
            <a:prstGeom prst="rect">
              <a:avLst/>
            </a:prstGeom>
            <a:noFill/>
          </p:spPr>
          <p:txBody>
            <a:bodyPr wrap="none">
              <a:normAutofit/>
              <a:scene3d>
                <a:camera prst="orthographicFront"/>
                <a:lightRig rig="threePt" dir="t"/>
              </a:scene3d>
              <a:sp3d contourW="12700"/>
            </a:bodyPr>
            <a:lstStyle/>
            <a:p>
              <a:r>
                <a:rPr lang="zh-CN" altLang="en-US" sz="1400" b="1">
                  <a:solidFill>
                    <a:schemeClr val="bg1"/>
                  </a:solidFill>
                </a:rPr>
                <a:t>标题文本预设</a:t>
              </a:r>
              <a:endParaRPr lang="zh-CN" altLang="en-US" sz="1400" b="1">
                <a:solidFill>
                  <a:schemeClr val="bg1"/>
                </a:solidFill>
              </a:endParaRPr>
            </a:p>
          </p:txBody>
        </p:sp>
        <p:sp>
          <p:nvSpPr>
            <p:cNvPr id="21" name="TextBox 19"/>
            <p:cNvSpPr txBox="1"/>
            <p:nvPr/>
          </p:nvSpPr>
          <p:spPr>
            <a:xfrm rot="18900000">
              <a:off x="3970213" y="4799800"/>
              <a:ext cx="1569660" cy="424732"/>
            </a:xfrm>
            <a:prstGeom prst="rect">
              <a:avLst/>
            </a:prstGeom>
            <a:noFill/>
          </p:spPr>
          <p:txBody>
            <a:bodyPr wrap="none">
              <a:normAutofit/>
              <a:scene3d>
                <a:camera prst="orthographicFront"/>
                <a:lightRig rig="threePt" dir="t"/>
              </a:scene3d>
              <a:sp3d contourW="12700"/>
            </a:bodyPr>
            <a:lstStyle/>
            <a:p>
              <a:pPr algn="r"/>
              <a:r>
                <a:rPr lang="zh-CN" altLang="en-US" sz="1400" b="1">
                  <a:solidFill>
                    <a:schemeClr val="bg1"/>
                  </a:solidFill>
                </a:rPr>
                <a:t>标题文本预设</a:t>
              </a:r>
              <a:endParaRPr lang="zh-CN" altLang="en-US" sz="1400" b="1">
                <a:solidFill>
                  <a:schemeClr val="bg1"/>
                </a:solidFill>
              </a:endParaRPr>
            </a:p>
          </p:txBody>
        </p:sp>
        <p:sp>
          <p:nvSpPr>
            <p:cNvPr id="22" name="TextBox 20"/>
            <p:cNvSpPr txBox="1"/>
            <p:nvPr/>
          </p:nvSpPr>
          <p:spPr>
            <a:xfrm rot="18900000">
              <a:off x="5979691" y="1649677"/>
              <a:ext cx="1569660" cy="424732"/>
            </a:xfrm>
            <a:prstGeom prst="rect">
              <a:avLst/>
            </a:prstGeom>
            <a:noFill/>
          </p:spPr>
          <p:txBody>
            <a:bodyPr wrap="none">
              <a:normAutofit/>
              <a:scene3d>
                <a:camera prst="orthographicFront"/>
                <a:lightRig rig="threePt" dir="t"/>
              </a:scene3d>
              <a:sp3d contourW="12700"/>
            </a:bodyPr>
            <a:lstStyle/>
            <a:p>
              <a:r>
                <a:rPr lang="zh-CN" altLang="en-US" sz="1400" b="1" dirty="0">
                  <a:solidFill>
                    <a:schemeClr val="bg1"/>
                  </a:solidFill>
                </a:rPr>
                <a:t>标题文本预设</a:t>
              </a:r>
              <a:endParaRPr lang="zh-CN" altLang="en-US" sz="1400" b="1" dirty="0">
                <a:solidFill>
                  <a:schemeClr val="bg1"/>
                </a:solidFill>
              </a:endParaRPr>
            </a:p>
          </p:txBody>
        </p:sp>
      </p:grpSp>
      <p:grpSp>
        <p:nvGrpSpPr>
          <p:cNvPr id="31" name="组合 30"/>
          <p:cNvGrpSpPr/>
          <p:nvPr/>
        </p:nvGrpSpPr>
        <p:grpSpPr>
          <a:xfrm>
            <a:off x="347627" y="263282"/>
            <a:ext cx="5066202" cy="800909"/>
            <a:chOff x="347627" y="360559"/>
            <a:chExt cx="5066202" cy="800909"/>
          </a:xfrm>
        </p:grpSpPr>
        <p:grpSp>
          <p:nvGrpSpPr>
            <p:cNvPr id="32" name="组合 31"/>
            <p:cNvGrpSpPr/>
            <p:nvPr/>
          </p:nvGrpSpPr>
          <p:grpSpPr>
            <a:xfrm>
              <a:off x="526527" y="360559"/>
              <a:ext cx="4887302" cy="800909"/>
              <a:chOff x="570069" y="287987"/>
              <a:chExt cx="4887302" cy="800909"/>
            </a:xfrm>
          </p:grpSpPr>
          <p:sp>
            <p:nvSpPr>
              <p:cNvPr id="35" name="文本框 34"/>
              <p:cNvSpPr txBox="1"/>
              <p:nvPr/>
            </p:nvSpPr>
            <p:spPr>
              <a:xfrm>
                <a:off x="570069" y="287987"/>
                <a:ext cx="3726157" cy="584775"/>
              </a:xfrm>
              <a:prstGeom prst="rect">
                <a:avLst/>
              </a:prstGeom>
              <a:noFill/>
            </p:spPr>
            <p:txBody>
              <a:bodyPr wrap="square" rtlCol="0">
                <a:spAutoFit/>
                <a:scene3d>
                  <a:camera prst="orthographicFront"/>
                  <a:lightRig rig="threePt" dir="t"/>
                </a:scene3d>
                <a:sp3d contourW="12700"/>
              </a:bodyPr>
              <a:lstStyle/>
              <a:p>
                <a:r>
                  <a:rPr lang="zh-CN" altLang="en-US" sz="3200" b="1" dirty="0">
                    <a:solidFill>
                      <a:srgbClr val="00B0F0"/>
                    </a:solidFill>
                    <a:latin typeface="+mj-ea"/>
                    <a:ea typeface="+mj-ea"/>
                  </a:rPr>
                  <a:t>标题文字添加此处</a:t>
                </a:r>
                <a:endParaRPr lang="zh-CN" altLang="en-US" sz="3200" b="1" dirty="0">
                  <a:solidFill>
                    <a:srgbClr val="00B0F0"/>
                  </a:solidFill>
                  <a:latin typeface="+mj-ea"/>
                  <a:ea typeface="+mj-ea"/>
                </a:endParaRPr>
              </a:p>
            </p:txBody>
          </p:sp>
          <p:sp>
            <p:nvSpPr>
              <p:cNvPr id="36" name="文本框 35"/>
              <p:cNvSpPr txBox="1"/>
              <p:nvPr/>
            </p:nvSpPr>
            <p:spPr>
              <a:xfrm>
                <a:off x="570069" y="781119"/>
                <a:ext cx="4887302" cy="307777"/>
              </a:xfrm>
              <a:prstGeom prst="rect">
                <a:avLst/>
              </a:prstGeom>
              <a:noFill/>
            </p:spPr>
            <p:txBody>
              <a:bodyPr wrap="square" rtlCol="0">
                <a:spAutoFit/>
                <a:scene3d>
                  <a:camera prst="orthographicFront"/>
                  <a:lightRig rig="threePt" dir="t"/>
                </a:scene3d>
                <a:sp3d contourW="12700"/>
              </a:bodyPr>
              <a:lstStyle/>
              <a:p>
                <a:r>
                  <a:rPr lang="en-US" altLang="zh-CN" sz="1400" dirty="0">
                    <a:solidFill>
                      <a:schemeClr val="bg1">
                        <a:lumMod val="50000"/>
                      </a:schemeClr>
                    </a:solidFill>
                    <a:ea typeface="+mj-ea"/>
                  </a:rPr>
                  <a:t>THIS TEMPLATE DESIGNED FOR FEI ER SHE JI</a:t>
                </a:r>
                <a:endParaRPr lang="en-US" altLang="zh-CN" sz="1400" dirty="0">
                  <a:solidFill>
                    <a:schemeClr val="bg1">
                      <a:lumMod val="50000"/>
                    </a:schemeClr>
                  </a:solidFill>
                  <a:ea typeface="+mj-ea"/>
                </a:endParaRPr>
              </a:p>
            </p:txBody>
          </p:sp>
        </p:grpSp>
        <p:sp>
          <p:nvSpPr>
            <p:cNvPr id="33" name="矩形 32"/>
            <p:cNvSpPr/>
            <p:nvPr/>
          </p:nvSpPr>
          <p:spPr>
            <a:xfrm>
              <a:off x="410077" y="461352"/>
              <a:ext cx="108000" cy="61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347627" y="461352"/>
              <a:ext cx="36000" cy="612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a:off x="7714550" y="1534084"/>
            <a:ext cx="3232574" cy="1220554"/>
            <a:chOff x="6302885" y="1678126"/>
            <a:chExt cx="3232574" cy="1220554"/>
          </a:xfrm>
        </p:grpSpPr>
        <p:sp>
          <p:nvSpPr>
            <p:cNvPr id="38" name="矩形 37"/>
            <p:cNvSpPr/>
            <p:nvPr/>
          </p:nvSpPr>
          <p:spPr>
            <a:xfrm>
              <a:off x="6302885" y="2030750"/>
              <a:ext cx="3232574"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39" name="矩形 38"/>
            <p:cNvSpPr/>
            <p:nvPr/>
          </p:nvSpPr>
          <p:spPr>
            <a:xfrm>
              <a:off x="6302885"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40" name="组合 39"/>
          <p:cNvGrpSpPr/>
          <p:nvPr/>
        </p:nvGrpSpPr>
        <p:grpSpPr>
          <a:xfrm>
            <a:off x="8409831" y="4814433"/>
            <a:ext cx="3232574" cy="1220554"/>
            <a:chOff x="6302885" y="1678126"/>
            <a:chExt cx="3232574" cy="1220554"/>
          </a:xfrm>
        </p:grpSpPr>
        <p:sp>
          <p:nvSpPr>
            <p:cNvPr id="41" name="矩形 40"/>
            <p:cNvSpPr/>
            <p:nvPr/>
          </p:nvSpPr>
          <p:spPr>
            <a:xfrm>
              <a:off x="6302885" y="2030750"/>
              <a:ext cx="3232574"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42" name="矩形 41"/>
            <p:cNvSpPr/>
            <p:nvPr/>
          </p:nvSpPr>
          <p:spPr>
            <a:xfrm>
              <a:off x="6302885"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43" name="组合 42"/>
          <p:cNvGrpSpPr/>
          <p:nvPr/>
        </p:nvGrpSpPr>
        <p:grpSpPr>
          <a:xfrm>
            <a:off x="979746" y="4937313"/>
            <a:ext cx="3232574" cy="1220554"/>
            <a:chOff x="6302885" y="1678126"/>
            <a:chExt cx="3232574" cy="1220554"/>
          </a:xfrm>
        </p:grpSpPr>
        <p:sp>
          <p:nvSpPr>
            <p:cNvPr id="44" name="矩形 43"/>
            <p:cNvSpPr/>
            <p:nvPr/>
          </p:nvSpPr>
          <p:spPr>
            <a:xfrm>
              <a:off x="6302885" y="2030750"/>
              <a:ext cx="323257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45" name="矩形 44"/>
            <p:cNvSpPr/>
            <p:nvPr/>
          </p:nvSpPr>
          <p:spPr>
            <a:xfrm>
              <a:off x="7293485" y="1678126"/>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46" name="组合 45"/>
          <p:cNvGrpSpPr/>
          <p:nvPr/>
        </p:nvGrpSpPr>
        <p:grpSpPr>
          <a:xfrm>
            <a:off x="572125" y="1766595"/>
            <a:ext cx="3232574" cy="1220554"/>
            <a:chOff x="6302885" y="1678126"/>
            <a:chExt cx="3232574" cy="1220554"/>
          </a:xfrm>
        </p:grpSpPr>
        <p:sp>
          <p:nvSpPr>
            <p:cNvPr id="47" name="矩形 46"/>
            <p:cNvSpPr/>
            <p:nvPr/>
          </p:nvSpPr>
          <p:spPr>
            <a:xfrm>
              <a:off x="6302885" y="2030750"/>
              <a:ext cx="323257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48" name="矩形 47"/>
            <p:cNvSpPr/>
            <p:nvPr/>
          </p:nvSpPr>
          <p:spPr>
            <a:xfrm>
              <a:off x="7293485" y="1678126"/>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spTree>
  </p:cSld>
  <p:clrMapOvr>
    <a:masterClrMapping/>
  </p:clrMapOvr>
  <p:transition spd="slow" advTm="400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2" presetClass="entr" presetSubtype="4" fill="hold" nodeType="afterEffect" p14:presetBounceEnd="60000">
                                      <p:stCondLst>
                                        <p:cond delay="0"/>
                                      </p:stCondLst>
                                      <p:childTnLst>
                                        <p:set>
                                          <p:cBhvr>
                                            <p:cTn id="13" dur="1" fill="hold">
                                              <p:stCondLst>
                                                <p:cond delay="0"/>
                                              </p:stCondLst>
                                            </p:cTn>
                                            <p:tgtEl>
                                              <p:spTgt spid="37"/>
                                            </p:tgtEl>
                                            <p:attrNameLst>
                                              <p:attrName>style.visibility</p:attrName>
                                            </p:attrNameLst>
                                          </p:cBhvr>
                                          <p:to>
                                            <p:strVal val="visible"/>
                                          </p:to>
                                        </p:set>
                                        <p:anim calcmode="lin" valueType="num" p14:bounceEnd="60000">
                                          <p:cBhvr additive="base">
                                            <p:cTn id="14" dur="1000" fill="hold"/>
                                            <p:tgtEl>
                                              <p:spTgt spid="37"/>
                                            </p:tgtEl>
                                            <p:attrNameLst>
                                              <p:attrName>ppt_x</p:attrName>
                                            </p:attrNameLst>
                                          </p:cBhvr>
                                          <p:tavLst>
                                            <p:tav tm="0">
                                              <p:val>
                                                <p:strVal val="#ppt_x"/>
                                              </p:val>
                                            </p:tav>
                                            <p:tav tm="100000">
                                              <p:val>
                                                <p:strVal val="#ppt_x"/>
                                              </p:val>
                                            </p:tav>
                                          </p:tavLst>
                                        </p:anim>
                                        <p:anim calcmode="lin" valueType="num" p14:bounceEnd="60000">
                                          <p:cBhvr additive="base">
                                            <p:cTn id="15" dur="1000" fill="hold"/>
                                            <p:tgtEl>
                                              <p:spTgt spid="37"/>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14:presetBounceEnd="60000">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14:bounceEnd="60000">
                                          <p:cBhvr additive="base">
                                            <p:cTn id="18" dur="1000" fill="hold"/>
                                            <p:tgtEl>
                                              <p:spTgt spid="40"/>
                                            </p:tgtEl>
                                            <p:attrNameLst>
                                              <p:attrName>ppt_x</p:attrName>
                                            </p:attrNameLst>
                                          </p:cBhvr>
                                          <p:tavLst>
                                            <p:tav tm="0">
                                              <p:val>
                                                <p:strVal val="#ppt_x"/>
                                              </p:val>
                                            </p:tav>
                                            <p:tav tm="100000">
                                              <p:val>
                                                <p:strVal val="#ppt_x"/>
                                              </p:val>
                                            </p:tav>
                                          </p:tavLst>
                                        </p:anim>
                                        <p:anim calcmode="lin" valueType="num" p14:bounceEnd="60000">
                                          <p:cBhvr additive="base">
                                            <p:cTn id="19" dur="1000" fill="hold"/>
                                            <p:tgtEl>
                                              <p:spTgt spid="40"/>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14:presetBounceEnd="60000">
                                      <p:stCondLst>
                                        <p:cond delay="0"/>
                                      </p:stCondLst>
                                      <p:childTnLst>
                                        <p:set>
                                          <p:cBhvr>
                                            <p:cTn id="21" dur="1" fill="hold">
                                              <p:stCondLst>
                                                <p:cond delay="0"/>
                                              </p:stCondLst>
                                            </p:cTn>
                                            <p:tgtEl>
                                              <p:spTgt spid="43"/>
                                            </p:tgtEl>
                                            <p:attrNameLst>
                                              <p:attrName>style.visibility</p:attrName>
                                            </p:attrNameLst>
                                          </p:cBhvr>
                                          <p:to>
                                            <p:strVal val="visible"/>
                                          </p:to>
                                        </p:set>
                                        <p:anim calcmode="lin" valueType="num" p14:bounceEnd="60000">
                                          <p:cBhvr additive="base">
                                            <p:cTn id="22" dur="1000" fill="hold"/>
                                            <p:tgtEl>
                                              <p:spTgt spid="43"/>
                                            </p:tgtEl>
                                            <p:attrNameLst>
                                              <p:attrName>ppt_x</p:attrName>
                                            </p:attrNameLst>
                                          </p:cBhvr>
                                          <p:tavLst>
                                            <p:tav tm="0">
                                              <p:val>
                                                <p:strVal val="#ppt_x"/>
                                              </p:val>
                                            </p:tav>
                                            <p:tav tm="100000">
                                              <p:val>
                                                <p:strVal val="#ppt_x"/>
                                              </p:val>
                                            </p:tav>
                                          </p:tavLst>
                                        </p:anim>
                                        <p:anim calcmode="lin" valueType="num" p14:bounceEnd="60000">
                                          <p:cBhvr additive="base">
                                            <p:cTn id="23" dur="1000" fill="hold"/>
                                            <p:tgtEl>
                                              <p:spTgt spid="43"/>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14:presetBounceEnd="60000">
                                      <p:stCondLst>
                                        <p:cond delay="0"/>
                                      </p:stCondLst>
                                      <p:childTnLst>
                                        <p:set>
                                          <p:cBhvr>
                                            <p:cTn id="25" dur="1" fill="hold">
                                              <p:stCondLst>
                                                <p:cond delay="0"/>
                                              </p:stCondLst>
                                            </p:cTn>
                                            <p:tgtEl>
                                              <p:spTgt spid="46"/>
                                            </p:tgtEl>
                                            <p:attrNameLst>
                                              <p:attrName>style.visibility</p:attrName>
                                            </p:attrNameLst>
                                          </p:cBhvr>
                                          <p:to>
                                            <p:strVal val="visible"/>
                                          </p:to>
                                        </p:set>
                                        <p:anim calcmode="lin" valueType="num" p14:bounceEnd="60000">
                                          <p:cBhvr additive="base">
                                            <p:cTn id="26" dur="1000" fill="hold"/>
                                            <p:tgtEl>
                                              <p:spTgt spid="46"/>
                                            </p:tgtEl>
                                            <p:attrNameLst>
                                              <p:attrName>ppt_x</p:attrName>
                                            </p:attrNameLst>
                                          </p:cBhvr>
                                          <p:tavLst>
                                            <p:tav tm="0">
                                              <p:val>
                                                <p:strVal val="#ppt_x"/>
                                              </p:val>
                                            </p:tav>
                                            <p:tav tm="100000">
                                              <p:val>
                                                <p:strVal val="#ppt_x"/>
                                              </p:val>
                                            </p:tav>
                                          </p:tavLst>
                                        </p:anim>
                                        <p:anim calcmode="lin" valueType="num" p14:bounceEnd="60000">
                                          <p:cBhvr additive="base">
                                            <p:cTn id="27" dur="100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2" presetClass="entr" presetSubtype="4" fill="hold" nodeType="afterEffect">
                                      <p:stCondLst>
                                        <p:cond delay="0"/>
                                      </p:stCondLst>
                                      <p:childTnLst>
                                        <p:set>
                                          <p:cBhvr>
                                            <p:cTn id="13" dur="1" fill="hold">
                                              <p:stCondLst>
                                                <p:cond delay="0"/>
                                              </p:stCondLst>
                                            </p:cTn>
                                            <p:tgtEl>
                                              <p:spTgt spid="37"/>
                                            </p:tgtEl>
                                            <p:attrNameLst>
                                              <p:attrName>style.visibility</p:attrName>
                                            </p:attrNameLst>
                                          </p:cBhvr>
                                          <p:to>
                                            <p:strVal val="visible"/>
                                          </p:to>
                                        </p:set>
                                        <p:anim calcmode="lin" valueType="num">
                                          <p:cBhvr additive="base">
                                            <p:cTn id="14" dur="1000" fill="hold"/>
                                            <p:tgtEl>
                                              <p:spTgt spid="37"/>
                                            </p:tgtEl>
                                            <p:attrNameLst>
                                              <p:attrName>ppt_x</p:attrName>
                                            </p:attrNameLst>
                                          </p:cBhvr>
                                          <p:tavLst>
                                            <p:tav tm="0">
                                              <p:val>
                                                <p:strVal val="#ppt_x"/>
                                              </p:val>
                                            </p:tav>
                                            <p:tav tm="100000">
                                              <p:val>
                                                <p:strVal val="#ppt_x"/>
                                              </p:val>
                                            </p:tav>
                                          </p:tavLst>
                                        </p:anim>
                                        <p:anim calcmode="lin" valueType="num">
                                          <p:cBhvr additive="base">
                                            <p:cTn id="15" dur="1000" fill="hold"/>
                                            <p:tgtEl>
                                              <p:spTgt spid="37"/>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additive="base">
                                            <p:cTn id="18" dur="1000" fill="hold"/>
                                            <p:tgtEl>
                                              <p:spTgt spid="40"/>
                                            </p:tgtEl>
                                            <p:attrNameLst>
                                              <p:attrName>ppt_x</p:attrName>
                                            </p:attrNameLst>
                                          </p:cBhvr>
                                          <p:tavLst>
                                            <p:tav tm="0">
                                              <p:val>
                                                <p:strVal val="#ppt_x"/>
                                              </p:val>
                                            </p:tav>
                                            <p:tav tm="100000">
                                              <p:val>
                                                <p:strVal val="#ppt_x"/>
                                              </p:val>
                                            </p:tav>
                                          </p:tavLst>
                                        </p:anim>
                                        <p:anim calcmode="lin" valueType="num">
                                          <p:cBhvr additive="base">
                                            <p:cTn id="19" dur="1000" fill="hold"/>
                                            <p:tgtEl>
                                              <p:spTgt spid="40"/>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43"/>
                                            </p:tgtEl>
                                            <p:attrNameLst>
                                              <p:attrName>style.visibility</p:attrName>
                                            </p:attrNameLst>
                                          </p:cBhvr>
                                          <p:to>
                                            <p:strVal val="visible"/>
                                          </p:to>
                                        </p:set>
                                        <p:anim calcmode="lin" valueType="num">
                                          <p:cBhvr additive="base">
                                            <p:cTn id="22" dur="1000" fill="hold"/>
                                            <p:tgtEl>
                                              <p:spTgt spid="43"/>
                                            </p:tgtEl>
                                            <p:attrNameLst>
                                              <p:attrName>ppt_x</p:attrName>
                                            </p:attrNameLst>
                                          </p:cBhvr>
                                          <p:tavLst>
                                            <p:tav tm="0">
                                              <p:val>
                                                <p:strVal val="#ppt_x"/>
                                              </p:val>
                                            </p:tav>
                                            <p:tav tm="100000">
                                              <p:val>
                                                <p:strVal val="#ppt_x"/>
                                              </p:val>
                                            </p:tav>
                                          </p:tavLst>
                                        </p:anim>
                                        <p:anim calcmode="lin" valueType="num">
                                          <p:cBhvr additive="base">
                                            <p:cTn id="23" dur="1000" fill="hold"/>
                                            <p:tgtEl>
                                              <p:spTgt spid="43"/>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46"/>
                                            </p:tgtEl>
                                            <p:attrNameLst>
                                              <p:attrName>style.visibility</p:attrName>
                                            </p:attrNameLst>
                                          </p:cBhvr>
                                          <p:to>
                                            <p:strVal val="visible"/>
                                          </p:to>
                                        </p:set>
                                        <p:anim calcmode="lin" valueType="num">
                                          <p:cBhvr additive="base">
                                            <p:cTn id="26" dur="1000" fill="hold"/>
                                            <p:tgtEl>
                                              <p:spTgt spid="46"/>
                                            </p:tgtEl>
                                            <p:attrNameLst>
                                              <p:attrName>ppt_x</p:attrName>
                                            </p:attrNameLst>
                                          </p:cBhvr>
                                          <p:tavLst>
                                            <p:tav tm="0">
                                              <p:val>
                                                <p:strVal val="#ppt_x"/>
                                              </p:val>
                                            </p:tav>
                                            <p:tav tm="100000">
                                              <p:val>
                                                <p:strVal val="#ppt_x"/>
                                              </p:val>
                                            </p:tav>
                                          </p:tavLst>
                                        </p:anim>
                                        <p:anim calcmode="lin" valueType="num">
                                          <p:cBhvr additive="base">
                                            <p:cTn id="27" dur="100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47627" y="263282"/>
            <a:ext cx="5066202" cy="800909"/>
            <a:chOff x="347627" y="360559"/>
            <a:chExt cx="5066202" cy="800909"/>
          </a:xfrm>
        </p:grpSpPr>
        <p:grpSp>
          <p:nvGrpSpPr>
            <p:cNvPr id="9" name="组合 8"/>
            <p:cNvGrpSpPr/>
            <p:nvPr/>
          </p:nvGrpSpPr>
          <p:grpSpPr>
            <a:xfrm>
              <a:off x="526527" y="360559"/>
              <a:ext cx="4887302" cy="800909"/>
              <a:chOff x="570069" y="287987"/>
              <a:chExt cx="4887302" cy="800909"/>
            </a:xfrm>
          </p:grpSpPr>
          <p:sp>
            <p:nvSpPr>
              <p:cNvPr id="12" name="文本框 11"/>
              <p:cNvSpPr txBox="1"/>
              <p:nvPr/>
            </p:nvSpPr>
            <p:spPr>
              <a:xfrm>
                <a:off x="570069" y="287987"/>
                <a:ext cx="3726157" cy="584775"/>
              </a:xfrm>
              <a:prstGeom prst="rect">
                <a:avLst/>
              </a:prstGeom>
              <a:noFill/>
            </p:spPr>
            <p:txBody>
              <a:bodyPr wrap="square" rtlCol="0">
                <a:spAutoFit/>
                <a:scene3d>
                  <a:camera prst="orthographicFront"/>
                  <a:lightRig rig="threePt" dir="t"/>
                </a:scene3d>
                <a:sp3d contourW="12700"/>
              </a:bodyPr>
              <a:lstStyle/>
              <a:p>
                <a:r>
                  <a:rPr lang="zh-CN" altLang="en-US" sz="3200" b="1" dirty="0">
                    <a:solidFill>
                      <a:schemeClr val="bg1"/>
                    </a:solidFill>
                    <a:latin typeface="+mj-ea"/>
                    <a:ea typeface="+mj-ea"/>
                  </a:rPr>
                  <a:t>标题文字添加此处</a:t>
                </a:r>
                <a:endParaRPr lang="zh-CN" altLang="en-US" sz="3200" b="1" dirty="0">
                  <a:solidFill>
                    <a:schemeClr val="bg1"/>
                  </a:solidFill>
                  <a:latin typeface="+mj-ea"/>
                  <a:ea typeface="+mj-ea"/>
                </a:endParaRPr>
              </a:p>
            </p:txBody>
          </p:sp>
          <p:sp>
            <p:nvSpPr>
              <p:cNvPr id="13" name="文本框 12"/>
              <p:cNvSpPr txBox="1"/>
              <p:nvPr/>
            </p:nvSpPr>
            <p:spPr>
              <a:xfrm>
                <a:off x="570069" y="781119"/>
                <a:ext cx="4887302" cy="307777"/>
              </a:xfrm>
              <a:prstGeom prst="rect">
                <a:avLst/>
              </a:prstGeom>
              <a:noFill/>
            </p:spPr>
            <p:txBody>
              <a:bodyPr wrap="square" rtlCol="0">
                <a:spAutoFit/>
                <a:scene3d>
                  <a:camera prst="orthographicFront"/>
                  <a:lightRig rig="threePt" dir="t"/>
                </a:scene3d>
                <a:sp3d contourW="12700"/>
              </a:bodyPr>
              <a:lstStyle/>
              <a:p>
                <a:r>
                  <a:rPr lang="en-US" altLang="zh-CN" sz="1400" dirty="0">
                    <a:solidFill>
                      <a:schemeClr val="bg1"/>
                    </a:solidFill>
                    <a:ea typeface="+mj-ea"/>
                  </a:rPr>
                  <a:t>THIS TEMPLATE DESIGNED FOR FEI ER SHE JI</a:t>
                </a:r>
                <a:endParaRPr lang="en-US" altLang="zh-CN" sz="1400" dirty="0">
                  <a:solidFill>
                    <a:schemeClr val="bg1"/>
                  </a:solidFill>
                  <a:ea typeface="+mj-ea"/>
                </a:endParaRPr>
              </a:p>
            </p:txBody>
          </p:sp>
        </p:grpSp>
        <p:sp>
          <p:nvSpPr>
            <p:cNvPr id="10" name="矩形 9"/>
            <p:cNvSpPr/>
            <p:nvPr/>
          </p:nvSpPr>
          <p:spPr>
            <a:xfrm>
              <a:off x="410077" y="461352"/>
              <a:ext cx="108000" cy="61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47627" y="461352"/>
              <a:ext cx="36000" cy="61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6529806" y="1951196"/>
            <a:ext cx="4684293" cy="962022"/>
            <a:chOff x="6302884" y="1678126"/>
            <a:chExt cx="4684293" cy="962022"/>
          </a:xfrm>
        </p:grpSpPr>
        <p:sp>
          <p:nvSpPr>
            <p:cNvPr id="15" name="矩形 14"/>
            <p:cNvSpPr/>
            <p:nvPr/>
          </p:nvSpPr>
          <p:spPr>
            <a:xfrm>
              <a:off x="6302884" y="2030750"/>
              <a:ext cx="4684293"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16" name="矩形 15"/>
            <p:cNvSpPr/>
            <p:nvPr/>
          </p:nvSpPr>
          <p:spPr>
            <a:xfrm>
              <a:off x="6302885"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23" name="组合 22"/>
          <p:cNvGrpSpPr/>
          <p:nvPr/>
        </p:nvGrpSpPr>
        <p:grpSpPr>
          <a:xfrm>
            <a:off x="6529806" y="3303746"/>
            <a:ext cx="4684293" cy="962022"/>
            <a:chOff x="6302884" y="1678126"/>
            <a:chExt cx="4684293" cy="962022"/>
          </a:xfrm>
        </p:grpSpPr>
        <p:sp>
          <p:nvSpPr>
            <p:cNvPr id="24" name="矩形 23"/>
            <p:cNvSpPr/>
            <p:nvPr/>
          </p:nvSpPr>
          <p:spPr>
            <a:xfrm>
              <a:off x="6302884" y="2030750"/>
              <a:ext cx="4684293"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25" name="矩形 24"/>
            <p:cNvSpPr/>
            <p:nvPr/>
          </p:nvSpPr>
          <p:spPr>
            <a:xfrm>
              <a:off x="6302885"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26" name="组合 25"/>
          <p:cNvGrpSpPr/>
          <p:nvPr/>
        </p:nvGrpSpPr>
        <p:grpSpPr>
          <a:xfrm>
            <a:off x="6529806" y="4656296"/>
            <a:ext cx="4684293" cy="962022"/>
            <a:chOff x="6302884" y="1678126"/>
            <a:chExt cx="4684293" cy="962022"/>
          </a:xfrm>
        </p:grpSpPr>
        <p:sp>
          <p:nvSpPr>
            <p:cNvPr id="27" name="矩形 26"/>
            <p:cNvSpPr/>
            <p:nvPr/>
          </p:nvSpPr>
          <p:spPr>
            <a:xfrm>
              <a:off x="6302884" y="2030750"/>
              <a:ext cx="4684293"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28" name="矩形 27"/>
            <p:cNvSpPr/>
            <p:nvPr/>
          </p:nvSpPr>
          <p:spPr>
            <a:xfrm>
              <a:off x="6302885"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aphicFrame>
        <p:nvGraphicFramePr>
          <p:cNvPr id="31" name="图表 30"/>
          <p:cNvGraphicFramePr/>
          <p:nvPr/>
        </p:nvGraphicFramePr>
        <p:xfrm>
          <a:off x="334928" y="1613243"/>
          <a:ext cx="6027248" cy="4018164"/>
        </p:xfrm>
        <a:graphic>
          <a:graphicData uri="http://schemas.openxmlformats.org/drawingml/2006/chart">
            <c:chart xmlns:c="http://schemas.openxmlformats.org/drawingml/2006/chart" xmlns:r="http://schemas.openxmlformats.org/officeDocument/2006/relationships" r:id="rId1"/>
          </a:graphicData>
        </a:graphic>
      </p:graphicFrame>
      <p:sp>
        <p:nvSpPr>
          <p:cNvPr id="32" name="矩形 31"/>
          <p:cNvSpPr/>
          <p:nvPr/>
        </p:nvSpPr>
        <p:spPr>
          <a:xfrm>
            <a:off x="2227565" y="2837163"/>
            <a:ext cx="2241974" cy="1098506"/>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6000" b="1" dirty="0">
                <a:solidFill>
                  <a:schemeClr val="bg1"/>
                </a:solidFill>
              </a:rPr>
              <a:t>59%</a:t>
            </a:r>
            <a:endParaRPr lang="zh-CN" altLang="en-US" sz="6000" b="1" dirty="0">
              <a:solidFill>
                <a:schemeClr val="bg1"/>
              </a:solidFill>
            </a:endParaRPr>
          </a:p>
        </p:txBody>
      </p:sp>
    </p:spTree>
  </p:cSld>
  <p:clrMapOvr>
    <a:masterClrMapping/>
  </p:clrMapOvr>
  <p:transition spd="slow" advTm="400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heel(1)">
                                          <p:cBhvr>
                                            <p:cTn id="7" dur="2000"/>
                                            <p:tgtEl>
                                              <p:spTgt spid="31"/>
                                            </p:tgtEl>
                                          </p:cBhvr>
                                        </p:animEffect>
                                      </p:childTnLst>
                                    </p:cTn>
                                  </p:par>
                                </p:childTnLst>
                              </p:cTn>
                            </p:par>
                            <p:par>
                              <p:cTn id="8" fill="hold">
                                <p:stCondLst>
                                  <p:cond delay="2000"/>
                                </p:stCondLst>
                                <p:childTnLst>
                                  <p:par>
                                    <p:cTn id="9" presetID="53" presetClass="entr" presetSubtype="16"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p:cTn id="11" dur="500" fill="hold"/>
                                            <p:tgtEl>
                                              <p:spTgt spid="32"/>
                                            </p:tgtEl>
                                            <p:attrNameLst>
                                              <p:attrName>ppt_w</p:attrName>
                                            </p:attrNameLst>
                                          </p:cBhvr>
                                          <p:tavLst>
                                            <p:tav tm="0">
                                              <p:val>
                                                <p:fltVal val="0"/>
                                              </p:val>
                                            </p:tav>
                                            <p:tav tm="100000">
                                              <p:val>
                                                <p:strVal val="#ppt_w"/>
                                              </p:val>
                                            </p:tav>
                                          </p:tavLst>
                                        </p:anim>
                                        <p:anim calcmode="lin" valueType="num">
                                          <p:cBhvr>
                                            <p:cTn id="12" dur="500" fill="hold"/>
                                            <p:tgtEl>
                                              <p:spTgt spid="32"/>
                                            </p:tgtEl>
                                            <p:attrNameLst>
                                              <p:attrName>ppt_h</p:attrName>
                                            </p:attrNameLst>
                                          </p:cBhvr>
                                          <p:tavLst>
                                            <p:tav tm="0">
                                              <p:val>
                                                <p:fltVal val="0"/>
                                              </p:val>
                                            </p:tav>
                                            <p:tav tm="100000">
                                              <p:val>
                                                <p:strVal val="#ppt_h"/>
                                              </p:val>
                                            </p:tav>
                                          </p:tavLst>
                                        </p:anim>
                                        <p:animEffect transition="in" filter="fade">
                                          <p:cBhvr>
                                            <p:cTn id="13" dur="500"/>
                                            <p:tgtEl>
                                              <p:spTgt spid="32"/>
                                            </p:tgtEl>
                                          </p:cBhvr>
                                        </p:animEffect>
                                      </p:childTnLst>
                                    </p:cTn>
                                  </p:par>
                                </p:childTnLst>
                              </p:cTn>
                            </p:par>
                            <p:par>
                              <p:cTn id="14" fill="hold">
                                <p:stCondLst>
                                  <p:cond delay="2500"/>
                                </p:stCondLst>
                                <p:childTnLst>
                                  <p:par>
                                    <p:cTn id="15" presetID="2" presetClass="entr" presetSubtype="2" fill="hold" nodeType="afterEffect" p14:presetBounceEnd="60000">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14:bounceEnd="60000">
                                          <p:cBhvr additive="base">
                                            <p:cTn id="17" dur="1000" fill="hold"/>
                                            <p:tgtEl>
                                              <p:spTgt spid="14"/>
                                            </p:tgtEl>
                                            <p:attrNameLst>
                                              <p:attrName>ppt_x</p:attrName>
                                            </p:attrNameLst>
                                          </p:cBhvr>
                                          <p:tavLst>
                                            <p:tav tm="0">
                                              <p:val>
                                                <p:strVal val="1+#ppt_w/2"/>
                                              </p:val>
                                            </p:tav>
                                            <p:tav tm="100000">
                                              <p:val>
                                                <p:strVal val="#ppt_x"/>
                                              </p:val>
                                            </p:tav>
                                          </p:tavLst>
                                        </p:anim>
                                        <p:anim calcmode="lin" valueType="num" p14:bounceEnd="60000">
                                          <p:cBhvr additive="base">
                                            <p:cTn id="18" dur="1000" fill="hold"/>
                                            <p:tgtEl>
                                              <p:spTgt spid="14"/>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14:presetBounceEnd="60000">
                                      <p:stCondLst>
                                        <p:cond delay="250"/>
                                      </p:stCondLst>
                                      <p:childTnLst>
                                        <p:set>
                                          <p:cBhvr>
                                            <p:cTn id="20" dur="1" fill="hold">
                                              <p:stCondLst>
                                                <p:cond delay="0"/>
                                              </p:stCondLst>
                                            </p:cTn>
                                            <p:tgtEl>
                                              <p:spTgt spid="23"/>
                                            </p:tgtEl>
                                            <p:attrNameLst>
                                              <p:attrName>style.visibility</p:attrName>
                                            </p:attrNameLst>
                                          </p:cBhvr>
                                          <p:to>
                                            <p:strVal val="visible"/>
                                          </p:to>
                                        </p:set>
                                        <p:anim calcmode="lin" valueType="num" p14:bounceEnd="60000">
                                          <p:cBhvr additive="base">
                                            <p:cTn id="21" dur="1000" fill="hold"/>
                                            <p:tgtEl>
                                              <p:spTgt spid="23"/>
                                            </p:tgtEl>
                                            <p:attrNameLst>
                                              <p:attrName>ppt_x</p:attrName>
                                            </p:attrNameLst>
                                          </p:cBhvr>
                                          <p:tavLst>
                                            <p:tav tm="0">
                                              <p:val>
                                                <p:strVal val="1+#ppt_w/2"/>
                                              </p:val>
                                            </p:tav>
                                            <p:tav tm="100000">
                                              <p:val>
                                                <p:strVal val="#ppt_x"/>
                                              </p:val>
                                            </p:tav>
                                          </p:tavLst>
                                        </p:anim>
                                        <p:anim calcmode="lin" valueType="num" p14:bounceEnd="60000">
                                          <p:cBhvr additive="base">
                                            <p:cTn id="22" dur="1000" fill="hold"/>
                                            <p:tgtEl>
                                              <p:spTgt spid="23"/>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14:presetBounceEnd="60000">
                                      <p:stCondLst>
                                        <p:cond delay="500"/>
                                      </p:stCondLst>
                                      <p:childTnLst>
                                        <p:set>
                                          <p:cBhvr>
                                            <p:cTn id="24" dur="1" fill="hold">
                                              <p:stCondLst>
                                                <p:cond delay="0"/>
                                              </p:stCondLst>
                                            </p:cTn>
                                            <p:tgtEl>
                                              <p:spTgt spid="26"/>
                                            </p:tgtEl>
                                            <p:attrNameLst>
                                              <p:attrName>style.visibility</p:attrName>
                                            </p:attrNameLst>
                                          </p:cBhvr>
                                          <p:to>
                                            <p:strVal val="visible"/>
                                          </p:to>
                                        </p:set>
                                        <p:anim calcmode="lin" valueType="num" p14:bounceEnd="60000">
                                          <p:cBhvr additive="base">
                                            <p:cTn id="25" dur="1000" fill="hold"/>
                                            <p:tgtEl>
                                              <p:spTgt spid="26"/>
                                            </p:tgtEl>
                                            <p:attrNameLst>
                                              <p:attrName>ppt_x</p:attrName>
                                            </p:attrNameLst>
                                          </p:cBhvr>
                                          <p:tavLst>
                                            <p:tav tm="0">
                                              <p:val>
                                                <p:strVal val="1+#ppt_w/2"/>
                                              </p:val>
                                            </p:tav>
                                            <p:tav tm="100000">
                                              <p:val>
                                                <p:strVal val="#ppt_x"/>
                                              </p:val>
                                            </p:tav>
                                          </p:tavLst>
                                        </p:anim>
                                        <p:anim calcmode="lin" valueType="num" p14:bounceEnd="60000">
                                          <p:cBhvr additive="base">
                                            <p:cTn id="26" dur="10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1" grpId="0">
            <p:bldAsOne/>
          </p:bldGraphic>
          <p:bldP spid="3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heel(1)">
                                          <p:cBhvr>
                                            <p:cTn id="7" dur="2000"/>
                                            <p:tgtEl>
                                              <p:spTgt spid="31"/>
                                            </p:tgtEl>
                                          </p:cBhvr>
                                        </p:animEffect>
                                      </p:childTnLst>
                                    </p:cTn>
                                  </p:par>
                                </p:childTnLst>
                              </p:cTn>
                            </p:par>
                            <p:par>
                              <p:cTn id="8" fill="hold">
                                <p:stCondLst>
                                  <p:cond delay="2000"/>
                                </p:stCondLst>
                                <p:childTnLst>
                                  <p:par>
                                    <p:cTn id="9" presetID="53" presetClass="entr" presetSubtype="16"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p:cTn id="11" dur="500" fill="hold"/>
                                            <p:tgtEl>
                                              <p:spTgt spid="32"/>
                                            </p:tgtEl>
                                            <p:attrNameLst>
                                              <p:attrName>ppt_w</p:attrName>
                                            </p:attrNameLst>
                                          </p:cBhvr>
                                          <p:tavLst>
                                            <p:tav tm="0">
                                              <p:val>
                                                <p:fltVal val="0"/>
                                              </p:val>
                                            </p:tav>
                                            <p:tav tm="100000">
                                              <p:val>
                                                <p:strVal val="#ppt_w"/>
                                              </p:val>
                                            </p:tav>
                                          </p:tavLst>
                                        </p:anim>
                                        <p:anim calcmode="lin" valueType="num">
                                          <p:cBhvr>
                                            <p:cTn id="12" dur="500" fill="hold"/>
                                            <p:tgtEl>
                                              <p:spTgt spid="32"/>
                                            </p:tgtEl>
                                            <p:attrNameLst>
                                              <p:attrName>ppt_h</p:attrName>
                                            </p:attrNameLst>
                                          </p:cBhvr>
                                          <p:tavLst>
                                            <p:tav tm="0">
                                              <p:val>
                                                <p:fltVal val="0"/>
                                              </p:val>
                                            </p:tav>
                                            <p:tav tm="100000">
                                              <p:val>
                                                <p:strVal val="#ppt_h"/>
                                              </p:val>
                                            </p:tav>
                                          </p:tavLst>
                                        </p:anim>
                                        <p:animEffect transition="in" filter="fade">
                                          <p:cBhvr>
                                            <p:cTn id="13" dur="500"/>
                                            <p:tgtEl>
                                              <p:spTgt spid="32"/>
                                            </p:tgtEl>
                                          </p:cBhvr>
                                        </p:animEffect>
                                      </p:childTnLst>
                                    </p:cTn>
                                  </p:par>
                                </p:childTnLst>
                              </p:cTn>
                            </p:par>
                            <p:par>
                              <p:cTn id="14" fill="hold">
                                <p:stCondLst>
                                  <p:cond delay="2500"/>
                                </p:stCondLst>
                                <p:childTnLst>
                                  <p:par>
                                    <p:cTn id="15" presetID="2" presetClass="entr" presetSubtype="2"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1000" fill="hold"/>
                                            <p:tgtEl>
                                              <p:spTgt spid="14"/>
                                            </p:tgtEl>
                                            <p:attrNameLst>
                                              <p:attrName>ppt_x</p:attrName>
                                            </p:attrNameLst>
                                          </p:cBhvr>
                                          <p:tavLst>
                                            <p:tav tm="0">
                                              <p:val>
                                                <p:strVal val="1+#ppt_w/2"/>
                                              </p:val>
                                            </p:tav>
                                            <p:tav tm="100000">
                                              <p:val>
                                                <p:strVal val="#ppt_x"/>
                                              </p:val>
                                            </p:tav>
                                          </p:tavLst>
                                        </p:anim>
                                        <p:anim calcmode="lin" valueType="num">
                                          <p:cBhvr additive="base">
                                            <p:cTn id="18" dur="1000" fill="hold"/>
                                            <p:tgtEl>
                                              <p:spTgt spid="14"/>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25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1000" fill="hold"/>
                                            <p:tgtEl>
                                              <p:spTgt spid="23"/>
                                            </p:tgtEl>
                                            <p:attrNameLst>
                                              <p:attrName>ppt_x</p:attrName>
                                            </p:attrNameLst>
                                          </p:cBhvr>
                                          <p:tavLst>
                                            <p:tav tm="0">
                                              <p:val>
                                                <p:strVal val="1+#ppt_w/2"/>
                                              </p:val>
                                            </p:tav>
                                            <p:tav tm="100000">
                                              <p:val>
                                                <p:strVal val="#ppt_x"/>
                                              </p:val>
                                            </p:tav>
                                          </p:tavLst>
                                        </p:anim>
                                        <p:anim calcmode="lin" valueType="num">
                                          <p:cBhvr additive="base">
                                            <p:cTn id="22" dur="1000" fill="hold"/>
                                            <p:tgtEl>
                                              <p:spTgt spid="23"/>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50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1000" fill="hold"/>
                                            <p:tgtEl>
                                              <p:spTgt spid="26"/>
                                            </p:tgtEl>
                                            <p:attrNameLst>
                                              <p:attrName>ppt_x</p:attrName>
                                            </p:attrNameLst>
                                          </p:cBhvr>
                                          <p:tavLst>
                                            <p:tav tm="0">
                                              <p:val>
                                                <p:strVal val="1+#ppt_w/2"/>
                                              </p:val>
                                            </p:tav>
                                            <p:tav tm="100000">
                                              <p:val>
                                                <p:strVal val="#ppt_x"/>
                                              </p:val>
                                            </p:tav>
                                          </p:tavLst>
                                        </p:anim>
                                        <p:anim calcmode="lin" valueType="num">
                                          <p:cBhvr additive="base">
                                            <p:cTn id="26" dur="10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1" grpId="0">
            <p:bldAsOne/>
          </p:bldGraphic>
          <p:bldP spid="32"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9"/>
          <p:cNvGrpSpPr/>
          <p:nvPr/>
        </p:nvGrpSpPr>
        <p:grpSpPr>
          <a:xfrm>
            <a:off x="1148362" y="1556951"/>
            <a:ext cx="4597624" cy="4751774"/>
            <a:chOff x="849666" y="1269514"/>
            <a:chExt cx="4597624" cy="4751774"/>
          </a:xfrm>
        </p:grpSpPr>
        <p:sp>
          <p:nvSpPr>
            <p:cNvPr id="20" name="Arc 5"/>
            <p:cNvSpPr/>
            <p:nvPr/>
          </p:nvSpPr>
          <p:spPr>
            <a:xfrm>
              <a:off x="849666" y="1433424"/>
              <a:ext cx="4587864" cy="4587864"/>
            </a:xfrm>
            <a:prstGeom prst="arc">
              <a:avLst>
                <a:gd name="adj1" fmla="val 20230496"/>
                <a:gd name="adj2" fmla="val 21370915"/>
              </a:avLst>
            </a:prstGeom>
            <a:noFill/>
            <a:ln w="28575"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1" name="Arc 6"/>
            <p:cNvSpPr/>
            <p:nvPr/>
          </p:nvSpPr>
          <p:spPr>
            <a:xfrm>
              <a:off x="859426" y="1433424"/>
              <a:ext cx="4587864" cy="4587864"/>
            </a:xfrm>
            <a:prstGeom prst="arc">
              <a:avLst>
                <a:gd name="adj1" fmla="val 43325"/>
                <a:gd name="adj2" fmla="val 3696807"/>
              </a:avLst>
            </a:prstGeom>
            <a:noFill/>
            <a:ln w="28575"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2" name="Oval 7"/>
            <p:cNvSpPr/>
            <p:nvPr/>
          </p:nvSpPr>
          <p:spPr>
            <a:xfrm>
              <a:off x="1155689" y="1729688"/>
              <a:ext cx="3995334" cy="399533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3" name="Oval 8"/>
            <p:cNvSpPr/>
            <p:nvPr/>
          </p:nvSpPr>
          <p:spPr>
            <a:xfrm>
              <a:off x="1511761" y="2085760"/>
              <a:ext cx="3283189" cy="3283189"/>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4" name="Oval 9"/>
            <p:cNvSpPr/>
            <p:nvPr/>
          </p:nvSpPr>
          <p:spPr>
            <a:xfrm>
              <a:off x="1871473" y="2445471"/>
              <a:ext cx="2563766" cy="256376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5" name="Oval 10"/>
            <p:cNvSpPr/>
            <p:nvPr/>
          </p:nvSpPr>
          <p:spPr>
            <a:xfrm>
              <a:off x="2172453" y="2759926"/>
              <a:ext cx="1934857" cy="1934857"/>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6" name="Oval 11"/>
            <p:cNvSpPr/>
            <p:nvPr/>
          </p:nvSpPr>
          <p:spPr>
            <a:xfrm>
              <a:off x="2437092" y="3024566"/>
              <a:ext cx="1405578" cy="140557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7" name="Oval 12"/>
            <p:cNvSpPr/>
            <p:nvPr/>
          </p:nvSpPr>
          <p:spPr>
            <a:xfrm>
              <a:off x="2665468" y="3252941"/>
              <a:ext cx="948827" cy="948827"/>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8" name="Oval 13"/>
            <p:cNvSpPr/>
            <p:nvPr/>
          </p:nvSpPr>
          <p:spPr>
            <a:xfrm>
              <a:off x="2899637" y="3487111"/>
              <a:ext cx="480488" cy="48048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nvGrpSpPr>
            <p:cNvPr id="29" name="Group 14"/>
            <p:cNvGrpSpPr/>
            <p:nvPr/>
          </p:nvGrpSpPr>
          <p:grpSpPr>
            <a:xfrm rot="18972328" flipH="1">
              <a:off x="1710884" y="1269514"/>
              <a:ext cx="907690" cy="2899257"/>
              <a:chOff x="943993" y="1899821"/>
              <a:chExt cx="584445" cy="1866782"/>
            </a:xfrm>
            <a:effectLst>
              <a:outerShdw blurRad="76200" dir="18900000" sy="23000" kx="-1200000" algn="bl" rotWithShape="0">
                <a:prstClr val="black">
                  <a:alpha val="20000"/>
                </a:prstClr>
              </a:outerShdw>
            </a:effectLst>
          </p:grpSpPr>
          <p:sp>
            <p:nvSpPr>
              <p:cNvPr id="31" name="Freeform: Shape 15"/>
              <p:cNvSpPr/>
              <p:nvPr/>
            </p:nvSpPr>
            <p:spPr>
              <a:xfrm>
                <a:off x="1186649" y="1973314"/>
                <a:ext cx="44388" cy="1793289"/>
              </a:xfrm>
              <a:custGeom>
                <a:avLst/>
                <a:gdLst>
                  <a:gd name="connsiteX0" fmla="*/ 44388 w 44388"/>
                  <a:gd name="connsiteY0" fmla="*/ 0 h 1793289"/>
                  <a:gd name="connsiteX1" fmla="*/ 44388 w 44388"/>
                  <a:gd name="connsiteY1" fmla="*/ 1793289 h 1793289"/>
                  <a:gd name="connsiteX2" fmla="*/ 0 w 44388"/>
                  <a:gd name="connsiteY2" fmla="*/ 1748901 h 1793289"/>
                  <a:gd name="connsiteX3" fmla="*/ 0 w 44388"/>
                  <a:gd name="connsiteY3" fmla="*/ 44388 h 1793289"/>
                  <a:gd name="connsiteX4" fmla="*/ 44388 w 44388"/>
                  <a:gd name="connsiteY4" fmla="*/ 0 h 17932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388" h="1793289">
                    <a:moveTo>
                      <a:pt x="44388" y="0"/>
                    </a:moveTo>
                    <a:lnTo>
                      <a:pt x="44388" y="1793289"/>
                    </a:lnTo>
                    <a:cubicBezTo>
                      <a:pt x="19873" y="1793289"/>
                      <a:pt x="0" y="1773416"/>
                      <a:pt x="0" y="1748901"/>
                    </a:cubicBezTo>
                    <a:lnTo>
                      <a:pt x="0" y="44388"/>
                    </a:lnTo>
                    <a:cubicBezTo>
                      <a:pt x="0" y="19873"/>
                      <a:pt x="19873" y="0"/>
                      <a:pt x="44388" y="0"/>
                    </a:cubicBez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32" name="Freeform: Shape 16"/>
              <p:cNvSpPr/>
              <p:nvPr/>
            </p:nvSpPr>
            <p:spPr>
              <a:xfrm flipH="1">
                <a:off x="1231038" y="1973313"/>
                <a:ext cx="44388" cy="1793289"/>
              </a:xfrm>
              <a:custGeom>
                <a:avLst/>
                <a:gdLst>
                  <a:gd name="connsiteX0" fmla="*/ 44388 w 44388"/>
                  <a:gd name="connsiteY0" fmla="*/ 0 h 1793289"/>
                  <a:gd name="connsiteX1" fmla="*/ 44388 w 44388"/>
                  <a:gd name="connsiteY1" fmla="*/ 1793289 h 1793289"/>
                  <a:gd name="connsiteX2" fmla="*/ 0 w 44388"/>
                  <a:gd name="connsiteY2" fmla="*/ 1748901 h 1793289"/>
                  <a:gd name="connsiteX3" fmla="*/ 0 w 44388"/>
                  <a:gd name="connsiteY3" fmla="*/ 44388 h 1793289"/>
                  <a:gd name="connsiteX4" fmla="*/ 44388 w 44388"/>
                  <a:gd name="connsiteY4" fmla="*/ 0 h 17932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388" h="1793289">
                    <a:moveTo>
                      <a:pt x="44388" y="0"/>
                    </a:moveTo>
                    <a:lnTo>
                      <a:pt x="44388" y="1793289"/>
                    </a:lnTo>
                    <a:cubicBezTo>
                      <a:pt x="19873" y="1793289"/>
                      <a:pt x="0" y="1773416"/>
                      <a:pt x="0" y="1748901"/>
                    </a:cubicBezTo>
                    <a:lnTo>
                      <a:pt x="0" y="44388"/>
                    </a:lnTo>
                    <a:cubicBezTo>
                      <a:pt x="0" y="19873"/>
                      <a:pt x="19873" y="0"/>
                      <a:pt x="4438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33" name="Parallelogram 17"/>
              <p:cNvSpPr/>
              <p:nvPr/>
            </p:nvSpPr>
            <p:spPr>
              <a:xfrm rot="16200000" flipV="1">
                <a:off x="1159899" y="1993153"/>
                <a:ext cx="461872" cy="275207"/>
              </a:xfrm>
              <a:prstGeom prst="parallelogram">
                <a:avLst>
                  <a:gd name="adj" fmla="val 57754"/>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34" name="Parallelogram 18"/>
              <p:cNvSpPr/>
              <p:nvPr/>
            </p:nvSpPr>
            <p:spPr>
              <a:xfrm rot="5400000" flipH="1" flipV="1">
                <a:off x="834385" y="2009429"/>
                <a:ext cx="461872" cy="242655"/>
              </a:xfrm>
              <a:prstGeom prst="parallelogram">
                <a:avLst>
                  <a:gd name="adj" fmla="val 65071"/>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sp>
          <p:nvSpPr>
            <p:cNvPr id="30" name="Arc 19"/>
            <p:cNvSpPr/>
            <p:nvPr/>
          </p:nvSpPr>
          <p:spPr>
            <a:xfrm>
              <a:off x="849666" y="1433424"/>
              <a:ext cx="4587864" cy="4587864"/>
            </a:xfrm>
            <a:prstGeom prst="arc">
              <a:avLst>
                <a:gd name="adj1" fmla="val 19067119"/>
                <a:gd name="adj2" fmla="val 19881577"/>
              </a:avLst>
            </a:prstGeom>
            <a:noFill/>
            <a:ln w="28575" cap="rnd">
              <a:solidFill>
                <a:schemeClr val="accent3"/>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grpSp>
        <p:nvGrpSpPr>
          <p:cNvPr id="5" name="Group 20"/>
          <p:cNvGrpSpPr/>
          <p:nvPr/>
        </p:nvGrpSpPr>
        <p:grpSpPr>
          <a:xfrm>
            <a:off x="6525627" y="5174041"/>
            <a:ext cx="525206" cy="493332"/>
            <a:chOff x="2824761" y="1419473"/>
            <a:chExt cx="496888" cy="466725"/>
          </a:xfrm>
          <a:solidFill>
            <a:schemeClr val="accent4"/>
          </a:solidFill>
        </p:grpSpPr>
        <p:sp>
          <p:nvSpPr>
            <p:cNvPr id="18" name="Oval 21"/>
            <p:cNvSpPr/>
            <p:nvPr/>
          </p:nvSpPr>
          <p:spPr bwMode="auto">
            <a:xfrm>
              <a:off x="3066061" y="1676648"/>
              <a:ext cx="60325" cy="603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 name="Freeform: Shape 22"/>
            <p:cNvSpPr/>
            <p:nvPr/>
          </p:nvSpPr>
          <p:spPr bwMode="auto">
            <a:xfrm>
              <a:off x="2824761" y="1419473"/>
              <a:ext cx="496888" cy="466725"/>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4 w 132"/>
                <a:gd name="T67" fmla="*/ 88 h 124"/>
                <a:gd name="T68" fmla="*/ 60 w 132"/>
                <a:gd name="T69" fmla="*/ 76 h 124"/>
                <a:gd name="T70" fmla="*/ 108 w 132"/>
                <a:gd name="T71" fmla="*/ 64 h 124"/>
                <a:gd name="T72" fmla="*/ 116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6"/>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5"/>
                    <a:pt x="10" y="124"/>
                    <a:pt x="22" y="124"/>
                  </a:cubicBezTo>
                  <a:cubicBezTo>
                    <a:pt x="94" y="124"/>
                    <a:pt x="94" y="124"/>
                    <a:pt x="94" y="124"/>
                  </a:cubicBezTo>
                  <a:cubicBezTo>
                    <a:pt x="107" y="124"/>
                    <a:pt x="116" y="115"/>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7" y="8"/>
                    <a:pt x="108" y="10"/>
                    <a:pt x="108" y="12"/>
                  </a:cubicBezTo>
                  <a:cubicBezTo>
                    <a:pt x="108" y="22"/>
                    <a:pt x="108" y="22"/>
                    <a:pt x="108" y="22"/>
                  </a:cubicBezTo>
                  <a:cubicBezTo>
                    <a:pt x="108" y="24"/>
                    <a:pt x="108" y="24"/>
                    <a:pt x="108" y="24"/>
                  </a:cubicBezTo>
                  <a:cubicBezTo>
                    <a:pt x="108" y="37"/>
                    <a:pt x="108" y="37"/>
                    <a:pt x="108" y="37"/>
                  </a:cubicBezTo>
                  <a:cubicBezTo>
                    <a:pt x="107" y="37"/>
                    <a:pt x="106"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3"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30"/>
                    <a:pt x="8" y="26"/>
                    <a:pt x="8" y="22"/>
                  </a:cubicBezTo>
                  <a:cubicBezTo>
                    <a:pt x="8" y="15"/>
                    <a:pt x="15"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6"/>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5" y="116"/>
                    <a:pt x="8" y="110"/>
                    <a:pt x="8" y="102"/>
                  </a:cubicBezTo>
                  <a:cubicBezTo>
                    <a:pt x="8" y="39"/>
                    <a:pt x="8" y="39"/>
                    <a:pt x="8" y="39"/>
                  </a:cubicBezTo>
                  <a:cubicBezTo>
                    <a:pt x="12" y="43"/>
                    <a:pt x="17" y="44"/>
                    <a:pt x="22" y="44"/>
                  </a:cubicBezTo>
                  <a:cubicBezTo>
                    <a:pt x="88" y="44"/>
                    <a:pt x="88" y="44"/>
                    <a:pt x="88" y="44"/>
                  </a:cubicBezTo>
                  <a:cubicBezTo>
                    <a:pt x="104" y="44"/>
                    <a:pt x="104" y="44"/>
                    <a:pt x="104" y="44"/>
                  </a:cubicBezTo>
                  <a:cubicBezTo>
                    <a:pt x="107"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4" y="88"/>
                  </a:moveTo>
                  <a:cubicBezTo>
                    <a:pt x="72" y="88"/>
                    <a:pt x="72" y="88"/>
                    <a:pt x="72" y="88"/>
                  </a:cubicBezTo>
                  <a:cubicBezTo>
                    <a:pt x="66" y="88"/>
                    <a:pt x="60" y="83"/>
                    <a:pt x="60" y="76"/>
                  </a:cubicBezTo>
                  <a:cubicBezTo>
                    <a:pt x="60" y="70"/>
                    <a:pt x="66" y="64"/>
                    <a:pt x="72" y="64"/>
                  </a:cubicBezTo>
                  <a:cubicBezTo>
                    <a:pt x="108" y="64"/>
                    <a:pt x="108" y="64"/>
                    <a:pt x="108" y="64"/>
                  </a:cubicBezTo>
                  <a:cubicBezTo>
                    <a:pt x="111" y="64"/>
                    <a:pt x="113" y="63"/>
                    <a:pt x="115" y="61"/>
                  </a:cubicBezTo>
                  <a:cubicBezTo>
                    <a:pt x="115" y="61"/>
                    <a:pt x="116" y="60"/>
                    <a:pt x="116" y="59"/>
                  </a:cubicBezTo>
                  <a:cubicBezTo>
                    <a:pt x="116" y="59"/>
                    <a:pt x="116" y="59"/>
                    <a:pt x="116" y="59"/>
                  </a:cubicBezTo>
                  <a:cubicBezTo>
                    <a:pt x="119" y="63"/>
                    <a:pt x="120" y="67"/>
                    <a:pt x="120" y="72"/>
                  </a:cubicBezTo>
                  <a:cubicBezTo>
                    <a:pt x="120" y="79"/>
                    <a:pt x="118" y="84"/>
                    <a:pt x="114"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grpSp>
        <p:nvGrpSpPr>
          <p:cNvPr id="6" name="Group 23"/>
          <p:cNvGrpSpPr/>
          <p:nvPr/>
        </p:nvGrpSpPr>
        <p:grpSpPr>
          <a:xfrm>
            <a:off x="6534015" y="4088021"/>
            <a:ext cx="508431" cy="510108"/>
            <a:chOff x="1567461" y="2198935"/>
            <a:chExt cx="481013" cy="482600"/>
          </a:xfrm>
          <a:solidFill>
            <a:schemeClr val="accent3"/>
          </a:solidFill>
        </p:grpSpPr>
        <p:sp>
          <p:nvSpPr>
            <p:cNvPr id="15" name="Freeform: Shape 24"/>
            <p:cNvSpPr/>
            <p:nvPr/>
          </p:nvSpPr>
          <p:spPr bwMode="auto">
            <a:xfrm>
              <a:off x="1567461" y="2198935"/>
              <a:ext cx="481013" cy="482600"/>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2 h 128"/>
                <a:gd name="T18" fmla="*/ 15 w 128"/>
                <a:gd name="T19" fmla="*/ 22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2 w 128"/>
                <a:gd name="T31" fmla="*/ 113 h 128"/>
                <a:gd name="T32" fmla="*/ 33 w 128"/>
                <a:gd name="T33" fmla="*/ 114 h 128"/>
                <a:gd name="T34" fmla="*/ 48 w 128"/>
                <a:gd name="T35" fmla="*/ 109 h 128"/>
                <a:gd name="T36" fmla="*/ 58 w 128"/>
                <a:gd name="T37" fmla="*/ 128 h 128"/>
                <a:gd name="T38" fmla="*/ 77 w 128"/>
                <a:gd name="T39" fmla="*/ 121 h 128"/>
                <a:gd name="T40" fmla="*/ 85 w 128"/>
                <a:gd name="T41" fmla="*/ 107 h 128"/>
                <a:gd name="T42" fmla="*/ 100 w 128"/>
                <a:gd name="T43" fmla="*/ 115 h 128"/>
                <a:gd name="T44" fmla="*/ 113 w 128"/>
                <a:gd name="T45" fmla="*/ 105 h 128"/>
                <a:gd name="T46" fmla="*/ 107 w 128"/>
                <a:gd name="T47" fmla="*/ 85 h 128"/>
                <a:gd name="T48" fmla="*/ 121 w 128"/>
                <a:gd name="T49" fmla="*/ 77 h 128"/>
                <a:gd name="T50" fmla="*/ 128 w 128"/>
                <a:gd name="T51" fmla="*/ 58 h 128"/>
                <a:gd name="T52" fmla="*/ 108 w 128"/>
                <a:gd name="T53" fmla="*/ 72 h 128"/>
                <a:gd name="T54" fmla="*/ 100 w 128"/>
                <a:gd name="T55" fmla="*/ 81 h 128"/>
                <a:gd name="T56" fmla="*/ 107 w 128"/>
                <a:gd name="T57" fmla="*/ 100 h 128"/>
                <a:gd name="T58" fmla="*/ 89 w 128"/>
                <a:gd name="T59" fmla="*/ 100 h 128"/>
                <a:gd name="T60" fmla="*/ 81 w 128"/>
                <a:gd name="T61" fmla="*/ 100 h 128"/>
                <a:gd name="T62" fmla="*/ 72 w 128"/>
                <a:gd name="T63" fmla="*/ 108 h 128"/>
                <a:gd name="T64" fmla="*/ 58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6 h 128"/>
                <a:gd name="T82" fmla="*/ 20 w 128"/>
                <a:gd name="T83" fmla="*/ 28 h 128"/>
                <a:gd name="T84" fmla="*/ 39 w 128"/>
                <a:gd name="T85" fmla="*/ 27 h 128"/>
                <a:gd name="T86" fmla="*/ 46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0 h 128"/>
                <a:gd name="T98" fmla="*/ 100 w 128"/>
                <a:gd name="T99" fmla="*/ 39 h 128"/>
                <a:gd name="T100" fmla="*/ 102 w 128"/>
                <a:gd name="T101" fmla="*/ 51 h 128"/>
                <a:gd name="T102" fmla="*/ 120 w 128"/>
                <a:gd name="T103" fmla="*/ 58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1" y="51"/>
                  </a:moveTo>
                  <a:cubicBezTo>
                    <a:pt x="109" y="48"/>
                    <a:pt x="109" y="48"/>
                    <a:pt x="109" y="48"/>
                  </a:cubicBezTo>
                  <a:cubicBezTo>
                    <a:pt x="109" y="46"/>
                    <a:pt x="108" y="45"/>
                    <a:pt x="107" y="43"/>
                  </a:cubicBezTo>
                  <a:cubicBezTo>
                    <a:pt x="114" y="33"/>
                    <a:pt x="114" y="33"/>
                    <a:pt x="114" y="33"/>
                  </a:cubicBezTo>
                  <a:cubicBezTo>
                    <a:pt x="116" y="29"/>
                    <a:pt x="116" y="25"/>
                    <a:pt x="113" y="22"/>
                  </a:cubicBezTo>
                  <a:cubicBezTo>
                    <a:pt x="105" y="15"/>
                    <a:pt x="105" y="15"/>
                    <a:pt x="105" y="15"/>
                  </a:cubicBezTo>
                  <a:cubicBezTo>
                    <a:pt x="104" y="13"/>
                    <a:pt x="102" y="12"/>
                    <a:pt x="100" y="12"/>
                  </a:cubicBezTo>
                  <a:cubicBezTo>
                    <a:pt x="98" y="12"/>
                    <a:pt x="97" y="13"/>
                    <a:pt x="95" y="14"/>
                  </a:cubicBezTo>
                  <a:cubicBezTo>
                    <a:pt x="85" y="21"/>
                    <a:pt x="85" y="21"/>
                    <a:pt x="85" y="21"/>
                  </a:cubicBezTo>
                  <a:cubicBezTo>
                    <a:pt x="83" y="20"/>
                    <a:pt x="81" y="19"/>
                    <a:pt x="80" y="19"/>
                  </a:cubicBezTo>
                  <a:cubicBezTo>
                    <a:pt x="77" y="6"/>
                    <a:pt x="77" y="6"/>
                    <a:pt x="77" y="6"/>
                  </a:cubicBezTo>
                  <a:cubicBezTo>
                    <a:pt x="76" y="3"/>
                    <a:pt x="73" y="0"/>
                    <a:pt x="69" y="0"/>
                  </a:cubicBezTo>
                  <a:cubicBezTo>
                    <a:pt x="58" y="0"/>
                    <a:pt x="58" y="0"/>
                    <a:pt x="58"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2"/>
                    <a:pt x="28" y="12"/>
                  </a:cubicBezTo>
                  <a:cubicBezTo>
                    <a:pt x="26" y="12"/>
                    <a:pt x="24" y="13"/>
                    <a:pt x="22" y="15"/>
                  </a:cubicBezTo>
                  <a:cubicBezTo>
                    <a:pt x="15" y="22"/>
                    <a:pt x="15" y="22"/>
                    <a:pt x="15" y="22"/>
                  </a:cubicBezTo>
                  <a:cubicBezTo>
                    <a:pt x="12" y="25"/>
                    <a:pt x="12" y="29"/>
                    <a:pt x="14" y="33"/>
                  </a:cubicBezTo>
                  <a:cubicBezTo>
                    <a:pt x="21" y="43"/>
                    <a:pt x="21" y="43"/>
                    <a:pt x="21" y="43"/>
                  </a:cubicBezTo>
                  <a:cubicBezTo>
                    <a:pt x="20" y="45"/>
                    <a:pt x="19" y="46"/>
                    <a:pt x="19" y="48"/>
                  </a:cubicBezTo>
                  <a:cubicBezTo>
                    <a:pt x="6" y="51"/>
                    <a:pt x="6" y="51"/>
                    <a:pt x="6" y="51"/>
                  </a:cubicBezTo>
                  <a:cubicBezTo>
                    <a:pt x="3" y="51"/>
                    <a:pt x="0" y="55"/>
                    <a:pt x="0" y="58"/>
                  </a:cubicBezTo>
                  <a:cubicBezTo>
                    <a:pt x="0" y="69"/>
                    <a:pt x="0" y="69"/>
                    <a:pt x="0" y="69"/>
                  </a:cubicBezTo>
                  <a:cubicBezTo>
                    <a:pt x="0" y="73"/>
                    <a:pt x="3" y="76"/>
                    <a:pt x="6" y="77"/>
                  </a:cubicBezTo>
                  <a:cubicBezTo>
                    <a:pt x="19" y="80"/>
                    <a:pt x="19" y="80"/>
                    <a:pt x="19" y="80"/>
                  </a:cubicBezTo>
                  <a:cubicBezTo>
                    <a:pt x="19" y="81"/>
                    <a:pt x="20" y="83"/>
                    <a:pt x="21" y="85"/>
                  </a:cubicBezTo>
                  <a:cubicBezTo>
                    <a:pt x="14" y="95"/>
                    <a:pt x="14" y="95"/>
                    <a:pt x="14" y="95"/>
                  </a:cubicBezTo>
                  <a:cubicBezTo>
                    <a:pt x="12" y="98"/>
                    <a:pt x="12" y="103"/>
                    <a:pt x="15" y="105"/>
                  </a:cubicBezTo>
                  <a:cubicBezTo>
                    <a:pt x="22" y="113"/>
                    <a:pt x="22" y="113"/>
                    <a:pt x="22"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1"/>
                    <a:pt x="51" y="121"/>
                    <a:pt x="51" y="121"/>
                  </a:cubicBezTo>
                  <a:cubicBezTo>
                    <a:pt x="51" y="125"/>
                    <a:pt x="55" y="128"/>
                    <a:pt x="58" y="128"/>
                  </a:cubicBezTo>
                  <a:cubicBezTo>
                    <a:pt x="69" y="128"/>
                    <a:pt x="69" y="128"/>
                    <a:pt x="69" y="128"/>
                  </a:cubicBezTo>
                  <a:cubicBezTo>
                    <a:pt x="73" y="128"/>
                    <a:pt x="76" y="125"/>
                    <a:pt x="77" y="121"/>
                  </a:cubicBezTo>
                  <a:cubicBezTo>
                    <a:pt x="80" y="109"/>
                    <a:pt x="80" y="109"/>
                    <a:pt x="80" y="109"/>
                  </a:cubicBezTo>
                  <a:cubicBezTo>
                    <a:pt x="81"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1"/>
                    <a:pt x="109" y="80"/>
                  </a:cubicBezTo>
                  <a:cubicBezTo>
                    <a:pt x="121" y="77"/>
                    <a:pt x="121" y="77"/>
                    <a:pt x="121" y="77"/>
                  </a:cubicBezTo>
                  <a:cubicBezTo>
                    <a:pt x="125" y="76"/>
                    <a:pt x="128" y="73"/>
                    <a:pt x="128" y="69"/>
                  </a:cubicBezTo>
                  <a:cubicBezTo>
                    <a:pt x="128" y="58"/>
                    <a:pt x="128" y="58"/>
                    <a:pt x="128" y="58"/>
                  </a:cubicBezTo>
                  <a:cubicBezTo>
                    <a:pt x="128" y="55"/>
                    <a:pt x="125" y="51"/>
                    <a:pt x="121" y="51"/>
                  </a:cubicBezTo>
                  <a:close/>
                  <a:moveTo>
                    <a:pt x="108" y="72"/>
                  </a:moveTo>
                  <a:cubicBezTo>
                    <a:pt x="105" y="72"/>
                    <a:pt x="103" y="74"/>
                    <a:pt x="102" y="77"/>
                  </a:cubicBezTo>
                  <a:cubicBezTo>
                    <a:pt x="101" y="78"/>
                    <a:pt x="101" y="80"/>
                    <a:pt x="100" y="81"/>
                  </a:cubicBezTo>
                  <a:cubicBezTo>
                    <a:pt x="99" y="84"/>
                    <a:pt x="99" y="87"/>
                    <a:pt x="100" y="89"/>
                  </a:cubicBezTo>
                  <a:cubicBezTo>
                    <a:pt x="107" y="100"/>
                    <a:pt x="107" y="100"/>
                    <a:pt x="107" y="100"/>
                  </a:cubicBezTo>
                  <a:cubicBezTo>
                    <a:pt x="100" y="107"/>
                    <a:pt x="100" y="107"/>
                    <a:pt x="100" y="107"/>
                  </a:cubicBezTo>
                  <a:cubicBezTo>
                    <a:pt x="89" y="100"/>
                    <a:pt x="89" y="100"/>
                    <a:pt x="89" y="100"/>
                  </a:cubicBezTo>
                  <a:cubicBezTo>
                    <a:pt x="88" y="99"/>
                    <a:pt x="86" y="99"/>
                    <a:pt x="85" y="99"/>
                  </a:cubicBezTo>
                  <a:cubicBezTo>
                    <a:pt x="84" y="99"/>
                    <a:pt x="82" y="99"/>
                    <a:pt x="81" y="100"/>
                  </a:cubicBezTo>
                  <a:cubicBezTo>
                    <a:pt x="80" y="101"/>
                    <a:pt x="78" y="101"/>
                    <a:pt x="77" y="102"/>
                  </a:cubicBezTo>
                  <a:cubicBezTo>
                    <a:pt x="74" y="103"/>
                    <a:pt x="72" y="105"/>
                    <a:pt x="72" y="108"/>
                  </a:cubicBezTo>
                  <a:cubicBezTo>
                    <a:pt x="69" y="120"/>
                    <a:pt x="69" y="120"/>
                    <a:pt x="69" y="120"/>
                  </a:cubicBezTo>
                  <a:cubicBezTo>
                    <a:pt x="58" y="120"/>
                    <a:pt x="58" y="120"/>
                    <a:pt x="58" y="120"/>
                  </a:cubicBezTo>
                  <a:cubicBezTo>
                    <a:pt x="56" y="108"/>
                    <a:pt x="56" y="108"/>
                    <a:pt x="56" y="108"/>
                  </a:cubicBezTo>
                  <a:cubicBezTo>
                    <a:pt x="55" y="105"/>
                    <a:pt x="53" y="103"/>
                    <a:pt x="51" y="102"/>
                  </a:cubicBezTo>
                  <a:cubicBezTo>
                    <a:pt x="49" y="101"/>
                    <a:pt x="48" y="101"/>
                    <a:pt x="46" y="100"/>
                  </a:cubicBezTo>
                  <a:cubicBezTo>
                    <a:pt x="45" y="99"/>
                    <a:pt x="44" y="99"/>
                    <a:pt x="43" y="99"/>
                  </a:cubicBezTo>
                  <a:cubicBezTo>
                    <a:pt x="41" y="99"/>
                    <a:pt x="40" y="99"/>
                    <a:pt x="39" y="100"/>
                  </a:cubicBezTo>
                  <a:cubicBezTo>
                    <a:pt x="28" y="107"/>
                    <a:pt x="28" y="107"/>
                    <a:pt x="28" y="107"/>
                  </a:cubicBezTo>
                  <a:cubicBezTo>
                    <a:pt x="20" y="100"/>
                    <a:pt x="20" y="100"/>
                    <a:pt x="20" y="100"/>
                  </a:cubicBezTo>
                  <a:cubicBezTo>
                    <a:pt x="27" y="89"/>
                    <a:pt x="27" y="89"/>
                    <a:pt x="27" y="89"/>
                  </a:cubicBezTo>
                  <a:cubicBezTo>
                    <a:pt x="29" y="87"/>
                    <a:pt x="29" y="84"/>
                    <a:pt x="28" y="81"/>
                  </a:cubicBezTo>
                  <a:cubicBezTo>
                    <a:pt x="27" y="80"/>
                    <a:pt x="27" y="78"/>
                    <a:pt x="26" y="77"/>
                  </a:cubicBezTo>
                  <a:cubicBezTo>
                    <a:pt x="25" y="74"/>
                    <a:pt x="23" y="72"/>
                    <a:pt x="20" y="72"/>
                  </a:cubicBezTo>
                  <a:cubicBezTo>
                    <a:pt x="8" y="69"/>
                    <a:pt x="8" y="69"/>
                    <a:pt x="8" y="69"/>
                  </a:cubicBezTo>
                  <a:cubicBezTo>
                    <a:pt x="8" y="58"/>
                    <a:pt x="8" y="58"/>
                    <a:pt x="8" y="58"/>
                  </a:cubicBezTo>
                  <a:cubicBezTo>
                    <a:pt x="20" y="56"/>
                    <a:pt x="20" y="56"/>
                    <a:pt x="20" y="56"/>
                  </a:cubicBezTo>
                  <a:cubicBezTo>
                    <a:pt x="23" y="55"/>
                    <a:pt x="25" y="53"/>
                    <a:pt x="26" y="51"/>
                  </a:cubicBezTo>
                  <a:cubicBezTo>
                    <a:pt x="27" y="49"/>
                    <a:pt x="27" y="48"/>
                    <a:pt x="28" y="46"/>
                  </a:cubicBezTo>
                  <a:cubicBezTo>
                    <a:pt x="29" y="44"/>
                    <a:pt x="29" y="41"/>
                    <a:pt x="27" y="39"/>
                  </a:cubicBezTo>
                  <a:cubicBezTo>
                    <a:pt x="20" y="28"/>
                    <a:pt x="20" y="28"/>
                    <a:pt x="20" y="28"/>
                  </a:cubicBezTo>
                  <a:cubicBezTo>
                    <a:pt x="28" y="20"/>
                    <a:pt x="28" y="20"/>
                    <a:pt x="28" y="20"/>
                  </a:cubicBezTo>
                  <a:cubicBezTo>
                    <a:pt x="39" y="27"/>
                    <a:pt x="39" y="27"/>
                    <a:pt x="39" y="27"/>
                  </a:cubicBezTo>
                  <a:cubicBezTo>
                    <a:pt x="40" y="28"/>
                    <a:pt x="41" y="29"/>
                    <a:pt x="43" y="29"/>
                  </a:cubicBezTo>
                  <a:cubicBezTo>
                    <a:pt x="44" y="29"/>
                    <a:pt x="45" y="28"/>
                    <a:pt x="46" y="28"/>
                  </a:cubicBezTo>
                  <a:cubicBezTo>
                    <a:pt x="48" y="27"/>
                    <a:pt x="49" y="27"/>
                    <a:pt x="51" y="26"/>
                  </a:cubicBezTo>
                  <a:cubicBezTo>
                    <a:pt x="53" y="25"/>
                    <a:pt x="55" y="23"/>
                    <a:pt x="56" y="20"/>
                  </a:cubicBezTo>
                  <a:cubicBezTo>
                    <a:pt x="58" y="8"/>
                    <a:pt x="58" y="8"/>
                    <a:pt x="58" y="8"/>
                  </a:cubicBezTo>
                  <a:cubicBezTo>
                    <a:pt x="69" y="8"/>
                    <a:pt x="69" y="8"/>
                    <a:pt x="69" y="8"/>
                  </a:cubicBezTo>
                  <a:cubicBezTo>
                    <a:pt x="72" y="20"/>
                    <a:pt x="72" y="20"/>
                    <a:pt x="72" y="20"/>
                  </a:cubicBezTo>
                  <a:cubicBezTo>
                    <a:pt x="72" y="23"/>
                    <a:pt x="74" y="25"/>
                    <a:pt x="77" y="26"/>
                  </a:cubicBezTo>
                  <a:cubicBezTo>
                    <a:pt x="78" y="27"/>
                    <a:pt x="80" y="27"/>
                    <a:pt x="81" y="28"/>
                  </a:cubicBezTo>
                  <a:cubicBezTo>
                    <a:pt x="82" y="28"/>
                    <a:pt x="84" y="29"/>
                    <a:pt x="85" y="29"/>
                  </a:cubicBezTo>
                  <a:cubicBezTo>
                    <a:pt x="86" y="29"/>
                    <a:pt x="88" y="28"/>
                    <a:pt x="89" y="27"/>
                  </a:cubicBezTo>
                  <a:cubicBezTo>
                    <a:pt x="100" y="20"/>
                    <a:pt x="100" y="20"/>
                    <a:pt x="100" y="20"/>
                  </a:cubicBezTo>
                  <a:cubicBezTo>
                    <a:pt x="107" y="28"/>
                    <a:pt x="107" y="28"/>
                    <a:pt x="107" y="28"/>
                  </a:cubicBezTo>
                  <a:cubicBezTo>
                    <a:pt x="100" y="39"/>
                    <a:pt x="100" y="39"/>
                    <a:pt x="100" y="39"/>
                  </a:cubicBezTo>
                  <a:cubicBezTo>
                    <a:pt x="99" y="41"/>
                    <a:pt x="99" y="44"/>
                    <a:pt x="100" y="46"/>
                  </a:cubicBezTo>
                  <a:cubicBezTo>
                    <a:pt x="100" y="48"/>
                    <a:pt x="101" y="49"/>
                    <a:pt x="102" y="51"/>
                  </a:cubicBezTo>
                  <a:cubicBezTo>
                    <a:pt x="103" y="53"/>
                    <a:pt x="105" y="55"/>
                    <a:pt x="108" y="56"/>
                  </a:cubicBezTo>
                  <a:cubicBezTo>
                    <a:pt x="120" y="58"/>
                    <a:pt x="120" y="58"/>
                    <a:pt x="120" y="58"/>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 name="Freeform: Shape 25"/>
            <p:cNvSpPr/>
            <p:nvPr/>
          </p:nvSpPr>
          <p:spPr bwMode="auto">
            <a:xfrm>
              <a:off x="1702398" y="2335460"/>
              <a:ext cx="209550" cy="211137"/>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2 h 56"/>
                <a:gd name="T12" fmla="*/ 3 w 56"/>
                <a:gd name="T13" fmla="*/ 28 h 56"/>
                <a:gd name="T14" fmla="*/ 28 w 56"/>
                <a:gd name="T15" fmla="*/ 3 h 56"/>
                <a:gd name="T16" fmla="*/ 52 w 56"/>
                <a:gd name="T17" fmla="*/ 28 h 56"/>
                <a:gd name="T18" fmla="*/ 28 w 56"/>
                <a:gd name="T19" fmla="*/ 5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2" y="0"/>
                    <a:pt x="0" y="12"/>
                    <a:pt x="0" y="28"/>
                  </a:cubicBezTo>
                  <a:cubicBezTo>
                    <a:pt x="0" y="43"/>
                    <a:pt x="12" y="56"/>
                    <a:pt x="28" y="56"/>
                  </a:cubicBezTo>
                  <a:cubicBezTo>
                    <a:pt x="43" y="56"/>
                    <a:pt x="56" y="43"/>
                    <a:pt x="56" y="28"/>
                  </a:cubicBezTo>
                  <a:cubicBezTo>
                    <a:pt x="56" y="12"/>
                    <a:pt x="43" y="0"/>
                    <a:pt x="28" y="0"/>
                  </a:cubicBezTo>
                  <a:close/>
                  <a:moveTo>
                    <a:pt x="28" y="52"/>
                  </a:moveTo>
                  <a:cubicBezTo>
                    <a:pt x="14" y="52"/>
                    <a:pt x="3" y="41"/>
                    <a:pt x="3" y="28"/>
                  </a:cubicBezTo>
                  <a:cubicBezTo>
                    <a:pt x="3" y="14"/>
                    <a:pt x="14" y="3"/>
                    <a:pt x="28" y="3"/>
                  </a:cubicBezTo>
                  <a:cubicBezTo>
                    <a:pt x="41" y="3"/>
                    <a:pt x="52" y="14"/>
                    <a:pt x="52" y="28"/>
                  </a:cubicBezTo>
                  <a:cubicBezTo>
                    <a:pt x="52" y="41"/>
                    <a:pt x="41" y="52"/>
                    <a:pt x="28" y="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 name="Freeform: Shape 26"/>
            <p:cNvSpPr/>
            <p:nvPr/>
          </p:nvSpPr>
          <p:spPr bwMode="auto">
            <a:xfrm>
              <a:off x="1746848" y="2379910"/>
              <a:ext cx="120650" cy="120650"/>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2" y="4"/>
                    <a:pt x="28" y="9"/>
                    <a:pt x="28" y="16"/>
                  </a:cubicBezTo>
                  <a:cubicBezTo>
                    <a:pt x="28" y="23"/>
                    <a:pt x="22" y="28"/>
                    <a:pt x="16"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sp>
        <p:nvSpPr>
          <p:cNvPr id="7" name="Freeform: Shape 27"/>
          <p:cNvSpPr/>
          <p:nvPr/>
        </p:nvSpPr>
        <p:spPr bwMode="auto">
          <a:xfrm>
            <a:off x="6525625" y="3002001"/>
            <a:ext cx="525210" cy="510108"/>
          </a:xfrm>
          <a:custGeom>
            <a:avLst/>
            <a:gdLst>
              <a:gd name="T0" fmla="*/ 94 w 132"/>
              <a:gd name="T1" fmla="*/ 0 h 128"/>
              <a:gd name="T2" fmla="*/ 56 w 132"/>
              <a:gd name="T3" fmla="*/ 27 h 128"/>
              <a:gd name="T4" fmla="*/ 56 w 132"/>
              <a:gd name="T5" fmla="*/ 27 h 128"/>
              <a:gd name="T6" fmla="*/ 14 w 132"/>
              <a:gd name="T7" fmla="*/ 69 h 128"/>
              <a:gd name="T8" fmla="*/ 1 w 132"/>
              <a:gd name="T9" fmla="*/ 110 h 128"/>
              <a:gd name="T10" fmla="*/ 14 w 132"/>
              <a:gd name="T11" fmla="*/ 128 h 128"/>
              <a:gd name="T12" fmla="*/ 53 w 132"/>
              <a:gd name="T13" fmla="*/ 118 h 128"/>
              <a:gd name="T14" fmla="*/ 121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1 w 132"/>
              <a:gd name="T33" fmla="*/ 64 h 128"/>
              <a:gd name="T34" fmla="*/ 80 w 132"/>
              <a:gd name="T35" fmla="*/ 28 h 128"/>
              <a:gd name="T36" fmla="*/ 17 w 132"/>
              <a:gd name="T37" fmla="*/ 119 h 128"/>
              <a:gd name="T38" fmla="*/ 8 w 132"/>
              <a:gd name="T39" fmla="*/ 114 h 128"/>
              <a:gd name="T40" fmla="*/ 13 w 132"/>
              <a:gd name="T41" fmla="*/ 96 h 128"/>
              <a:gd name="T42" fmla="*/ 32 w 132"/>
              <a:gd name="T43" fmla="*/ 115 h 128"/>
              <a:gd name="T44" fmla="*/ 36 w 132"/>
              <a:gd name="T45" fmla="*/ 114 h 128"/>
              <a:gd name="T46" fmla="*/ 14 w 132"/>
              <a:gd name="T47" fmla="*/ 92 h 128"/>
              <a:gd name="T48" fmla="*/ 19 w 132"/>
              <a:gd name="T49" fmla="*/ 75 h 128"/>
              <a:gd name="T50" fmla="*/ 52 w 132"/>
              <a:gd name="T51" fmla="*/ 110 h 128"/>
              <a:gd name="T52" fmla="*/ 36 w 132"/>
              <a:gd name="T53" fmla="*/ 114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7"/>
                </a:cubicBezTo>
                <a:cubicBezTo>
                  <a:pt x="56" y="27"/>
                  <a:pt x="56" y="27"/>
                  <a:pt x="56" y="27"/>
                </a:cubicBezTo>
                <a:cubicBezTo>
                  <a:pt x="56" y="27"/>
                  <a:pt x="56" y="27"/>
                  <a:pt x="56" y="27"/>
                </a:cubicBezTo>
                <a:cubicBezTo>
                  <a:pt x="56" y="27"/>
                  <a:pt x="56" y="27"/>
                  <a:pt x="56" y="27"/>
                </a:cubicBezTo>
                <a:cubicBezTo>
                  <a:pt x="56" y="27"/>
                  <a:pt x="56" y="27"/>
                  <a:pt x="56"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7"/>
                  <a:pt x="58" y="116"/>
                  <a:pt x="60" y="114"/>
                </a:cubicBezTo>
                <a:cubicBezTo>
                  <a:pt x="121" y="53"/>
                  <a:pt x="121" y="53"/>
                  <a:pt x="121" y="53"/>
                </a:cubicBezTo>
                <a:cubicBezTo>
                  <a:pt x="132" y="41"/>
                  <a:pt x="130" y="23"/>
                  <a:pt x="118" y="10"/>
                </a:cubicBezTo>
                <a:close/>
                <a:moveTo>
                  <a:pt x="64" y="95"/>
                </a:moveTo>
                <a:cubicBezTo>
                  <a:pt x="64" y="91"/>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8"/>
                  <a:pt x="56" y="76"/>
                  <a:pt x="54" y="74"/>
                </a:cubicBezTo>
                <a:cubicBezTo>
                  <a:pt x="52" y="72"/>
                  <a:pt x="49" y="70"/>
                  <a:pt x="46" y="68"/>
                </a:cubicBezTo>
                <a:cubicBezTo>
                  <a:pt x="84" y="30"/>
                  <a:pt x="84" y="30"/>
                  <a:pt x="84" y="30"/>
                </a:cubicBezTo>
                <a:cubicBezTo>
                  <a:pt x="87" y="31"/>
                  <a:pt x="90" y="33"/>
                  <a:pt x="92" y="36"/>
                </a:cubicBezTo>
                <a:cubicBezTo>
                  <a:pt x="95" y="38"/>
                  <a:pt x="96" y="40"/>
                  <a:pt x="98" y="43"/>
                </a:cubicBezTo>
                <a:lnTo>
                  <a:pt x="59" y="81"/>
                </a:lnTo>
                <a:close/>
                <a:moveTo>
                  <a:pt x="42" y="66"/>
                </a:moveTo>
                <a:cubicBezTo>
                  <a:pt x="38" y="65"/>
                  <a:pt x="35" y="64"/>
                  <a:pt x="31" y="64"/>
                </a:cubicBezTo>
                <a:cubicBezTo>
                  <a:pt x="61" y="33"/>
                  <a:pt x="61" y="33"/>
                  <a:pt x="61" y="33"/>
                </a:cubicBezTo>
                <a:cubicBezTo>
                  <a:pt x="66" y="28"/>
                  <a:pt x="73" y="27"/>
                  <a:pt x="80" y="28"/>
                </a:cubicBezTo>
                <a:lnTo>
                  <a:pt x="42" y="66"/>
                </a:lnTo>
                <a:close/>
                <a:moveTo>
                  <a:pt x="17" y="119"/>
                </a:moveTo>
                <a:cubicBezTo>
                  <a:pt x="16" y="119"/>
                  <a:pt x="15" y="120"/>
                  <a:pt x="14" y="120"/>
                </a:cubicBezTo>
                <a:cubicBezTo>
                  <a:pt x="11" y="120"/>
                  <a:pt x="8" y="117"/>
                  <a:pt x="8" y="114"/>
                </a:cubicBezTo>
                <a:cubicBezTo>
                  <a:pt x="8" y="113"/>
                  <a:pt x="8" y="112"/>
                  <a:pt x="9" y="112"/>
                </a:cubicBezTo>
                <a:cubicBezTo>
                  <a:pt x="13" y="96"/>
                  <a:pt x="13" y="96"/>
                  <a:pt x="13" y="96"/>
                </a:cubicBezTo>
                <a:cubicBezTo>
                  <a:pt x="17" y="96"/>
                  <a:pt x="22" y="98"/>
                  <a:pt x="26" y="102"/>
                </a:cubicBezTo>
                <a:cubicBezTo>
                  <a:pt x="30" y="106"/>
                  <a:pt x="32" y="111"/>
                  <a:pt x="32" y="115"/>
                </a:cubicBezTo>
                <a:lnTo>
                  <a:pt x="17" y="119"/>
                </a:lnTo>
                <a:close/>
                <a:moveTo>
                  <a:pt x="36" y="114"/>
                </a:moveTo>
                <a:cubicBezTo>
                  <a:pt x="36" y="109"/>
                  <a:pt x="33" y="103"/>
                  <a:pt x="29" y="99"/>
                </a:cubicBezTo>
                <a:cubicBezTo>
                  <a:pt x="25" y="95"/>
                  <a:pt x="19" y="92"/>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0"/>
                  <a:pt x="50" y="111"/>
                </a:cubicBezTo>
                <a:lnTo>
                  <a:pt x="36" y="114"/>
                </a:lnTo>
                <a:close/>
                <a:moveTo>
                  <a:pt x="115" y="47"/>
                </a:moveTo>
                <a:cubicBezTo>
                  <a:pt x="108" y="54"/>
                  <a:pt x="108" y="54"/>
                  <a:pt x="108" y="54"/>
                </a:cubicBezTo>
                <a:cubicBezTo>
                  <a:pt x="108" y="53"/>
                  <a:pt x="108" y="52"/>
                  <a:pt x="108" y="51"/>
                </a:cubicBezTo>
                <a:cubicBezTo>
                  <a:pt x="108" y="43"/>
                  <a:pt x="104" y="36"/>
                  <a:pt x="98" y="30"/>
                </a:cubicBezTo>
                <a:cubicBezTo>
                  <a:pt x="92" y="23"/>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9" y="43"/>
                  <a:pt x="115" y="47"/>
                </a:cubicBezTo>
                <a:close/>
              </a:path>
            </a:pathLst>
          </a:custGeom>
          <a:solidFill>
            <a:schemeClr val="accent2"/>
          </a:solidFill>
          <a:ln>
            <a:noFill/>
          </a:ln>
        </p:spPr>
        <p:txBody>
          <a:bodyPr anchor="ctr"/>
          <a:lstStyle/>
          <a:p>
            <a:pPr algn="ctr"/>
          </a:p>
        </p:txBody>
      </p:sp>
      <p:grpSp>
        <p:nvGrpSpPr>
          <p:cNvPr id="8" name="Group 28"/>
          <p:cNvGrpSpPr/>
          <p:nvPr/>
        </p:nvGrpSpPr>
        <p:grpSpPr>
          <a:xfrm>
            <a:off x="6613720" y="1917658"/>
            <a:ext cx="349021" cy="508431"/>
            <a:chOff x="4174136" y="3762623"/>
            <a:chExt cx="330200" cy="481012"/>
          </a:xfrm>
          <a:solidFill>
            <a:schemeClr val="accent1"/>
          </a:solidFill>
        </p:grpSpPr>
        <p:sp>
          <p:nvSpPr>
            <p:cNvPr id="13" name="Freeform: Shape 29"/>
            <p:cNvSpPr/>
            <p:nvPr/>
          </p:nvSpPr>
          <p:spPr bwMode="auto">
            <a:xfrm>
              <a:off x="4174136" y="3762623"/>
              <a:ext cx="330200" cy="481012"/>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5 w 88"/>
                <a:gd name="T15" fmla="*/ 109 h 128"/>
                <a:gd name="T16" fmla="*/ 35 w 88"/>
                <a:gd name="T17" fmla="*/ 111 h 128"/>
                <a:gd name="T18" fmla="*/ 32 w 88"/>
                <a:gd name="T19" fmla="*/ 103 h 128"/>
                <a:gd name="T20" fmla="*/ 32 w 88"/>
                <a:gd name="T21" fmla="*/ 103 h 128"/>
                <a:gd name="T22" fmla="*/ 57 w 88"/>
                <a:gd name="T23" fmla="*/ 100 h 128"/>
                <a:gd name="T24" fmla="*/ 56 w 88"/>
                <a:gd name="T25" fmla="*/ 104 h 128"/>
                <a:gd name="T26" fmla="*/ 55 w 88"/>
                <a:gd name="T27" fmla="*/ 109 h 128"/>
                <a:gd name="T28" fmla="*/ 31 w 88"/>
                <a:gd name="T29" fmla="*/ 99 h 128"/>
                <a:gd name="T30" fmla="*/ 29 w 88"/>
                <a:gd name="T31" fmla="*/ 92 h 128"/>
                <a:gd name="T32" fmla="*/ 60 w 88"/>
                <a:gd name="T33" fmla="*/ 92 h 128"/>
                <a:gd name="T34" fmla="*/ 58 w 88"/>
                <a:gd name="T35" fmla="*/ 96 h 128"/>
                <a:gd name="T36" fmla="*/ 31 w 88"/>
                <a:gd name="T37" fmla="*/ 99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6 w 88"/>
                <a:gd name="T49" fmla="*/ 84 h 128"/>
                <a:gd name="T50" fmla="*/ 19 w 88"/>
                <a:gd name="T51" fmla="*/ 71 h 128"/>
                <a:gd name="T52" fmla="*/ 8 w 88"/>
                <a:gd name="T53" fmla="*/ 44 h 128"/>
                <a:gd name="T54" fmla="*/ 44 w 88"/>
                <a:gd name="T55" fmla="*/ 8 h 128"/>
                <a:gd name="T56" fmla="*/ 80 w 88"/>
                <a:gd name="T57" fmla="*/ 44 h 128"/>
                <a:gd name="T58" fmla="*/ 70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19"/>
                    <a:pt x="0" y="44"/>
                  </a:cubicBezTo>
                  <a:cubicBezTo>
                    <a:pt x="0" y="60"/>
                    <a:pt x="15" y="77"/>
                    <a:pt x="20" y="92"/>
                  </a:cubicBezTo>
                  <a:cubicBezTo>
                    <a:pt x="28" y="114"/>
                    <a:pt x="27" y="128"/>
                    <a:pt x="44" y="128"/>
                  </a:cubicBezTo>
                  <a:cubicBezTo>
                    <a:pt x="61" y="128"/>
                    <a:pt x="60" y="114"/>
                    <a:pt x="68" y="92"/>
                  </a:cubicBezTo>
                  <a:cubicBezTo>
                    <a:pt x="73" y="77"/>
                    <a:pt x="88" y="60"/>
                    <a:pt x="88" y="44"/>
                  </a:cubicBezTo>
                  <a:cubicBezTo>
                    <a:pt x="88" y="19"/>
                    <a:pt x="68" y="0"/>
                    <a:pt x="44" y="0"/>
                  </a:cubicBezTo>
                  <a:close/>
                  <a:moveTo>
                    <a:pt x="55" y="109"/>
                  </a:moveTo>
                  <a:cubicBezTo>
                    <a:pt x="35" y="111"/>
                    <a:pt x="35" y="111"/>
                    <a:pt x="35" y="111"/>
                  </a:cubicBezTo>
                  <a:cubicBezTo>
                    <a:pt x="34" y="109"/>
                    <a:pt x="33" y="107"/>
                    <a:pt x="32" y="103"/>
                  </a:cubicBezTo>
                  <a:cubicBezTo>
                    <a:pt x="32" y="103"/>
                    <a:pt x="32" y="103"/>
                    <a:pt x="32" y="103"/>
                  </a:cubicBezTo>
                  <a:cubicBezTo>
                    <a:pt x="57" y="100"/>
                    <a:pt x="57" y="100"/>
                    <a:pt x="57" y="100"/>
                  </a:cubicBezTo>
                  <a:cubicBezTo>
                    <a:pt x="57" y="101"/>
                    <a:pt x="56" y="103"/>
                    <a:pt x="56" y="104"/>
                  </a:cubicBezTo>
                  <a:cubicBezTo>
                    <a:pt x="55" y="106"/>
                    <a:pt x="55" y="107"/>
                    <a:pt x="55" y="109"/>
                  </a:cubicBezTo>
                  <a:close/>
                  <a:moveTo>
                    <a:pt x="31" y="99"/>
                  </a:moveTo>
                  <a:cubicBezTo>
                    <a:pt x="30" y="97"/>
                    <a:pt x="30" y="94"/>
                    <a:pt x="29" y="92"/>
                  </a:cubicBezTo>
                  <a:cubicBezTo>
                    <a:pt x="60" y="92"/>
                    <a:pt x="60" y="92"/>
                    <a:pt x="60" y="92"/>
                  </a:cubicBezTo>
                  <a:cubicBezTo>
                    <a:pt x="59" y="93"/>
                    <a:pt x="59" y="95"/>
                    <a:pt x="58" y="96"/>
                  </a:cubicBezTo>
                  <a:lnTo>
                    <a:pt x="31" y="99"/>
                  </a:lnTo>
                  <a:close/>
                  <a:moveTo>
                    <a:pt x="44" y="120"/>
                  </a:moveTo>
                  <a:cubicBezTo>
                    <a:pt x="40" y="120"/>
                    <a:pt x="38" y="119"/>
                    <a:pt x="36" y="115"/>
                  </a:cubicBezTo>
                  <a:cubicBezTo>
                    <a:pt x="53" y="113"/>
                    <a:pt x="53" y="113"/>
                    <a:pt x="53" y="113"/>
                  </a:cubicBezTo>
                  <a:cubicBezTo>
                    <a:pt x="51" y="119"/>
                    <a:pt x="49" y="120"/>
                    <a:pt x="44" y="120"/>
                  </a:cubicBezTo>
                  <a:close/>
                  <a:moveTo>
                    <a:pt x="63" y="84"/>
                  </a:moveTo>
                  <a:cubicBezTo>
                    <a:pt x="26" y="84"/>
                    <a:pt x="26" y="84"/>
                    <a:pt x="26" y="84"/>
                  </a:cubicBezTo>
                  <a:cubicBezTo>
                    <a:pt x="24" y="79"/>
                    <a:pt x="21" y="75"/>
                    <a:pt x="19" y="71"/>
                  </a:cubicBezTo>
                  <a:cubicBezTo>
                    <a:pt x="14" y="62"/>
                    <a:pt x="8" y="52"/>
                    <a:pt x="8" y="44"/>
                  </a:cubicBezTo>
                  <a:cubicBezTo>
                    <a:pt x="8" y="24"/>
                    <a:pt x="24" y="8"/>
                    <a:pt x="44" y="8"/>
                  </a:cubicBezTo>
                  <a:cubicBezTo>
                    <a:pt x="64" y="8"/>
                    <a:pt x="80" y="24"/>
                    <a:pt x="80" y="44"/>
                  </a:cubicBezTo>
                  <a:cubicBezTo>
                    <a:pt x="80" y="52"/>
                    <a:pt x="75" y="62"/>
                    <a:pt x="70"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 name="Freeform: Shape 30"/>
            <p:cNvSpPr/>
            <p:nvPr/>
          </p:nvSpPr>
          <p:spPr bwMode="auto">
            <a:xfrm>
              <a:off x="4248748" y="3837235"/>
              <a:ext cx="96838" cy="98425"/>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grpSp>
        <p:nvGrpSpPr>
          <p:cNvPr id="35" name="组合 34"/>
          <p:cNvGrpSpPr/>
          <p:nvPr/>
        </p:nvGrpSpPr>
        <p:grpSpPr>
          <a:xfrm>
            <a:off x="347627" y="263282"/>
            <a:ext cx="5066202" cy="800909"/>
            <a:chOff x="347627" y="360559"/>
            <a:chExt cx="5066202" cy="800909"/>
          </a:xfrm>
        </p:grpSpPr>
        <p:grpSp>
          <p:nvGrpSpPr>
            <p:cNvPr id="36" name="组合 35"/>
            <p:cNvGrpSpPr/>
            <p:nvPr/>
          </p:nvGrpSpPr>
          <p:grpSpPr>
            <a:xfrm>
              <a:off x="526527" y="360559"/>
              <a:ext cx="4887302" cy="800909"/>
              <a:chOff x="570069" y="287987"/>
              <a:chExt cx="4887302" cy="800909"/>
            </a:xfrm>
          </p:grpSpPr>
          <p:sp>
            <p:nvSpPr>
              <p:cNvPr id="39" name="文本框 38"/>
              <p:cNvSpPr txBox="1"/>
              <p:nvPr/>
            </p:nvSpPr>
            <p:spPr>
              <a:xfrm>
                <a:off x="570069" y="287987"/>
                <a:ext cx="3726157" cy="584775"/>
              </a:xfrm>
              <a:prstGeom prst="rect">
                <a:avLst/>
              </a:prstGeom>
              <a:noFill/>
            </p:spPr>
            <p:txBody>
              <a:bodyPr wrap="square" rtlCol="0">
                <a:spAutoFit/>
                <a:scene3d>
                  <a:camera prst="orthographicFront"/>
                  <a:lightRig rig="threePt" dir="t"/>
                </a:scene3d>
                <a:sp3d contourW="12700"/>
              </a:bodyPr>
              <a:lstStyle/>
              <a:p>
                <a:r>
                  <a:rPr lang="zh-CN" altLang="en-US" sz="3200" b="1" dirty="0">
                    <a:solidFill>
                      <a:srgbClr val="00B0F0"/>
                    </a:solidFill>
                    <a:latin typeface="+mj-ea"/>
                    <a:ea typeface="+mj-ea"/>
                  </a:rPr>
                  <a:t>标题文字添加此处</a:t>
                </a:r>
                <a:endParaRPr lang="zh-CN" altLang="en-US" sz="3200" b="1" dirty="0">
                  <a:solidFill>
                    <a:srgbClr val="00B0F0"/>
                  </a:solidFill>
                  <a:latin typeface="+mj-ea"/>
                  <a:ea typeface="+mj-ea"/>
                </a:endParaRPr>
              </a:p>
            </p:txBody>
          </p:sp>
          <p:sp>
            <p:nvSpPr>
              <p:cNvPr id="40" name="文本框 39"/>
              <p:cNvSpPr txBox="1"/>
              <p:nvPr/>
            </p:nvSpPr>
            <p:spPr>
              <a:xfrm>
                <a:off x="570069" y="781119"/>
                <a:ext cx="4887302" cy="307777"/>
              </a:xfrm>
              <a:prstGeom prst="rect">
                <a:avLst/>
              </a:prstGeom>
              <a:noFill/>
            </p:spPr>
            <p:txBody>
              <a:bodyPr wrap="square" rtlCol="0">
                <a:spAutoFit/>
                <a:scene3d>
                  <a:camera prst="orthographicFront"/>
                  <a:lightRig rig="threePt" dir="t"/>
                </a:scene3d>
                <a:sp3d contourW="12700"/>
              </a:bodyPr>
              <a:lstStyle/>
              <a:p>
                <a:r>
                  <a:rPr lang="en-US" altLang="zh-CN" sz="1400" dirty="0">
                    <a:solidFill>
                      <a:schemeClr val="bg1">
                        <a:lumMod val="50000"/>
                      </a:schemeClr>
                    </a:solidFill>
                    <a:ea typeface="+mj-ea"/>
                  </a:rPr>
                  <a:t>THIS TEMPLATE DESIGNED FOR FEI ER SHE JI</a:t>
                </a:r>
                <a:endParaRPr lang="en-US" altLang="zh-CN" sz="1400" dirty="0">
                  <a:solidFill>
                    <a:schemeClr val="bg1">
                      <a:lumMod val="50000"/>
                    </a:schemeClr>
                  </a:solidFill>
                  <a:ea typeface="+mj-ea"/>
                </a:endParaRPr>
              </a:p>
            </p:txBody>
          </p:sp>
        </p:grpSp>
        <p:sp>
          <p:nvSpPr>
            <p:cNvPr id="37" name="矩形 36"/>
            <p:cNvSpPr/>
            <p:nvPr/>
          </p:nvSpPr>
          <p:spPr>
            <a:xfrm>
              <a:off x="410077" y="461352"/>
              <a:ext cx="108000" cy="61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347627" y="461352"/>
              <a:ext cx="36000" cy="612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7317207" y="1690862"/>
            <a:ext cx="3785768" cy="962022"/>
            <a:chOff x="6302885" y="1678126"/>
            <a:chExt cx="3785768" cy="962022"/>
          </a:xfrm>
        </p:grpSpPr>
        <p:sp>
          <p:nvSpPr>
            <p:cNvPr id="42" name="矩形 41"/>
            <p:cNvSpPr/>
            <p:nvPr/>
          </p:nvSpPr>
          <p:spPr>
            <a:xfrm>
              <a:off x="6302885" y="2030750"/>
              <a:ext cx="3785768"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a:t>
              </a:r>
              <a:endParaRPr lang="zh-CN" altLang="en-US" sz="1400" dirty="0">
                <a:solidFill>
                  <a:schemeClr val="tx1">
                    <a:lumMod val="50000"/>
                    <a:lumOff val="50000"/>
                  </a:schemeClr>
                </a:solidFill>
              </a:endParaRPr>
            </a:p>
          </p:txBody>
        </p:sp>
        <p:sp>
          <p:nvSpPr>
            <p:cNvPr id="43" name="矩形 42"/>
            <p:cNvSpPr/>
            <p:nvPr/>
          </p:nvSpPr>
          <p:spPr>
            <a:xfrm>
              <a:off x="6302885"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44" name="组合 43"/>
          <p:cNvGrpSpPr/>
          <p:nvPr/>
        </p:nvGrpSpPr>
        <p:grpSpPr>
          <a:xfrm>
            <a:off x="7317207" y="2773807"/>
            <a:ext cx="3785768" cy="962022"/>
            <a:chOff x="6302885" y="1678126"/>
            <a:chExt cx="3785768" cy="962022"/>
          </a:xfrm>
        </p:grpSpPr>
        <p:sp>
          <p:nvSpPr>
            <p:cNvPr id="45" name="矩形 44"/>
            <p:cNvSpPr/>
            <p:nvPr/>
          </p:nvSpPr>
          <p:spPr>
            <a:xfrm>
              <a:off x="6302885" y="2030750"/>
              <a:ext cx="3785768"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a:t>
              </a:r>
              <a:endParaRPr lang="zh-CN" altLang="en-US" sz="1400" dirty="0">
                <a:solidFill>
                  <a:schemeClr val="tx1">
                    <a:lumMod val="50000"/>
                    <a:lumOff val="50000"/>
                  </a:schemeClr>
                </a:solidFill>
              </a:endParaRPr>
            </a:p>
          </p:txBody>
        </p:sp>
        <p:sp>
          <p:nvSpPr>
            <p:cNvPr id="46" name="矩形 45"/>
            <p:cNvSpPr/>
            <p:nvPr/>
          </p:nvSpPr>
          <p:spPr>
            <a:xfrm>
              <a:off x="6302885"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47" name="组合 46"/>
          <p:cNvGrpSpPr/>
          <p:nvPr/>
        </p:nvGrpSpPr>
        <p:grpSpPr>
          <a:xfrm>
            <a:off x="7317207" y="3856752"/>
            <a:ext cx="3785768" cy="962022"/>
            <a:chOff x="6302885" y="1678126"/>
            <a:chExt cx="3785768" cy="962022"/>
          </a:xfrm>
        </p:grpSpPr>
        <p:sp>
          <p:nvSpPr>
            <p:cNvPr id="48" name="矩形 47"/>
            <p:cNvSpPr/>
            <p:nvPr/>
          </p:nvSpPr>
          <p:spPr>
            <a:xfrm>
              <a:off x="6302885" y="2030750"/>
              <a:ext cx="3785768"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a:t>
              </a:r>
              <a:endParaRPr lang="zh-CN" altLang="en-US" sz="1400" dirty="0">
                <a:solidFill>
                  <a:schemeClr val="tx1">
                    <a:lumMod val="50000"/>
                    <a:lumOff val="50000"/>
                  </a:schemeClr>
                </a:solidFill>
              </a:endParaRPr>
            </a:p>
          </p:txBody>
        </p:sp>
        <p:sp>
          <p:nvSpPr>
            <p:cNvPr id="49" name="矩形 48"/>
            <p:cNvSpPr/>
            <p:nvPr/>
          </p:nvSpPr>
          <p:spPr>
            <a:xfrm>
              <a:off x="6302885"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50" name="组合 49"/>
          <p:cNvGrpSpPr/>
          <p:nvPr/>
        </p:nvGrpSpPr>
        <p:grpSpPr>
          <a:xfrm>
            <a:off x="7317207" y="4939696"/>
            <a:ext cx="3785768" cy="962022"/>
            <a:chOff x="6302885" y="1678126"/>
            <a:chExt cx="3785768" cy="962022"/>
          </a:xfrm>
        </p:grpSpPr>
        <p:sp>
          <p:nvSpPr>
            <p:cNvPr id="51" name="矩形 50"/>
            <p:cNvSpPr/>
            <p:nvPr/>
          </p:nvSpPr>
          <p:spPr>
            <a:xfrm>
              <a:off x="6302885" y="2030750"/>
              <a:ext cx="3785768"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a:t>
              </a:r>
              <a:endParaRPr lang="zh-CN" altLang="en-US" sz="1400" dirty="0">
                <a:solidFill>
                  <a:schemeClr val="tx1">
                    <a:lumMod val="50000"/>
                    <a:lumOff val="50000"/>
                  </a:schemeClr>
                </a:solidFill>
              </a:endParaRPr>
            </a:p>
          </p:txBody>
        </p:sp>
        <p:sp>
          <p:nvSpPr>
            <p:cNvPr id="52" name="矩形 51"/>
            <p:cNvSpPr/>
            <p:nvPr/>
          </p:nvSpPr>
          <p:spPr>
            <a:xfrm>
              <a:off x="6302885"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spTree>
  </p:cSld>
  <p:clrMapOvr>
    <a:masterClrMapping/>
  </p:clrMapOvr>
  <p:transition spd="slow" advTm="400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par>
                              <p:cTn id="27" fill="hold">
                                <p:stCondLst>
                                  <p:cond delay="1000"/>
                                </p:stCondLst>
                                <p:childTnLst>
                                  <p:par>
                                    <p:cTn id="28" presetID="2" presetClass="entr" presetSubtype="1" fill="hold" nodeType="afterEffect" p14:presetBounceEnd="60000">
                                      <p:stCondLst>
                                        <p:cond delay="0"/>
                                      </p:stCondLst>
                                      <p:childTnLst>
                                        <p:set>
                                          <p:cBhvr>
                                            <p:cTn id="29" dur="1" fill="hold">
                                              <p:stCondLst>
                                                <p:cond delay="0"/>
                                              </p:stCondLst>
                                            </p:cTn>
                                            <p:tgtEl>
                                              <p:spTgt spid="41"/>
                                            </p:tgtEl>
                                            <p:attrNameLst>
                                              <p:attrName>style.visibility</p:attrName>
                                            </p:attrNameLst>
                                          </p:cBhvr>
                                          <p:to>
                                            <p:strVal val="visible"/>
                                          </p:to>
                                        </p:set>
                                        <p:anim calcmode="lin" valueType="num" p14:bounceEnd="60000">
                                          <p:cBhvr additive="base">
                                            <p:cTn id="30" dur="1000" fill="hold"/>
                                            <p:tgtEl>
                                              <p:spTgt spid="41"/>
                                            </p:tgtEl>
                                            <p:attrNameLst>
                                              <p:attrName>ppt_x</p:attrName>
                                            </p:attrNameLst>
                                          </p:cBhvr>
                                          <p:tavLst>
                                            <p:tav tm="0">
                                              <p:val>
                                                <p:strVal val="#ppt_x"/>
                                              </p:val>
                                            </p:tav>
                                            <p:tav tm="100000">
                                              <p:val>
                                                <p:strVal val="#ppt_x"/>
                                              </p:val>
                                            </p:tav>
                                          </p:tavLst>
                                        </p:anim>
                                        <p:anim calcmode="lin" valueType="num" p14:bounceEnd="60000">
                                          <p:cBhvr additive="base">
                                            <p:cTn id="31" dur="1000" fill="hold"/>
                                            <p:tgtEl>
                                              <p:spTgt spid="41"/>
                                            </p:tgtEl>
                                            <p:attrNameLst>
                                              <p:attrName>ppt_y</p:attrName>
                                            </p:attrNameLst>
                                          </p:cBhvr>
                                          <p:tavLst>
                                            <p:tav tm="0">
                                              <p:val>
                                                <p:strVal val="0-#ppt_h/2"/>
                                              </p:val>
                                            </p:tav>
                                            <p:tav tm="100000">
                                              <p:val>
                                                <p:strVal val="#ppt_y"/>
                                              </p:val>
                                            </p:tav>
                                          </p:tavLst>
                                        </p:anim>
                                      </p:childTnLst>
                                    </p:cTn>
                                  </p:par>
                                  <p:par>
                                    <p:cTn id="32" presetID="2" presetClass="entr" presetSubtype="1" fill="hold" nodeType="withEffect" p14:presetBounceEnd="60000">
                                      <p:stCondLst>
                                        <p:cond delay="0"/>
                                      </p:stCondLst>
                                      <p:childTnLst>
                                        <p:set>
                                          <p:cBhvr>
                                            <p:cTn id="33" dur="1" fill="hold">
                                              <p:stCondLst>
                                                <p:cond delay="0"/>
                                              </p:stCondLst>
                                            </p:cTn>
                                            <p:tgtEl>
                                              <p:spTgt spid="44"/>
                                            </p:tgtEl>
                                            <p:attrNameLst>
                                              <p:attrName>style.visibility</p:attrName>
                                            </p:attrNameLst>
                                          </p:cBhvr>
                                          <p:to>
                                            <p:strVal val="visible"/>
                                          </p:to>
                                        </p:set>
                                        <p:anim calcmode="lin" valueType="num" p14:bounceEnd="60000">
                                          <p:cBhvr additive="base">
                                            <p:cTn id="34" dur="1000" fill="hold"/>
                                            <p:tgtEl>
                                              <p:spTgt spid="44"/>
                                            </p:tgtEl>
                                            <p:attrNameLst>
                                              <p:attrName>ppt_x</p:attrName>
                                            </p:attrNameLst>
                                          </p:cBhvr>
                                          <p:tavLst>
                                            <p:tav tm="0">
                                              <p:val>
                                                <p:strVal val="#ppt_x"/>
                                              </p:val>
                                            </p:tav>
                                            <p:tav tm="100000">
                                              <p:val>
                                                <p:strVal val="#ppt_x"/>
                                              </p:val>
                                            </p:tav>
                                          </p:tavLst>
                                        </p:anim>
                                        <p:anim calcmode="lin" valueType="num" p14:bounceEnd="60000">
                                          <p:cBhvr additive="base">
                                            <p:cTn id="35" dur="1000" fill="hold"/>
                                            <p:tgtEl>
                                              <p:spTgt spid="44"/>
                                            </p:tgtEl>
                                            <p:attrNameLst>
                                              <p:attrName>ppt_y</p:attrName>
                                            </p:attrNameLst>
                                          </p:cBhvr>
                                          <p:tavLst>
                                            <p:tav tm="0">
                                              <p:val>
                                                <p:strVal val="0-#ppt_h/2"/>
                                              </p:val>
                                            </p:tav>
                                            <p:tav tm="100000">
                                              <p:val>
                                                <p:strVal val="#ppt_y"/>
                                              </p:val>
                                            </p:tav>
                                          </p:tavLst>
                                        </p:anim>
                                      </p:childTnLst>
                                    </p:cTn>
                                  </p:par>
                                  <p:par>
                                    <p:cTn id="36" presetID="2" presetClass="entr" presetSubtype="1" fill="hold" nodeType="withEffect" p14:presetBounceEnd="60000">
                                      <p:stCondLst>
                                        <p:cond delay="0"/>
                                      </p:stCondLst>
                                      <p:childTnLst>
                                        <p:set>
                                          <p:cBhvr>
                                            <p:cTn id="37" dur="1" fill="hold">
                                              <p:stCondLst>
                                                <p:cond delay="0"/>
                                              </p:stCondLst>
                                            </p:cTn>
                                            <p:tgtEl>
                                              <p:spTgt spid="47"/>
                                            </p:tgtEl>
                                            <p:attrNameLst>
                                              <p:attrName>style.visibility</p:attrName>
                                            </p:attrNameLst>
                                          </p:cBhvr>
                                          <p:to>
                                            <p:strVal val="visible"/>
                                          </p:to>
                                        </p:set>
                                        <p:anim calcmode="lin" valueType="num" p14:bounceEnd="60000">
                                          <p:cBhvr additive="base">
                                            <p:cTn id="38" dur="1000" fill="hold"/>
                                            <p:tgtEl>
                                              <p:spTgt spid="47"/>
                                            </p:tgtEl>
                                            <p:attrNameLst>
                                              <p:attrName>ppt_x</p:attrName>
                                            </p:attrNameLst>
                                          </p:cBhvr>
                                          <p:tavLst>
                                            <p:tav tm="0">
                                              <p:val>
                                                <p:strVal val="#ppt_x"/>
                                              </p:val>
                                            </p:tav>
                                            <p:tav tm="100000">
                                              <p:val>
                                                <p:strVal val="#ppt_x"/>
                                              </p:val>
                                            </p:tav>
                                          </p:tavLst>
                                        </p:anim>
                                        <p:anim calcmode="lin" valueType="num" p14:bounceEnd="60000">
                                          <p:cBhvr additive="base">
                                            <p:cTn id="39" dur="1000" fill="hold"/>
                                            <p:tgtEl>
                                              <p:spTgt spid="47"/>
                                            </p:tgtEl>
                                            <p:attrNameLst>
                                              <p:attrName>ppt_y</p:attrName>
                                            </p:attrNameLst>
                                          </p:cBhvr>
                                          <p:tavLst>
                                            <p:tav tm="0">
                                              <p:val>
                                                <p:strVal val="0-#ppt_h/2"/>
                                              </p:val>
                                            </p:tav>
                                            <p:tav tm="100000">
                                              <p:val>
                                                <p:strVal val="#ppt_y"/>
                                              </p:val>
                                            </p:tav>
                                          </p:tavLst>
                                        </p:anim>
                                      </p:childTnLst>
                                    </p:cTn>
                                  </p:par>
                                  <p:par>
                                    <p:cTn id="40" presetID="2" presetClass="entr" presetSubtype="1" fill="hold" nodeType="withEffect" p14:presetBounceEnd="60000">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14:bounceEnd="60000">
                                          <p:cBhvr additive="base">
                                            <p:cTn id="42" dur="1000" fill="hold"/>
                                            <p:tgtEl>
                                              <p:spTgt spid="50"/>
                                            </p:tgtEl>
                                            <p:attrNameLst>
                                              <p:attrName>ppt_x</p:attrName>
                                            </p:attrNameLst>
                                          </p:cBhvr>
                                          <p:tavLst>
                                            <p:tav tm="0">
                                              <p:val>
                                                <p:strVal val="#ppt_x"/>
                                              </p:val>
                                            </p:tav>
                                            <p:tav tm="100000">
                                              <p:val>
                                                <p:strVal val="#ppt_x"/>
                                              </p:val>
                                            </p:tav>
                                          </p:tavLst>
                                        </p:anim>
                                        <p:anim calcmode="lin" valueType="num" p14:bounceEnd="60000">
                                          <p:cBhvr additive="base">
                                            <p:cTn id="43" dur="1000" fill="hold"/>
                                            <p:tgtEl>
                                              <p:spTgt spid="5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par>
                              <p:cTn id="27" fill="hold">
                                <p:stCondLst>
                                  <p:cond delay="1000"/>
                                </p:stCondLst>
                                <p:childTnLst>
                                  <p:par>
                                    <p:cTn id="28" presetID="2" presetClass="entr" presetSubtype="1" fill="hold" nodeType="afterEffect">
                                      <p:stCondLst>
                                        <p:cond delay="0"/>
                                      </p:stCondLst>
                                      <p:childTnLst>
                                        <p:set>
                                          <p:cBhvr>
                                            <p:cTn id="29" dur="1" fill="hold">
                                              <p:stCondLst>
                                                <p:cond delay="0"/>
                                              </p:stCondLst>
                                            </p:cTn>
                                            <p:tgtEl>
                                              <p:spTgt spid="41"/>
                                            </p:tgtEl>
                                            <p:attrNameLst>
                                              <p:attrName>style.visibility</p:attrName>
                                            </p:attrNameLst>
                                          </p:cBhvr>
                                          <p:to>
                                            <p:strVal val="visible"/>
                                          </p:to>
                                        </p:set>
                                        <p:anim calcmode="lin" valueType="num">
                                          <p:cBhvr additive="base">
                                            <p:cTn id="30" dur="1000" fill="hold"/>
                                            <p:tgtEl>
                                              <p:spTgt spid="41"/>
                                            </p:tgtEl>
                                            <p:attrNameLst>
                                              <p:attrName>ppt_x</p:attrName>
                                            </p:attrNameLst>
                                          </p:cBhvr>
                                          <p:tavLst>
                                            <p:tav tm="0">
                                              <p:val>
                                                <p:strVal val="#ppt_x"/>
                                              </p:val>
                                            </p:tav>
                                            <p:tav tm="100000">
                                              <p:val>
                                                <p:strVal val="#ppt_x"/>
                                              </p:val>
                                            </p:tav>
                                          </p:tavLst>
                                        </p:anim>
                                        <p:anim calcmode="lin" valueType="num">
                                          <p:cBhvr additive="base">
                                            <p:cTn id="31" dur="1000" fill="hold"/>
                                            <p:tgtEl>
                                              <p:spTgt spid="41"/>
                                            </p:tgtEl>
                                            <p:attrNameLst>
                                              <p:attrName>ppt_y</p:attrName>
                                            </p:attrNameLst>
                                          </p:cBhvr>
                                          <p:tavLst>
                                            <p:tav tm="0">
                                              <p:val>
                                                <p:strVal val="0-#ppt_h/2"/>
                                              </p:val>
                                            </p:tav>
                                            <p:tav tm="100000">
                                              <p:val>
                                                <p:strVal val="#ppt_y"/>
                                              </p:val>
                                            </p:tav>
                                          </p:tavLst>
                                        </p:anim>
                                      </p:childTnLst>
                                    </p:cTn>
                                  </p:par>
                                  <p:par>
                                    <p:cTn id="32" presetID="2" presetClass="entr" presetSubtype="1" fill="hold" nodeType="withEffect">
                                      <p:stCondLst>
                                        <p:cond delay="0"/>
                                      </p:stCondLst>
                                      <p:childTnLst>
                                        <p:set>
                                          <p:cBhvr>
                                            <p:cTn id="33" dur="1" fill="hold">
                                              <p:stCondLst>
                                                <p:cond delay="0"/>
                                              </p:stCondLst>
                                            </p:cTn>
                                            <p:tgtEl>
                                              <p:spTgt spid="44"/>
                                            </p:tgtEl>
                                            <p:attrNameLst>
                                              <p:attrName>style.visibility</p:attrName>
                                            </p:attrNameLst>
                                          </p:cBhvr>
                                          <p:to>
                                            <p:strVal val="visible"/>
                                          </p:to>
                                        </p:set>
                                        <p:anim calcmode="lin" valueType="num">
                                          <p:cBhvr additive="base">
                                            <p:cTn id="34" dur="1000" fill="hold"/>
                                            <p:tgtEl>
                                              <p:spTgt spid="44"/>
                                            </p:tgtEl>
                                            <p:attrNameLst>
                                              <p:attrName>ppt_x</p:attrName>
                                            </p:attrNameLst>
                                          </p:cBhvr>
                                          <p:tavLst>
                                            <p:tav tm="0">
                                              <p:val>
                                                <p:strVal val="#ppt_x"/>
                                              </p:val>
                                            </p:tav>
                                            <p:tav tm="100000">
                                              <p:val>
                                                <p:strVal val="#ppt_x"/>
                                              </p:val>
                                            </p:tav>
                                          </p:tavLst>
                                        </p:anim>
                                        <p:anim calcmode="lin" valueType="num">
                                          <p:cBhvr additive="base">
                                            <p:cTn id="35" dur="1000" fill="hold"/>
                                            <p:tgtEl>
                                              <p:spTgt spid="44"/>
                                            </p:tgtEl>
                                            <p:attrNameLst>
                                              <p:attrName>ppt_y</p:attrName>
                                            </p:attrNameLst>
                                          </p:cBhvr>
                                          <p:tavLst>
                                            <p:tav tm="0">
                                              <p:val>
                                                <p:strVal val="0-#ppt_h/2"/>
                                              </p:val>
                                            </p:tav>
                                            <p:tav tm="100000">
                                              <p:val>
                                                <p:strVal val="#ppt_y"/>
                                              </p:val>
                                            </p:tav>
                                          </p:tavLst>
                                        </p:anim>
                                      </p:childTnLst>
                                    </p:cTn>
                                  </p:par>
                                  <p:par>
                                    <p:cTn id="36" presetID="2" presetClass="entr" presetSubtype="1" fill="hold" nodeType="withEffect">
                                      <p:stCondLst>
                                        <p:cond delay="0"/>
                                      </p:stCondLst>
                                      <p:childTnLst>
                                        <p:set>
                                          <p:cBhvr>
                                            <p:cTn id="37" dur="1" fill="hold">
                                              <p:stCondLst>
                                                <p:cond delay="0"/>
                                              </p:stCondLst>
                                            </p:cTn>
                                            <p:tgtEl>
                                              <p:spTgt spid="47"/>
                                            </p:tgtEl>
                                            <p:attrNameLst>
                                              <p:attrName>style.visibility</p:attrName>
                                            </p:attrNameLst>
                                          </p:cBhvr>
                                          <p:to>
                                            <p:strVal val="visible"/>
                                          </p:to>
                                        </p:set>
                                        <p:anim calcmode="lin" valueType="num">
                                          <p:cBhvr additive="base">
                                            <p:cTn id="38" dur="1000" fill="hold"/>
                                            <p:tgtEl>
                                              <p:spTgt spid="47"/>
                                            </p:tgtEl>
                                            <p:attrNameLst>
                                              <p:attrName>ppt_x</p:attrName>
                                            </p:attrNameLst>
                                          </p:cBhvr>
                                          <p:tavLst>
                                            <p:tav tm="0">
                                              <p:val>
                                                <p:strVal val="#ppt_x"/>
                                              </p:val>
                                            </p:tav>
                                            <p:tav tm="100000">
                                              <p:val>
                                                <p:strVal val="#ppt_x"/>
                                              </p:val>
                                            </p:tav>
                                          </p:tavLst>
                                        </p:anim>
                                        <p:anim calcmode="lin" valueType="num">
                                          <p:cBhvr additive="base">
                                            <p:cTn id="39" dur="1000" fill="hold"/>
                                            <p:tgtEl>
                                              <p:spTgt spid="47"/>
                                            </p:tgtEl>
                                            <p:attrNameLst>
                                              <p:attrName>ppt_y</p:attrName>
                                            </p:attrNameLst>
                                          </p:cBhvr>
                                          <p:tavLst>
                                            <p:tav tm="0">
                                              <p:val>
                                                <p:strVal val="0-#ppt_h/2"/>
                                              </p:val>
                                            </p:tav>
                                            <p:tav tm="100000">
                                              <p:val>
                                                <p:strVal val="#ppt_y"/>
                                              </p:val>
                                            </p:tav>
                                          </p:tavLst>
                                        </p:anim>
                                      </p:childTnLst>
                                    </p:cTn>
                                  </p:par>
                                  <p:par>
                                    <p:cTn id="40" presetID="2" presetClass="entr" presetSubtype="1" fill="hold" nodeType="with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additive="base">
                                            <p:cTn id="42" dur="1000" fill="hold"/>
                                            <p:tgtEl>
                                              <p:spTgt spid="50"/>
                                            </p:tgtEl>
                                            <p:attrNameLst>
                                              <p:attrName>ppt_x</p:attrName>
                                            </p:attrNameLst>
                                          </p:cBhvr>
                                          <p:tavLst>
                                            <p:tav tm="0">
                                              <p:val>
                                                <p:strVal val="#ppt_x"/>
                                              </p:val>
                                            </p:tav>
                                            <p:tav tm="100000">
                                              <p:val>
                                                <p:strVal val="#ppt_x"/>
                                              </p:val>
                                            </p:tav>
                                          </p:tavLst>
                                        </p:anim>
                                        <p:anim calcmode="lin" valueType="num">
                                          <p:cBhvr additive="base">
                                            <p:cTn id="43" dur="1000" fill="hold"/>
                                            <p:tgtEl>
                                              <p:spTgt spid="5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74800" y="2135945"/>
            <a:ext cx="3530600" cy="1107996"/>
          </a:xfrm>
          <a:prstGeom prst="rect">
            <a:avLst/>
          </a:prstGeom>
          <a:noFill/>
        </p:spPr>
        <p:txBody>
          <a:bodyPr wrap="square" rtlCol="0">
            <a:spAutoFit/>
            <a:scene3d>
              <a:camera prst="orthographicFront"/>
              <a:lightRig rig="threePt" dir="t"/>
            </a:scene3d>
            <a:sp3d contourW="12700"/>
          </a:bodyPr>
          <a:lstStyle/>
          <a:p>
            <a:pPr algn="ctr"/>
            <a:r>
              <a:rPr lang="en-US" altLang="zh-CN" sz="6600" dirty="0">
                <a:solidFill>
                  <a:schemeClr val="bg1"/>
                </a:solidFill>
                <a:latin typeface="Impact" panose="020B0806030902050204" pitchFamily="34" charset="0"/>
                <a:ea typeface="时尚中黑简体" panose="01010104010101010101" pitchFamily="2" charset="-122"/>
              </a:rPr>
              <a:t>PART 02</a:t>
            </a:r>
            <a:endParaRPr lang="zh-CN" altLang="en-US" sz="6600" dirty="0">
              <a:solidFill>
                <a:schemeClr val="bg1"/>
              </a:solidFill>
              <a:latin typeface="Impact" panose="020B0806030902050204" pitchFamily="34" charset="0"/>
              <a:ea typeface="时尚中黑简体" panose="01010104010101010101" pitchFamily="2" charset="-122"/>
            </a:endParaRPr>
          </a:p>
        </p:txBody>
      </p:sp>
      <p:grpSp>
        <p:nvGrpSpPr>
          <p:cNvPr id="5" name="组合 4"/>
          <p:cNvGrpSpPr/>
          <p:nvPr/>
        </p:nvGrpSpPr>
        <p:grpSpPr>
          <a:xfrm>
            <a:off x="1676400" y="3612241"/>
            <a:ext cx="5494380" cy="710522"/>
            <a:chOff x="1739900" y="3078841"/>
            <a:chExt cx="3962574" cy="512432"/>
          </a:xfrm>
        </p:grpSpPr>
        <p:sp>
          <p:nvSpPr>
            <p:cNvPr id="3" name="TextBox 8"/>
            <p:cNvSpPr txBox="1"/>
            <p:nvPr/>
          </p:nvSpPr>
          <p:spPr>
            <a:xfrm>
              <a:off x="1739900" y="3078841"/>
              <a:ext cx="3962574" cy="242864"/>
            </a:xfrm>
            <a:prstGeom prst="rect">
              <a:avLst/>
            </a:prstGeom>
            <a:noFill/>
          </p:spPr>
          <p:txBody>
            <a:bodyPr wrap="none" lIns="360000" tIns="0" rIns="0" bIns="0" anchor="b" anchorCtr="0">
              <a:noAutofit/>
              <a:scene3d>
                <a:camera prst="orthographicFront"/>
                <a:lightRig rig="threePt" dir="t"/>
              </a:scene3d>
              <a:sp3d contourW="12700"/>
            </a:bodyPr>
            <a:lstStyle/>
            <a:p>
              <a:r>
                <a:rPr lang="zh-CN" altLang="en-US" sz="2800" b="1" dirty="0">
                  <a:solidFill>
                    <a:schemeClr val="bg1"/>
                  </a:solidFill>
                </a:rPr>
                <a:t>标题文字添加此处</a:t>
              </a:r>
              <a:endParaRPr lang="zh-CN" altLang="en-US" sz="2800" b="1" dirty="0">
                <a:solidFill>
                  <a:schemeClr val="bg1"/>
                </a:solidFill>
              </a:endParaRPr>
            </a:p>
          </p:txBody>
        </p:sp>
        <p:sp>
          <p:nvSpPr>
            <p:cNvPr id="4" name="TextBox 9"/>
            <p:cNvSpPr txBox="1"/>
            <p:nvPr/>
          </p:nvSpPr>
          <p:spPr>
            <a:xfrm>
              <a:off x="1739900" y="3270905"/>
              <a:ext cx="3962574" cy="320368"/>
            </a:xfrm>
            <a:prstGeom prst="rect">
              <a:avLst/>
            </a:prstGeom>
          </p:spPr>
          <p:txBody>
            <a:bodyPr vert="horz" wrap="square" lIns="360000" tIns="0" rIns="0" bIns="0" anchor="ctr" anchorCtr="0">
              <a:noAutofit/>
              <a:scene3d>
                <a:camera prst="orthographicFront"/>
                <a:lightRig rig="threePt" dir="t"/>
              </a:scene3d>
              <a:sp3d contourW="12700"/>
            </a:bodyPr>
            <a:lstStyle/>
            <a:p>
              <a:pPr algn="l">
                <a:lnSpc>
                  <a:spcPct val="120000"/>
                </a:lnSpc>
              </a:pPr>
              <a:r>
                <a:rPr lang="zh-CN" altLang="en-US" sz="1400" dirty="0">
                  <a:solidFill>
                    <a:schemeClr val="bg1"/>
                  </a:solidFill>
                </a:rPr>
                <a:t>此部分内容作为文字排版占位显示 （建议使用主题字体）</a:t>
              </a:r>
              <a:endParaRPr lang="zh-CN" altLang="en-US" sz="1400" dirty="0">
                <a:solidFill>
                  <a:schemeClr val="bg1"/>
                </a:solidFill>
              </a:endParaRPr>
            </a:p>
          </p:txBody>
        </p:sp>
      </p:grpSp>
      <p:cxnSp>
        <p:nvCxnSpPr>
          <p:cNvPr id="7" name="直接连接符 6"/>
          <p:cNvCxnSpPr/>
          <p:nvPr/>
        </p:nvCxnSpPr>
        <p:spPr>
          <a:xfrm>
            <a:off x="2070100" y="3294741"/>
            <a:ext cx="1879600" cy="0"/>
          </a:xfrm>
          <a:prstGeom prst="line">
            <a:avLst/>
          </a:prstGeom>
          <a:ln w="88900"/>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500"/>
                            </p:stCondLst>
                            <p:childTnLst>
                              <p:par>
                                <p:cTn id="15" presetID="2" presetClass="entr" presetSubtype="2"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1+#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占位符 28"/>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l="13908" r="13908"/>
          <a:stretch>
            <a:fillRect/>
          </a:stretch>
        </p:blipFill>
        <p:spPr>
          <a:ln w="57150">
            <a:solidFill>
              <a:schemeClr val="accent3"/>
            </a:solidFill>
          </a:ln>
        </p:spPr>
      </p:pic>
      <p:pic>
        <p:nvPicPr>
          <p:cNvPr id="31" name="图片占位符 30"/>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l="12500" r="12500"/>
          <a:stretch>
            <a:fillRect/>
          </a:stretch>
        </p:blipFill>
        <p:spPr>
          <a:ln w="57150">
            <a:solidFill>
              <a:schemeClr val="accent3"/>
            </a:solidFill>
          </a:ln>
        </p:spPr>
      </p:pic>
      <p:pic>
        <p:nvPicPr>
          <p:cNvPr id="33" name="图片占位符 32"/>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16595" r="16595"/>
          <a:stretch>
            <a:fillRect/>
          </a:stretch>
        </p:blipFill>
        <p:spPr>
          <a:ln w="57150">
            <a:solidFill>
              <a:schemeClr val="accent3"/>
            </a:solidFill>
          </a:ln>
        </p:spPr>
      </p:pic>
      <p:pic>
        <p:nvPicPr>
          <p:cNvPr id="35" name="图片占位符 34"/>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l="18426" r="18426"/>
          <a:stretch>
            <a:fillRect/>
          </a:stretch>
        </p:blipFill>
        <p:spPr>
          <a:ln w="57150">
            <a:solidFill>
              <a:schemeClr val="accent3"/>
            </a:solidFill>
          </a:ln>
        </p:spPr>
      </p:pic>
      <p:grpSp>
        <p:nvGrpSpPr>
          <p:cNvPr id="11" name="组合 10"/>
          <p:cNvGrpSpPr/>
          <p:nvPr/>
        </p:nvGrpSpPr>
        <p:grpSpPr>
          <a:xfrm>
            <a:off x="347627" y="263282"/>
            <a:ext cx="5066202" cy="800909"/>
            <a:chOff x="347627" y="360559"/>
            <a:chExt cx="5066202" cy="800909"/>
          </a:xfrm>
        </p:grpSpPr>
        <p:grpSp>
          <p:nvGrpSpPr>
            <p:cNvPr id="8" name="组合 7"/>
            <p:cNvGrpSpPr/>
            <p:nvPr/>
          </p:nvGrpSpPr>
          <p:grpSpPr>
            <a:xfrm>
              <a:off x="526527" y="360559"/>
              <a:ext cx="4887302" cy="800909"/>
              <a:chOff x="570069" y="287987"/>
              <a:chExt cx="4887302" cy="800909"/>
            </a:xfrm>
          </p:grpSpPr>
          <p:sp>
            <p:nvSpPr>
              <p:cNvPr id="6" name="文本框 5"/>
              <p:cNvSpPr txBox="1"/>
              <p:nvPr/>
            </p:nvSpPr>
            <p:spPr>
              <a:xfrm>
                <a:off x="570069" y="287987"/>
                <a:ext cx="3726157" cy="584775"/>
              </a:xfrm>
              <a:prstGeom prst="rect">
                <a:avLst/>
              </a:prstGeom>
              <a:noFill/>
            </p:spPr>
            <p:txBody>
              <a:bodyPr wrap="square" rtlCol="0">
                <a:spAutoFit/>
                <a:scene3d>
                  <a:camera prst="orthographicFront"/>
                  <a:lightRig rig="threePt" dir="t"/>
                </a:scene3d>
                <a:sp3d contourW="12700"/>
              </a:bodyPr>
              <a:lstStyle/>
              <a:p>
                <a:r>
                  <a:rPr lang="zh-CN" altLang="en-US" sz="3200" b="1" dirty="0">
                    <a:solidFill>
                      <a:srgbClr val="00B0F0"/>
                    </a:solidFill>
                    <a:latin typeface="+mj-ea"/>
                    <a:ea typeface="+mj-ea"/>
                  </a:rPr>
                  <a:t>标题文字添加此处</a:t>
                </a:r>
                <a:endParaRPr lang="zh-CN" altLang="en-US" sz="3200" b="1" dirty="0">
                  <a:solidFill>
                    <a:srgbClr val="00B0F0"/>
                  </a:solidFill>
                  <a:latin typeface="+mj-ea"/>
                  <a:ea typeface="+mj-ea"/>
                </a:endParaRPr>
              </a:p>
            </p:txBody>
          </p:sp>
          <p:sp>
            <p:nvSpPr>
              <p:cNvPr id="7" name="文本框 6"/>
              <p:cNvSpPr txBox="1"/>
              <p:nvPr/>
            </p:nvSpPr>
            <p:spPr>
              <a:xfrm>
                <a:off x="570069" y="781119"/>
                <a:ext cx="4887302" cy="307777"/>
              </a:xfrm>
              <a:prstGeom prst="rect">
                <a:avLst/>
              </a:prstGeom>
              <a:noFill/>
            </p:spPr>
            <p:txBody>
              <a:bodyPr wrap="square" rtlCol="0">
                <a:spAutoFit/>
                <a:scene3d>
                  <a:camera prst="orthographicFront"/>
                  <a:lightRig rig="threePt" dir="t"/>
                </a:scene3d>
                <a:sp3d contourW="12700"/>
              </a:bodyPr>
              <a:lstStyle/>
              <a:p>
                <a:r>
                  <a:rPr lang="en-US" altLang="zh-CN" sz="1400" dirty="0">
                    <a:solidFill>
                      <a:schemeClr val="bg1">
                        <a:lumMod val="50000"/>
                      </a:schemeClr>
                    </a:solidFill>
                    <a:ea typeface="+mj-ea"/>
                  </a:rPr>
                  <a:t>THIS TEMPLATE DESIGNED FOR FEI ER SHE JI</a:t>
                </a:r>
                <a:endParaRPr lang="en-US" altLang="zh-CN" sz="1400" dirty="0">
                  <a:solidFill>
                    <a:schemeClr val="bg1">
                      <a:lumMod val="50000"/>
                    </a:schemeClr>
                  </a:solidFill>
                  <a:ea typeface="+mj-ea"/>
                </a:endParaRPr>
              </a:p>
            </p:txBody>
          </p:sp>
        </p:grpSp>
        <p:sp>
          <p:nvSpPr>
            <p:cNvPr id="9" name="矩形 8"/>
            <p:cNvSpPr/>
            <p:nvPr/>
          </p:nvSpPr>
          <p:spPr>
            <a:xfrm>
              <a:off x="410077" y="461352"/>
              <a:ext cx="108000" cy="61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47627" y="461352"/>
              <a:ext cx="36000" cy="612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1254125" y="4059396"/>
            <a:ext cx="2463800" cy="1479086"/>
            <a:chOff x="6687272" y="1678126"/>
            <a:chExt cx="2463800" cy="1479086"/>
          </a:xfrm>
        </p:grpSpPr>
        <p:sp>
          <p:nvSpPr>
            <p:cNvPr id="17" name="矩形 16"/>
            <p:cNvSpPr/>
            <p:nvPr/>
          </p:nvSpPr>
          <p:spPr>
            <a:xfrm>
              <a:off x="6687272" y="2030750"/>
              <a:ext cx="2463800"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用户可以在投影仪或者计算机上进行演示也可以将演示文稿打印出来制作成胶片以便应用到更广泛中</a:t>
              </a:r>
              <a:endParaRPr lang="zh-CN" altLang="en-US" sz="1400" dirty="0">
                <a:solidFill>
                  <a:schemeClr val="tx1">
                    <a:lumMod val="50000"/>
                    <a:lumOff val="50000"/>
                  </a:schemeClr>
                </a:solidFill>
              </a:endParaRPr>
            </a:p>
          </p:txBody>
        </p:sp>
        <p:sp>
          <p:nvSpPr>
            <p:cNvPr id="18" name="矩形 17"/>
            <p:cNvSpPr/>
            <p:nvPr/>
          </p:nvSpPr>
          <p:spPr>
            <a:xfrm>
              <a:off x="6798185" y="1678126"/>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19" name="组合 18"/>
          <p:cNvGrpSpPr/>
          <p:nvPr/>
        </p:nvGrpSpPr>
        <p:grpSpPr>
          <a:xfrm>
            <a:off x="3660775" y="4059396"/>
            <a:ext cx="2463800" cy="1479086"/>
            <a:chOff x="6687272" y="1678126"/>
            <a:chExt cx="2463800" cy="1479086"/>
          </a:xfrm>
        </p:grpSpPr>
        <p:sp>
          <p:nvSpPr>
            <p:cNvPr id="20" name="矩形 19"/>
            <p:cNvSpPr/>
            <p:nvPr/>
          </p:nvSpPr>
          <p:spPr>
            <a:xfrm>
              <a:off x="6687272" y="2030750"/>
              <a:ext cx="2463800"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用户可以在投影仪或者计算机上进行演示也可以将演示文稿打印出来制作成胶片以便应用到更广泛中</a:t>
              </a:r>
              <a:endParaRPr lang="zh-CN" altLang="en-US" sz="1400" dirty="0">
                <a:solidFill>
                  <a:schemeClr val="tx1">
                    <a:lumMod val="50000"/>
                    <a:lumOff val="50000"/>
                  </a:schemeClr>
                </a:solidFill>
              </a:endParaRPr>
            </a:p>
          </p:txBody>
        </p:sp>
        <p:sp>
          <p:nvSpPr>
            <p:cNvPr id="21" name="矩形 20"/>
            <p:cNvSpPr/>
            <p:nvPr/>
          </p:nvSpPr>
          <p:spPr>
            <a:xfrm>
              <a:off x="6798185" y="1678126"/>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22" name="组合 21"/>
          <p:cNvGrpSpPr/>
          <p:nvPr/>
        </p:nvGrpSpPr>
        <p:grpSpPr>
          <a:xfrm>
            <a:off x="6067425" y="4059396"/>
            <a:ext cx="2463800" cy="1479086"/>
            <a:chOff x="6687272" y="1678126"/>
            <a:chExt cx="2463800" cy="1479086"/>
          </a:xfrm>
        </p:grpSpPr>
        <p:sp>
          <p:nvSpPr>
            <p:cNvPr id="23" name="矩形 22"/>
            <p:cNvSpPr/>
            <p:nvPr/>
          </p:nvSpPr>
          <p:spPr>
            <a:xfrm>
              <a:off x="6687272" y="2030750"/>
              <a:ext cx="2463800"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用户可以在投影仪或者计算机上进行演示也可以将演示文稿打印出来制作成胶片以便应用到更广泛中</a:t>
              </a:r>
              <a:endParaRPr lang="zh-CN" altLang="en-US" sz="1400" dirty="0">
                <a:solidFill>
                  <a:schemeClr val="tx1">
                    <a:lumMod val="50000"/>
                    <a:lumOff val="50000"/>
                  </a:schemeClr>
                </a:solidFill>
              </a:endParaRPr>
            </a:p>
          </p:txBody>
        </p:sp>
        <p:sp>
          <p:nvSpPr>
            <p:cNvPr id="24" name="矩形 23"/>
            <p:cNvSpPr/>
            <p:nvPr/>
          </p:nvSpPr>
          <p:spPr>
            <a:xfrm>
              <a:off x="6798185" y="1678126"/>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25" name="组合 24"/>
          <p:cNvGrpSpPr/>
          <p:nvPr/>
        </p:nvGrpSpPr>
        <p:grpSpPr>
          <a:xfrm>
            <a:off x="8474075" y="4059396"/>
            <a:ext cx="2463800" cy="1479086"/>
            <a:chOff x="6687272" y="1678126"/>
            <a:chExt cx="2463800" cy="1479086"/>
          </a:xfrm>
        </p:grpSpPr>
        <p:sp>
          <p:nvSpPr>
            <p:cNvPr id="26" name="矩形 25"/>
            <p:cNvSpPr/>
            <p:nvPr/>
          </p:nvSpPr>
          <p:spPr>
            <a:xfrm>
              <a:off x="6687272" y="2030750"/>
              <a:ext cx="2463800"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用户可以在投影仪或者计算机上进行演示也可以将演示文稿打印出来制作成胶片以便应用到更广泛中</a:t>
              </a:r>
              <a:endParaRPr lang="zh-CN" altLang="en-US" sz="1400" dirty="0">
                <a:solidFill>
                  <a:schemeClr val="tx1">
                    <a:lumMod val="50000"/>
                    <a:lumOff val="50000"/>
                  </a:schemeClr>
                </a:solidFill>
              </a:endParaRPr>
            </a:p>
          </p:txBody>
        </p:sp>
        <p:sp>
          <p:nvSpPr>
            <p:cNvPr id="27" name="矩形 26"/>
            <p:cNvSpPr/>
            <p:nvPr/>
          </p:nvSpPr>
          <p:spPr>
            <a:xfrm>
              <a:off x="6798185" y="1678126"/>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spTree>
  </p:cSld>
  <p:clrMapOvr>
    <a:masterClrMapping/>
  </p:clrMapOvr>
  <p:transition spd="slow" advTm="400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par>
                                    <p:cTn id="10" presetID="53" presetClass="entr" presetSubtype="16" fill="hold" nodeType="withEffect">
                                      <p:stCondLst>
                                        <p:cond delay="25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par>
                                    <p:cTn id="15" presetID="53" presetClass="entr" presetSubtype="16" fill="hold" nodeType="withEffect">
                                      <p:stCondLst>
                                        <p:cond delay="50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par>
                                    <p:cTn id="20" presetID="53" presetClass="entr" presetSubtype="16" fill="hold" nodeType="withEffect">
                                      <p:stCondLst>
                                        <p:cond delay="750"/>
                                      </p:stCondLst>
                                      <p:childTnLst>
                                        <p:set>
                                          <p:cBhvr>
                                            <p:cTn id="21" dur="1" fill="hold">
                                              <p:stCondLst>
                                                <p:cond delay="0"/>
                                              </p:stCondLst>
                                            </p:cTn>
                                            <p:tgtEl>
                                              <p:spTgt spid="35"/>
                                            </p:tgtEl>
                                            <p:attrNameLst>
                                              <p:attrName>style.visibility</p:attrName>
                                            </p:attrNameLst>
                                          </p:cBhvr>
                                          <p:to>
                                            <p:strVal val="visible"/>
                                          </p:to>
                                        </p:set>
                                        <p:anim calcmode="lin" valueType="num">
                                          <p:cBhvr>
                                            <p:cTn id="22" dur="500" fill="hold"/>
                                            <p:tgtEl>
                                              <p:spTgt spid="35"/>
                                            </p:tgtEl>
                                            <p:attrNameLst>
                                              <p:attrName>ppt_w</p:attrName>
                                            </p:attrNameLst>
                                          </p:cBhvr>
                                          <p:tavLst>
                                            <p:tav tm="0">
                                              <p:val>
                                                <p:fltVal val="0"/>
                                              </p:val>
                                            </p:tav>
                                            <p:tav tm="100000">
                                              <p:val>
                                                <p:strVal val="#ppt_w"/>
                                              </p:val>
                                            </p:tav>
                                          </p:tavLst>
                                        </p:anim>
                                        <p:anim calcmode="lin" valueType="num">
                                          <p:cBhvr>
                                            <p:cTn id="23" dur="500" fill="hold"/>
                                            <p:tgtEl>
                                              <p:spTgt spid="35"/>
                                            </p:tgtEl>
                                            <p:attrNameLst>
                                              <p:attrName>ppt_h</p:attrName>
                                            </p:attrNameLst>
                                          </p:cBhvr>
                                          <p:tavLst>
                                            <p:tav tm="0">
                                              <p:val>
                                                <p:fltVal val="0"/>
                                              </p:val>
                                            </p:tav>
                                            <p:tav tm="100000">
                                              <p:val>
                                                <p:strVal val="#ppt_h"/>
                                              </p:val>
                                            </p:tav>
                                          </p:tavLst>
                                        </p:anim>
                                        <p:animEffect transition="in" filter="fade">
                                          <p:cBhvr>
                                            <p:cTn id="24" dur="500"/>
                                            <p:tgtEl>
                                              <p:spTgt spid="35"/>
                                            </p:tgtEl>
                                          </p:cBhvr>
                                        </p:animEffect>
                                      </p:childTnLst>
                                    </p:cTn>
                                  </p:par>
                                </p:childTnLst>
                              </p:cTn>
                            </p:par>
                            <p:par>
                              <p:cTn id="25" fill="hold">
                                <p:stCondLst>
                                  <p:cond delay="500"/>
                                </p:stCondLst>
                                <p:childTnLst>
                                  <p:par>
                                    <p:cTn id="26" presetID="2" presetClass="entr" presetSubtype="8" fill="hold" nodeType="afterEffect" p14:presetBounceEnd="60000">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14:bounceEnd="60000">
                                          <p:cBhvr additive="base">
                                            <p:cTn id="28" dur="1000" fill="hold"/>
                                            <p:tgtEl>
                                              <p:spTgt spid="16"/>
                                            </p:tgtEl>
                                            <p:attrNameLst>
                                              <p:attrName>ppt_x</p:attrName>
                                            </p:attrNameLst>
                                          </p:cBhvr>
                                          <p:tavLst>
                                            <p:tav tm="0">
                                              <p:val>
                                                <p:strVal val="0-#ppt_w/2"/>
                                              </p:val>
                                            </p:tav>
                                            <p:tav tm="100000">
                                              <p:val>
                                                <p:strVal val="#ppt_x"/>
                                              </p:val>
                                            </p:tav>
                                          </p:tavLst>
                                        </p:anim>
                                        <p:anim calcmode="lin" valueType="num" p14:bounceEnd="60000">
                                          <p:cBhvr additive="base">
                                            <p:cTn id="29" dur="1000" fill="hold"/>
                                            <p:tgtEl>
                                              <p:spTgt spid="16"/>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14:presetBounceEnd="60000">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14:bounceEnd="60000">
                                          <p:cBhvr additive="base">
                                            <p:cTn id="32" dur="1000" fill="hold"/>
                                            <p:tgtEl>
                                              <p:spTgt spid="19"/>
                                            </p:tgtEl>
                                            <p:attrNameLst>
                                              <p:attrName>ppt_x</p:attrName>
                                            </p:attrNameLst>
                                          </p:cBhvr>
                                          <p:tavLst>
                                            <p:tav tm="0">
                                              <p:val>
                                                <p:strVal val="0-#ppt_w/2"/>
                                              </p:val>
                                            </p:tav>
                                            <p:tav tm="100000">
                                              <p:val>
                                                <p:strVal val="#ppt_x"/>
                                              </p:val>
                                            </p:tav>
                                          </p:tavLst>
                                        </p:anim>
                                        <p:anim calcmode="lin" valueType="num" p14:bounceEnd="60000">
                                          <p:cBhvr additive="base">
                                            <p:cTn id="33" dur="1000" fill="hold"/>
                                            <p:tgtEl>
                                              <p:spTgt spid="19"/>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14:presetBounceEnd="60000">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14:bounceEnd="60000">
                                          <p:cBhvr additive="base">
                                            <p:cTn id="36" dur="1000" fill="hold"/>
                                            <p:tgtEl>
                                              <p:spTgt spid="22"/>
                                            </p:tgtEl>
                                            <p:attrNameLst>
                                              <p:attrName>ppt_x</p:attrName>
                                            </p:attrNameLst>
                                          </p:cBhvr>
                                          <p:tavLst>
                                            <p:tav tm="0">
                                              <p:val>
                                                <p:strVal val="0-#ppt_w/2"/>
                                              </p:val>
                                            </p:tav>
                                            <p:tav tm="100000">
                                              <p:val>
                                                <p:strVal val="#ppt_x"/>
                                              </p:val>
                                            </p:tav>
                                          </p:tavLst>
                                        </p:anim>
                                        <p:anim calcmode="lin" valueType="num" p14:bounceEnd="60000">
                                          <p:cBhvr additive="base">
                                            <p:cTn id="37" dur="1000" fill="hold"/>
                                            <p:tgtEl>
                                              <p:spTgt spid="22"/>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14:presetBounceEnd="60000">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14:bounceEnd="60000">
                                          <p:cBhvr additive="base">
                                            <p:cTn id="40" dur="1000" fill="hold"/>
                                            <p:tgtEl>
                                              <p:spTgt spid="25"/>
                                            </p:tgtEl>
                                            <p:attrNameLst>
                                              <p:attrName>ppt_x</p:attrName>
                                            </p:attrNameLst>
                                          </p:cBhvr>
                                          <p:tavLst>
                                            <p:tav tm="0">
                                              <p:val>
                                                <p:strVal val="0-#ppt_w/2"/>
                                              </p:val>
                                            </p:tav>
                                            <p:tav tm="100000">
                                              <p:val>
                                                <p:strVal val="#ppt_x"/>
                                              </p:val>
                                            </p:tav>
                                          </p:tavLst>
                                        </p:anim>
                                        <p:anim calcmode="lin" valueType="num" p14:bounceEnd="60000">
                                          <p:cBhvr additive="base">
                                            <p:cTn id="41" dur="10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par>
                                    <p:cTn id="10" presetID="53" presetClass="entr" presetSubtype="16" fill="hold" nodeType="withEffect">
                                      <p:stCondLst>
                                        <p:cond delay="25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par>
                                    <p:cTn id="15" presetID="53" presetClass="entr" presetSubtype="16" fill="hold" nodeType="withEffect">
                                      <p:stCondLst>
                                        <p:cond delay="50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par>
                                    <p:cTn id="20" presetID="53" presetClass="entr" presetSubtype="16" fill="hold" nodeType="withEffect">
                                      <p:stCondLst>
                                        <p:cond delay="750"/>
                                      </p:stCondLst>
                                      <p:childTnLst>
                                        <p:set>
                                          <p:cBhvr>
                                            <p:cTn id="21" dur="1" fill="hold">
                                              <p:stCondLst>
                                                <p:cond delay="0"/>
                                              </p:stCondLst>
                                            </p:cTn>
                                            <p:tgtEl>
                                              <p:spTgt spid="35"/>
                                            </p:tgtEl>
                                            <p:attrNameLst>
                                              <p:attrName>style.visibility</p:attrName>
                                            </p:attrNameLst>
                                          </p:cBhvr>
                                          <p:to>
                                            <p:strVal val="visible"/>
                                          </p:to>
                                        </p:set>
                                        <p:anim calcmode="lin" valueType="num">
                                          <p:cBhvr>
                                            <p:cTn id="22" dur="500" fill="hold"/>
                                            <p:tgtEl>
                                              <p:spTgt spid="35"/>
                                            </p:tgtEl>
                                            <p:attrNameLst>
                                              <p:attrName>ppt_w</p:attrName>
                                            </p:attrNameLst>
                                          </p:cBhvr>
                                          <p:tavLst>
                                            <p:tav tm="0">
                                              <p:val>
                                                <p:fltVal val="0"/>
                                              </p:val>
                                            </p:tav>
                                            <p:tav tm="100000">
                                              <p:val>
                                                <p:strVal val="#ppt_w"/>
                                              </p:val>
                                            </p:tav>
                                          </p:tavLst>
                                        </p:anim>
                                        <p:anim calcmode="lin" valueType="num">
                                          <p:cBhvr>
                                            <p:cTn id="23" dur="500" fill="hold"/>
                                            <p:tgtEl>
                                              <p:spTgt spid="35"/>
                                            </p:tgtEl>
                                            <p:attrNameLst>
                                              <p:attrName>ppt_h</p:attrName>
                                            </p:attrNameLst>
                                          </p:cBhvr>
                                          <p:tavLst>
                                            <p:tav tm="0">
                                              <p:val>
                                                <p:fltVal val="0"/>
                                              </p:val>
                                            </p:tav>
                                            <p:tav tm="100000">
                                              <p:val>
                                                <p:strVal val="#ppt_h"/>
                                              </p:val>
                                            </p:tav>
                                          </p:tavLst>
                                        </p:anim>
                                        <p:animEffect transition="in" filter="fade">
                                          <p:cBhvr>
                                            <p:cTn id="24" dur="500"/>
                                            <p:tgtEl>
                                              <p:spTgt spid="35"/>
                                            </p:tgtEl>
                                          </p:cBhvr>
                                        </p:animEffect>
                                      </p:childTnLst>
                                    </p:cTn>
                                  </p:par>
                                </p:childTnLst>
                              </p:cTn>
                            </p:par>
                            <p:par>
                              <p:cTn id="25" fill="hold">
                                <p:stCondLst>
                                  <p:cond delay="500"/>
                                </p:stCondLst>
                                <p:childTnLst>
                                  <p:par>
                                    <p:cTn id="26" presetID="2" presetClass="entr" presetSubtype="8"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1000" fill="hold"/>
                                            <p:tgtEl>
                                              <p:spTgt spid="16"/>
                                            </p:tgtEl>
                                            <p:attrNameLst>
                                              <p:attrName>ppt_x</p:attrName>
                                            </p:attrNameLst>
                                          </p:cBhvr>
                                          <p:tavLst>
                                            <p:tav tm="0">
                                              <p:val>
                                                <p:strVal val="0-#ppt_w/2"/>
                                              </p:val>
                                            </p:tav>
                                            <p:tav tm="100000">
                                              <p:val>
                                                <p:strVal val="#ppt_x"/>
                                              </p:val>
                                            </p:tav>
                                          </p:tavLst>
                                        </p:anim>
                                        <p:anim calcmode="lin" valueType="num">
                                          <p:cBhvr additive="base">
                                            <p:cTn id="29" dur="1000" fill="hold"/>
                                            <p:tgtEl>
                                              <p:spTgt spid="16"/>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1000" fill="hold"/>
                                            <p:tgtEl>
                                              <p:spTgt spid="19"/>
                                            </p:tgtEl>
                                            <p:attrNameLst>
                                              <p:attrName>ppt_x</p:attrName>
                                            </p:attrNameLst>
                                          </p:cBhvr>
                                          <p:tavLst>
                                            <p:tav tm="0">
                                              <p:val>
                                                <p:strVal val="0-#ppt_w/2"/>
                                              </p:val>
                                            </p:tav>
                                            <p:tav tm="100000">
                                              <p:val>
                                                <p:strVal val="#ppt_x"/>
                                              </p:val>
                                            </p:tav>
                                          </p:tavLst>
                                        </p:anim>
                                        <p:anim calcmode="lin" valueType="num">
                                          <p:cBhvr additive="base">
                                            <p:cTn id="33" dur="1000" fill="hold"/>
                                            <p:tgtEl>
                                              <p:spTgt spid="19"/>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1000" fill="hold"/>
                                            <p:tgtEl>
                                              <p:spTgt spid="22"/>
                                            </p:tgtEl>
                                            <p:attrNameLst>
                                              <p:attrName>ppt_x</p:attrName>
                                            </p:attrNameLst>
                                          </p:cBhvr>
                                          <p:tavLst>
                                            <p:tav tm="0">
                                              <p:val>
                                                <p:strVal val="0-#ppt_w/2"/>
                                              </p:val>
                                            </p:tav>
                                            <p:tav tm="100000">
                                              <p:val>
                                                <p:strVal val="#ppt_x"/>
                                              </p:val>
                                            </p:tav>
                                          </p:tavLst>
                                        </p:anim>
                                        <p:anim calcmode="lin" valueType="num">
                                          <p:cBhvr additive="base">
                                            <p:cTn id="37" dur="1000" fill="hold"/>
                                            <p:tgtEl>
                                              <p:spTgt spid="22"/>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1000" fill="hold"/>
                                            <p:tgtEl>
                                              <p:spTgt spid="25"/>
                                            </p:tgtEl>
                                            <p:attrNameLst>
                                              <p:attrName>ppt_x</p:attrName>
                                            </p:attrNameLst>
                                          </p:cBhvr>
                                          <p:tavLst>
                                            <p:tav tm="0">
                                              <p:val>
                                                <p:strVal val="0-#ppt_w/2"/>
                                              </p:val>
                                            </p:tav>
                                            <p:tav tm="100000">
                                              <p:val>
                                                <p:strVal val="#ppt_x"/>
                                              </p:val>
                                            </p:tav>
                                          </p:tavLst>
                                        </p:anim>
                                        <p:anim calcmode="lin" valueType="num">
                                          <p:cBhvr additive="base">
                                            <p:cTn id="41" dur="10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theme/theme1.xml><?xml version="1.0" encoding="utf-8"?>
<a:theme xmlns:a="http://schemas.openxmlformats.org/drawingml/2006/main" name="Office 主题​​">
  <a:themeElements>
    <a:clrScheme name="自定义 15">
      <a:dk1>
        <a:sysClr val="windowText" lastClr="000000"/>
      </a:dk1>
      <a:lt1>
        <a:sysClr val="window" lastClr="FFFFFF"/>
      </a:lt1>
      <a:dk2>
        <a:srgbClr val="44546A"/>
      </a:dk2>
      <a:lt2>
        <a:srgbClr val="E7E6E6"/>
      </a:lt2>
      <a:accent1>
        <a:srgbClr val="00B0F0"/>
      </a:accent1>
      <a:accent2>
        <a:srgbClr val="7F7F7F"/>
      </a:accent2>
      <a:accent3>
        <a:srgbClr val="00B0F0"/>
      </a:accent3>
      <a:accent4>
        <a:srgbClr val="7F7F7F"/>
      </a:accent4>
      <a:accent5>
        <a:srgbClr val="00B0F0"/>
      </a:accent5>
      <a:accent6>
        <a:srgbClr val="7F7F7F"/>
      </a:accent6>
      <a:hlink>
        <a:srgbClr val="00B0F0"/>
      </a:hlink>
      <a:folHlink>
        <a:srgbClr val="7F7F7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4559</Words>
  <Application>WPS 演示</Application>
  <PresentationFormat>宽屏</PresentationFormat>
  <Paragraphs>442</Paragraphs>
  <Slides>25</Slides>
  <Notes>25</Notes>
  <HiddenSlides>0</HiddenSlides>
  <MMClips>2</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25</vt:i4>
      </vt:variant>
    </vt:vector>
  </HeadingPairs>
  <TitlesOfParts>
    <vt:vector size="36" baseType="lpstr">
      <vt:lpstr>Arial</vt:lpstr>
      <vt:lpstr>宋体</vt:lpstr>
      <vt:lpstr>Wingdings</vt:lpstr>
      <vt:lpstr>时尚中黑简体</vt:lpstr>
      <vt:lpstr>Impact</vt:lpstr>
      <vt:lpstr>黑体</vt:lpstr>
      <vt:lpstr>微软雅黑</vt:lpstr>
      <vt:lpstr>Arial Unicode MS</vt:lpstr>
      <vt:lpstr>等线</vt:lpstr>
      <vt:lpstr>RomanS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逆流的小鱼</dc:creator>
  <cp:lastModifiedBy>Administrator</cp:lastModifiedBy>
  <cp:revision>29</cp:revision>
  <dcterms:created xsi:type="dcterms:W3CDTF">2017-06-02T05:29:00Z</dcterms:created>
  <dcterms:modified xsi:type="dcterms:W3CDTF">2017-11-12T07:09:10Z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