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8" r:id="rId9"/>
    <p:sldId id="263" r:id="rId10"/>
    <p:sldId id="264" r:id="rId11"/>
    <p:sldId id="265" r:id="rId12"/>
    <p:sldId id="266" r:id="rId13"/>
    <p:sldId id="267" r:id="rId14"/>
    <p:sldId id="281" r:id="rId15"/>
    <p:sldId id="282" r:id="rId16"/>
    <p:sldId id="283" r:id="rId17"/>
    <p:sldId id="286" r:id="rId18"/>
    <p:sldId id="276" r:id="rId19"/>
    <p:sldId id="284" r:id="rId20"/>
    <p:sldId id="278" r:id="rId21"/>
    <p:sldId id="268" r:id="rId22"/>
    <p:sldId id="269" r:id="rId23"/>
    <p:sldId id="279" r:id="rId24"/>
    <p:sldId id="285" r:id="rId25"/>
    <p:sldId id="28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A4D"/>
    <a:srgbClr val="F0F0F0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6" autoAdjust="0"/>
    <p:restoredTop sz="94660"/>
  </p:normalViewPr>
  <p:slideViewPr>
    <p:cSldViewPr snapToGrid="0">
      <p:cViewPr>
        <p:scale>
          <a:sx n="66" d="100"/>
          <a:sy n="66" d="100"/>
        </p:scale>
        <p:origin x="2346" y="10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B9DF41-5F6D-4E4F-B655-01CF5CAC814E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E4CA30-5739-4930-8C25-D012E7BE6C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327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7DB191-1021-4C29-ACAB-BB9B570205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009BF68-6CD5-4068-960C-99A964E3F2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2ACF71-4866-4DB7-BB9F-6B10F1D1B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ADFF-A54E-4DFC-B1EA-BE6E728C42F7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21EE71-7562-4019-9D1D-D93D51172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8AF789-5B96-4A8B-A2A1-A0CA28FA8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61D77-A607-4ED4-B57E-5A77DA291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55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96F30C-4F88-46D5-813B-33583AA76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D22A141-AA9B-432D-BFE4-51DBA90D33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FA6C83-2364-4618-A918-EE8CD0969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ADFF-A54E-4DFC-B1EA-BE6E728C42F7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97833E-4C96-4BF4-8F4B-371D43664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F0801B-AE1E-4887-9F0E-6F1B9040A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61D77-A607-4ED4-B57E-5A77DA291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94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91E2E14-39FF-4CAE-AA88-A06476F98B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E98330-E231-412F-9F97-142DDD9D64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88E70A-39DD-43BF-AA9D-BB55914CF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ADFF-A54E-4DFC-B1EA-BE6E728C42F7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33EF06-52CE-49EC-A49A-0E45A238F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954603-E533-44AF-9C03-55DE2F20D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61D77-A607-4ED4-B57E-5A77DA291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16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55EB55-D686-4A2A-8807-5B613865B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5FEE33-C60B-41A8-AD44-2A0507C627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B3CDED-1EAC-48EE-8D99-B03F59CF3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ADFF-A54E-4DFC-B1EA-BE6E728C42F7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6E6C3E-5881-44BA-9711-8CA75779D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E0CD2E-65DC-4AC0-A563-0373261D8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61D77-A607-4ED4-B57E-5A77DA291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69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64B465-2207-41D5-8AC6-FC1D9DC92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2D72EC-5A91-4525-9790-32FAEE5CA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AB2898-9578-4333-8B31-F01C05081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ADFF-A54E-4DFC-B1EA-BE6E728C42F7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FA39D3-A2EA-41E3-A189-89100C3D8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A25F68-4F5E-4CE9-BAE3-EE211D46B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61D77-A607-4ED4-B57E-5A77DA291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73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2B5EE9-1C3E-4FDF-A817-804A6A72B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32951F6-167A-40DB-A395-376831AB16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46056AF-E72B-40D2-8385-A5B6D37828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C2E6D13-5FCF-4BA5-986C-1B06274C5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ADFF-A54E-4DFC-B1EA-BE6E728C42F7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B21DA40-E216-473F-B34D-7C69B6E1F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9446999-4958-460C-87FD-381E53F36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61D77-A607-4ED4-B57E-5A77DA291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17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3A177F-BC84-47AB-8ABF-2A1185751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CC81E3-F00F-4A0F-92BC-1DA2F65BC6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D5C8FC-C4EE-4CDA-A9FC-5F5F2E18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69EE0CD-B396-4F42-90C0-738468431F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1816DFD-20FC-4D82-9C98-969E6DC2D1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9BA2B08-68AB-426E-AD88-7488B354D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ADFF-A54E-4DFC-B1EA-BE6E728C42F7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DF77FE6-7CEB-482D-9E7F-C09967F7F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DEABEEB-1574-4CF9-A37F-14B9E72DC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61D77-A607-4ED4-B57E-5A77DA291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01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C90E2D-10B7-4869-8A49-8F2588253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DCD71E7-21A7-47C2-B424-DA96B540B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ADFF-A54E-4DFC-B1EA-BE6E728C42F7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55FBB05-41C3-4544-84C1-90822CCBD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F915075-B859-4EEC-BB93-30FC6CDE5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61D77-A607-4ED4-B57E-5A77DA291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5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7BE2DF6-3F53-48B7-AEED-867DAEF1C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ADFF-A54E-4DFC-B1EA-BE6E728C42F7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6D5C128-F181-45F9-BD82-D19A01877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93B3A43-0498-469A-A152-7F4752B4B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61D77-A607-4ED4-B57E-5A77DA291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62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6D8C88-9FFF-4260-A3DA-D915117BC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28B58F-D962-40A2-9D69-CF737A94F4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6426661-73B1-43CB-BD1A-86A3F8F51B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D0583C5-2805-4C44-84AF-7A0FBA44F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ADFF-A54E-4DFC-B1EA-BE6E728C42F7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7FC9D66-A77C-45A8-A49A-D5E7DD7E1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2E7E5B7-87FF-49E8-9CDA-309E2CF48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61D77-A607-4ED4-B57E-5A77DA291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17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24ABB5-C2B3-4448-977B-8A1805DD9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A5C5EB4-CCFD-4434-8862-8BF16EEA92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389EEA-0AA0-476B-BF8F-CF5E8F10C2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9404B3-F07B-4004-8E1A-25FE320FE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ADFF-A54E-4DFC-B1EA-BE6E728C42F7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F6239BC-4A69-4F21-A5BD-C872766B7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E08AFF1-3ED8-4C74-B5BF-90C26684A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61D77-A607-4ED4-B57E-5A77DA291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36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5FB9949-EBDA-4367-9487-DC39F558C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78F4DD-2E37-4F88-816A-82C297775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7DDFEB-6801-4717-90CF-9C3CB168E6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2ADFF-A54E-4DFC-B1EA-BE6E728C42F7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272B5DB-5D90-45CE-B906-28741C964D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82F6B0-4A4A-4079-B2D6-A10EDEBD36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61D77-A607-4ED4-B57E-5A77DA291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232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4784933F-BDD3-4C08-9CE6-F7ADA33548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https://timgsa.baidu.com/timg?image&amp;quality=80&amp;size=b9999_10000&amp;sec=1527487123&amp;di=b610a18f133875732b9b7f7dc2d61be9&amp;imgtype=jpg&amp;er=1&amp;src=http%3A%2F%2Fimg.zcool.cn%2Fcommunity%2F01927f55e2928e6ac7251df84b47d5.jpg">
            <a:extLst>
              <a:ext uri="{FF2B5EF4-FFF2-40B4-BE49-F238E27FC236}">
                <a16:creationId xmlns:a16="http://schemas.microsoft.com/office/drawing/2014/main" id="{4733A039-3822-43E8-AE52-D777A1EFF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" y="-635000"/>
            <a:ext cx="12192000" cy="81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9B1535AB-5A75-417E-95D0-AF2645878F7B}"/>
              </a:ext>
            </a:extLst>
          </p:cNvPr>
          <p:cNvSpPr/>
          <p:nvPr/>
        </p:nvSpPr>
        <p:spPr>
          <a:xfrm>
            <a:off x="1955800" y="793750"/>
            <a:ext cx="7937500" cy="5270500"/>
          </a:xfrm>
          <a:prstGeom prst="rect">
            <a:avLst/>
          </a:prstGeom>
          <a:noFill/>
          <a:ln w="180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BFE6388-3839-45D7-9182-FF7BD076464C}"/>
              </a:ext>
            </a:extLst>
          </p:cNvPr>
          <p:cNvSpPr/>
          <p:nvPr/>
        </p:nvSpPr>
        <p:spPr>
          <a:xfrm>
            <a:off x="2298700" y="1130300"/>
            <a:ext cx="7353300" cy="4673600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499556B-5700-4BE2-BA87-DE4C08F67B29}"/>
              </a:ext>
            </a:extLst>
          </p:cNvPr>
          <p:cNvSpPr txBox="1"/>
          <p:nvPr/>
        </p:nvSpPr>
        <p:spPr>
          <a:xfrm>
            <a:off x="4625208" y="1993900"/>
            <a:ext cx="29161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FC000"/>
                </a:solidFill>
              </a:rPr>
              <a:t>2019</a:t>
            </a:r>
            <a:endParaRPr lang="zh-CN" altLang="en-US" sz="9600" b="1" dirty="0">
              <a:solidFill>
                <a:srgbClr val="FFC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D39D60C-70E6-4A51-B084-01DB8566F977}"/>
              </a:ext>
            </a:extLst>
          </p:cNvPr>
          <p:cNvSpPr txBox="1"/>
          <p:nvPr/>
        </p:nvSpPr>
        <p:spPr>
          <a:xfrm>
            <a:off x="3649404" y="3572480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摄影快闪</a:t>
            </a:r>
          </a:p>
        </p:txBody>
      </p:sp>
      <p:pic>
        <p:nvPicPr>
          <p:cNvPr id="2" name="123">
            <a:hlinkClick r:id="" action="ppaction://media"/>
            <a:extLst>
              <a:ext uri="{FF2B5EF4-FFF2-40B4-BE49-F238E27FC236}">
                <a16:creationId xmlns:a16="http://schemas.microsoft.com/office/drawing/2014/main" id="{376AAC23-E622-4E33-9768-32521BC7A3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772854" y="2311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958347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CF25224-2267-47F7-83EC-FE4BFACAC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4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1C661E1-929D-4AC5-AF6A-9B9D6A242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3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4F2D50C-2C68-4667-AD1E-47A635D92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74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5406C1B-16A1-46B3-8DAA-4AD4F2899D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94B3E4-E35F-4106-9D0C-5899DB4B469E}"/>
              </a:ext>
            </a:extLst>
          </p:cNvPr>
          <p:cNvSpPr txBox="1"/>
          <p:nvPr/>
        </p:nvSpPr>
        <p:spPr>
          <a:xfrm>
            <a:off x="4087358" y="152668"/>
            <a:ext cx="40172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</a:t>
            </a:r>
            <a:r>
              <a:rPr lang="en-US" altLang="zh-CN" sz="9600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/TA</a:t>
            </a:r>
            <a:endParaRPr lang="zh-CN" altLang="en-US" sz="9600" dirty="0">
              <a:solidFill>
                <a:schemeClr val="bg1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052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7025E5-0748-446F-81B6-296757CDEBB1}"/>
              </a:ext>
            </a:extLst>
          </p:cNvPr>
          <p:cNvSpPr txBox="1"/>
          <p:nvPr/>
        </p:nvSpPr>
        <p:spPr>
          <a:xfrm>
            <a:off x="3434442" y="1843950"/>
            <a:ext cx="532311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准备</a:t>
            </a:r>
          </a:p>
        </p:txBody>
      </p:sp>
    </p:spTree>
    <p:extLst>
      <p:ext uri="{BB962C8B-B14F-4D97-AF65-F5344CB8AC3E}">
        <p14:creationId xmlns:p14="http://schemas.microsoft.com/office/powerpoint/2010/main" val="360561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48017-775D-4C6D-B2B2-63AD9F45E237}"/>
              </a:ext>
            </a:extLst>
          </p:cNvPr>
          <p:cNvSpPr txBox="1"/>
          <p:nvPr/>
        </p:nvSpPr>
        <p:spPr>
          <a:xfrm>
            <a:off x="2186894" y="1843950"/>
            <a:ext cx="781821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好了吗</a:t>
            </a:r>
          </a:p>
        </p:txBody>
      </p:sp>
    </p:spTree>
    <p:extLst>
      <p:ext uri="{BB962C8B-B14F-4D97-AF65-F5344CB8AC3E}">
        <p14:creationId xmlns:p14="http://schemas.microsoft.com/office/powerpoint/2010/main" val="30029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7025E5-0748-446F-81B6-296757CDEBB1}"/>
              </a:ext>
            </a:extLst>
          </p:cNvPr>
          <p:cNvSpPr txBox="1"/>
          <p:nvPr/>
        </p:nvSpPr>
        <p:spPr>
          <a:xfrm>
            <a:off x="2013857" y="1843950"/>
            <a:ext cx="816428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还有</a:t>
            </a:r>
          </a:p>
        </p:txBody>
      </p:sp>
    </p:spTree>
    <p:extLst>
      <p:ext uri="{BB962C8B-B14F-4D97-AF65-F5344CB8AC3E}">
        <p14:creationId xmlns:p14="http://schemas.microsoft.com/office/powerpoint/2010/main" val="6197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7025E5-0748-446F-81B6-296757CDEBB1}"/>
              </a:ext>
            </a:extLst>
          </p:cNvPr>
          <p:cNvSpPr txBox="1"/>
          <p:nvPr/>
        </p:nvSpPr>
        <p:spPr>
          <a:xfrm>
            <a:off x="1904999" y="1843950"/>
            <a:ext cx="838200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更多</a:t>
            </a:r>
          </a:p>
        </p:txBody>
      </p:sp>
    </p:spTree>
    <p:extLst>
      <p:ext uri="{BB962C8B-B14F-4D97-AF65-F5344CB8AC3E}">
        <p14:creationId xmlns:p14="http://schemas.microsoft.com/office/powerpoint/2010/main" val="331968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3D32EB-4E78-469C-AA1A-4A755F8CA86E}"/>
              </a:ext>
            </a:extLst>
          </p:cNvPr>
          <p:cNvSpPr txBox="1"/>
          <p:nvPr/>
        </p:nvSpPr>
        <p:spPr>
          <a:xfrm>
            <a:off x="2180771" y="1843950"/>
            <a:ext cx="783045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你的笑容</a:t>
            </a:r>
          </a:p>
        </p:txBody>
      </p:sp>
    </p:spTree>
    <p:extLst>
      <p:ext uri="{BB962C8B-B14F-4D97-AF65-F5344CB8AC3E}">
        <p14:creationId xmlns:p14="http://schemas.microsoft.com/office/powerpoint/2010/main" val="8578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EBDBA78-BEFE-45EF-BE51-473083056970}"/>
              </a:ext>
            </a:extLst>
          </p:cNvPr>
          <p:cNvSpPr txBox="1"/>
          <p:nvPr/>
        </p:nvSpPr>
        <p:spPr>
          <a:xfrm>
            <a:off x="3448956" y="1843950"/>
            <a:ext cx="52940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我想</a:t>
            </a:r>
          </a:p>
        </p:txBody>
      </p:sp>
    </p:spTree>
    <p:extLst>
      <p:ext uri="{BB962C8B-B14F-4D97-AF65-F5344CB8AC3E}">
        <p14:creationId xmlns:p14="http://schemas.microsoft.com/office/powerpoint/2010/main" val="347107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41C9E4-742A-4603-88E4-55ACEA704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9"/>
            <a:ext cx="12192000" cy="685532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9EE84BF-93D6-4275-BF6D-DE100A1BE521}"/>
              </a:ext>
            </a:extLst>
          </p:cNvPr>
          <p:cNvSpPr txBox="1"/>
          <p:nvPr/>
        </p:nvSpPr>
        <p:spPr>
          <a:xfrm>
            <a:off x="3789271" y="258901"/>
            <a:ext cx="529925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blipFill>
                  <a:blip r:embed="rId3"/>
                  <a:stretch>
                    <a:fillRect/>
                  </a:stretch>
                </a:blip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即将</a:t>
            </a:r>
          </a:p>
        </p:txBody>
      </p:sp>
    </p:spTree>
    <p:extLst>
      <p:ext uri="{BB962C8B-B14F-4D97-AF65-F5344CB8AC3E}">
        <p14:creationId xmlns:p14="http://schemas.microsoft.com/office/powerpoint/2010/main" val="408533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3421FD1-BB59-4D32-8F98-0ED69CC3BB18}"/>
              </a:ext>
            </a:extLst>
          </p:cNvPr>
          <p:cNvSpPr txBox="1"/>
          <p:nvPr/>
        </p:nvSpPr>
        <p:spPr>
          <a:xfrm>
            <a:off x="3389085" y="1843950"/>
            <a:ext cx="541383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12994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429B4BF-A567-4AC4-8EF5-7FEF15C9C8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275"/>
            <a:ext cx="12192000" cy="687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0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779055-A321-42AD-BDCE-F4EB6E138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91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4EFC87C-7037-4AFD-8788-44B9104F1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21240"/>
      </p:ext>
    </p:extLst>
  </p:cSld>
  <p:clrMapOvr>
    <a:masterClrMapping/>
  </p:clrMapOvr>
  <p:transition spd="slow" advClick="0" advTm="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D9097DC-3695-4BCA-A89A-5809EA514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862682"/>
      </p:ext>
    </p:extLst>
  </p:cSld>
  <p:clrMapOvr>
    <a:masterClrMapping/>
  </p:clrMapOvr>
  <p:transition spd="med" advClick="0" advTm="0">
    <p:split orient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4784933F-BDD3-4C08-9CE6-F7ADA3354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9B1535AB-5A75-417E-95D0-AF2645878F7B}"/>
              </a:ext>
            </a:extLst>
          </p:cNvPr>
          <p:cNvSpPr/>
          <p:nvPr/>
        </p:nvSpPr>
        <p:spPr>
          <a:xfrm>
            <a:off x="1955800" y="793750"/>
            <a:ext cx="7937500" cy="5270500"/>
          </a:xfrm>
          <a:prstGeom prst="rect">
            <a:avLst/>
          </a:prstGeom>
          <a:noFill/>
          <a:ln w="180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BFE6388-3839-45D7-9182-FF7BD076464C}"/>
              </a:ext>
            </a:extLst>
          </p:cNvPr>
          <p:cNvSpPr/>
          <p:nvPr/>
        </p:nvSpPr>
        <p:spPr>
          <a:xfrm>
            <a:off x="2298700" y="1130300"/>
            <a:ext cx="7353300" cy="4673600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499556B-5700-4BE2-BA87-DE4C08F67B29}"/>
              </a:ext>
            </a:extLst>
          </p:cNvPr>
          <p:cNvSpPr txBox="1"/>
          <p:nvPr/>
        </p:nvSpPr>
        <p:spPr>
          <a:xfrm>
            <a:off x="4625208" y="1993900"/>
            <a:ext cx="29161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FC000"/>
                </a:solidFill>
              </a:rPr>
              <a:t>2019</a:t>
            </a:r>
            <a:endParaRPr lang="zh-CN" altLang="en-US" sz="9600" b="1" dirty="0">
              <a:solidFill>
                <a:srgbClr val="FFC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D39D60C-70E6-4A51-B084-01DB8566F977}"/>
              </a:ext>
            </a:extLst>
          </p:cNvPr>
          <p:cNvSpPr txBox="1"/>
          <p:nvPr/>
        </p:nvSpPr>
        <p:spPr>
          <a:xfrm>
            <a:off x="3649404" y="3572480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527051951"/>
      </p:ext>
    </p:extLst>
  </p:cSld>
  <p:clrMapOvr>
    <a:masterClrMapping/>
  </p:clrMapOvr>
  <p:transition spd="slow" advClick="0" advTm="2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6289D9-21CC-4E8A-BECF-DE1FB2481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5913BF9-6C5B-426D-9569-3DA4689D50A4}"/>
              </a:ext>
            </a:extLst>
          </p:cNvPr>
          <p:cNvSpPr txBox="1"/>
          <p:nvPr/>
        </p:nvSpPr>
        <p:spPr>
          <a:xfrm>
            <a:off x="5737761" y="1803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accent5">
                    <a:lumMod val="75000"/>
                  </a:schemeClr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来临</a:t>
            </a:r>
          </a:p>
        </p:txBody>
      </p:sp>
    </p:spTree>
    <p:extLst>
      <p:ext uri="{BB962C8B-B14F-4D97-AF65-F5344CB8AC3E}">
        <p14:creationId xmlns:p14="http://schemas.microsoft.com/office/powerpoint/2010/main" val="106070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719AAC7-64A0-4566-83E6-F8F7C3BF97C8}"/>
              </a:ext>
            </a:extLst>
          </p:cNvPr>
          <p:cNvSpPr txBox="1"/>
          <p:nvPr/>
        </p:nvSpPr>
        <p:spPr>
          <a:xfrm>
            <a:off x="4630056" y="1565732"/>
            <a:ext cx="27286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</a:t>
            </a:r>
          </a:p>
        </p:txBody>
      </p:sp>
    </p:spTree>
    <p:extLst>
      <p:ext uri="{BB962C8B-B14F-4D97-AF65-F5344CB8AC3E}">
        <p14:creationId xmlns:p14="http://schemas.microsoft.com/office/powerpoint/2010/main" val="3310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2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ABE7599-0579-4AF3-9786-F4B668B92848}"/>
              </a:ext>
            </a:extLst>
          </p:cNvPr>
          <p:cNvSpPr txBox="1"/>
          <p:nvPr/>
        </p:nvSpPr>
        <p:spPr>
          <a:xfrm>
            <a:off x="1793420" y="1843950"/>
            <a:ext cx="108630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准备</a:t>
            </a:r>
          </a:p>
        </p:txBody>
      </p:sp>
    </p:spTree>
    <p:extLst>
      <p:ext uri="{BB962C8B-B14F-4D97-AF65-F5344CB8AC3E}">
        <p14:creationId xmlns:p14="http://schemas.microsoft.com/office/powerpoint/2010/main" val="25842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7A2BD66-CBE5-4F15-9C07-9BE3D1E30B17}"/>
              </a:ext>
            </a:extLst>
          </p:cNvPr>
          <p:cNvSpPr txBox="1"/>
          <p:nvPr/>
        </p:nvSpPr>
        <p:spPr>
          <a:xfrm>
            <a:off x="5836442" y="1843950"/>
            <a:ext cx="527979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好了</a:t>
            </a:r>
          </a:p>
        </p:txBody>
      </p:sp>
    </p:spTree>
    <p:extLst>
      <p:ext uri="{BB962C8B-B14F-4D97-AF65-F5344CB8AC3E}">
        <p14:creationId xmlns:p14="http://schemas.microsoft.com/office/powerpoint/2010/main" val="72839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4B52F612-1F36-4349-89BD-0D1CDC4C5CFB}"/>
              </a:ext>
            </a:extLst>
          </p:cNvPr>
          <p:cNvSpPr txBox="1"/>
          <p:nvPr/>
        </p:nvSpPr>
        <p:spPr>
          <a:xfrm>
            <a:off x="2168638" y="1843950"/>
            <a:ext cx="78547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好了吗</a:t>
            </a:r>
          </a:p>
        </p:txBody>
      </p:sp>
    </p:spTree>
    <p:extLst>
      <p:ext uri="{BB962C8B-B14F-4D97-AF65-F5344CB8AC3E}">
        <p14:creationId xmlns:p14="http://schemas.microsoft.com/office/powerpoint/2010/main" val="246218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C731A8-B38D-4CC2-8417-C424FB4F5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94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BE2C133-997F-4355-A66C-07CD2F64E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90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>
</file>

<file path=ppt/theme/theme1.xml><?xml version="1.0" encoding="utf-8"?>
<a:theme xmlns:a="http://schemas.openxmlformats.org/drawingml/2006/main" name="千图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31</Words>
  <Application>Microsoft Office PowerPoint</Application>
  <PresentationFormat>宽屏</PresentationFormat>
  <Paragraphs>18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等线 Light</vt:lpstr>
      <vt:lpstr>迷你简汉真广标</vt:lpstr>
      <vt:lpstr>微软雅黑</vt:lpstr>
      <vt:lpstr>Arial</vt:lpstr>
      <vt:lpstr>千图海量PPT模板www.58pic.com​​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35</cp:revision>
  <dcterms:created xsi:type="dcterms:W3CDTF">2018-05-11T07:19:25Z</dcterms:created>
  <dcterms:modified xsi:type="dcterms:W3CDTF">2018-05-21T05:59:31Z</dcterms:modified>
</cp:coreProperties>
</file>