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367" r:id="rId3"/>
    <p:sldId id="306" r:id="rId4"/>
    <p:sldId id="369" r:id="rId5"/>
    <p:sldId id="370" r:id="rId6"/>
    <p:sldId id="371" r:id="rId7"/>
    <p:sldId id="372" r:id="rId8"/>
    <p:sldId id="373" r:id="rId9"/>
    <p:sldId id="374" r:id="rId10"/>
    <p:sldId id="375" r:id="rId11"/>
    <p:sldId id="376" r:id="rId12"/>
    <p:sldId id="377" r:id="rId13"/>
    <p:sldId id="378" r:id="rId14"/>
    <p:sldId id="379" r:id="rId15"/>
    <p:sldId id="380" r:id="rId16"/>
    <p:sldId id="381" r:id="rId17"/>
    <p:sldId id="382" r:id="rId18"/>
    <p:sldId id="388" r:id="rId19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28">
          <p15:clr>
            <a:srgbClr val="A4A3A4"/>
          </p15:clr>
        </p15:guide>
        <p15:guide id="2" pos="1134">
          <p15:clr>
            <a:srgbClr val="A4A3A4"/>
          </p15:clr>
        </p15:guide>
        <p15:guide id="3" pos="4989">
          <p15:clr>
            <a:srgbClr val="A4A3A4"/>
          </p15:clr>
        </p15:guide>
        <p15:guide id="4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FBFB"/>
    <a:srgbClr val="F9F9F9"/>
    <a:srgbClr val="B4957D"/>
    <a:srgbClr val="FAFAFA"/>
    <a:srgbClr val="F2F2F2"/>
    <a:srgbClr val="7E5432"/>
    <a:srgbClr val="B09178"/>
    <a:srgbClr val="9E9369"/>
    <a:srgbClr val="E28479"/>
    <a:srgbClr val="7D63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23" autoAdjust="0"/>
    <p:restoredTop sz="95065" autoAdjust="0"/>
  </p:normalViewPr>
  <p:slideViewPr>
    <p:cSldViewPr snapToGrid="0" showGuides="1">
      <p:cViewPr varScale="1">
        <p:scale>
          <a:sx n="140" d="100"/>
          <a:sy n="140" d="100"/>
        </p:scale>
        <p:origin x="246" y="126"/>
      </p:cViewPr>
      <p:guideLst>
        <p:guide orient="horz" pos="2028"/>
        <p:guide pos="1134"/>
        <p:guide pos="498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3187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B9392A-C105-4710-8001-B3A67B0597E4}" type="datetimeFigureOut">
              <a:rPr lang="zh-CN" altLang="en-US" smtClean="0"/>
              <a:t>2020/3/22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E52076-D047-429E-A09B-4DB35F59F1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1567A1-7AD5-42DF-97CC-D5DA309A0336}" type="datetimeFigureOut">
              <a:rPr lang="zh-CN" altLang="en-US" smtClean="0"/>
              <a:t>2020/3/22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3CA0C9-23AA-4729-8F4B-1E84998652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3CA0C9-23AA-4729-8F4B-1E84998652C5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2FD01-6AD2-47DB-A639-46771605062F}" type="datetimeFigureOut">
              <a:rPr lang="zh-CN" altLang="en-US" smtClean="0"/>
              <a:t>2020/3/22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ABEB3-3FA0-4F7C-8D69-FBAD2A60C7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2FD01-6AD2-47DB-A639-46771605062F}" type="datetimeFigureOut">
              <a:rPr lang="zh-CN" altLang="en-US" smtClean="0"/>
              <a:t>2020/3/22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ABEB3-3FA0-4F7C-8D69-FBAD2A60C7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2FD01-6AD2-47DB-A639-46771605062F}" type="datetimeFigureOut">
              <a:rPr lang="zh-CN" altLang="en-US" smtClean="0"/>
              <a:t>2020/3/22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ABEB3-3FA0-4F7C-8D69-FBAD2A60C7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2FD01-6AD2-47DB-A639-46771605062F}" type="datetimeFigureOut">
              <a:rPr lang="zh-CN" altLang="en-US" smtClean="0"/>
              <a:t>2020/3/22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ABEB3-3FA0-4F7C-8D69-FBAD2A60C7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2FD01-6AD2-47DB-A639-46771605062F}" type="datetimeFigureOut">
              <a:rPr lang="zh-CN" altLang="en-US" smtClean="0"/>
              <a:t>2020/3/22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ABEB3-3FA0-4F7C-8D69-FBAD2A60C7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2FD01-6AD2-47DB-A639-46771605062F}" type="datetimeFigureOut">
              <a:rPr lang="zh-CN" altLang="en-US" smtClean="0"/>
              <a:t>2020/3/22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ABEB3-3FA0-4F7C-8D69-FBAD2A60C7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2FD01-6AD2-47DB-A639-46771605062F}" type="datetimeFigureOut">
              <a:rPr lang="zh-CN" altLang="en-US" smtClean="0"/>
              <a:t>2020/3/22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ABEB3-3FA0-4F7C-8D69-FBAD2A60C7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2FD01-6AD2-47DB-A639-46771605062F}" type="datetimeFigureOut">
              <a:rPr lang="zh-CN" altLang="en-US" smtClean="0"/>
              <a:t>2020/3/22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ABEB3-3FA0-4F7C-8D69-FBAD2A60C7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32FD01-6AD2-47DB-A639-46771605062F}" type="datetimeFigureOut">
              <a:rPr lang="zh-CN" altLang="en-US" smtClean="0"/>
              <a:t>2020/3/22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2ABEB3-3FA0-4F7C-8D69-FBAD2A60C7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847536" y="1525710"/>
            <a:ext cx="544892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>
                <a:solidFill>
                  <a:schemeClr val="accent4"/>
                </a:solidFill>
                <a:latin typeface="+mj-ea"/>
                <a:ea typeface="+mj-ea"/>
              </a:rPr>
              <a:t>莫</a:t>
            </a:r>
            <a:r>
              <a:rPr lang="en-US" altLang="zh-CN" sz="6600">
                <a:solidFill>
                  <a:schemeClr val="accent4"/>
                </a:solidFill>
                <a:latin typeface="+mj-ea"/>
                <a:ea typeface="+mj-ea"/>
              </a:rPr>
              <a:t>/</a:t>
            </a:r>
            <a:r>
              <a:rPr lang="zh-CN" altLang="en-US" sz="6600">
                <a:solidFill>
                  <a:schemeClr val="accent4"/>
                </a:solidFill>
                <a:latin typeface="+mj-ea"/>
                <a:ea typeface="+mj-ea"/>
              </a:rPr>
              <a:t>兰</a:t>
            </a:r>
            <a:r>
              <a:rPr lang="en-US" altLang="zh-CN" sz="6600">
                <a:solidFill>
                  <a:schemeClr val="accent4"/>
                </a:solidFill>
                <a:latin typeface="+mj-ea"/>
                <a:ea typeface="+mj-ea"/>
              </a:rPr>
              <a:t>/</a:t>
            </a:r>
            <a:r>
              <a:rPr lang="zh-CN" altLang="en-US" sz="6600">
                <a:solidFill>
                  <a:schemeClr val="accent4"/>
                </a:solidFill>
                <a:latin typeface="+mj-ea"/>
                <a:ea typeface="+mj-ea"/>
              </a:rPr>
              <a:t>迪</a:t>
            </a:r>
            <a:r>
              <a:rPr lang="en-US" altLang="zh-CN" sz="6600">
                <a:solidFill>
                  <a:schemeClr val="accent4"/>
                </a:solidFill>
                <a:latin typeface="+mj-ea"/>
                <a:ea typeface="+mj-ea"/>
              </a:rPr>
              <a:t>/</a:t>
            </a:r>
            <a:r>
              <a:rPr lang="zh-CN" altLang="en-US" sz="6600">
                <a:solidFill>
                  <a:schemeClr val="accent4"/>
                </a:solidFill>
                <a:latin typeface="+mj-ea"/>
                <a:ea typeface="+mj-ea"/>
              </a:rPr>
              <a:t>色</a:t>
            </a:r>
            <a:r>
              <a:rPr lang="en-US" altLang="zh-CN" sz="6600">
                <a:solidFill>
                  <a:schemeClr val="accent4"/>
                </a:solidFill>
                <a:latin typeface="+mj-ea"/>
                <a:ea typeface="+mj-ea"/>
              </a:rPr>
              <a:t>/</a:t>
            </a:r>
            <a:r>
              <a:rPr lang="zh-CN" altLang="en-US" sz="6600">
                <a:solidFill>
                  <a:schemeClr val="accent4"/>
                </a:solidFill>
                <a:latin typeface="+mj-ea"/>
                <a:ea typeface="+mj-ea"/>
              </a:rPr>
              <a:t>系</a:t>
            </a:r>
          </a:p>
        </p:txBody>
      </p:sp>
      <p:grpSp>
        <p:nvGrpSpPr>
          <p:cNvPr id="12" name="组合 11"/>
          <p:cNvGrpSpPr/>
          <p:nvPr/>
        </p:nvGrpSpPr>
        <p:grpSpPr>
          <a:xfrm rot="5400000" flipH="1">
            <a:off x="4523510" y="4458194"/>
            <a:ext cx="96979" cy="577504"/>
            <a:chOff x="-776517" y="1364680"/>
            <a:chExt cx="533387" cy="3176287"/>
          </a:xfrm>
        </p:grpSpPr>
        <p:sp>
          <p:nvSpPr>
            <p:cNvPr id="17" name="椭圆 16"/>
            <p:cNvSpPr/>
            <p:nvPr/>
          </p:nvSpPr>
          <p:spPr>
            <a:xfrm>
              <a:off x="-776513" y="1364680"/>
              <a:ext cx="533383" cy="53338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-776514" y="2025406"/>
              <a:ext cx="533383" cy="53338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-776515" y="2686132"/>
              <a:ext cx="533383" cy="53338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-776516" y="3346858"/>
              <a:ext cx="533383" cy="53338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-776517" y="4007584"/>
              <a:ext cx="533383" cy="53338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椭圆 2"/>
          <p:cNvSpPr/>
          <p:nvPr/>
        </p:nvSpPr>
        <p:spPr>
          <a:xfrm>
            <a:off x="-445181" y="1692774"/>
            <a:ext cx="362737" cy="362737"/>
          </a:xfrm>
          <a:prstGeom prst="ellipse">
            <a:avLst/>
          </a:prstGeom>
          <a:solidFill>
            <a:srgbClr val="E28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-445181" y="2168401"/>
            <a:ext cx="362737" cy="362737"/>
          </a:xfrm>
          <a:prstGeom prst="ellipse">
            <a:avLst/>
          </a:prstGeom>
          <a:solidFill>
            <a:srgbClr val="9E93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-445182" y="2647758"/>
            <a:ext cx="362737" cy="362737"/>
          </a:xfrm>
          <a:prstGeom prst="ellipse">
            <a:avLst/>
          </a:prstGeom>
          <a:solidFill>
            <a:srgbClr val="B091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-445183" y="3123385"/>
            <a:ext cx="362737" cy="362737"/>
          </a:xfrm>
          <a:prstGeom prst="ellipse">
            <a:avLst/>
          </a:prstGeom>
          <a:solidFill>
            <a:srgbClr val="7E54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949302" y="2714518"/>
            <a:ext cx="51248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>
                <a:solidFill>
                  <a:schemeClr val="accent3"/>
                </a:solidFill>
              </a:rPr>
              <a:t>莫兰迪色系简约清新模板</a:t>
            </a:r>
          </a:p>
        </p:txBody>
      </p:sp>
      <p:sp>
        <p:nvSpPr>
          <p:cNvPr id="26" name="矩形 25"/>
          <p:cNvSpPr/>
          <p:nvPr/>
        </p:nvSpPr>
        <p:spPr>
          <a:xfrm>
            <a:off x="2343034" y="3028747"/>
            <a:ext cx="4457932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consectetuer adipiscing elit. Aenean commodo ligula eget dolor. </a:t>
            </a:r>
          </a:p>
        </p:txBody>
      </p:sp>
      <p:sp>
        <p:nvSpPr>
          <p:cNvPr id="27" name="矩形: 圆角 26"/>
          <p:cNvSpPr/>
          <p:nvPr/>
        </p:nvSpPr>
        <p:spPr>
          <a:xfrm>
            <a:off x="3977005" y="3751580"/>
            <a:ext cx="1617345" cy="23241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汇报人：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020186" y="1291009"/>
            <a:ext cx="4940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>
                <a:solidFill>
                  <a:schemeClr val="accent4"/>
                </a:solidFill>
                <a:latin typeface="+mj-ea"/>
                <a:ea typeface="+mj-ea"/>
              </a:rPr>
              <a:t>MO LAN DI SE XI</a:t>
            </a:r>
            <a:endParaRPr lang="zh-CN" altLang="en-US" sz="1400">
              <a:solidFill>
                <a:schemeClr val="accent4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3658929" y="344910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ea"/>
                <a:ea typeface="+mj-ea"/>
              </a:rPr>
              <a:t>添加标题标题内容</a:t>
            </a:r>
          </a:p>
        </p:txBody>
      </p:sp>
      <p:sp>
        <p:nvSpPr>
          <p:cNvPr id="23" name="TextBox 16"/>
          <p:cNvSpPr txBox="1"/>
          <p:nvPr/>
        </p:nvSpPr>
        <p:spPr>
          <a:xfrm>
            <a:off x="3055960" y="665608"/>
            <a:ext cx="3032077" cy="23083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 Light"/>
                <a:cs typeface="+mn-cs"/>
              </a:rPr>
              <a:t>Lorem ipsum dolor sit amet, consectetur adipiscing elit. 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4461163" y="951345"/>
            <a:ext cx="221673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1161719" y="896440"/>
            <a:ext cx="3788481" cy="2014682"/>
            <a:chOff x="894355" y="896440"/>
            <a:chExt cx="3788481" cy="2014682"/>
          </a:xfrm>
        </p:grpSpPr>
        <p:grpSp>
          <p:nvGrpSpPr>
            <p:cNvPr id="2" name="组合 1"/>
            <p:cNvGrpSpPr/>
            <p:nvPr/>
          </p:nvGrpSpPr>
          <p:grpSpPr>
            <a:xfrm>
              <a:off x="894355" y="896440"/>
              <a:ext cx="3788481" cy="2014682"/>
              <a:chOff x="1109969" y="983417"/>
              <a:chExt cx="3788481" cy="2014682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1109969" y="1466813"/>
                <a:ext cx="3351194" cy="153128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1" name="图片 30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2600000" flipH="1">
                <a:off x="3250173" y="983417"/>
                <a:ext cx="1648277" cy="1407137"/>
              </a:xfrm>
              <a:prstGeom prst="rect">
                <a:avLst/>
              </a:prstGeom>
            </p:spPr>
          </p:pic>
        </p:grpSp>
        <p:sp>
          <p:nvSpPr>
            <p:cNvPr id="32" name="矩形 31"/>
            <p:cNvSpPr/>
            <p:nvPr/>
          </p:nvSpPr>
          <p:spPr>
            <a:xfrm>
              <a:off x="894355" y="1610667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zh-CN" altLang="en-US" sz="1600">
                  <a:solidFill>
                    <a:schemeClr val="accent4"/>
                  </a:solidFill>
                  <a:latin typeface="+mj-ea"/>
                  <a:ea typeface="+mj-ea"/>
                </a:rPr>
                <a:t>添加标题内容</a:t>
              </a:r>
            </a:p>
          </p:txBody>
        </p:sp>
        <p:sp>
          <p:nvSpPr>
            <p:cNvPr id="33" name="TextBox 16"/>
            <p:cNvSpPr txBox="1"/>
            <p:nvPr/>
          </p:nvSpPr>
          <p:spPr>
            <a:xfrm>
              <a:off x="1015991" y="1879498"/>
              <a:ext cx="2369364" cy="793872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kumimoji="0" lang="en-US" sz="105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Calibri Light" panose="020F0302020204030204"/>
                  <a:ea typeface="微软雅黑 Light"/>
                  <a:cs typeface="+mn-cs"/>
                </a:rPr>
                <a:t>Lorem ipsum dolor sit amet, consectetur adipiscing elit. Donec luctus nibh sit amet sem vulputate venenatis</a:t>
              </a:r>
              <a:r>
                <a:rPr kumimoji="0" lang="zh-CN" altLang="en-US" sz="105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Calibri Light" panose="020F0302020204030204"/>
                  <a:ea typeface="微软雅黑 Light"/>
                  <a:cs typeface="+mn-cs"/>
                </a:rPr>
                <a:t>；</a:t>
              </a:r>
              <a:endPara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670463" y="896440"/>
            <a:ext cx="3788481" cy="2014682"/>
            <a:chOff x="894355" y="896440"/>
            <a:chExt cx="3788481" cy="2014682"/>
          </a:xfrm>
        </p:grpSpPr>
        <p:grpSp>
          <p:nvGrpSpPr>
            <p:cNvPr id="36" name="组合 35"/>
            <p:cNvGrpSpPr/>
            <p:nvPr/>
          </p:nvGrpSpPr>
          <p:grpSpPr>
            <a:xfrm>
              <a:off x="894355" y="896440"/>
              <a:ext cx="3788481" cy="2014682"/>
              <a:chOff x="1109969" y="983417"/>
              <a:chExt cx="3788481" cy="2014682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1109969" y="1466813"/>
                <a:ext cx="3351194" cy="153128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2600000" flipH="1">
                <a:off x="3250173" y="983417"/>
                <a:ext cx="1648277" cy="1407137"/>
              </a:xfrm>
              <a:prstGeom prst="rect">
                <a:avLst/>
              </a:prstGeom>
            </p:spPr>
          </p:pic>
        </p:grpSp>
        <p:sp>
          <p:nvSpPr>
            <p:cNvPr id="37" name="矩形 36"/>
            <p:cNvSpPr/>
            <p:nvPr/>
          </p:nvSpPr>
          <p:spPr>
            <a:xfrm>
              <a:off x="894355" y="1610667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zh-CN" altLang="en-US" sz="1600">
                  <a:solidFill>
                    <a:schemeClr val="accent4"/>
                  </a:solidFill>
                  <a:latin typeface="+mj-ea"/>
                  <a:ea typeface="+mj-ea"/>
                </a:rPr>
                <a:t>添加标题内容</a:t>
              </a:r>
            </a:p>
          </p:txBody>
        </p:sp>
        <p:sp>
          <p:nvSpPr>
            <p:cNvPr id="38" name="TextBox 16"/>
            <p:cNvSpPr txBox="1"/>
            <p:nvPr/>
          </p:nvSpPr>
          <p:spPr>
            <a:xfrm>
              <a:off x="1015991" y="1879498"/>
              <a:ext cx="2369364" cy="793872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kumimoji="0" lang="en-US" sz="105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Calibri Light" panose="020F0302020204030204"/>
                  <a:ea typeface="微软雅黑 Light"/>
                  <a:cs typeface="+mn-cs"/>
                </a:rPr>
                <a:t>Lorem ipsum dolor sit amet, consectetur adipiscing elit. Donec luctus nibh sit amet sem vulputate venenatis</a:t>
              </a:r>
              <a:r>
                <a:rPr kumimoji="0" lang="zh-CN" altLang="en-US" sz="105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Calibri Light" panose="020F0302020204030204"/>
                  <a:ea typeface="微软雅黑 Light"/>
                  <a:cs typeface="+mn-cs"/>
                </a:rPr>
                <a:t>；</a:t>
              </a:r>
              <a:r>
                <a:rPr lang="en-US" altLang="zh-CN" sz="105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. 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161719" y="2571750"/>
            <a:ext cx="3788481" cy="2014682"/>
            <a:chOff x="894355" y="896440"/>
            <a:chExt cx="3788481" cy="2014682"/>
          </a:xfrm>
        </p:grpSpPr>
        <p:grpSp>
          <p:nvGrpSpPr>
            <p:cNvPr id="42" name="组合 41"/>
            <p:cNvGrpSpPr/>
            <p:nvPr/>
          </p:nvGrpSpPr>
          <p:grpSpPr>
            <a:xfrm>
              <a:off x="894355" y="896440"/>
              <a:ext cx="3788481" cy="2014682"/>
              <a:chOff x="1109969" y="983417"/>
              <a:chExt cx="3788481" cy="2014682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1109969" y="1466813"/>
                <a:ext cx="3351194" cy="153128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6" name="图片 45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2600000" flipH="1">
                <a:off x="3250173" y="983417"/>
                <a:ext cx="1648277" cy="1407137"/>
              </a:xfrm>
              <a:prstGeom prst="rect">
                <a:avLst/>
              </a:prstGeom>
            </p:spPr>
          </p:pic>
        </p:grpSp>
        <p:sp>
          <p:nvSpPr>
            <p:cNvPr id="43" name="矩形 42"/>
            <p:cNvSpPr/>
            <p:nvPr/>
          </p:nvSpPr>
          <p:spPr>
            <a:xfrm>
              <a:off x="894355" y="1610667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zh-CN" altLang="en-US" sz="1600">
                  <a:solidFill>
                    <a:schemeClr val="accent4"/>
                  </a:solidFill>
                  <a:latin typeface="+mj-ea"/>
                  <a:ea typeface="+mj-ea"/>
                </a:rPr>
                <a:t>添加标题内容</a:t>
              </a:r>
            </a:p>
          </p:txBody>
        </p:sp>
        <p:sp>
          <p:nvSpPr>
            <p:cNvPr id="44" name="TextBox 16"/>
            <p:cNvSpPr txBox="1"/>
            <p:nvPr/>
          </p:nvSpPr>
          <p:spPr>
            <a:xfrm>
              <a:off x="1015991" y="1879498"/>
              <a:ext cx="2369364" cy="793872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kumimoji="0" lang="en-US" sz="105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Calibri Light" panose="020F0302020204030204"/>
                  <a:ea typeface="微软雅黑 Light"/>
                  <a:cs typeface="+mn-cs"/>
                </a:rPr>
                <a:t>Lorem ipsum dolor sit amet, consectetur adipiscing elit. Donec luctus nibh sit amet sem vulputate venenatis</a:t>
              </a:r>
              <a:r>
                <a:rPr kumimoji="0" lang="zh-CN" altLang="en-US" sz="105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Calibri Light" panose="020F0302020204030204"/>
                  <a:ea typeface="微软雅黑 Light"/>
                  <a:cs typeface="+mn-cs"/>
                </a:rPr>
                <a:t>；</a:t>
              </a:r>
              <a:endPara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670463" y="2571750"/>
            <a:ext cx="3788481" cy="2014682"/>
            <a:chOff x="894355" y="896440"/>
            <a:chExt cx="3788481" cy="2014682"/>
          </a:xfrm>
        </p:grpSpPr>
        <p:grpSp>
          <p:nvGrpSpPr>
            <p:cNvPr id="48" name="组合 47"/>
            <p:cNvGrpSpPr/>
            <p:nvPr/>
          </p:nvGrpSpPr>
          <p:grpSpPr>
            <a:xfrm>
              <a:off x="894355" y="896440"/>
              <a:ext cx="3788481" cy="2014682"/>
              <a:chOff x="1109969" y="983417"/>
              <a:chExt cx="3788481" cy="2014682"/>
            </a:xfrm>
          </p:grpSpPr>
          <p:sp>
            <p:nvSpPr>
              <p:cNvPr id="71" name="矩形 70"/>
              <p:cNvSpPr/>
              <p:nvPr/>
            </p:nvSpPr>
            <p:spPr>
              <a:xfrm>
                <a:off x="1109969" y="1466813"/>
                <a:ext cx="3351194" cy="153128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72" name="图片 71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2600000" flipH="1">
                <a:off x="3250173" y="983417"/>
                <a:ext cx="1648277" cy="1407137"/>
              </a:xfrm>
              <a:prstGeom prst="rect">
                <a:avLst/>
              </a:prstGeom>
            </p:spPr>
          </p:pic>
        </p:grpSp>
        <p:sp>
          <p:nvSpPr>
            <p:cNvPr id="49" name="矩形 48"/>
            <p:cNvSpPr/>
            <p:nvPr/>
          </p:nvSpPr>
          <p:spPr>
            <a:xfrm>
              <a:off x="894355" y="1610667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zh-CN" altLang="en-US" sz="1600">
                  <a:solidFill>
                    <a:schemeClr val="accent4"/>
                  </a:solidFill>
                  <a:latin typeface="+mj-ea"/>
                  <a:ea typeface="+mj-ea"/>
                </a:rPr>
                <a:t>添加标题内容</a:t>
              </a:r>
            </a:p>
          </p:txBody>
        </p:sp>
        <p:sp>
          <p:nvSpPr>
            <p:cNvPr id="70" name="TextBox 16"/>
            <p:cNvSpPr txBox="1"/>
            <p:nvPr/>
          </p:nvSpPr>
          <p:spPr>
            <a:xfrm>
              <a:off x="1015991" y="1879498"/>
              <a:ext cx="2369364" cy="793872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kumimoji="0" lang="en-US" sz="105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Calibri Light" panose="020F0302020204030204"/>
                  <a:ea typeface="微软雅黑 Light"/>
                  <a:cs typeface="+mn-cs"/>
                </a:rPr>
                <a:t>Lorem ipsum dolor sit amet, consectetur adipiscing elit. Donec luctus nibh sit amet sem vulputate venenatis</a:t>
              </a:r>
              <a:r>
                <a:rPr kumimoji="0" lang="zh-CN" altLang="en-US" sz="105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Calibri Light" panose="020F0302020204030204"/>
                  <a:ea typeface="微软雅黑 Light"/>
                  <a:cs typeface="+mn-cs"/>
                </a:rPr>
                <a:t>；</a:t>
              </a:r>
              <a:endPara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5445470" y="1446451"/>
            <a:ext cx="3228109" cy="3228109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5124" y="896440"/>
            <a:ext cx="3969112" cy="4032618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3658929" y="344910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ea"/>
                <a:ea typeface="+mj-ea"/>
              </a:rPr>
              <a:t>添加标题标题内容</a:t>
            </a:r>
          </a:p>
        </p:txBody>
      </p:sp>
      <p:sp>
        <p:nvSpPr>
          <p:cNvPr id="23" name="TextBox 16"/>
          <p:cNvSpPr txBox="1"/>
          <p:nvPr/>
        </p:nvSpPr>
        <p:spPr>
          <a:xfrm>
            <a:off x="3055960" y="665608"/>
            <a:ext cx="3032077" cy="23083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 Light"/>
                <a:cs typeface="+mn-cs"/>
              </a:rPr>
              <a:t>Lorem ipsum dolor sit amet, consectetur adipiscing elit. 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4461163" y="951345"/>
            <a:ext cx="221673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>
            <a:off x="542587" y="1366938"/>
            <a:ext cx="667520" cy="66752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400">
                <a:solidFill>
                  <a:prstClr val="white"/>
                </a:solidFill>
                <a:latin typeface="方正清刻本悦宋简体"/>
                <a:ea typeface="方正清刻本悦宋简体"/>
              </a:rPr>
              <a:t>壹</a:t>
            </a:r>
            <a:endParaRPr lang="zh-CN" altLang="en-US" sz="2400" dirty="0">
              <a:solidFill>
                <a:prstClr val="white"/>
              </a:solidFill>
              <a:latin typeface="方正清刻本悦宋简体"/>
              <a:ea typeface="方正清刻本悦宋简体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42587" y="2537029"/>
            <a:ext cx="667520" cy="6675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400">
                <a:solidFill>
                  <a:prstClr val="white"/>
                </a:solidFill>
                <a:latin typeface="方正清刻本悦宋简体"/>
                <a:ea typeface="方正清刻本悦宋简体"/>
              </a:rPr>
              <a:t>贰</a:t>
            </a:r>
            <a:endParaRPr lang="zh-CN" altLang="en-US" sz="2400" dirty="0">
              <a:solidFill>
                <a:prstClr val="white"/>
              </a:solidFill>
              <a:latin typeface="方正清刻本悦宋简体"/>
              <a:ea typeface="方正清刻本悦宋简体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42587" y="3751504"/>
            <a:ext cx="667520" cy="6675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400">
                <a:solidFill>
                  <a:prstClr val="white"/>
                </a:solidFill>
                <a:latin typeface="方正清刻本悦宋简体"/>
                <a:ea typeface="方正清刻本悦宋简体"/>
              </a:rPr>
              <a:t>叁</a:t>
            </a:r>
            <a:endParaRPr lang="zh-CN" altLang="en-US" sz="2400" dirty="0">
              <a:solidFill>
                <a:prstClr val="white"/>
              </a:solidFill>
              <a:latin typeface="方正清刻本悦宋简体"/>
              <a:ea typeface="方正清刻本悦宋简体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272054" y="1352170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1600">
                <a:solidFill>
                  <a:schemeClr val="accent4"/>
                </a:solidFill>
                <a:latin typeface="+mj-ea"/>
                <a:ea typeface="+mj-ea"/>
              </a:rPr>
              <a:t>添加标题内容</a:t>
            </a:r>
          </a:p>
        </p:txBody>
      </p:sp>
      <p:sp>
        <p:nvSpPr>
          <p:cNvPr id="34" name="TextBox 16"/>
          <p:cNvSpPr txBox="1"/>
          <p:nvPr/>
        </p:nvSpPr>
        <p:spPr>
          <a:xfrm>
            <a:off x="1393690" y="1621001"/>
            <a:ext cx="4067157" cy="79387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cs"/>
              </a:rPr>
              <a:t>Lorem ipsum dolor sit amet, consectetur adipiscing elit. Donec luctus nibh sit amet sem vulputate venenatis</a:t>
            </a:r>
            <a:r>
              <a: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cs"/>
              </a:rPr>
              <a:t>；</a:t>
            </a: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consectetur adipiscing elit. </a:t>
            </a:r>
          </a:p>
        </p:txBody>
      </p:sp>
      <p:sp>
        <p:nvSpPr>
          <p:cNvPr id="35" name="矩形 34"/>
          <p:cNvSpPr/>
          <p:nvPr/>
        </p:nvSpPr>
        <p:spPr>
          <a:xfrm>
            <a:off x="1210107" y="254259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1600">
                <a:solidFill>
                  <a:schemeClr val="accent2"/>
                </a:solidFill>
                <a:latin typeface="+mj-ea"/>
                <a:ea typeface="+mj-ea"/>
              </a:rPr>
              <a:t>添加标题内容</a:t>
            </a:r>
          </a:p>
        </p:txBody>
      </p:sp>
      <p:sp>
        <p:nvSpPr>
          <p:cNvPr id="36" name="TextBox 16"/>
          <p:cNvSpPr txBox="1"/>
          <p:nvPr/>
        </p:nvSpPr>
        <p:spPr>
          <a:xfrm>
            <a:off x="1331743" y="2811425"/>
            <a:ext cx="4067157" cy="79387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cs"/>
              </a:rPr>
              <a:t>Lorem ipsum dolor sit amet, consectetur adipiscing elit. Donec luctus nibh sit amet sem vulputate venenatis</a:t>
            </a:r>
            <a:r>
              <a: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cs"/>
              </a:rPr>
              <a:t>；</a:t>
            </a: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consectetur adipiscing elit. </a:t>
            </a:r>
          </a:p>
        </p:txBody>
      </p:sp>
      <p:sp>
        <p:nvSpPr>
          <p:cNvPr id="37" name="矩形 36"/>
          <p:cNvSpPr/>
          <p:nvPr/>
        </p:nvSpPr>
        <p:spPr>
          <a:xfrm>
            <a:off x="1172574" y="3735887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1600">
                <a:solidFill>
                  <a:schemeClr val="accent3"/>
                </a:solidFill>
                <a:latin typeface="+mj-ea"/>
                <a:ea typeface="+mj-ea"/>
              </a:rPr>
              <a:t>添加标题内容</a:t>
            </a:r>
          </a:p>
        </p:txBody>
      </p:sp>
      <p:sp>
        <p:nvSpPr>
          <p:cNvPr id="38" name="TextBox 16"/>
          <p:cNvSpPr txBox="1"/>
          <p:nvPr/>
        </p:nvSpPr>
        <p:spPr>
          <a:xfrm>
            <a:off x="1294210" y="4004718"/>
            <a:ext cx="4067157" cy="79387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cs"/>
              </a:rPr>
              <a:t>Lorem ipsum dolor sit amet, consectetur adipiscing elit. Donec luctus nibh sit amet sem vulputate venenatis</a:t>
            </a:r>
            <a:r>
              <a: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cs"/>
              </a:rPr>
              <a:t>；</a:t>
            </a: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consectetur adipiscing elit.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 rot="5400000" flipH="1">
            <a:off x="4523510" y="4458194"/>
            <a:ext cx="96979" cy="577504"/>
            <a:chOff x="-776517" y="1364680"/>
            <a:chExt cx="533387" cy="3176287"/>
          </a:xfrm>
        </p:grpSpPr>
        <p:sp>
          <p:nvSpPr>
            <p:cNvPr id="14" name="椭圆 13"/>
            <p:cNvSpPr/>
            <p:nvPr/>
          </p:nvSpPr>
          <p:spPr>
            <a:xfrm>
              <a:off x="-776513" y="1364680"/>
              <a:ext cx="533383" cy="53338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-776514" y="2025406"/>
              <a:ext cx="533383" cy="53338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-776515" y="2686132"/>
              <a:ext cx="533383" cy="53338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-776516" y="3346858"/>
              <a:ext cx="533383" cy="53338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-776517" y="4007584"/>
              <a:ext cx="533383" cy="53338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3020938" y="2844944"/>
            <a:ext cx="31021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accent4"/>
                </a:solidFill>
              </a:rPr>
              <a:t>莫兰迪色系简约清新模板</a:t>
            </a:r>
          </a:p>
        </p:txBody>
      </p:sp>
      <p:sp>
        <p:nvSpPr>
          <p:cNvPr id="22" name="矩形 21"/>
          <p:cNvSpPr/>
          <p:nvPr/>
        </p:nvSpPr>
        <p:spPr>
          <a:xfrm>
            <a:off x="2841708" y="4330147"/>
            <a:ext cx="3435610" cy="244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000">
                <a:solidFill>
                  <a:srgbClr val="F09D81"/>
                </a:solidFill>
                <a:latin typeface="+mj-ea"/>
                <a:ea typeface="+mj-ea"/>
              </a:rPr>
              <a:t>MORANDI</a:t>
            </a:r>
            <a:endParaRPr lang="zh-CN" altLang="en-US" sz="1000">
              <a:solidFill>
                <a:srgbClr val="F09D81"/>
              </a:solidFill>
              <a:latin typeface="+mj-ea"/>
              <a:ea typeface="+mj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343034" y="3159173"/>
            <a:ext cx="4457932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consectetuer adipiscing elit. Aenean commodo ligula eget dolor. </a:t>
            </a:r>
          </a:p>
        </p:txBody>
      </p:sp>
      <p:sp>
        <p:nvSpPr>
          <p:cNvPr id="24" name="矩形: 圆角 23"/>
          <p:cNvSpPr/>
          <p:nvPr/>
        </p:nvSpPr>
        <p:spPr>
          <a:xfrm>
            <a:off x="3976914" y="3872809"/>
            <a:ext cx="1190172" cy="23260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100">
                <a:solidFill>
                  <a:prstClr val="white"/>
                </a:solidFill>
                <a:latin typeface="+mj-ea"/>
                <a:ea typeface="+mj-ea"/>
              </a:rPr>
              <a:t>PART THREE</a:t>
            </a: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742282" y="1186562"/>
            <a:ext cx="165943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0" i="0" u="none" strike="noStrike" kern="120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ea"/>
                <a:ea typeface="+mj-ea"/>
              </a:rPr>
              <a:t>叁</a:t>
            </a:r>
          </a:p>
        </p:txBody>
      </p:sp>
      <p:sp>
        <p:nvSpPr>
          <p:cNvPr id="26" name="PA_矩形 7"/>
          <p:cNvSpPr/>
          <p:nvPr>
            <p:custDataLst>
              <p:tags r:id="rId1"/>
            </p:custDataLst>
          </p:nvPr>
        </p:nvSpPr>
        <p:spPr>
          <a:xfrm>
            <a:off x="3043933" y="1836891"/>
            <a:ext cx="3056133" cy="461665"/>
          </a:xfrm>
          <a:prstGeom prst="rect">
            <a:avLst/>
          </a:prstGeom>
          <a:solidFill>
            <a:srgbClr val="FBFBFB"/>
          </a:solidFill>
        </p:spPr>
        <p:txBody>
          <a:bodyPr wrap="square">
            <a:spAutoFit/>
          </a:bodyPr>
          <a:lstStyle/>
          <a:p>
            <a:pPr lvl="0" algn="ctr" defTabSz="685800">
              <a:defRPr/>
            </a:pPr>
            <a:r>
              <a:rPr lang="zh-CN" altLang="en-US" sz="2400" kern="0">
                <a:solidFill>
                  <a:schemeClr val="accent3"/>
                </a:solidFill>
                <a:latin typeface="+mj-ea"/>
                <a:ea typeface="+mj-ea"/>
              </a:rPr>
              <a:t>此处添加标题内容</a:t>
            </a:r>
          </a:p>
        </p:txBody>
      </p:sp>
      <p:sp>
        <p:nvSpPr>
          <p:cNvPr id="27" name="椭圆 26"/>
          <p:cNvSpPr/>
          <p:nvPr/>
        </p:nvSpPr>
        <p:spPr>
          <a:xfrm>
            <a:off x="5804010" y="1514802"/>
            <a:ext cx="80907" cy="80907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3B7C81"/>
              </a:solidFill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5507864" y="1473028"/>
            <a:ext cx="308582" cy="308582"/>
          </a:xfrm>
          <a:prstGeom prst="line">
            <a:avLst/>
          </a:prstGeom>
          <a:ln w="127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>
            <a:off x="3500729" y="2416511"/>
            <a:ext cx="80907" cy="80907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3B7C81"/>
              </a:solidFill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H="1">
            <a:off x="3204583" y="2374737"/>
            <a:ext cx="308582" cy="308582"/>
          </a:xfrm>
          <a:prstGeom prst="line">
            <a:avLst/>
          </a:prstGeom>
          <a:ln w="127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3658929" y="344910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ea"/>
                <a:ea typeface="+mj-ea"/>
              </a:rPr>
              <a:t>添加标题标题内容</a:t>
            </a:r>
          </a:p>
        </p:txBody>
      </p:sp>
      <p:sp>
        <p:nvSpPr>
          <p:cNvPr id="23" name="TextBox 16"/>
          <p:cNvSpPr txBox="1"/>
          <p:nvPr/>
        </p:nvSpPr>
        <p:spPr>
          <a:xfrm>
            <a:off x="3055960" y="665608"/>
            <a:ext cx="3032077" cy="23083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 Light"/>
                <a:cs typeface="+mn-cs"/>
              </a:rPr>
              <a:t>Lorem ipsum dolor sit amet, consectetur adipiscing elit. 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4461163" y="951345"/>
            <a:ext cx="221673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>
            <a:off x="792797" y="1154628"/>
            <a:ext cx="1799459" cy="1828251"/>
            <a:chOff x="3398706" y="1518604"/>
            <a:chExt cx="2434222" cy="2473170"/>
          </a:xfrm>
        </p:grpSpPr>
        <p:sp>
          <p:nvSpPr>
            <p:cNvPr id="34" name="椭圆 33"/>
            <p:cNvSpPr/>
            <p:nvPr/>
          </p:nvSpPr>
          <p:spPr>
            <a:xfrm>
              <a:off x="3452173" y="1562654"/>
              <a:ext cx="2311627" cy="2311627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98706" y="1518604"/>
              <a:ext cx="2434222" cy="2473170"/>
            </a:xfrm>
            <a:prstGeom prst="rect">
              <a:avLst/>
            </a:prstGeom>
          </p:spPr>
        </p:pic>
      </p:grpSp>
      <p:grpSp>
        <p:nvGrpSpPr>
          <p:cNvPr id="51" name="组合 50"/>
          <p:cNvGrpSpPr/>
          <p:nvPr/>
        </p:nvGrpSpPr>
        <p:grpSpPr>
          <a:xfrm>
            <a:off x="3682248" y="1154628"/>
            <a:ext cx="1799459" cy="1828251"/>
            <a:chOff x="3398706" y="1518604"/>
            <a:chExt cx="2434222" cy="2473170"/>
          </a:xfrm>
        </p:grpSpPr>
        <p:sp>
          <p:nvSpPr>
            <p:cNvPr id="52" name="椭圆 51"/>
            <p:cNvSpPr/>
            <p:nvPr/>
          </p:nvSpPr>
          <p:spPr>
            <a:xfrm>
              <a:off x="3452173" y="1562654"/>
              <a:ext cx="2311627" cy="2311627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98706" y="1518604"/>
              <a:ext cx="2434222" cy="2473170"/>
            </a:xfrm>
            <a:prstGeom prst="rect">
              <a:avLst/>
            </a:prstGeom>
          </p:spPr>
        </p:pic>
      </p:grpSp>
      <p:grpSp>
        <p:nvGrpSpPr>
          <p:cNvPr id="54" name="组合 53"/>
          <p:cNvGrpSpPr/>
          <p:nvPr/>
        </p:nvGrpSpPr>
        <p:grpSpPr>
          <a:xfrm>
            <a:off x="6571699" y="1154628"/>
            <a:ext cx="1799459" cy="1828251"/>
            <a:chOff x="3398706" y="1518604"/>
            <a:chExt cx="2434222" cy="2473170"/>
          </a:xfrm>
        </p:grpSpPr>
        <p:sp>
          <p:nvSpPr>
            <p:cNvPr id="55" name="椭圆 54"/>
            <p:cNvSpPr/>
            <p:nvPr/>
          </p:nvSpPr>
          <p:spPr>
            <a:xfrm>
              <a:off x="3452173" y="1562654"/>
              <a:ext cx="2311627" cy="2311627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98706" y="1518604"/>
              <a:ext cx="2434222" cy="2473170"/>
            </a:xfrm>
            <a:prstGeom prst="rect">
              <a:avLst/>
            </a:prstGeom>
          </p:spPr>
        </p:pic>
      </p:grpSp>
      <p:sp>
        <p:nvSpPr>
          <p:cNvPr id="57" name="文本框 56"/>
          <p:cNvSpPr txBox="1"/>
          <p:nvPr/>
        </p:nvSpPr>
        <p:spPr>
          <a:xfrm>
            <a:off x="1686738" y="3015442"/>
            <a:ext cx="430887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添加标题内容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910405" y="3015442"/>
            <a:ext cx="830997" cy="1771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Lorem ipsum dolor sit amet, consectetuer adipiscing elit. Aenean commodo ligula eget dolor. Aenean massa. </a:t>
            </a:r>
          </a:p>
        </p:txBody>
      </p:sp>
      <p:cxnSp>
        <p:nvCxnSpPr>
          <p:cNvPr id="59" name="直接连接符 58"/>
          <p:cNvCxnSpPr/>
          <p:nvPr/>
        </p:nvCxnSpPr>
        <p:spPr>
          <a:xfrm>
            <a:off x="1741402" y="3083382"/>
            <a:ext cx="0" cy="1173856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文本框 59"/>
          <p:cNvSpPr txBox="1"/>
          <p:nvPr/>
        </p:nvSpPr>
        <p:spPr>
          <a:xfrm>
            <a:off x="4533176" y="3015442"/>
            <a:ext cx="430887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添加标题内容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3756843" y="3015442"/>
            <a:ext cx="830997" cy="1771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Lorem ipsum dolor sit amet, consectetuer adipiscing elit. Aenean commodo ligula eget dolor. Aenean massa. </a:t>
            </a:r>
          </a:p>
        </p:txBody>
      </p:sp>
      <p:cxnSp>
        <p:nvCxnSpPr>
          <p:cNvPr id="62" name="直接连接符 61"/>
          <p:cNvCxnSpPr/>
          <p:nvPr/>
        </p:nvCxnSpPr>
        <p:spPr>
          <a:xfrm>
            <a:off x="4587840" y="3083382"/>
            <a:ext cx="0" cy="1173856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2"/>
          <p:cNvSpPr txBox="1"/>
          <p:nvPr/>
        </p:nvSpPr>
        <p:spPr>
          <a:xfrm>
            <a:off x="7541847" y="3015442"/>
            <a:ext cx="430887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添加标题内容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6765514" y="3015442"/>
            <a:ext cx="830997" cy="1771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Lorem ipsum dolor sit amet, consectetuer adipiscing elit. Aenean commodo ligula eget dolor. Aenean massa. </a:t>
            </a:r>
          </a:p>
        </p:txBody>
      </p:sp>
      <p:cxnSp>
        <p:nvCxnSpPr>
          <p:cNvPr id="65" name="直接连接符 64"/>
          <p:cNvCxnSpPr/>
          <p:nvPr/>
        </p:nvCxnSpPr>
        <p:spPr>
          <a:xfrm>
            <a:off x="7596511" y="3083382"/>
            <a:ext cx="0" cy="1173856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3658929" y="344910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ea"/>
                <a:ea typeface="+mj-ea"/>
              </a:rPr>
              <a:t>添加标题标题内容</a:t>
            </a:r>
          </a:p>
        </p:txBody>
      </p:sp>
      <p:sp>
        <p:nvSpPr>
          <p:cNvPr id="23" name="TextBox 16"/>
          <p:cNvSpPr txBox="1"/>
          <p:nvPr/>
        </p:nvSpPr>
        <p:spPr>
          <a:xfrm>
            <a:off x="3055960" y="665608"/>
            <a:ext cx="3032077" cy="23083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 Light"/>
                <a:cs typeface="+mn-cs"/>
              </a:rPr>
              <a:t>Lorem ipsum dolor sit amet, consectetur adipiscing elit. 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4461163" y="951345"/>
            <a:ext cx="221673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任意多边形 30"/>
          <p:cNvSpPr/>
          <p:nvPr/>
        </p:nvSpPr>
        <p:spPr>
          <a:xfrm>
            <a:off x="464575" y="1964886"/>
            <a:ext cx="8214849" cy="357166"/>
          </a:xfrm>
          <a:custGeom>
            <a:avLst/>
            <a:gdLst>
              <a:gd name="connsiteX0" fmla="*/ 0 w 12192000"/>
              <a:gd name="connsiteY0" fmla="*/ 624139 h 763855"/>
              <a:gd name="connsiteX1" fmla="*/ 2075543 w 12192000"/>
              <a:gd name="connsiteY1" fmla="*/ 72596 h 763855"/>
              <a:gd name="connsiteX2" fmla="*/ 4760685 w 12192000"/>
              <a:gd name="connsiteY2" fmla="*/ 711224 h 763855"/>
              <a:gd name="connsiteX3" fmla="*/ 7489371 w 12192000"/>
              <a:gd name="connsiteY3" fmla="*/ 24 h 763855"/>
              <a:gd name="connsiteX4" fmla="*/ 10189028 w 12192000"/>
              <a:gd name="connsiteY4" fmla="*/ 740253 h 763855"/>
              <a:gd name="connsiteX5" fmla="*/ 12192000 w 12192000"/>
              <a:gd name="connsiteY5" fmla="*/ 508024 h 763855"/>
              <a:gd name="connsiteX0-1" fmla="*/ 0 w 12192000"/>
              <a:gd name="connsiteY0-2" fmla="*/ 375687 h 763855"/>
              <a:gd name="connsiteX1-3" fmla="*/ 2075543 w 12192000"/>
              <a:gd name="connsiteY1-4" fmla="*/ 72596 h 763855"/>
              <a:gd name="connsiteX2-5" fmla="*/ 4760685 w 12192000"/>
              <a:gd name="connsiteY2-6" fmla="*/ 711224 h 763855"/>
              <a:gd name="connsiteX3-7" fmla="*/ 7489371 w 12192000"/>
              <a:gd name="connsiteY3-8" fmla="*/ 24 h 763855"/>
              <a:gd name="connsiteX4-9" fmla="*/ 10189028 w 12192000"/>
              <a:gd name="connsiteY4-10" fmla="*/ 740253 h 763855"/>
              <a:gd name="connsiteX5-11" fmla="*/ 12192000 w 12192000"/>
              <a:gd name="connsiteY5-12" fmla="*/ 508024 h 763855"/>
              <a:gd name="connsiteX0-13" fmla="*/ 0 w 12192000"/>
              <a:gd name="connsiteY0-14" fmla="*/ 375687 h 763855"/>
              <a:gd name="connsiteX1-15" fmla="*/ 2075543 w 12192000"/>
              <a:gd name="connsiteY1-16" fmla="*/ 72596 h 763855"/>
              <a:gd name="connsiteX2-17" fmla="*/ 4760685 w 12192000"/>
              <a:gd name="connsiteY2-18" fmla="*/ 711224 h 763855"/>
              <a:gd name="connsiteX3-19" fmla="*/ 7489371 w 12192000"/>
              <a:gd name="connsiteY3-20" fmla="*/ 24 h 763855"/>
              <a:gd name="connsiteX4-21" fmla="*/ 10189028 w 12192000"/>
              <a:gd name="connsiteY4-22" fmla="*/ 740253 h 763855"/>
              <a:gd name="connsiteX5-23" fmla="*/ 12192000 w 12192000"/>
              <a:gd name="connsiteY5-24" fmla="*/ 508024 h 763855"/>
              <a:gd name="connsiteX0-25" fmla="*/ 0 w 12192000"/>
              <a:gd name="connsiteY0-26" fmla="*/ 313365 h 688902"/>
              <a:gd name="connsiteX1-27" fmla="*/ 2075543 w 12192000"/>
              <a:gd name="connsiteY1-28" fmla="*/ 10274 h 688902"/>
              <a:gd name="connsiteX2-29" fmla="*/ 4760685 w 12192000"/>
              <a:gd name="connsiteY2-30" fmla="*/ 648902 h 688902"/>
              <a:gd name="connsiteX3-31" fmla="*/ 7460342 w 12192000"/>
              <a:gd name="connsiteY3-32" fmla="*/ 150661 h 688902"/>
              <a:gd name="connsiteX4-33" fmla="*/ 10189028 w 12192000"/>
              <a:gd name="connsiteY4-34" fmla="*/ 677931 h 688902"/>
              <a:gd name="connsiteX5-35" fmla="*/ 12192000 w 12192000"/>
              <a:gd name="connsiteY5-36" fmla="*/ 445702 h 688902"/>
              <a:gd name="connsiteX0-37" fmla="*/ 0 w 12192000"/>
              <a:gd name="connsiteY0-38" fmla="*/ 313365 h 649675"/>
              <a:gd name="connsiteX1-39" fmla="*/ 2075543 w 12192000"/>
              <a:gd name="connsiteY1-40" fmla="*/ 10274 h 649675"/>
              <a:gd name="connsiteX2-41" fmla="*/ 4760685 w 12192000"/>
              <a:gd name="connsiteY2-42" fmla="*/ 648902 h 649675"/>
              <a:gd name="connsiteX3-43" fmla="*/ 7460342 w 12192000"/>
              <a:gd name="connsiteY3-44" fmla="*/ 150661 h 649675"/>
              <a:gd name="connsiteX4-45" fmla="*/ 10189028 w 12192000"/>
              <a:gd name="connsiteY4-46" fmla="*/ 606945 h 649675"/>
              <a:gd name="connsiteX5-47" fmla="*/ 12192000 w 12192000"/>
              <a:gd name="connsiteY5-48" fmla="*/ 445702 h 649675"/>
              <a:gd name="connsiteX0-49" fmla="*/ 0 w 12264571"/>
              <a:gd name="connsiteY0-50" fmla="*/ 313365 h 649676"/>
              <a:gd name="connsiteX1-51" fmla="*/ 2075543 w 12264571"/>
              <a:gd name="connsiteY1-52" fmla="*/ 10274 h 649676"/>
              <a:gd name="connsiteX2-53" fmla="*/ 4760685 w 12264571"/>
              <a:gd name="connsiteY2-54" fmla="*/ 648902 h 649676"/>
              <a:gd name="connsiteX3-55" fmla="*/ 7460342 w 12264571"/>
              <a:gd name="connsiteY3-56" fmla="*/ 150661 h 649676"/>
              <a:gd name="connsiteX4-57" fmla="*/ 10189028 w 12264571"/>
              <a:gd name="connsiteY4-58" fmla="*/ 606945 h 649676"/>
              <a:gd name="connsiteX5-59" fmla="*/ 12264571 w 12264571"/>
              <a:gd name="connsiteY5-60" fmla="*/ 303730 h 649676"/>
              <a:gd name="connsiteX0-61" fmla="*/ 0 w 12221028"/>
              <a:gd name="connsiteY0-62" fmla="*/ 313365 h 649676"/>
              <a:gd name="connsiteX1-63" fmla="*/ 2075543 w 12221028"/>
              <a:gd name="connsiteY1-64" fmla="*/ 10274 h 649676"/>
              <a:gd name="connsiteX2-65" fmla="*/ 4760685 w 12221028"/>
              <a:gd name="connsiteY2-66" fmla="*/ 648902 h 649676"/>
              <a:gd name="connsiteX3-67" fmla="*/ 7460342 w 12221028"/>
              <a:gd name="connsiteY3-68" fmla="*/ 150661 h 649676"/>
              <a:gd name="connsiteX4-69" fmla="*/ 10189028 w 12221028"/>
              <a:gd name="connsiteY4-70" fmla="*/ 606945 h 649676"/>
              <a:gd name="connsiteX5-71" fmla="*/ 12221028 w 12221028"/>
              <a:gd name="connsiteY5-72" fmla="*/ 321476 h 64967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2221028" h="649676">
                <a:moveTo>
                  <a:pt x="0" y="313365"/>
                </a:moveTo>
                <a:cubicBezTo>
                  <a:pt x="713620" y="136816"/>
                  <a:pt x="1282096" y="-45649"/>
                  <a:pt x="2075543" y="10274"/>
                </a:cubicBezTo>
                <a:cubicBezTo>
                  <a:pt x="2868990" y="66197"/>
                  <a:pt x="3863219" y="625504"/>
                  <a:pt x="4760685" y="648902"/>
                </a:cubicBezTo>
                <a:cubicBezTo>
                  <a:pt x="5658151" y="672300"/>
                  <a:pt x="6555618" y="157654"/>
                  <a:pt x="7460342" y="150661"/>
                </a:cubicBezTo>
                <a:cubicBezTo>
                  <a:pt x="8365066" y="143668"/>
                  <a:pt x="9395580" y="578476"/>
                  <a:pt x="10189028" y="606945"/>
                </a:cubicBezTo>
                <a:cubicBezTo>
                  <a:pt x="10982476" y="635414"/>
                  <a:pt x="11611427" y="479924"/>
                  <a:pt x="12221028" y="321476"/>
                </a:cubicBezTo>
              </a:path>
            </a:pathLst>
          </a:custGeom>
          <a:noFill/>
          <a:ln w="15875" cap="flat" cmpd="sng" algn="ctr">
            <a:solidFill>
              <a:srgbClr val="59595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6" name="Freeform 7"/>
          <p:cNvSpPr/>
          <p:nvPr/>
        </p:nvSpPr>
        <p:spPr bwMode="auto">
          <a:xfrm>
            <a:off x="1414015" y="1619567"/>
            <a:ext cx="866914" cy="993590"/>
          </a:xfrm>
          <a:custGeom>
            <a:avLst/>
            <a:gdLst>
              <a:gd name="T0" fmla="*/ 186 w 423"/>
              <a:gd name="T1" fmla="*/ 7 h 485"/>
              <a:gd name="T2" fmla="*/ 237 w 423"/>
              <a:gd name="T3" fmla="*/ 7 h 485"/>
              <a:gd name="T4" fmla="*/ 398 w 423"/>
              <a:gd name="T5" fmla="*/ 88 h 485"/>
              <a:gd name="T6" fmla="*/ 423 w 423"/>
              <a:gd name="T7" fmla="*/ 129 h 485"/>
              <a:gd name="T8" fmla="*/ 423 w 423"/>
              <a:gd name="T9" fmla="*/ 356 h 485"/>
              <a:gd name="T10" fmla="*/ 398 w 423"/>
              <a:gd name="T11" fmla="*/ 397 h 485"/>
              <a:gd name="T12" fmla="*/ 237 w 423"/>
              <a:gd name="T13" fmla="*/ 478 h 485"/>
              <a:gd name="T14" fmla="*/ 186 w 423"/>
              <a:gd name="T15" fmla="*/ 478 h 485"/>
              <a:gd name="T16" fmla="*/ 25 w 423"/>
              <a:gd name="T17" fmla="*/ 397 h 485"/>
              <a:gd name="T18" fmla="*/ 0 w 423"/>
              <a:gd name="T19" fmla="*/ 356 h 485"/>
              <a:gd name="T20" fmla="*/ 0 w 423"/>
              <a:gd name="T21" fmla="*/ 129 h 485"/>
              <a:gd name="T22" fmla="*/ 25 w 423"/>
              <a:gd name="T23" fmla="*/ 88 h 485"/>
              <a:gd name="T24" fmla="*/ 186 w 423"/>
              <a:gd name="T25" fmla="*/ 7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3" h="485">
                <a:moveTo>
                  <a:pt x="186" y="7"/>
                </a:moveTo>
                <a:cubicBezTo>
                  <a:pt x="200" y="0"/>
                  <a:pt x="223" y="0"/>
                  <a:pt x="237" y="7"/>
                </a:cubicBezTo>
                <a:cubicBezTo>
                  <a:pt x="398" y="88"/>
                  <a:pt x="398" y="88"/>
                  <a:pt x="398" y="88"/>
                </a:cubicBezTo>
                <a:cubicBezTo>
                  <a:pt x="412" y="95"/>
                  <a:pt x="423" y="114"/>
                  <a:pt x="423" y="129"/>
                </a:cubicBezTo>
                <a:cubicBezTo>
                  <a:pt x="423" y="356"/>
                  <a:pt x="423" y="356"/>
                  <a:pt x="423" y="356"/>
                </a:cubicBezTo>
                <a:cubicBezTo>
                  <a:pt x="423" y="372"/>
                  <a:pt x="412" y="390"/>
                  <a:pt x="398" y="397"/>
                </a:cubicBezTo>
                <a:cubicBezTo>
                  <a:pt x="237" y="478"/>
                  <a:pt x="237" y="478"/>
                  <a:pt x="237" y="478"/>
                </a:cubicBezTo>
                <a:cubicBezTo>
                  <a:pt x="223" y="485"/>
                  <a:pt x="200" y="485"/>
                  <a:pt x="186" y="478"/>
                </a:cubicBezTo>
                <a:cubicBezTo>
                  <a:pt x="25" y="397"/>
                  <a:pt x="25" y="397"/>
                  <a:pt x="25" y="397"/>
                </a:cubicBezTo>
                <a:cubicBezTo>
                  <a:pt x="11" y="390"/>
                  <a:pt x="0" y="372"/>
                  <a:pt x="0" y="356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14"/>
                  <a:pt x="11" y="95"/>
                  <a:pt x="25" y="88"/>
                </a:cubicBezTo>
                <a:lnTo>
                  <a:pt x="186" y="7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7" name="Freeform 7"/>
          <p:cNvSpPr/>
          <p:nvPr/>
        </p:nvSpPr>
        <p:spPr bwMode="auto">
          <a:xfrm>
            <a:off x="3230367" y="1619567"/>
            <a:ext cx="866914" cy="993590"/>
          </a:xfrm>
          <a:custGeom>
            <a:avLst/>
            <a:gdLst>
              <a:gd name="T0" fmla="*/ 186 w 423"/>
              <a:gd name="T1" fmla="*/ 7 h 485"/>
              <a:gd name="T2" fmla="*/ 237 w 423"/>
              <a:gd name="T3" fmla="*/ 7 h 485"/>
              <a:gd name="T4" fmla="*/ 398 w 423"/>
              <a:gd name="T5" fmla="*/ 88 h 485"/>
              <a:gd name="T6" fmla="*/ 423 w 423"/>
              <a:gd name="T7" fmla="*/ 129 h 485"/>
              <a:gd name="T8" fmla="*/ 423 w 423"/>
              <a:gd name="T9" fmla="*/ 356 h 485"/>
              <a:gd name="T10" fmla="*/ 398 w 423"/>
              <a:gd name="T11" fmla="*/ 397 h 485"/>
              <a:gd name="T12" fmla="*/ 237 w 423"/>
              <a:gd name="T13" fmla="*/ 478 h 485"/>
              <a:gd name="T14" fmla="*/ 186 w 423"/>
              <a:gd name="T15" fmla="*/ 478 h 485"/>
              <a:gd name="T16" fmla="*/ 25 w 423"/>
              <a:gd name="T17" fmla="*/ 397 h 485"/>
              <a:gd name="T18" fmla="*/ 0 w 423"/>
              <a:gd name="T19" fmla="*/ 356 h 485"/>
              <a:gd name="T20" fmla="*/ 0 w 423"/>
              <a:gd name="T21" fmla="*/ 129 h 485"/>
              <a:gd name="T22" fmla="*/ 25 w 423"/>
              <a:gd name="T23" fmla="*/ 88 h 485"/>
              <a:gd name="T24" fmla="*/ 186 w 423"/>
              <a:gd name="T25" fmla="*/ 7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3" h="485">
                <a:moveTo>
                  <a:pt x="186" y="7"/>
                </a:moveTo>
                <a:cubicBezTo>
                  <a:pt x="200" y="0"/>
                  <a:pt x="223" y="0"/>
                  <a:pt x="237" y="7"/>
                </a:cubicBezTo>
                <a:cubicBezTo>
                  <a:pt x="398" y="88"/>
                  <a:pt x="398" y="88"/>
                  <a:pt x="398" y="88"/>
                </a:cubicBezTo>
                <a:cubicBezTo>
                  <a:pt x="412" y="95"/>
                  <a:pt x="423" y="114"/>
                  <a:pt x="423" y="129"/>
                </a:cubicBezTo>
                <a:cubicBezTo>
                  <a:pt x="423" y="356"/>
                  <a:pt x="423" y="356"/>
                  <a:pt x="423" y="356"/>
                </a:cubicBezTo>
                <a:cubicBezTo>
                  <a:pt x="423" y="372"/>
                  <a:pt x="412" y="390"/>
                  <a:pt x="398" y="397"/>
                </a:cubicBezTo>
                <a:cubicBezTo>
                  <a:pt x="237" y="478"/>
                  <a:pt x="237" y="478"/>
                  <a:pt x="237" y="478"/>
                </a:cubicBezTo>
                <a:cubicBezTo>
                  <a:pt x="223" y="485"/>
                  <a:pt x="200" y="485"/>
                  <a:pt x="186" y="478"/>
                </a:cubicBezTo>
                <a:cubicBezTo>
                  <a:pt x="25" y="397"/>
                  <a:pt x="25" y="397"/>
                  <a:pt x="25" y="397"/>
                </a:cubicBezTo>
                <a:cubicBezTo>
                  <a:pt x="11" y="390"/>
                  <a:pt x="0" y="372"/>
                  <a:pt x="0" y="356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14"/>
                  <a:pt x="11" y="95"/>
                  <a:pt x="25" y="88"/>
                </a:cubicBezTo>
                <a:lnTo>
                  <a:pt x="186" y="7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8" name="Freeform 7"/>
          <p:cNvSpPr/>
          <p:nvPr/>
        </p:nvSpPr>
        <p:spPr bwMode="auto">
          <a:xfrm>
            <a:off x="5046719" y="1619567"/>
            <a:ext cx="866914" cy="993590"/>
          </a:xfrm>
          <a:custGeom>
            <a:avLst/>
            <a:gdLst>
              <a:gd name="T0" fmla="*/ 186 w 423"/>
              <a:gd name="T1" fmla="*/ 7 h 485"/>
              <a:gd name="T2" fmla="*/ 237 w 423"/>
              <a:gd name="T3" fmla="*/ 7 h 485"/>
              <a:gd name="T4" fmla="*/ 398 w 423"/>
              <a:gd name="T5" fmla="*/ 88 h 485"/>
              <a:gd name="T6" fmla="*/ 423 w 423"/>
              <a:gd name="T7" fmla="*/ 129 h 485"/>
              <a:gd name="T8" fmla="*/ 423 w 423"/>
              <a:gd name="T9" fmla="*/ 356 h 485"/>
              <a:gd name="T10" fmla="*/ 398 w 423"/>
              <a:gd name="T11" fmla="*/ 397 h 485"/>
              <a:gd name="T12" fmla="*/ 237 w 423"/>
              <a:gd name="T13" fmla="*/ 478 h 485"/>
              <a:gd name="T14" fmla="*/ 186 w 423"/>
              <a:gd name="T15" fmla="*/ 478 h 485"/>
              <a:gd name="T16" fmla="*/ 25 w 423"/>
              <a:gd name="T17" fmla="*/ 397 h 485"/>
              <a:gd name="T18" fmla="*/ 0 w 423"/>
              <a:gd name="T19" fmla="*/ 356 h 485"/>
              <a:gd name="T20" fmla="*/ 0 w 423"/>
              <a:gd name="T21" fmla="*/ 129 h 485"/>
              <a:gd name="T22" fmla="*/ 25 w 423"/>
              <a:gd name="T23" fmla="*/ 88 h 485"/>
              <a:gd name="T24" fmla="*/ 186 w 423"/>
              <a:gd name="T25" fmla="*/ 7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3" h="485">
                <a:moveTo>
                  <a:pt x="186" y="7"/>
                </a:moveTo>
                <a:cubicBezTo>
                  <a:pt x="200" y="0"/>
                  <a:pt x="223" y="0"/>
                  <a:pt x="237" y="7"/>
                </a:cubicBezTo>
                <a:cubicBezTo>
                  <a:pt x="398" y="88"/>
                  <a:pt x="398" y="88"/>
                  <a:pt x="398" y="88"/>
                </a:cubicBezTo>
                <a:cubicBezTo>
                  <a:pt x="412" y="95"/>
                  <a:pt x="423" y="114"/>
                  <a:pt x="423" y="129"/>
                </a:cubicBezTo>
                <a:cubicBezTo>
                  <a:pt x="423" y="356"/>
                  <a:pt x="423" y="356"/>
                  <a:pt x="423" y="356"/>
                </a:cubicBezTo>
                <a:cubicBezTo>
                  <a:pt x="423" y="372"/>
                  <a:pt x="412" y="390"/>
                  <a:pt x="398" y="397"/>
                </a:cubicBezTo>
                <a:cubicBezTo>
                  <a:pt x="237" y="478"/>
                  <a:pt x="237" y="478"/>
                  <a:pt x="237" y="478"/>
                </a:cubicBezTo>
                <a:cubicBezTo>
                  <a:pt x="223" y="485"/>
                  <a:pt x="200" y="485"/>
                  <a:pt x="186" y="478"/>
                </a:cubicBezTo>
                <a:cubicBezTo>
                  <a:pt x="25" y="397"/>
                  <a:pt x="25" y="397"/>
                  <a:pt x="25" y="397"/>
                </a:cubicBezTo>
                <a:cubicBezTo>
                  <a:pt x="11" y="390"/>
                  <a:pt x="0" y="372"/>
                  <a:pt x="0" y="356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14"/>
                  <a:pt x="11" y="95"/>
                  <a:pt x="25" y="88"/>
                </a:cubicBezTo>
                <a:lnTo>
                  <a:pt x="186" y="7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9" name="Freeform 7"/>
          <p:cNvSpPr/>
          <p:nvPr/>
        </p:nvSpPr>
        <p:spPr bwMode="auto">
          <a:xfrm>
            <a:off x="6863071" y="1619567"/>
            <a:ext cx="866914" cy="993590"/>
          </a:xfrm>
          <a:custGeom>
            <a:avLst/>
            <a:gdLst>
              <a:gd name="T0" fmla="*/ 186 w 423"/>
              <a:gd name="T1" fmla="*/ 7 h 485"/>
              <a:gd name="T2" fmla="*/ 237 w 423"/>
              <a:gd name="T3" fmla="*/ 7 h 485"/>
              <a:gd name="T4" fmla="*/ 398 w 423"/>
              <a:gd name="T5" fmla="*/ 88 h 485"/>
              <a:gd name="T6" fmla="*/ 423 w 423"/>
              <a:gd name="T7" fmla="*/ 129 h 485"/>
              <a:gd name="T8" fmla="*/ 423 w 423"/>
              <a:gd name="T9" fmla="*/ 356 h 485"/>
              <a:gd name="T10" fmla="*/ 398 w 423"/>
              <a:gd name="T11" fmla="*/ 397 h 485"/>
              <a:gd name="T12" fmla="*/ 237 w 423"/>
              <a:gd name="T13" fmla="*/ 478 h 485"/>
              <a:gd name="T14" fmla="*/ 186 w 423"/>
              <a:gd name="T15" fmla="*/ 478 h 485"/>
              <a:gd name="T16" fmla="*/ 25 w 423"/>
              <a:gd name="T17" fmla="*/ 397 h 485"/>
              <a:gd name="T18" fmla="*/ 0 w 423"/>
              <a:gd name="T19" fmla="*/ 356 h 485"/>
              <a:gd name="T20" fmla="*/ 0 w 423"/>
              <a:gd name="T21" fmla="*/ 129 h 485"/>
              <a:gd name="T22" fmla="*/ 25 w 423"/>
              <a:gd name="T23" fmla="*/ 88 h 485"/>
              <a:gd name="T24" fmla="*/ 186 w 423"/>
              <a:gd name="T25" fmla="*/ 7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3" h="485">
                <a:moveTo>
                  <a:pt x="186" y="7"/>
                </a:moveTo>
                <a:cubicBezTo>
                  <a:pt x="200" y="0"/>
                  <a:pt x="223" y="0"/>
                  <a:pt x="237" y="7"/>
                </a:cubicBezTo>
                <a:cubicBezTo>
                  <a:pt x="398" y="88"/>
                  <a:pt x="398" y="88"/>
                  <a:pt x="398" y="88"/>
                </a:cubicBezTo>
                <a:cubicBezTo>
                  <a:pt x="412" y="95"/>
                  <a:pt x="423" y="114"/>
                  <a:pt x="423" y="129"/>
                </a:cubicBezTo>
                <a:cubicBezTo>
                  <a:pt x="423" y="356"/>
                  <a:pt x="423" y="356"/>
                  <a:pt x="423" y="356"/>
                </a:cubicBezTo>
                <a:cubicBezTo>
                  <a:pt x="423" y="372"/>
                  <a:pt x="412" y="390"/>
                  <a:pt x="398" y="397"/>
                </a:cubicBezTo>
                <a:cubicBezTo>
                  <a:pt x="237" y="478"/>
                  <a:pt x="237" y="478"/>
                  <a:pt x="237" y="478"/>
                </a:cubicBezTo>
                <a:cubicBezTo>
                  <a:pt x="223" y="485"/>
                  <a:pt x="200" y="485"/>
                  <a:pt x="186" y="478"/>
                </a:cubicBezTo>
                <a:cubicBezTo>
                  <a:pt x="25" y="397"/>
                  <a:pt x="25" y="397"/>
                  <a:pt x="25" y="397"/>
                </a:cubicBezTo>
                <a:cubicBezTo>
                  <a:pt x="11" y="390"/>
                  <a:pt x="0" y="372"/>
                  <a:pt x="0" y="356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14"/>
                  <a:pt x="11" y="95"/>
                  <a:pt x="25" y="88"/>
                </a:cubicBezTo>
                <a:lnTo>
                  <a:pt x="186" y="7"/>
                </a:lnTo>
                <a:close/>
              </a:path>
            </a:pathLst>
          </a:custGeom>
          <a:solidFill>
            <a:schemeClr val="accent5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1" name="矩形 30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/>
          <p:cNvSpPr/>
          <p:nvPr/>
        </p:nvSpPr>
        <p:spPr>
          <a:xfrm>
            <a:off x="1397210" y="2696866"/>
            <a:ext cx="8002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>
                <a:solidFill>
                  <a:schemeClr val="accent4"/>
                </a:solidFill>
                <a:latin typeface="+mj-ea"/>
                <a:ea typeface="+mj-ea"/>
              </a:rPr>
              <a:t>第一步</a:t>
            </a:r>
          </a:p>
        </p:txBody>
      </p:sp>
      <p:sp>
        <p:nvSpPr>
          <p:cNvPr id="32" name="矩形 31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/>
          <p:cNvSpPr/>
          <p:nvPr/>
        </p:nvSpPr>
        <p:spPr>
          <a:xfrm>
            <a:off x="3275395" y="2710449"/>
            <a:ext cx="8002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>
                <a:solidFill>
                  <a:schemeClr val="accent2"/>
                </a:solidFill>
                <a:latin typeface="+mj-ea"/>
                <a:ea typeface="+mj-ea"/>
              </a:rPr>
              <a:t>第二步</a:t>
            </a:r>
          </a:p>
        </p:txBody>
      </p:sp>
      <p:sp>
        <p:nvSpPr>
          <p:cNvPr id="33" name="矩形 32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/>
          <p:cNvSpPr/>
          <p:nvPr/>
        </p:nvSpPr>
        <p:spPr>
          <a:xfrm>
            <a:off x="5103533" y="2705724"/>
            <a:ext cx="8002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>
                <a:solidFill>
                  <a:schemeClr val="accent4"/>
                </a:solidFill>
                <a:latin typeface="+mj-ea"/>
                <a:ea typeface="+mj-ea"/>
              </a:rPr>
              <a:t>第三步</a:t>
            </a:r>
          </a:p>
        </p:txBody>
      </p:sp>
      <p:sp>
        <p:nvSpPr>
          <p:cNvPr id="35" name="矩形 34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/>
          <p:cNvSpPr/>
          <p:nvPr/>
        </p:nvSpPr>
        <p:spPr>
          <a:xfrm>
            <a:off x="6941557" y="2705724"/>
            <a:ext cx="8002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>
                <a:solidFill>
                  <a:schemeClr val="accent5"/>
                </a:solidFill>
                <a:latin typeface="+mj-ea"/>
                <a:ea typeface="+mj-ea"/>
              </a:rPr>
              <a:t>第四步</a:t>
            </a:r>
          </a:p>
        </p:txBody>
      </p:sp>
      <p:sp>
        <p:nvSpPr>
          <p:cNvPr id="36" name="AutoShape 59"/>
          <p:cNvSpPr/>
          <p:nvPr/>
        </p:nvSpPr>
        <p:spPr bwMode="auto">
          <a:xfrm>
            <a:off x="7116347" y="1929442"/>
            <a:ext cx="360362" cy="358775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37" name="Group 124"/>
          <p:cNvGrpSpPr/>
          <p:nvPr/>
        </p:nvGrpSpPr>
        <p:grpSpPr>
          <a:xfrm>
            <a:off x="5300286" y="1937235"/>
            <a:ext cx="359779" cy="302680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38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39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0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484241" y="1937235"/>
            <a:ext cx="359165" cy="359165"/>
            <a:chOff x="3191434" y="2145028"/>
            <a:chExt cx="359165" cy="359165"/>
          </a:xfrm>
          <a:solidFill>
            <a:schemeClr val="bg1"/>
          </a:solidFill>
        </p:grpSpPr>
        <p:sp>
          <p:nvSpPr>
            <p:cNvPr id="42" name="AutoShape 123"/>
            <p:cNvSpPr/>
            <p:nvPr/>
          </p:nvSpPr>
          <p:spPr bwMode="auto">
            <a:xfrm>
              <a:off x="319143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3" name="AutoShape 124"/>
            <p:cNvSpPr/>
            <p:nvPr/>
          </p:nvSpPr>
          <p:spPr bwMode="auto">
            <a:xfrm>
              <a:off x="3292736" y="2245717"/>
              <a:ext cx="157173" cy="157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4" name="AutoShape 125"/>
            <p:cNvSpPr/>
            <p:nvPr/>
          </p:nvSpPr>
          <p:spPr bwMode="auto">
            <a:xfrm>
              <a:off x="3325891" y="2279484"/>
              <a:ext cx="90253" cy="902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 flipH="1">
            <a:off x="1667053" y="1937235"/>
            <a:ext cx="359165" cy="359165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46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7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986214" y="3070594"/>
            <a:ext cx="1647609" cy="915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consectetuer adipiscing elit. Aenean commodo ligula eget dolor. </a:t>
            </a:r>
          </a:p>
        </p:txBody>
      </p:sp>
      <p:sp>
        <p:nvSpPr>
          <p:cNvPr id="49" name="矩形 48"/>
          <p:cNvSpPr/>
          <p:nvPr/>
        </p:nvSpPr>
        <p:spPr>
          <a:xfrm>
            <a:off x="2815050" y="3070594"/>
            <a:ext cx="1647609" cy="915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consectetuer adipiscing elit. Aenean commodo ligula eget dolor. </a:t>
            </a:r>
          </a:p>
        </p:txBody>
      </p:sp>
      <p:sp>
        <p:nvSpPr>
          <p:cNvPr id="66" name="矩形 65"/>
          <p:cNvSpPr/>
          <p:nvPr/>
        </p:nvSpPr>
        <p:spPr>
          <a:xfrm>
            <a:off x="4643886" y="3070594"/>
            <a:ext cx="1647609" cy="915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consectetuer adipiscing elit. Aenean commodo ligula eget dolor. </a:t>
            </a:r>
          </a:p>
        </p:txBody>
      </p:sp>
      <p:sp>
        <p:nvSpPr>
          <p:cNvPr id="67" name="矩形 66"/>
          <p:cNvSpPr/>
          <p:nvPr/>
        </p:nvSpPr>
        <p:spPr>
          <a:xfrm>
            <a:off x="6472723" y="3070594"/>
            <a:ext cx="1647609" cy="915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consectetuer adipiscing elit. Aenean commodo ligula eget dolor.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 rot="5400000" flipH="1">
            <a:off x="4523510" y="4458194"/>
            <a:ext cx="96979" cy="577504"/>
            <a:chOff x="-776517" y="1364680"/>
            <a:chExt cx="533387" cy="3176287"/>
          </a:xfrm>
        </p:grpSpPr>
        <p:sp>
          <p:nvSpPr>
            <p:cNvPr id="14" name="椭圆 13"/>
            <p:cNvSpPr/>
            <p:nvPr/>
          </p:nvSpPr>
          <p:spPr>
            <a:xfrm>
              <a:off x="-776513" y="1364680"/>
              <a:ext cx="533383" cy="53338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-776514" y="2025406"/>
              <a:ext cx="533383" cy="53338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-776515" y="2686132"/>
              <a:ext cx="533383" cy="53338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-776516" y="3346858"/>
              <a:ext cx="533383" cy="53338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-776517" y="4007584"/>
              <a:ext cx="533383" cy="53338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3020938" y="2844944"/>
            <a:ext cx="31021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accent4"/>
                </a:solidFill>
              </a:rPr>
              <a:t>莫兰迪色系简约清新模板</a:t>
            </a:r>
          </a:p>
        </p:txBody>
      </p:sp>
      <p:sp>
        <p:nvSpPr>
          <p:cNvPr id="22" name="矩形 21"/>
          <p:cNvSpPr/>
          <p:nvPr/>
        </p:nvSpPr>
        <p:spPr>
          <a:xfrm>
            <a:off x="2841708" y="4330147"/>
            <a:ext cx="3435610" cy="244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000">
                <a:solidFill>
                  <a:srgbClr val="F09D81"/>
                </a:solidFill>
                <a:latin typeface="+mj-ea"/>
                <a:ea typeface="+mj-ea"/>
              </a:rPr>
              <a:t>MORANDI</a:t>
            </a:r>
            <a:endParaRPr lang="zh-CN" altLang="en-US" sz="1000">
              <a:solidFill>
                <a:srgbClr val="F09D81"/>
              </a:solidFill>
              <a:latin typeface="+mj-ea"/>
              <a:ea typeface="+mj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343034" y="3159173"/>
            <a:ext cx="4457932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consectetuer adipiscing elit. Aenean commodo ligula eget dolor. </a:t>
            </a:r>
          </a:p>
        </p:txBody>
      </p:sp>
      <p:sp>
        <p:nvSpPr>
          <p:cNvPr id="24" name="矩形: 圆角 23"/>
          <p:cNvSpPr/>
          <p:nvPr/>
        </p:nvSpPr>
        <p:spPr>
          <a:xfrm>
            <a:off x="3976914" y="3872809"/>
            <a:ext cx="1190172" cy="23260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100">
                <a:solidFill>
                  <a:prstClr val="white"/>
                </a:solidFill>
                <a:latin typeface="+mj-ea"/>
                <a:ea typeface="+mj-ea"/>
              </a:rPr>
              <a:t>PART FOUR</a:t>
            </a: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742282" y="1186562"/>
            <a:ext cx="165943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0" i="0" u="none" strike="noStrike" kern="120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ea"/>
                <a:ea typeface="+mj-ea"/>
              </a:rPr>
              <a:t>肆</a:t>
            </a:r>
          </a:p>
        </p:txBody>
      </p:sp>
      <p:sp>
        <p:nvSpPr>
          <p:cNvPr id="26" name="PA_矩形 7"/>
          <p:cNvSpPr/>
          <p:nvPr>
            <p:custDataLst>
              <p:tags r:id="rId1"/>
            </p:custDataLst>
          </p:nvPr>
        </p:nvSpPr>
        <p:spPr>
          <a:xfrm>
            <a:off x="3043933" y="1836891"/>
            <a:ext cx="3056133" cy="461665"/>
          </a:xfrm>
          <a:prstGeom prst="rect">
            <a:avLst/>
          </a:prstGeom>
          <a:solidFill>
            <a:srgbClr val="FBFBFB"/>
          </a:solidFill>
        </p:spPr>
        <p:txBody>
          <a:bodyPr wrap="square">
            <a:spAutoFit/>
          </a:bodyPr>
          <a:lstStyle/>
          <a:p>
            <a:pPr lvl="0" algn="ctr" defTabSz="685800">
              <a:defRPr/>
            </a:pPr>
            <a:r>
              <a:rPr lang="zh-CN" altLang="en-US" sz="2400" kern="0">
                <a:solidFill>
                  <a:schemeClr val="accent3"/>
                </a:solidFill>
                <a:latin typeface="+mj-ea"/>
                <a:ea typeface="+mj-ea"/>
              </a:rPr>
              <a:t>此处添加标题内容</a:t>
            </a:r>
          </a:p>
        </p:txBody>
      </p:sp>
      <p:sp>
        <p:nvSpPr>
          <p:cNvPr id="27" name="椭圆 26"/>
          <p:cNvSpPr/>
          <p:nvPr/>
        </p:nvSpPr>
        <p:spPr>
          <a:xfrm>
            <a:off x="5804010" y="1514802"/>
            <a:ext cx="80907" cy="80907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3B7C81"/>
              </a:solidFill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5507864" y="1473028"/>
            <a:ext cx="308582" cy="308582"/>
          </a:xfrm>
          <a:prstGeom prst="line">
            <a:avLst/>
          </a:prstGeom>
          <a:ln w="127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>
            <a:off x="3500729" y="2416511"/>
            <a:ext cx="80907" cy="80907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3B7C81"/>
              </a:solidFill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H="1">
            <a:off x="3204583" y="2374737"/>
            <a:ext cx="308582" cy="308582"/>
          </a:xfrm>
          <a:prstGeom prst="line">
            <a:avLst/>
          </a:prstGeom>
          <a:ln w="127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379" y="1379096"/>
            <a:ext cx="4308197" cy="287249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432424" y="1749940"/>
            <a:ext cx="3681301" cy="705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bg1">
                    <a:lumMod val="50000"/>
                  </a:schemeClr>
                </a:solidFill>
              </a:rPr>
              <a:t>Lorem ipsum dolor sit amet, consectetuer adipiscing elit. Aenean commodo ligula eget dolor. Lorem ipsum dolor sit amet, consectetuer adipiscing elit. Aenean commodo ligula eget dolor. </a:t>
            </a:r>
          </a:p>
        </p:txBody>
      </p:sp>
      <p:sp>
        <p:nvSpPr>
          <p:cNvPr id="18" name="矩形 17" descr="e7d195523061f1c09e9d68d7cf438b91ef959ecb14fc25d26BBA7F7DBC18E55DFF4014AF651F0BF2569D4B6C1DA7F1A4683A481403BD872FC687266AD13265C1DE7C373772FD8728ABDD69ADD03BFF5BE2862BC891DBB79E825C48FE409F831AFED3AAD27E3FED29B412A967C8E4745213867FA397CC3BAF8BF4A4A6096475EE4C633356C802899A19DC8B7E6979510F"/>
          <p:cNvSpPr/>
          <p:nvPr/>
        </p:nvSpPr>
        <p:spPr>
          <a:xfrm>
            <a:off x="1210320" y="2651124"/>
            <a:ext cx="3290037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Aenean massa. </a:t>
            </a:r>
            <a:endParaRPr lang="zh-CN" altLang="en-US" sz="10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" name="矩形 18" descr="e7d195523061f1c09e9d68d7cf438b91ef959ecb14fc25d26BBA7F7DBC18E55DFF4014AF651F0BF2569D4B6C1DA7F1A4683A481403BD872FC687266AD13265C1DE7C373772FD8728ABDD69ADD03BFF5BE2862BC891DBB79E825C48FE409F831AFED3AAD27E3FED29B412A967C8E4745213867FA397CC3BAF8BF4A4A6096475EE4C633356C802899A19DC8B7E6979510F"/>
          <p:cNvSpPr/>
          <p:nvPr/>
        </p:nvSpPr>
        <p:spPr>
          <a:xfrm>
            <a:off x="1210319" y="3583279"/>
            <a:ext cx="3290037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Aenean massa. </a:t>
            </a:r>
            <a:endParaRPr lang="zh-CN" altLang="en-US" sz="10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椭圆 19" descr="e7d195523061f1c09e9d68d7cf438b91ef959ecb14fc25d26BBA7F7DBC18E55DFF4014AF651F0BF2569D4B6C1DA7F1A4683A481403BD872FC687266AD13265C1DE7C373772FD8728ABDD69ADD03BFF5BE2862BC891DBB79E825C48FE409F831AFED3AAD27E3FED29B412A967C8E4745213867FA397CC3BAF8BF4A4A6096475EE4C633356C802899A19DC8B7E6979510F"/>
          <p:cNvSpPr/>
          <p:nvPr/>
        </p:nvSpPr>
        <p:spPr>
          <a:xfrm>
            <a:off x="512740" y="2631440"/>
            <a:ext cx="569529" cy="56952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椭圆 20" descr="e7d195523061f1c09e9d68d7cf438b91ef959ecb14fc25d26BBA7F7DBC18E55DFF4014AF651F0BF2569D4B6C1DA7F1A4683A481403BD872FC687266AD13265C1DE7C373772FD8728ABDD69ADD03BFF5BE2862BC891DBB79E825C48FE409F831AFED3AAD27E3FED29B412A967C8E4745213867FA397CC3BAF8BF4A4A6096475EE4C633356C802899A19DC8B7E6979510F"/>
          <p:cNvSpPr/>
          <p:nvPr/>
        </p:nvSpPr>
        <p:spPr>
          <a:xfrm>
            <a:off x="512740" y="3538325"/>
            <a:ext cx="569529" cy="56952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4" name="组合 23" descr="e7d195523061f1c09e9d68d7cf438b91ef959ecb14fc25d26BBA7F7DBC18E55DFF4014AF651F0BF2569D4B6C1DA7F1A4683A481403BD872FC687266AD13265C1DE7C373772FD8728ABDD69ADD03BFF5BE2862BC891DBB79E825C48FE409F831AFED3AAD27E3FED29B412A967C8E4745213867FA397CC3BAF8BF4A4A6096475EE4C633356C802899A19DC8B7E6979510F"/>
          <p:cNvGrpSpPr/>
          <p:nvPr/>
        </p:nvGrpSpPr>
        <p:grpSpPr>
          <a:xfrm>
            <a:off x="685066" y="3659186"/>
            <a:ext cx="224877" cy="327806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26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7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28" name="组合 27" descr="e7d195523061f1c09e9d68d7cf438b91ef959ecb14fc25d26BBA7F7DBC18E55DFF4014AF651F0BF2569D4B6C1DA7F1A4683A481403BD872FC687266AD13265C1DE7C373772FD8728ABDD69ADD03BFF5BE2862BC891DBB79E825C48FE409F831AFED3AAD27E3FED29B412A967C8E4745213867FA397CC3BAF8BF4A4A6096475EE4C633356C802899A19DC8B7E6979510F"/>
          <p:cNvGrpSpPr/>
          <p:nvPr/>
        </p:nvGrpSpPr>
        <p:grpSpPr>
          <a:xfrm flipH="1">
            <a:off x="633881" y="2750586"/>
            <a:ext cx="327246" cy="327246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30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0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3658929" y="344910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ea"/>
                <a:ea typeface="+mj-ea"/>
              </a:rPr>
              <a:t>添加标题标题内容</a:t>
            </a:r>
          </a:p>
        </p:txBody>
      </p:sp>
      <p:sp>
        <p:nvSpPr>
          <p:cNvPr id="23" name="TextBox 16"/>
          <p:cNvSpPr txBox="1"/>
          <p:nvPr/>
        </p:nvSpPr>
        <p:spPr>
          <a:xfrm>
            <a:off x="3055960" y="665608"/>
            <a:ext cx="3032077" cy="23083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 Light"/>
                <a:cs typeface="+mn-cs"/>
              </a:rPr>
              <a:t>Lorem ipsum dolor sit amet, consectetur adipiscing elit. 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4461163" y="951345"/>
            <a:ext cx="221673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432424" y="1319402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chemeClr val="accent4"/>
                </a:solidFill>
                <a:latin typeface="+mj-ea"/>
                <a:ea typeface="+mj-ea"/>
                <a:cs typeface="Times New Roman" panose="02020603050405020304" pitchFamily="18" charset="0"/>
              </a:rPr>
              <a:t>莫兰迪色系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3658929" y="344910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ea"/>
                <a:ea typeface="+mj-ea"/>
              </a:rPr>
              <a:t>添加标题标题内容</a:t>
            </a:r>
          </a:p>
        </p:txBody>
      </p:sp>
      <p:sp>
        <p:nvSpPr>
          <p:cNvPr id="23" name="TextBox 16"/>
          <p:cNvSpPr txBox="1"/>
          <p:nvPr/>
        </p:nvSpPr>
        <p:spPr>
          <a:xfrm>
            <a:off x="3055960" y="665608"/>
            <a:ext cx="3032077" cy="23083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 Light"/>
                <a:cs typeface="+mn-cs"/>
              </a:rPr>
              <a:t>Lorem ipsum dolor sit amet, consectetur adipiscing elit. 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4461163" y="951345"/>
            <a:ext cx="221673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744581" y="1456658"/>
            <a:ext cx="1786602" cy="82933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600">
                <a:solidFill>
                  <a:schemeClr val="bg1"/>
                </a:solidFill>
                <a:latin typeface="方正清刻本悦宋简体"/>
                <a:ea typeface="方正清刻本悦宋简体"/>
              </a:rPr>
              <a:t>添加标题内容</a:t>
            </a:r>
          </a:p>
        </p:txBody>
      </p:sp>
      <p:sp>
        <p:nvSpPr>
          <p:cNvPr id="29" name="矩形 28"/>
          <p:cNvSpPr/>
          <p:nvPr/>
        </p:nvSpPr>
        <p:spPr>
          <a:xfrm>
            <a:off x="2708392" y="1456658"/>
            <a:ext cx="1786602" cy="8293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600">
                <a:solidFill>
                  <a:schemeClr val="bg1"/>
                </a:solidFill>
                <a:latin typeface="方正清刻本悦宋简体"/>
                <a:ea typeface="方正清刻本悦宋简体"/>
              </a:rPr>
              <a:t>添加标题内容</a:t>
            </a:r>
          </a:p>
        </p:txBody>
      </p:sp>
      <p:sp>
        <p:nvSpPr>
          <p:cNvPr id="31" name="矩形 30"/>
          <p:cNvSpPr/>
          <p:nvPr/>
        </p:nvSpPr>
        <p:spPr>
          <a:xfrm>
            <a:off x="4649008" y="1456657"/>
            <a:ext cx="1786602" cy="8293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600">
                <a:solidFill>
                  <a:schemeClr val="bg1"/>
                </a:solidFill>
                <a:latin typeface="方正清刻本悦宋简体"/>
                <a:ea typeface="方正清刻本悦宋简体"/>
              </a:rPr>
              <a:t>添加标题内容</a:t>
            </a:r>
          </a:p>
        </p:txBody>
      </p:sp>
      <p:sp>
        <p:nvSpPr>
          <p:cNvPr id="32" name="矩形 31"/>
          <p:cNvSpPr/>
          <p:nvPr/>
        </p:nvSpPr>
        <p:spPr>
          <a:xfrm>
            <a:off x="6636015" y="1456658"/>
            <a:ext cx="1786602" cy="82933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600">
                <a:solidFill>
                  <a:schemeClr val="bg1"/>
                </a:solidFill>
                <a:latin typeface="方正清刻本悦宋简体"/>
                <a:ea typeface="方正清刻本悦宋简体"/>
              </a:rPr>
              <a:t>添加标题内容</a:t>
            </a:r>
          </a:p>
        </p:txBody>
      </p:sp>
      <p:sp>
        <p:nvSpPr>
          <p:cNvPr id="34" name="TextBox 16"/>
          <p:cNvSpPr txBox="1"/>
          <p:nvPr/>
        </p:nvSpPr>
        <p:spPr>
          <a:xfrm>
            <a:off x="842419" y="2453320"/>
            <a:ext cx="1590925" cy="176388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cs"/>
              </a:rPr>
              <a:t>Lorem ipsum dolor sit amet, consectetur adipiscing elit. Donec luctus nibh sit amet sem vulputate venenatis</a:t>
            </a:r>
            <a:r>
              <a: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cs"/>
              </a:rPr>
              <a:t>；</a:t>
            </a: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consectetur adipiscing elit. </a:t>
            </a:r>
          </a:p>
        </p:txBody>
      </p:sp>
      <p:sp>
        <p:nvSpPr>
          <p:cNvPr id="35" name="TextBox 16"/>
          <p:cNvSpPr txBox="1"/>
          <p:nvPr/>
        </p:nvSpPr>
        <p:spPr>
          <a:xfrm>
            <a:off x="2806230" y="2571750"/>
            <a:ext cx="1590925" cy="176388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cs"/>
              </a:rPr>
              <a:t>Lorem ipsum dolor sit amet, consectetur adipiscing elit. Donec luctus nibh sit amet sem vulputate venenatis</a:t>
            </a:r>
            <a:r>
              <a: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cs"/>
              </a:rPr>
              <a:t>；</a:t>
            </a: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consectetur adipiscing elit. </a:t>
            </a:r>
          </a:p>
        </p:txBody>
      </p:sp>
      <p:sp>
        <p:nvSpPr>
          <p:cNvPr id="36" name="TextBox 16"/>
          <p:cNvSpPr txBox="1"/>
          <p:nvPr/>
        </p:nvSpPr>
        <p:spPr>
          <a:xfrm>
            <a:off x="4770040" y="2571749"/>
            <a:ext cx="1590925" cy="176388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cs"/>
              </a:rPr>
              <a:t>Lorem ipsum dolor sit amet, consectetur adipiscing elit. Donec luctus nibh sit amet sem vulputate venenatis</a:t>
            </a:r>
            <a:r>
              <a: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cs"/>
              </a:rPr>
              <a:t>；</a:t>
            </a: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consectetur adipiscing elit. </a:t>
            </a:r>
          </a:p>
        </p:txBody>
      </p:sp>
      <p:sp>
        <p:nvSpPr>
          <p:cNvPr id="37" name="TextBox 16"/>
          <p:cNvSpPr txBox="1"/>
          <p:nvPr/>
        </p:nvSpPr>
        <p:spPr>
          <a:xfrm>
            <a:off x="6763551" y="2571749"/>
            <a:ext cx="1590925" cy="176388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cs"/>
              </a:rPr>
              <a:t>Lorem ipsum dolor sit amet, consectetur adipiscing elit. Donec luctus nibh sit amet sem vulputate venenatis</a:t>
            </a:r>
            <a:r>
              <a: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cs"/>
              </a:rPr>
              <a:t>；</a:t>
            </a: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consectetur adipiscing elit.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847536" y="1525710"/>
            <a:ext cx="544892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>
                <a:solidFill>
                  <a:schemeClr val="accent4"/>
                </a:solidFill>
                <a:latin typeface="+mj-ea"/>
                <a:ea typeface="+mj-ea"/>
              </a:rPr>
              <a:t>莫</a:t>
            </a:r>
            <a:r>
              <a:rPr lang="en-US" altLang="zh-CN" sz="6600">
                <a:solidFill>
                  <a:schemeClr val="accent4"/>
                </a:solidFill>
                <a:latin typeface="+mj-ea"/>
                <a:ea typeface="+mj-ea"/>
              </a:rPr>
              <a:t>/</a:t>
            </a:r>
            <a:r>
              <a:rPr lang="zh-CN" altLang="en-US" sz="6600">
                <a:solidFill>
                  <a:schemeClr val="accent4"/>
                </a:solidFill>
                <a:latin typeface="+mj-ea"/>
                <a:ea typeface="+mj-ea"/>
              </a:rPr>
              <a:t>兰</a:t>
            </a:r>
            <a:r>
              <a:rPr lang="en-US" altLang="zh-CN" sz="6600">
                <a:solidFill>
                  <a:schemeClr val="accent4"/>
                </a:solidFill>
                <a:latin typeface="+mj-ea"/>
                <a:ea typeface="+mj-ea"/>
              </a:rPr>
              <a:t>/</a:t>
            </a:r>
            <a:r>
              <a:rPr lang="zh-CN" altLang="en-US" sz="6600">
                <a:solidFill>
                  <a:schemeClr val="accent4"/>
                </a:solidFill>
                <a:latin typeface="+mj-ea"/>
                <a:ea typeface="+mj-ea"/>
              </a:rPr>
              <a:t>迪</a:t>
            </a:r>
            <a:r>
              <a:rPr lang="en-US" altLang="zh-CN" sz="6600">
                <a:solidFill>
                  <a:schemeClr val="accent4"/>
                </a:solidFill>
                <a:latin typeface="+mj-ea"/>
                <a:ea typeface="+mj-ea"/>
              </a:rPr>
              <a:t>/</a:t>
            </a:r>
            <a:r>
              <a:rPr lang="zh-CN" altLang="en-US" sz="6600">
                <a:solidFill>
                  <a:schemeClr val="accent4"/>
                </a:solidFill>
                <a:latin typeface="+mj-ea"/>
                <a:ea typeface="+mj-ea"/>
              </a:rPr>
              <a:t>色</a:t>
            </a:r>
            <a:r>
              <a:rPr lang="en-US" altLang="zh-CN" sz="6600">
                <a:solidFill>
                  <a:schemeClr val="accent4"/>
                </a:solidFill>
                <a:latin typeface="+mj-ea"/>
                <a:ea typeface="+mj-ea"/>
              </a:rPr>
              <a:t>/</a:t>
            </a:r>
            <a:r>
              <a:rPr lang="zh-CN" altLang="en-US" sz="6600">
                <a:solidFill>
                  <a:schemeClr val="accent4"/>
                </a:solidFill>
                <a:latin typeface="+mj-ea"/>
                <a:ea typeface="+mj-ea"/>
              </a:rPr>
              <a:t>系</a:t>
            </a:r>
          </a:p>
        </p:txBody>
      </p:sp>
      <p:grpSp>
        <p:nvGrpSpPr>
          <p:cNvPr id="12" name="组合 11"/>
          <p:cNvGrpSpPr/>
          <p:nvPr/>
        </p:nvGrpSpPr>
        <p:grpSpPr>
          <a:xfrm rot="5400000" flipH="1">
            <a:off x="4523510" y="4458194"/>
            <a:ext cx="96979" cy="577504"/>
            <a:chOff x="-776517" y="1364680"/>
            <a:chExt cx="533387" cy="3176287"/>
          </a:xfrm>
        </p:grpSpPr>
        <p:sp>
          <p:nvSpPr>
            <p:cNvPr id="17" name="椭圆 16"/>
            <p:cNvSpPr/>
            <p:nvPr/>
          </p:nvSpPr>
          <p:spPr>
            <a:xfrm>
              <a:off x="-776513" y="1364680"/>
              <a:ext cx="533383" cy="53338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-776514" y="2025406"/>
              <a:ext cx="533383" cy="53338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-776515" y="2686132"/>
              <a:ext cx="533383" cy="53338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-776516" y="3346858"/>
              <a:ext cx="533383" cy="53338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-776517" y="4007584"/>
              <a:ext cx="533383" cy="53338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椭圆 2"/>
          <p:cNvSpPr/>
          <p:nvPr/>
        </p:nvSpPr>
        <p:spPr>
          <a:xfrm>
            <a:off x="-445181" y="1692774"/>
            <a:ext cx="362737" cy="362737"/>
          </a:xfrm>
          <a:prstGeom prst="ellipse">
            <a:avLst/>
          </a:prstGeom>
          <a:solidFill>
            <a:srgbClr val="E28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-445181" y="2168401"/>
            <a:ext cx="362737" cy="362737"/>
          </a:xfrm>
          <a:prstGeom prst="ellipse">
            <a:avLst/>
          </a:prstGeom>
          <a:solidFill>
            <a:srgbClr val="9E93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-445182" y="2647758"/>
            <a:ext cx="362737" cy="362737"/>
          </a:xfrm>
          <a:prstGeom prst="ellipse">
            <a:avLst/>
          </a:prstGeom>
          <a:solidFill>
            <a:srgbClr val="B091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-445183" y="3123385"/>
            <a:ext cx="362737" cy="362737"/>
          </a:xfrm>
          <a:prstGeom prst="ellipse">
            <a:avLst/>
          </a:prstGeom>
          <a:solidFill>
            <a:srgbClr val="7E54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949302" y="2714518"/>
            <a:ext cx="51248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>
                <a:solidFill>
                  <a:schemeClr val="accent3"/>
                </a:solidFill>
              </a:rPr>
              <a:t>莫兰迪色系简约清新模板</a:t>
            </a:r>
          </a:p>
        </p:txBody>
      </p:sp>
      <p:sp>
        <p:nvSpPr>
          <p:cNvPr id="26" name="矩形 25"/>
          <p:cNvSpPr/>
          <p:nvPr/>
        </p:nvSpPr>
        <p:spPr>
          <a:xfrm>
            <a:off x="2343034" y="3028747"/>
            <a:ext cx="4457932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consectetuer adipiscing elit. Aenean commodo ligula eget dolor. </a:t>
            </a:r>
          </a:p>
        </p:txBody>
      </p:sp>
      <p:sp>
        <p:nvSpPr>
          <p:cNvPr id="27" name="矩形: 圆角 26"/>
          <p:cNvSpPr/>
          <p:nvPr/>
        </p:nvSpPr>
        <p:spPr>
          <a:xfrm>
            <a:off x="3977005" y="3751580"/>
            <a:ext cx="1617345" cy="23241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汇报人：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020186" y="1291009"/>
            <a:ext cx="4940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>
                <a:solidFill>
                  <a:schemeClr val="accent4"/>
                </a:solidFill>
                <a:latin typeface="+mj-ea"/>
                <a:ea typeface="+mj-ea"/>
              </a:rPr>
              <a:t>MO LAN DI SE XI</a:t>
            </a:r>
            <a:endParaRPr lang="zh-CN" altLang="en-US" sz="1400">
              <a:solidFill>
                <a:schemeClr val="accent4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47522" y="291685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>
                <a:solidFill>
                  <a:schemeClr val="accent4"/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17" name="矩形 16"/>
          <p:cNvSpPr/>
          <p:nvPr/>
        </p:nvSpPr>
        <p:spPr>
          <a:xfrm>
            <a:off x="2396545" y="916207"/>
            <a:ext cx="4350909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consectetuer adipiscing elit. Aenean commodo ligula eget dolor. </a:t>
            </a:r>
          </a:p>
        </p:txBody>
      </p:sp>
      <p:sp>
        <p:nvSpPr>
          <p:cNvPr id="2" name="椭圆 1"/>
          <p:cNvSpPr/>
          <p:nvPr/>
        </p:nvSpPr>
        <p:spPr>
          <a:xfrm>
            <a:off x="1800225" y="1806225"/>
            <a:ext cx="623777" cy="62377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418069" y="1806225"/>
            <a:ext cx="623777" cy="62377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035913" y="1806225"/>
            <a:ext cx="623777" cy="62377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6653756" y="1806225"/>
            <a:ext cx="623777" cy="62377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040531" y="2547687"/>
            <a:ext cx="461665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添加标题标题内容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716689" y="2547687"/>
            <a:ext cx="461665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>
                <a:solidFill>
                  <a:schemeClr val="accent2"/>
                </a:solidFill>
                <a:latin typeface="+mj-ea"/>
                <a:ea typeface="+mj-ea"/>
              </a:rPr>
              <a:t>添加标题标题内容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5319506" y="2547687"/>
            <a:ext cx="461665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>
                <a:solidFill>
                  <a:schemeClr val="accent3"/>
                </a:solidFill>
                <a:latin typeface="+mj-ea"/>
                <a:ea typeface="+mj-ea"/>
              </a:rPr>
              <a:t>添加标题标题内容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922323" y="2547687"/>
            <a:ext cx="461665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>
                <a:solidFill>
                  <a:schemeClr val="accent3"/>
                </a:solidFill>
                <a:latin typeface="+mj-ea"/>
                <a:ea typeface="+mj-ea"/>
              </a:rPr>
              <a:t>添加标题标题内容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664519" y="2571750"/>
            <a:ext cx="507831" cy="24184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此处添加文字内容此处添加文字内容</a:t>
            </a:r>
            <a:endParaRPr lang="en-US" altLang="zh-CN" sz="105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r>
              <a:rPr lang="zh-CN" alt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此处添加文字内容</a:t>
            </a:r>
            <a:endParaRPr lang="en-US" altLang="zh-CN" sz="105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299675" y="2571750"/>
            <a:ext cx="507831" cy="24184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此处添加文字内容此处添加文字内容</a:t>
            </a:r>
            <a:endParaRPr lang="en-US" altLang="zh-CN" sz="105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r>
              <a:rPr lang="zh-CN" alt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此处添加文字内容</a:t>
            </a:r>
            <a:endParaRPr lang="en-US" altLang="zh-CN" sz="105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901278" y="2574511"/>
            <a:ext cx="507831" cy="24184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此处添加文字内容此处添加文字内容</a:t>
            </a:r>
            <a:endParaRPr lang="en-US" altLang="zh-CN" sz="105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r>
              <a:rPr lang="zh-CN" alt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此处添加文字内容</a:t>
            </a:r>
            <a:endParaRPr lang="en-US" altLang="zh-CN" sz="105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511029" y="2571750"/>
            <a:ext cx="507831" cy="24184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此处添加文字内容此处添加文字内容</a:t>
            </a:r>
            <a:endParaRPr lang="en-US" altLang="zh-CN" sz="105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r>
              <a:rPr lang="zh-CN" alt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此处添加文字内容</a:t>
            </a:r>
            <a:endParaRPr lang="en-US" altLang="zh-CN" sz="105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125083" y="2583135"/>
            <a:ext cx="0" cy="2097016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3780949" y="2583135"/>
            <a:ext cx="0" cy="2097016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5350834" y="2583135"/>
            <a:ext cx="0" cy="2097016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7003610" y="2583135"/>
            <a:ext cx="0" cy="2097016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1801510" y="1825726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+mj-ea"/>
                <a:ea typeface="+mj-ea"/>
              </a:rPr>
              <a:t>壹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3446811" y="1825726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+mj-ea"/>
                <a:ea typeface="+mj-ea"/>
              </a:rPr>
              <a:t>贰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5050283" y="1825726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+mj-ea"/>
                <a:ea typeface="+mj-ea"/>
              </a:rPr>
              <a:t>叁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6668126" y="1825726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+mj-ea"/>
                <a:ea typeface="+mj-ea"/>
              </a:rPr>
              <a:t>肆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 rot="5400000" flipH="1">
            <a:off x="4523510" y="4458194"/>
            <a:ext cx="96979" cy="577504"/>
            <a:chOff x="-776517" y="1364680"/>
            <a:chExt cx="533387" cy="3176287"/>
          </a:xfrm>
        </p:grpSpPr>
        <p:sp>
          <p:nvSpPr>
            <p:cNvPr id="14" name="椭圆 13"/>
            <p:cNvSpPr/>
            <p:nvPr/>
          </p:nvSpPr>
          <p:spPr>
            <a:xfrm>
              <a:off x="-776513" y="1364680"/>
              <a:ext cx="533383" cy="53338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-776514" y="2025406"/>
              <a:ext cx="533383" cy="53338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-776515" y="2686132"/>
              <a:ext cx="533383" cy="53338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-776516" y="3346858"/>
              <a:ext cx="533383" cy="53338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-776517" y="4007584"/>
              <a:ext cx="533383" cy="53338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3020938" y="2844944"/>
            <a:ext cx="31021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accent4"/>
                </a:solidFill>
              </a:rPr>
              <a:t>莫兰迪色系简约清新模板</a:t>
            </a:r>
          </a:p>
        </p:txBody>
      </p:sp>
      <p:sp>
        <p:nvSpPr>
          <p:cNvPr id="22" name="矩形 21"/>
          <p:cNvSpPr/>
          <p:nvPr/>
        </p:nvSpPr>
        <p:spPr>
          <a:xfrm>
            <a:off x="2841708" y="4330147"/>
            <a:ext cx="3435610" cy="244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000">
                <a:solidFill>
                  <a:srgbClr val="F09D81"/>
                </a:solidFill>
                <a:latin typeface="+mj-ea"/>
                <a:ea typeface="+mj-ea"/>
              </a:rPr>
              <a:t>MORANDI</a:t>
            </a:r>
            <a:endParaRPr lang="zh-CN" altLang="en-US" sz="1000">
              <a:solidFill>
                <a:srgbClr val="F09D81"/>
              </a:solidFill>
              <a:latin typeface="+mj-ea"/>
              <a:ea typeface="+mj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343034" y="3159173"/>
            <a:ext cx="4457932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consectetuer adipiscing elit. Aenean commodo ligula eget dolor. </a:t>
            </a:r>
          </a:p>
        </p:txBody>
      </p:sp>
      <p:sp>
        <p:nvSpPr>
          <p:cNvPr id="24" name="矩形: 圆角 23"/>
          <p:cNvSpPr/>
          <p:nvPr/>
        </p:nvSpPr>
        <p:spPr>
          <a:xfrm>
            <a:off x="3976914" y="3872809"/>
            <a:ext cx="1190172" cy="23260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100">
                <a:solidFill>
                  <a:prstClr val="white"/>
                </a:solidFill>
                <a:latin typeface="+mj-ea"/>
                <a:ea typeface="+mj-ea"/>
              </a:rPr>
              <a:t>PART ONE</a:t>
            </a: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742285" y="1186562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0" i="0" u="none" strike="noStrike" kern="120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ea"/>
                <a:ea typeface="+mj-ea"/>
              </a:rPr>
              <a:t>壹</a:t>
            </a:r>
          </a:p>
        </p:txBody>
      </p:sp>
      <p:sp>
        <p:nvSpPr>
          <p:cNvPr id="26" name="PA_矩形 7"/>
          <p:cNvSpPr/>
          <p:nvPr>
            <p:custDataLst>
              <p:tags r:id="rId1"/>
            </p:custDataLst>
          </p:nvPr>
        </p:nvSpPr>
        <p:spPr>
          <a:xfrm>
            <a:off x="3043933" y="1836891"/>
            <a:ext cx="3056133" cy="461665"/>
          </a:xfrm>
          <a:prstGeom prst="rect">
            <a:avLst/>
          </a:prstGeom>
          <a:solidFill>
            <a:srgbClr val="FBFBFB"/>
          </a:solidFill>
        </p:spPr>
        <p:txBody>
          <a:bodyPr wrap="square">
            <a:spAutoFit/>
          </a:bodyPr>
          <a:lstStyle/>
          <a:p>
            <a:pPr lvl="0" algn="ctr" defTabSz="685800">
              <a:defRPr/>
            </a:pPr>
            <a:r>
              <a:rPr lang="zh-CN" altLang="en-US" sz="2400" kern="0">
                <a:solidFill>
                  <a:schemeClr val="accent3"/>
                </a:solidFill>
                <a:latin typeface="+mj-ea"/>
                <a:ea typeface="+mj-ea"/>
              </a:rPr>
              <a:t>此处添加标题内容</a:t>
            </a:r>
          </a:p>
        </p:txBody>
      </p:sp>
      <p:sp>
        <p:nvSpPr>
          <p:cNvPr id="27" name="椭圆 26"/>
          <p:cNvSpPr/>
          <p:nvPr/>
        </p:nvSpPr>
        <p:spPr>
          <a:xfrm>
            <a:off x="5804010" y="1514802"/>
            <a:ext cx="80907" cy="80907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3B7C81"/>
              </a:solidFill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5507864" y="1473028"/>
            <a:ext cx="308582" cy="308582"/>
          </a:xfrm>
          <a:prstGeom prst="line">
            <a:avLst/>
          </a:prstGeom>
          <a:ln w="127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>
            <a:off x="3500729" y="2416511"/>
            <a:ext cx="80907" cy="80907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3B7C81"/>
              </a:solidFill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H="1">
            <a:off x="3204583" y="2374737"/>
            <a:ext cx="308582" cy="308582"/>
          </a:xfrm>
          <a:prstGeom prst="line">
            <a:avLst/>
          </a:prstGeom>
          <a:ln w="127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84" b="36148"/>
          <a:stretch>
            <a:fillRect/>
          </a:stretch>
        </p:blipFill>
        <p:spPr>
          <a:xfrm>
            <a:off x="837273" y="1141568"/>
            <a:ext cx="7469450" cy="2361964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3658929" y="344910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ea"/>
                <a:ea typeface="+mj-ea"/>
              </a:rPr>
              <a:t>添加标题标题内容</a:t>
            </a:r>
          </a:p>
        </p:txBody>
      </p:sp>
      <p:sp>
        <p:nvSpPr>
          <p:cNvPr id="23" name="TextBox 16"/>
          <p:cNvSpPr txBox="1"/>
          <p:nvPr/>
        </p:nvSpPr>
        <p:spPr>
          <a:xfrm>
            <a:off x="3055960" y="665608"/>
            <a:ext cx="3032077" cy="23083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 Light"/>
                <a:cs typeface="+mn-cs"/>
              </a:rPr>
              <a:t>Lorem ipsum dolor sit amet, consectetur adipiscing elit. 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4461163" y="951345"/>
            <a:ext cx="221673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1058779" y="2914650"/>
            <a:ext cx="3402384" cy="183924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202121" y="3562320"/>
            <a:ext cx="3167655" cy="915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bg1"/>
                </a:solidFill>
              </a:rPr>
              <a:t>Lorem ipsum dolor sit amet, consectetuer adipiscing elit. Aenean commodo ligula eget dolor. Lorem ipsum dolor sit amet, consectetuer adipiscing elit. Aenean commodo ligula eget dolor. </a:t>
            </a:r>
          </a:p>
        </p:txBody>
      </p:sp>
      <p:sp>
        <p:nvSpPr>
          <p:cNvPr id="19" name="矩形 18"/>
          <p:cNvSpPr/>
          <p:nvPr/>
        </p:nvSpPr>
        <p:spPr>
          <a:xfrm>
            <a:off x="1202122" y="3100655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莫兰迪色系</a:t>
            </a:r>
          </a:p>
        </p:txBody>
      </p:sp>
      <p:sp>
        <p:nvSpPr>
          <p:cNvPr id="20" name="矩形 19" descr="e7d195523061f1c09e9d68d7cf438b91ef959ecb14fc25d26BBA7F7DBC18E55DFF4014AF651F0BF2569D4B6C1DA7F1A4683A481403BD872FC687266AD13265C1DE7C373772FD8728ABDD69ADD03BFF5BE2862BC891DBB79E825C48FE409F831AFED3AAD27E3FED29B412A967C8E4745213867FA397CC3BAF8BF4A4A6096475EE4C633356C802899A19DC8B7E6979510F"/>
          <p:cNvSpPr/>
          <p:nvPr/>
        </p:nvSpPr>
        <p:spPr>
          <a:xfrm>
            <a:off x="5187638" y="3571406"/>
            <a:ext cx="3290037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Aenean massa. </a:t>
            </a:r>
            <a:endParaRPr lang="zh-CN" altLang="en-US" sz="10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03534" y="3627558"/>
            <a:ext cx="439708" cy="439708"/>
            <a:chOff x="4604505" y="3622626"/>
            <a:chExt cx="569529" cy="569529"/>
          </a:xfrm>
        </p:grpSpPr>
        <p:sp>
          <p:nvSpPr>
            <p:cNvPr id="21" name="椭圆 20" descr="e7d195523061f1c09e9d68d7cf438b91ef959ecb14fc25d26BBA7F7DBC18E55DFF4014AF651F0BF2569D4B6C1DA7F1A4683A481403BD872FC687266AD13265C1DE7C373772FD8728ABDD69ADD03BFF5BE2862BC891DBB79E825C48FE409F831AFED3AAD27E3FED29B412A967C8E4745213867FA397CC3BAF8BF4A4A6096475EE4C633356C802899A19DC8B7E6979510F"/>
            <p:cNvSpPr/>
            <p:nvPr/>
          </p:nvSpPr>
          <p:spPr>
            <a:xfrm>
              <a:off x="4604505" y="3622626"/>
              <a:ext cx="569529" cy="56952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4" name="组合 23" descr="e7d195523061f1c09e9d68d7cf438b91ef959ecb14fc25d26BBA7F7DBC18E55DFF4014AF651F0BF2569D4B6C1DA7F1A4683A481403BD872FC687266AD13265C1DE7C373772FD8728ABDD69ADD03BFF5BE2862BC891DBB79E825C48FE409F831AFED3AAD27E3FED29B412A967C8E4745213867FA397CC3BAF8BF4A4A6096475EE4C633356C802899A19DC8B7E6979510F"/>
            <p:cNvGrpSpPr/>
            <p:nvPr/>
          </p:nvGrpSpPr>
          <p:grpSpPr>
            <a:xfrm flipH="1">
              <a:off x="4725646" y="3743767"/>
              <a:ext cx="327246" cy="327246"/>
              <a:chOff x="2473104" y="2145028"/>
              <a:chExt cx="359165" cy="359165"/>
            </a:xfrm>
            <a:solidFill>
              <a:schemeClr val="bg1"/>
            </a:solidFill>
          </p:grpSpPr>
          <p:sp>
            <p:nvSpPr>
              <p:cNvPr id="26" name="AutoShape 126"/>
              <p:cNvSpPr/>
              <p:nvPr/>
            </p:nvSpPr>
            <p:spPr bwMode="auto">
              <a:xfrm>
                <a:off x="2473104" y="2145028"/>
                <a:ext cx="359165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7" name="AutoShape 127"/>
              <p:cNvSpPr/>
              <p:nvPr/>
            </p:nvSpPr>
            <p:spPr bwMode="auto">
              <a:xfrm>
                <a:off x="2618611" y="2200897"/>
                <a:ext cx="84727" cy="841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28" name="矩形 27" descr="e7d195523061f1c09e9d68d7cf438b91ef959ecb14fc25d26BBA7F7DBC18E55DFF4014AF651F0BF2569D4B6C1DA7F1A4683A481403BD872FC687266AD13265C1DE7C373772FD8728ABDD69ADD03BFF5BE2862BC891DBB79E825C48FE409F831AFED3AAD27E3FED29B412A967C8E4745213867FA397CC3BAF8BF4A4A6096475EE4C633356C802899A19DC8B7E6979510F"/>
          <p:cNvSpPr/>
          <p:nvPr/>
        </p:nvSpPr>
        <p:spPr>
          <a:xfrm>
            <a:off x="5187638" y="4201886"/>
            <a:ext cx="3290037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Aenean massa. </a:t>
            </a:r>
            <a:endParaRPr lang="zh-CN" altLang="en-US" sz="10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椭圆 29" descr="e7d195523061f1c09e9d68d7cf438b91ef959ecb14fc25d26BBA7F7DBC18E55DFF4014AF651F0BF2569D4B6C1DA7F1A4683A481403BD872FC687266AD13265C1DE7C373772FD8728ABDD69ADD03BFF5BE2862BC891DBB79E825C48FE409F831AFED3AAD27E3FED29B412A967C8E4745213867FA397CC3BAF8BF4A4A6096475EE4C633356C802899A19DC8B7E6979510F"/>
          <p:cNvSpPr/>
          <p:nvPr/>
        </p:nvSpPr>
        <p:spPr>
          <a:xfrm>
            <a:off x="4703534" y="4258038"/>
            <a:ext cx="439708" cy="43970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7" name="Group 112"/>
          <p:cNvGrpSpPr/>
          <p:nvPr/>
        </p:nvGrpSpPr>
        <p:grpSpPr>
          <a:xfrm>
            <a:off x="4797062" y="4360264"/>
            <a:ext cx="251109" cy="235254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29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1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3658929" y="344910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ea"/>
                <a:ea typeface="+mj-ea"/>
              </a:rPr>
              <a:t>添加标题标题内容</a:t>
            </a:r>
          </a:p>
        </p:txBody>
      </p:sp>
      <p:sp>
        <p:nvSpPr>
          <p:cNvPr id="23" name="TextBox 16"/>
          <p:cNvSpPr txBox="1"/>
          <p:nvPr/>
        </p:nvSpPr>
        <p:spPr>
          <a:xfrm>
            <a:off x="3055960" y="665608"/>
            <a:ext cx="3032077" cy="23083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 Light"/>
                <a:cs typeface="+mn-cs"/>
              </a:rPr>
              <a:t>Lorem ipsum dolor sit amet, consectetur adipiscing elit. 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4461163" y="951345"/>
            <a:ext cx="221673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任意多边形: 形状 16"/>
          <p:cNvSpPr/>
          <p:nvPr/>
        </p:nvSpPr>
        <p:spPr>
          <a:xfrm>
            <a:off x="3943974" y="2494577"/>
            <a:ext cx="1256052" cy="1256052"/>
          </a:xfrm>
          <a:custGeom>
            <a:avLst/>
            <a:gdLst>
              <a:gd name="connsiteX0" fmla="*/ 0 w 1359186"/>
              <a:gd name="connsiteY0" fmla="*/ 679593 h 1359186"/>
              <a:gd name="connsiteX1" fmla="*/ 679593 w 1359186"/>
              <a:gd name="connsiteY1" fmla="*/ 0 h 1359186"/>
              <a:gd name="connsiteX2" fmla="*/ 1359186 w 1359186"/>
              <a:gd name="connsiteY2" fmla="*/ 679593 h 1359186"/>
              <a:gd name="connsiteX3" fmla="*/ 679593 w 1359186"/>
              <a:gd name="connsiteY3" fmla="*/ 1359186 h 1359186"/>
              <a:gd name="connsiteX4" fmla="*/ 0 w 1359186"/>
              <a:gd name="connsiteY4" fmla="*/ 679593 h 1359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9186" h="1359186">
                <a:moveTo>
                  <a:pt x="0" y="679593"/>
                </a:moveTo>
                <a:cubicBezTo>
                  <a:pt x="0" y="304264"/>
                  <a:pt x="304264" y="0"/>
                  <a:pt x="679593" y="0"/>
                </a:cubicBezTo>
                <a:cubicBezTo>
                  <a:pt x="1054922" y="0"/>
                  <a:pt x="1359186" y="304264"/>
                  <a:pt x="1359186" y="679593"/>
                </a:cubicBezTo>
                <a:cubicBezTo>
                  <a:pt x="1359186" y="1054922"/>
                  <a:pt x="1054922" y="1359186"/>
                  <a:pt x="679593" y="1359186"/>
                </a:cubicBezTo>
                <a:cubicBezTo>
                  <a:pt x="304264" y="1359186"/>
                  <a:pt x="0" y="1054922"/>
                  <a:pt x="0" y="679593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0168" tIns="270168" rIns="270168" bIns="270168" numCol="1" spcCol="1270" anchor="ctr" anchorCtr="0">
            <a:noAutofit/>
          </a:bodyPr>
          <a:lstStyle/>
          <a:p>
            <a:pPr marL="0" lvl="0" indent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800" kern="1200"/>
          </a:p>
        </p:txBody>
      </p:sp>
      <p:sp>
        <p:nvSpPr>
          <p:cNvPr id="29" name="任意多边形: 形状 28"/>
          <p:cNvSpPr/>
          <p:nvPr/>
        </p:nvSpPr>
        <p:spPr>
          <a:xfrm rot="16200000">
            <a:off x="4478601" y="2401178"/>
            <a:ext cx="186796" cy="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202134" y="0"/>
                </a:lnTo>
              </a:path>
            </a:pathLst>
          </a:cu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1" name="任意多边形: 形状 30"/>
          <p:cNvSpPr/>
          <p:nvPr/>
        </p:nvSpPr>
        <p:spPr>
          <a:xfrm>
            <a:off x="4151222" y="1466226"/>
            <a:ext cx="841555" cy="841555"/>
          </a:xfrm>
          <a:custGeom>
            <a:avLst/>
            <a:gdLst>
              <a:gd name="connsiteX0" fmla="*/ 0 w 910655"/>
              <a:gd name="connsiteY0" fmla="*/ 455328 h 910655"/>
              <a:gd name="connsiteX1" fmla="*/ 455328 w 910655"/>
              <a:gd name="connsiteY1" fmla="*/ 0 h 910655"/>
              <a:gd name="connsiteX2" fmla="*/ 910656 w 910655"/>
              <a:gd name="connsiteY2" fmla="*/ 455328 h 910655"/>
              <a:gd name="connsiteX3" fmla="*/ 455328 w 910655"/>
              <a:gd name="connsiteY3" fmla="*/ 910656 h 910655"/>
              <a:gd name="connsiteX4" fmla="*/ 0 w 910655"/>
              <a:gd name="connsiteY4" fmla="*/ 455328 h 910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0655" h="910655">
                <a:moveTo>
                  <a:pt x="0" y="455328"/>
                </a:moveTo>
                <a:cubicBezTo>
                  <a:pt x="0" y="203857"/>
                  <a:pt x="203857" y="0"/>
                  <a:pt x="455328" y="0"/>
                </a:cubicBezTo>
                <a:cubicBezTo>
                  <a:pt x="706799" y="0"/>
                  <a:pt x="910656" y="203857"/>
                  <a:pt x="910656" y="455328"/>
                </a:cubicBezTo>
                <a:cubicBezTo>
                  <a:pt x="910656" y="706799"/>
                  <a:pt x="706799" y="910656"/>
                  <a:pt x="455328" y="910656"/>
                </a:cubicBezTo>
                <a:cubicBezTo>
                  <a:pt x="203857" y="910656"/>
                  <a:pt x="0" y="706799"/>
                  <a:pt x="0" y="45532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9082" tIns="179082" rIns="179082" bIns="179082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1800" kern="1200"/>
          </a:p>
        </p:txBody>
      </p:sp>
      <p:sp>
        <p:nvSpPr>
          <p:cNvPr id="32" name="任意多边形: 形状 31"/>
          <p:cNvSpPr/>
          <p:nvPr/>
        </p:nvSpPr>
        <p:spPr>
          <a:xfrm rot="1800000">
            <a:off x="5198382" y="3491331"/>
            <a:ext cx="24546" cy="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26561" y="0"/>
                </a:lnTo>
              </a:path>
            </a:pathLst>
          </a:cu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3" name="任意多边形: 形状 32"/>
          <p:cNvSpPr/>
          <p:nvPr/>
        </p:nvSpPr>
        <p:spPr>
          <a:xfrm>
            <a:off x="5221284" y="3319626"/>
            <a:ext cx="841555" cy="841555"/>
          </a:xfrm>
          <a:custGeom>
            <a:avLst/>
            <a:gdLst>
              <a:gd name="connsiteX0" fmla="*/ 0 w 910655"/>
              <a:gd name="connsiteY0" fmla="*/ 455328 h 910655"/>
              <a:gd name="connsiteX1" fmla="*/ 455328 w 910655"/>
              <a:gd name="connsiteY1" fmla="*/ 0 h 910655"/>
              <a:gd name="connsiteX2" fmla="*/ 910656 w 910655"/>
              <a:gd name="connsiteY2" fmla="*/ 455328 h 910655"/>
              <a:gd name="connsiteX3" fmla="*/ 455328 w 910655"/>
              <a:gd name="connsiteY3" fmla="*/ 910656 h 910655"/>
              <a:gd name="connsiteX4" fmla="*/ 0 w 910655"/>
              <a:gd name="connsiteY4" fmla="*/ 455328 h 910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0655" h="910655">
                <a:moveTo>
                  <a:pt x="0" y="455328"/>
                </a:moveTo>
                <a:cubicBezTo>
                  <a:pt x="0" y="203857"/>
                  <a:pt x="203857" y="0"/>
                  <a:pt x="455328" y="0"/>
                </a:cubicBezTo>
                <a:cubicBezTo>
                  <a:pt x="706799" y="0"/>
                  <a:pt x="910656" y="203857"/>
                  <a:pt x="910656" y="455328"/>
                </a:cubicBezTo>
                <a:cubicBezTo>
                  <a:pt x="910656" y="706799"/>
                  <a:pt x="706799" y="910656"/>
                  <a:pt x="455328" y="910656"/>
                </a:cubicBezTo>
                <a:cubicBezTo>
                  <a:pt x="203857" y="910656"/>
                  <a:pt x="0" y="706799"/>
                  <a:pt x="0" y="45532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9082" tIns="179082" rIns="179082" bIns="179082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1800" kern="1200"/>
          </a:p>
        </p:txBody>
      </p:sp>
      <p:sp>
        <p:nvSpPr>
          <p:cNvPr id="34" name="任意多边形: 形状 33"/>
          <p:cNvSpPr/>
          <p:nvPr/>
        </p:nvSpPr>
        <p:spPr>
          <a:xfrm rot="9000000">
            <a:off x="3921072" y="3491331"/>
            <a:ext cx="24546" cy="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26561" y="0"/>
                </a:lnTo>
              </a:path>
            </a:pathLst>
          </a:cu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5" name="任意多边形: 形状 34"/>
          <p:cNvSpPr/>
          <p:nvPr/>
        </p:nvSpPr>
        <p:spPr>
          <a:xfrm>
            <a:off x="3081161" y="3319626"/>
            <a:ext cx="841555" cy="841555"/>
          </a:xfrm>
          <a:custGeom>
            <a:avLst/>
            <a:gdLst>
              <a:gd name="connsiteX0" fmla="*/ 0 w 910655"/>
              <a:gd name="connsiteY0" fmla="*/ 455328 h 910655"/>
              <a:gd name="connsiteX1" fmla="*/ 455328 w 910655"/>
              <a:gd name="connsiteY1" fmla="*/ 0 h 910655"/>
              <a:gd name="connsiteX2" fmla="*/ 910656 w 910655"/>
              <a:gd name="connsiteY2" fmla="*/ 455328 h 910655"/>
              <a:gd name="connsiteX3" fmla="*/ 455328 w 910655"/>
              <a:gd name="connsiteY3" fmla="*/ 910656 h 910655"/>
              <a:gd name="connsiteX4" fmla="*/ 0 w 910655"/>
              <a:gd name="connsiteY4" fmla="*/ 455328 h 910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0655" h="910655">
                <a:moveTo>
                  <a:pt x="0" y="455328"/>
                </a:moveTo>
                <a:cubicBezTo>
                  <a:pt x="0" y="203857"/>
                  <a:pt x="203857" y="0"/>
                  <a:pt x="455328" y="0"/>
                </a:cubicBezTo>
                <a:cubicBezTo>
                  <a:pt x="706799" y="0"/>
                  <a:pt x="910656" y="203857"/>
                  <a:pt x="910656" y="455328"/>
                </a:cubicBezTo>
                <a:cubicBezTo>
                  <a:pt x="910656" y="706799"/>
                  <a:pt x="706799" y="910656"/>
                  <a:pt x="455328" y="910656"/>
                </a:cubicBezTo>
                <a:cubicBezTo>
                  <a:pt x="203857" y="910656"/>
                  <a:pt x="0" y="706799"/>
                  <a:pt x="0" y="45532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9082" tIns="179082" rIns="179082" bIns="179082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1800" kern="1200"/>
          </a:p>
        </p:txBody>
      </p:sp>
      <p:sp>
        <p:nvSpPr>
          <p:cNvPr id="36" name="AutoShape 112"/>
          <p:cNvSpPr/>
          <p:nvPr/>
        </p:nvSpPr>
        <p:spPr bwMode="auto">
          <a:xfrm>
            <a:off x="5470797" y="3561016"/>
            <a:ext cx="360363" cy="35877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360668" y="3560514"/>
            <a:ext cx="246811" cy="359779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38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39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 flipH="1">
            <a:off x="4379717" y="1711278"/>
            <a:ext cx="359165" cy="359165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41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2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43" name="AutoShape 59"/>
          <p:cNvSpPr/>
          <p:nvPr/>
        </p:nvSpPr>
        <p:spPr bwMode="auto">
          <a:xfrm>
            <a:off x="4201066" y="2824630"/>
            <a:ext cx="598582" cy="595946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972397" y="1479558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1600">
                <a:solidFill>
                  <a:schemeClr val="accent4"/>
                </a:solidFill>
                <a:latin typeface="+mj-ea"/>
                <a:ea typeface="+mj-ea"/>
              </a:rPr>
              <a:t>添加标题内容</a:t>
            </a:r>
          </a:p>
        </p:txBody>
      </p:sp>
      <p:sp>
        <p:nvSpPr>
          <p:cNvPr id="45" name="TextBox 16"/>
          <p:cNvSpPr txBox="1"/>
          <p:nvPr/>
        </p:nvSpPr>
        <p:spPr>
          <a:xfrm>
            <a:off x="5095442" y="1755064"/>
            <a:ext cx="2751771" cy="48635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 Light"/>
                <a:cs typeface="+mn-cs"/>
              </a:rPr>
              <a:t>Lorem ipsum dolor sit amet, consectetur adipiscing elit. Donec luctus nibh sit amet sem vulputate venenatis</a:t>
            </a:r>
          </a:p>
        </p:txBody>
      </p:sp>
      <p:sp>
        <p:nvSpPr>
          <p:cNvPr id="46" name="矩形 45"/>
          <p:cNvSpPr/>
          <p:nvPr/>
        </p:nvSpPr>
        <p:spPr>
          <a:xfrm>
            <a:off x="6114692" y="3429690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1600">
                <a:solidFill>
                  <a:schemeClr val="accent3"/>
                </a:solidFill>
                <a:latin typeface="+mj-ea"/>
                <a:ea typeface="+mj-ea"/>
              </a:rPr>
              <a:t>添加标题内容</a:t>
            </a:r>
          </a:p>
        </p:txBody>
      </p:sp>
      <p:sp>
        <p:nvSpPr>
          <p:cNvPr id="47" name="TextBox 16"/>
          <p:cNvSpPr txBox="1"/>
          <p:nvPr/>
        </p:nvSpPr>
        <p:spPr>
          <a:xfrm>
            <a:off x="6237737" y="3705196"/>
            <a:ext cx="2751771" cy="48635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 Light"/>
                <a:cs typeface="+mn-cs"/>
              </a:rPr>
              <a:t>Lorem ipsum dolor sit amet, consectetur adipiscing elit. Donec luctus nibh sit amet sem vulputate venenatis</a:t>
            </a:r>
          </a:p>
        </p:txBody>
      </p:sp>
      <p:sp>
        <p:nvSpPr>
          <p:cNvPr id="48" name="矩形 47"/>
          <p:cNvSpPr/>
          <p:nvPr/>
        </p:nvSpPr>
        <p:spPr>
          <a:xfrm>
            <a:off x="1669285" y="3429690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r"/>
            <a:r>
              <a:rPr lang="zh-CN" altLang="en-US" sz="1600">
                <a:solidFill>
                  <a:schemeClr val="accent2"/>
                </a:solidFill>
                <a:latin typeface="+mj-ea"/>
                <a:ea typeface="+mj-ea"/>
              </a:rPr>
              <a:t>添加标题内容</a:t>
            </a:r>
          </a:p>
        </p:txBody>
      </p:sp>
      <p:sp>
        <p:nvSpPr>
          <p:cNvPr id="49" name="TextBox 16"/>
          <p:cNvSpPr txBox="1"/>
          <p:nvPr/>
        </p:nvSpPr>
        <p:spPr>
          <a:xfrm>
            <a:off x="333286" y="3705196"/>
            <a:ext cx="2751771" cy="48635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 Light"/>
                <a:cs typeface="+mn-cs"/>
              </a:rPr>
              <a:t>Lorem ipsum dolor sit amet, consectetur adipiscing elit. Donec luctus nibh sit amet sem vulputate venenatis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3658929" y="344910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ea"/>
                <a:ea typeface="+mj-ea"/>
              </a:rPr>
              <a:t>添加标题标题内容</a:t>
            </a:r>
          </a:p>
        </p:txBody>
      </p:sp>
      <p:sp>
        <p:nvSpPr>
          <p:cNvPr id="23" name="TextBox 16"/>
          <p:cNvSpPr txBox="1"/>
          <p:nvPr/>
        </p:nvSpPr>
        <p:spPr>
          <a:xfrm>
            <a:off x="3055960" y="665608"/>
            <a:ext cx="3032077" cy="23083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 Light"/>
                <a:cs typeface="+mn-cs"/>
              </a:rPr>
              <a:t>Lorem ipsum dolor sit amet, consectetur adipiscing elit. 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4461163" y="951345"/>
            <a:ext cx="221673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9753" y="1625188"/>
            <a:ext cx="3858352" cy="25717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54975" y="1625188"/>
            <a:ext cx="1980927" cy="257175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91275" y="2571750"/>
            <a:ext cx="1944628" cy="1545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bg1"/>
                </a:solidFill>
              </a:rPr>
              <a:t>Lorem ipsum dolor sit amet, consectetuer adipiscing elit. Aenean commodo ligula eget dolor. Lorem ipsum dolor sit amet, consectetuer adipiscing elit. Aenean commodo ligula eget dolor. </a:t>
            </a:r>
          </a:p>
        </p:txBody>
      </p:sp>
      <p:sp>
        <p:nvSpPr>
          <p:cNvPr id="50" name="矩形 49"/>
          <p:cNvSpPr/>
          <p:nvPr/>
        </p:nvSpPr>
        <p:spPr>
          <a:xfrm>
            <a:off x="491275" y="2110085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莫兰迪色系</a:t>
            </a:r>
          </a:p>
        </p:txBody>
      </p:sp>
      <p:sp>
        <p:nvSpPr>
          <p:cNvPr id="51" name="矩形 50" descr="e7d195523061f1c09e9d68d7cf438b91ef959ecb14fc25d26BBA7F7DBC18E55DFF4014AF651F0BF2569D4B6C1DA7F1A4683A481403BD872FC687266AD13265C1DE7C373772FD8728ABDD69ADD03BFF5BE2862BC891DBB79E825C48FE409F831AFED3AAD27E3FED29B412A967C8E4745213867FA397CC3BAF8BF4A4A6096475EE4C633356C802899A19DC8B7E6979510F"/>
          <p:cNvSpPr/>
          <p:nvPr/>
        </p:nvSpPr>
        <p:spPr>
          <a:xfrm>
            <a:off x="6423634" y="1538243"/>
            <a:ext cx="2388036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</a:t>
            </a:r>
            <a:endParaRPr lang="zh-CN" altLang="en-US" sz="10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" name="矩形 51" descr="e7d195523061f1c09e9d68d7cf438b91ef959ecb14fc25d26BBA7F7DBC18E55DFF4014AF651F0BF2569D4B6C1DA7F1A4683A481403BD872FC687266AD13265C1DE7C373772FD8728ABDD69ADD03BFF5BE2862BC891DBB79E825C48FE409F831AFED3AAD27E3FED29B412A967C8E4745213867FA397CC3BAF8BF4A4A6096475EE4C633356C802899A19DC8B7E6979510F"/>
          <p:cNvSpPr/>
          <p:nvPr/>
        </p:nvSpPr>
        <p:spPr>
          <a:xfrm>
            <a:off x="6423633" y="2470398"/>
            <a:ext cx="2388036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</a:t>
            </a:r>
            <a:endParaRPr lang="zh-CN" altLang="en-US" sz="10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3" name="矩形 52" descr="e7d195523061f1c09e9d68d7cf438b91ef959ecb14fc25d26BBA7F7DBC18E55DFF4014AF651F0BF2569D4B6C1DA7F1A4683A481403BD872FC687266AD13265C1DE7C373772FD8728ABDD69ADD03BFF5BE2862BC891DBB79E825C48FE409F831AFED3AAD27E3FED29B412A967C8E4745213867FA397CC3BAF8BF4A4A6096475EE4C633356C802899A19DC8B7E6979510F"/>
          <p:cNvSpPr/>
          <p:nvPr/>
        </p:nvSpPr>
        <p:spPr>
          <a:xfrm>
            <a:off x="6423632" y="3402553"/>
            <a:ext cx="2388036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</a:t>
            </a:r>
            <a:endParaRPr lang="zh-CN" altLang="en-US" sz="10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4" name="椭圆 53" descr="e7d195523061f1c09e9d68d7cf438b91ef959ecb14fc25d26BBA7F7DBC18E55DFF4014AF651F0BF2569D4B6C1DA7F1A4683A481403BD872FC687266AD13265C1DE7C373772FD8728ABDD69ADD03BFF5BE2862BC891DBB79E825C48FE409F831AFED3AAD27E3FED29B412A967C8E4745213867FA397CC3BAF8BF4A4A6096475EE4C633356C802899A19DC8B7E6979510F"/>
          <p:cNvSpPr/>
          <p:nvPr/>
        </p:nvSpPr>
        <p:spPr>
          <a:xfrm>
            <a:off x="5721104" y="1625188"/>
            <a:ext cx="569529" cy="56952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5" name="椭圆 54" descr="e7d195523061f1c09e9d68d7cf438b91ef959ecb14fc25d26BBA7F7DBC18E55DFF4014AF651F0BF2569D4B6C1DA7F1A4683A481403BD872FC687266AD13265C1DE7C373772FD8728ABDD69ADD03BFF5BE2862BC891DBB79E825C48FE409F831AFED3AAD27E3FED29B412A967C8E4745213867FA397CC3BAF8BF4A4A6096475EE4C633356C802899A19DC8B7E6979510F"/>
          <p:cNvSpPr/>
          <p:nvPr/>
        </p:nvSpPr>
        <p:spPr>
          <a:xfrm>
            <a:off x="5721104" y="2532073"/>
            <a:ext cx="569529" cy="56952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6" name="椭圆 55" descr="e7d195523061f1c09e9d68d7cf438b91ef959ecb14fc25d26BBA7F7DBC18E55DFF4014AF651F0BF2569D4B6C1DA7F1A4683A481403BD872FC687266AD13265C1DE7C373772FD8728ABDD69ADD03BFF5BE2862BC891DBB79E825C48FE409F831AFED3AAD27E3FED29B412A967C8E4745213867FA397CC3BAF8BF4A4A6096475EE4C633356C802899A19DC8B7E6979510F"/>
          <p:cNvSpPr/>
          <p:nvPr/>
        </p:nvSpPr>
        <p:spPr>
          <a:xfrm>
            <a:off x="5721104" y="3509182"/>
            <a:ext cx="569529" cy="56952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7" name="AutoShape 112" descr="e7d195523061f1c09e9d68d7cf438b91ef959ecb14fc25d26BBA7F7DBC18E55DFF4014AF651F0BF2569D4B6C1DA7F1A4683A481403BD872FC687266AD13265C1DE7C373772FD8728ABDD69ADD03BFF5BE2862BC891DBB79E825C48FE409F831AFED3AAD27E3FED29B412A967C8E4745213867FA397CC3BAF8BF4A4A6096475EE4C633356C802899A19DC8B7E6979510F"/>
          <p:cNvSpPr/>
          <p:nvPr/>
        </p:nvSpPr>
        <p:spPr bwMode="auto">
          <a:xfrm>
            <a:off x="5841699" y="3621741"/>
            <a:ext cx="328338" cy="326891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58" name="组合 57" descr="e7d195523061f1c09e9d68d7cf438b91ef959ecb14fc25d26BBA7F7DBC18E55DFF4014AF651F0BF2569D4B6C1DA7F1A4683A481403BD872FC687266AD13265C1DE7C373772FD8728ABDD69ADD03BFF5BE2862BC891DBB79E825C48FE409F831AFED3AAD27E3FED29B412A967C8E4745213867FA397CC3BAF8BF4A4A6096475EE4C633356C802899A19DC8B7E6979510F"/>
          <p:cNvGrpSpPr/>
          <p:nvPr/>
        </p:nvGrpSpPr>
        <p:grpSpPr>
          <a:xfrm>
            <a:off x="5893430" y="2652934"/>
            <a:ext cx="224877" cy="327806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59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60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61" name="组合 60" descr="e7d195523061f1c09e9d68d7cf438b91ef959ecb14fc25d26BBA7F7DBC18E55DFF4014AF651F0BF2569D4B6C1DA7F1A4683A481403BD872FC687266AD13265C1DE7C373772FD8728ABDD69ADD03BFF5BE2862BC891DBB79E825C48FE409F831AFED3AAD27E3FED29B412A967C8E4745213867FA397CC3BAF8BF4A4A6096475EE4C633356C802899A19DC8B7E6979510F"/>
          <p:cNvGrpSpPr/>
          <p:nvPr/>
        </p:nvGrpSpPr>
        <p:grpSpPr>
          <a:xfrm flipH="1">
            <a:off x="5842245" y="1744334"/>
            <a:ext cx="327246" cy="327246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62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63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3658929" y="344910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ea"/>
                <a:ea typeface="+mj-ea"/>
              </a:rPr>
              <a:t>添加标题标题内容</a:t>
            </a:r>
          </a:p>
        </p:txBody>
      </p:sp>
      <p:sp>
        <p:nvSpPr>
          <p:cNvPr id="23" name="TextBox 16"/>
          <p:cNvSpPr txBox="1"/>
          <p:nvPr/>
        </p:nvSpPr>
        <p:spPr>
          <a:xfrm>
            <a:off x="3055960" y="665608"/>
            <a:ext cx="3032077" cy="23083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 Light"/>
                <a:cs typeface="+mn-cs"/>
              </a:rPr>
              <a:t>Lorem ipsum dolor sit amet, consectetur adipiscing elit. 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4461163" y="951345"/>
            <a:ext cx="221673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任意多边形: 形状 25"/>
          <p:cNvSpPr/>
          <p:nvPr/>
        </p:nvSpPr>
        <p:spPr>
          <a:xfrm>
            <a:off x="698225" y="1650252"/>
            <a:ext cx="1836223" cy="2442064"/>
          </a:xfrm>
          <a:custGeom>
            <a:avLst/>
            <a:gdLst>
              <a:gd name="connsiteX0" fmla="*/ 1166948 w 5164183"/>
              <a:gd name="connsiteY0" fmla="*/ 17417 h 1428206"/>
              <a:gd name="connsiteX1" fmla="*/ 0 w 5164183"/>
              <a:gd name="connsiteY1" fmla="*/ 17417 h 1428206"/>
              <a:gd name="connsiteX2" fmla="*/ 0 w 5164183"/>
              <a:gd name="connsiteY2" fmla="*/ 1428206 h 1428206"/>
              <a:gd name="connsiteX3" fmla="*/ 5164183 w 5164183"/>
              <a:gd name="connsiteY3" fmla="*/ 1428206 h 1428206"/>
              <a:gd name="connsiteX4" fmla="*/ 5164183 w 5164183"/>
              <a:gd name="connsiteY4" fmla="*/ 0 h 1428206"/>
              <a:gd name="connsiteX5" fmla="*/ 4023360 w 5164183"/>
              <a:gd name="connsiteY5" fmla="*/ 0 h 1428206"/>
              <a:gd name="connsiteX0-1" fmla="*/ 1166948 w 5164183"/>
              <a:gd name="connsiteY0-2" fmla="*/ 17417 h 1428206"/>
              <a:gd name="connsiteX1-3" fmla="*/ 0 w 5164183"/>
              <a:gd name="connsiteY1-4" fmla="*/ 17417 h 1428206"/>
              <a:gd name="connsiteX2-5" fmla="*/ 0 w 5164183"/>
              <a:gd name="connsiteY2-6" fmla="*/ 1428206 h 1428206"/>
              <a:gd name="connsiteX3-7" fmla="*/ 5164183 w 5164183"/>
              <a:gd name="connsiteY3-8" fmla="*/ 1428206 h 1428206"/>
              <a:gd name="connsiteX4-9" fmla="*/ 5164183 w 5164183"/>
              <a:gd name="connsiteY4-10" fmla="*/ 0 h 1428206"/>
              <a:gd name="connsiteX5-11" fmla="*/ 4033648 w 5164183"/>
              <a:gd name="connsiteY5-12" fmla="*/ 19017 h 1428206"/>
              <a:gd name="connsiteX0-13" fmla="*/ 1166948 w 5174471"/>
              <a:gd name="connsiteY0-14" fmla="*/ 0 h 1410789"/>
              <a:gd name="connsiteX1-15" fmla="*/ 0 w 5174471"/>
              <a:gd name="connsiteY1-16" fmla="*/ 0 h 1410789"/>
              <a:gd name="connsiteX2-17" fmla="*/ 0 w 5174471"/>
              <a:gd name="connsiteY2-18" fmla="*/ 1410789 h 1410789"/>
              <a:gd name="connsiteX3-19" fmla="*/ 5164183 w 5174471"/>
              <a:gd name="connsiteY3-20" fmla="*/ 1410789 h 1410789"/>
              <a:gd name="connsiteX4-21" fmla="*/ 5174471 w 5174471"/>
              <a:gd name="connsiteY4-22" fmla="*/ 5826 h 1410789"/>
              <a:gd name="connsiteX5-23" fmla="*/ 4033648 w 5174471"/>
              <a:gd name="connsiteY5-24" fmla="*/ 1600 h 1410789"/>
              <a:gd name="connsiteX0-25" fmla="*/ 1166948 w 5167631"/>
              <a:gd name="connsiteY0-26" fmla="*/ 0 h 1410789"/>
              <a:gd name="connsiteX1-27" fmla="*/ 0 w 5167631"/>
              <a:gd name="connsiteY1-28" fmla="*/ 0 h 1410789"/>
              <a:gd name="connsiteX2-29" fmla="*/ 0 w 5167631"/>
              <a:gd name="connsiteY2-30" fmla="*/ 1410789 h 1410789"/>
              <a:gd name="connsiteX3-31" fmla="*/ 5164183 w 5167631"/>
              <a:gd name="connsiteY3-32" fmla="*/ 1410789 h 1410789"/>
              <a:gd name="connsiteX4-33" fmla="*/ 5167631 w 5167631"/>
              <a:gd name="connsiteY4-34" fmla="*/ 1611 h 1410789"/>
              <a:gd name="connsiteX5-35" fmla="*/ 4033648 w 5167631"/>
              <a:gd name="connsiteY5-36" fmla="*/ 1600 h 1410789"/>
              <a:gd name="connsiteX0-37" fmla="*/ 1166948 w 5164520"/>
              <a:gd name="connsiteY0-38" fmla="*/ 0 h 1410789"/>
              <a:gd name="connsiteX1-39" fmla="*/ 0 w 5164520"/>
              <a:gd name="connsiteY1-40" fmla="*/ 0 h 1410789"/>
              <a:gd name="connsiteX2-41" fmla="*/ 0 w 5164520"/>
              <a:gd name="connsiteY2-42" fmla="*/ 1410789 h 1410789"/>
              <a:gd name="connsiteX3-43" fmla="*/ 5164183 w 5164520"/>
              <a:gd name="connsiteY3-44" fmla="*/ 1410789 h 1410789"/>
              <a:gd name="connsiteX4-45" fmla="*/ 5147110 w 5164520"/>
              <a:gd name="connsiteY4-46" fmla="*/ 3016 h 1410789"/>
              <a:gd name="connsiteX5-47" fmla="*/ 4033648 w 5164520"/>
              <a:gd name="connsiteY5-48" fmla="*/ 1600 h 141078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5164520" h="1410789">
                <a:moveTo>
                  <a:pt x="1166948" y="0"/>
                </a:moveTo>
                <a:lnTo>
                  <a:pt x="0" y="0"/>
                </a:lnTo>
                <a:lnTo>
                  <a:pt x="0" y="1410789"/>
                </a:lnTo>
                <a:lnTo>
                  <a:pt x="5164183" y="1410789"/>
                </a:lnTo>
                <a:cubicBezTo>
                  <a:pt x="5167612" y="942468"/>
                  <a:pt x="5143681" y="471337"/>
                  <a:pt x="5147110" y="3016"/>
                </a:cubicBezTo>
                <a:lnTo>
                  <a:pt x="4033648" y="1600"/>
                </a:lnTo>
              </a:path>
            </a:pathLst>
          </a:custGeom>
          <a:noFill/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136651" y="1501011"/>
            <a:ext cx="959371" cy="3072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: 形状 29"/>
          <p:cNvSpPr/>
          <p:nvPr/>
        </p:nvSpPr>
        <p:spPr>
          <a:xfrm>
            <a:off x="2668667" y="1650252"/>
            <a:ext cx="1836223" cy="2442064"/>
          </a:xfrm>
          <a:custGeom>
            <a:avLst/>
            <a:gdLst>
              <a:gd name="connsiteX0" fmla="*/ 1166948 w 5164183"/>
              <a:gd name="connsiteY0" fmla="*/ 17417 h 1428206"/>
              <a:gd name="connsiteX1" fmla="*/ 0 w 5164183"/>
              <a:gd name="connsiteY1" fmla="*/ 17417 h 1428206"/>
              <a:gd name="connsiteX2" fmla="*/ 0 w 5164183"/>
              <a:gd name="connsiteY2" fmla="*/ 1428206 h 1428206"/>
              <a:gd name="connsiteX3" fmla="*/ 5164183 w 5164183"/>
              <a:gd name="connsiteY3" fmla="*/ 1428206 h 1428206"/>
              <a:gd name="connsiteX4" fmla="*/ 5164183 w 5164183"/>
              <a:gd name="connsiteY4" fmla="*/ 0 h 1428206"/>
              <a:gd name="connsiteX5" fmla="*/ 4023360 w 5164183"/>
              <a:gd name="connsiteY5" fmla="*/ 0 h 1428206"/>
              <a:gd name="connsiteX0-1" fmla="*/ 1166948 w 5164183"/>
              <a:gd name="connsiteY0-2" fmla="*/ 17417 h 1428206"/>
              <a:gd name="connsiteX1-3" fmla="*/ 0 w 5164183"/>
              <a:gd name="connsiteY1-4" fmla="*/ 17417 h 1428206"/>
              <a:gd name="connsiteX2-5" fmla="*/ 0 w 5164183"/>
              <a:gd name="connsiteY2-6" fmla="*/ 1428206 h 1428206"/>
              <a:gd name="connsiteX3-7" fmla="*/ 5164183 w 5164183"/>
              <a:gd name="connsiteY3-8" fmla="*/ 1428206 h 1428206"/>
              <a:gd name="connsiteX4-9" fmla="*/ 5164183 w 5164183"/>
              <a:gd name="connsiteY4-10" fmla="*/ 0 h 1428206"/>
              <a:gd name="connsiteX5-11" fmla="*/ 4033648 w 5164183"/>
              <a:gd name="connsiteY5-12" fmla="*/ 19017 h 1428206"/>
              <a:gd name="connsiteX0-13" fmla="*/ 1166948 w 5174471"/>
              <a:gd name="connsiteY0-14" fmla="*/ 0 h 1410789"/>
              <a:gd name="connsiteX1-15" fmla="*/ 0 w 5174471"/>
              <a:gd name="connsiteY1-16" fmla="*/ 0 h 1410789"/>
              <a:gd name="connsiteX2-17" fmla="*/ 0 w 5174471"/>
              <a:gd name="connsiteY2-18" fmla="*/ 1410789 h 1410789"/>
              <a:gd name="connsiteX3-19" fmla="*/ 5164183 w 5174471"/>
              <a:gd name="connsiteY3-20" fmla="*/ 1410789 h 1410789"/>
              <a:gd name="connsiteX4-21" fmla="*/ 5174471 w 5174471"/>
              <a:gd name="connsiteY4-22" fmla="*/ 5826 h 1410789"/>
              <a:gd name="connsiteX5-23" fmla="*/ 4033648 w 5174471"/>
              <a:gd name="connsiteY5-24" fmla="*/ 1600 h 1410789"/>
              <a:gd name="connsiteX0-25" fmla="*/ 1166948 w 5167631"/>
              <a:gd name="connsiteY0-26" fmla="*/ 0 h 1410789"/>
              <a:gd name="connsiteX1-27" fmla="*/ 0 w 5167631"/>
              <a:gd name="connsiteY1-28" fmla="*/ 0 h 1410789"/>
              <a:gd name="connsiteX2-29" fmla="*/ 0 w 5167631"/>
              <a:gd name="connsiteY2-30" fmla="*/ 1410789 h 1410789"/>
              <a:gd name="connsiteX3-31" fmla="*/ 5164183 w 5167631"/>
              <a:gd name="connsiteY3-32" fmla="*/ 1410789 h 1410789"/>
              <a:gd name="connsiteX4-33" fmla="*/ 5167631 w 5167631"/>
              <a:gd name="connsiteY4-34" fmla="*/ 1611 h 1410789"/>
              <a:gd name="connsiteX5-35" fmla="*/ 4033648 w 5167631"/>
              <a:gd name="connsiteY5-36" fmla="*/ 1600 h 1410789"/>
              <a:gd name="connsiteX0-37" fmla="*/ 1166948 w 5164520"/>
              <a:gd name="connsiteY0-38" fmla="*/ 0 h 1410789"/>
              <a:gd name="connsiteX1-39" fmla="*/ 0 w 5164520"/>
              <a:gd name="connsiteY1-40" fmla="*/ 0 h 1410789"/>
              <a:gd name="connsiteX2-41" fmla="*/ 0 w 5164520"/>
              <a:gd name="connsiteY2-42" fmla="*/ 1410789 h 1410789"/>
              <a:gd name="connsiteX3-43" fmla="*/ 5164183 w 5164520"/>
              <a:gd name="connsiteY3-44" fmla="*/ 1410789 h 1410789"/>
              <a:gd name="connsiteX4-45" fmla="*/ 5147110 w 5164520"/>
              <a:gd name="connsiteY4-46" fmla="*/ 3016 h 1410789"/>
              <a:gd name="connsiteX5-47" fmla="*/ 4033648 w 5164520"/>
              <a:gd name="connsiteY5-48" fmla="*/ 1600 h 141078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5164520" h="1410789">
                <a:moveTo>
                  <a:pt x="1166948" y="0"/>
                </a:moveTo>
                <a:lnTo>
                  <a:pt x="0" y="0"/>
                </a:lnTo>
                <a:lnTo>
                  <a:pt x="0" y="1410789"/>
                </a:lnTo>
                <a:lnTo>
                  <a:pt x="5164183" y="1410789"/>
                </a:lnTo>
                <a:cubicBezTo>
                  <a:pt x="5167612" y="942468"/>
                  <a:pt x="5143681" y="471337"/>
                  <a:pt x="5147110" y="3016"/>
                </a:cubicBezTo>
                <a:lnTo>
                  <a:pt x="4033648" y="1600"/>
                </a:lnTo>
              </a:path>
            </a:pathLst>
          </a:cu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3107093" y="1501011"/>
            <a:ext cx="959371" cy="3072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: 形状 50"/>
          <p:cNvSpPr/>
          <p:nvPr/>
        </p:nvSpPr>
        <p:spPr>
          <a:xfrm>
            <a:off x="4633522" y="1660522"/>
            <a:ext cx="1836223" cy="2442064"/>
          </a:xfrm>
          <a:custGeom>
            <a:avLst/>
            <a:gdLst>
              <a:gd name="connsiteX0" fmla="*/ 1166948 w 5164183"/>
              <a:gd name="connsiteY0" fmla="*/ 17417 h 1428206"/>
              <a:gd name="connsiteX1" fmla="*/ 0 w 5164183"/>
              <a:gd name="connsiteY1" fmla="*/ 17417 h 1428206"/>
              <a:gd name="connsiteX2" fmla="*/ 0 w 5164183"/>
              <a:gd name="connsiteY2" fmla="*/ 1428206 h 1428206"/>
              <a:gd name="connsiteX3" fmla="*/ 5164183 w 5164183"/>
              <a:gd name="connsiteY3" fmla="*/ 1428206 h 1428206"/>
              <a:gd name="connsiteX4" fmla="*/ 5164183 w 5164183"/>
              <a:gd name="connsiteY4" fmla="*/ 0 h 1428206"/>
              <a:gd name="connsiteX5" fmla="*/ 4023360 w 5164183"/>
              <a:gd name="connsiteY5" fmla="*/ 0 h 1428206"/>
              <a:gd name="connsiteX0-1" fmla="*/ 1166948 w 5164183"/>
              <a:gd name="connsiteY0-2" fmla="*/ 17417 h 1428206"/>
              <a:gd name="connsiteX1-3" fmla="*/ 0 w 5164183"/>
              <a:gd name="connsiteY1-4" fmla="*/ 17417 h 1428206"/>
              <a:gd name="connsiteX2-5" fmla="*/ 0 w 5164183"/>
              <a:gd name="connsiteY2-6" fmla="*/ 1428206 h 1428206"/>
              <a:gd name="connsiteX3-7" fmla="*/ 5164183 w 5164183"/>
              <a:gd name="connsiteY3-8" fmla="*/ 1428206 h 1428206"/>
              <a:gd name="connsiteX4-9" fmla="*/ 5164183 w 5164183"/>
              <a:gd name="connsiteY4-10" fmla="*/ 0 h 1428206"/>
              <a:gd name="connsiteX5-11" fmla="*/ 4033648 w 5164183"/>
              <a:gd name="connsiteY5-12" fmla="*/ 19017 h 1428206"/>
              <a:gd name="connsiteX0-13" fmla="*/ 1166948 w 5174471"/>
              <a:gd name="connsiteY0-14" fmla="*/ 0 h 1410789"/>
              <a:gd name="connsiteX1-15" fmla="*/ 0 w 5174471"/>
              <a:gd name="connsiteY1-16" fmla="*/ 0 h 1410789"/>
              <a:gd name="connsiteX2-17" fmla="*/ 0 w 5174471"/>
              <a:gd name="connsiteY2-18" fmla="*/ 1410789 h 1410789"/>
              <a:gd name="connsiteX3-19" fmla="*/ 5164183 w 5174471"/>
              <a:gd name="connsiteY3-20" fmla="*/ 1410789 h 1410789"/>
              <a:gd name="connsiteX4-21" fmla="*/ 5174471 w 5174471"/>
              <a:gd name="connsiteY4-22" fmla="*/ 5826 h 1410789"/>
              <a:gd name="connsiteX5-23" fmla="*/ 4033648 w 5174471"/>
              <a:gd name="connsiteY5-24" fmla="*/ 1600 h 1410789"/>
              <a:gd name="connsiteX0-25" fmla="*/ 1166948 w 5167631"/>
              <a:gd name="connsiteY0-26" fmla="*/ 0 h 1410789"/>
              <a:gd name="connsiteX1-27" fmla="*/ 0 w 5167631"/>
              <a:gd name="connsiteY1-28" fmla="*/ 0 h 1410789"/>
              <a:gd name="connsiteX2-29" fmla="*/ 0 w 5167631"/>
              <a:gd name="connsiteY2-30" fmla="*/ 1410789 h 1410789"/>
              <a:gd name="connsiteX3-31" fmla="*/ 5164183 w 5167631"/>
              <a:gd name="connsiteY3-32" fmla="*/ 1410789 h 1410789"/>
              <a:gd name="connsiteX4-33" fmla="*/ 5167631 w 5167631"/>
              <a:gd name="connsiteY4-34" fmla="*/ 1611 h 1410789"/>
              <a:gd name="connsiteX5-35" fmla="*/ 4033648 w 5167631"/>
              <a:gd name="connsiteY5-36" fmla="*/ 1600 h 1410789"/>
              <a:gd name="connsiteX0-37" fmla="*/ 1166948 w 5164520"/>
              <a:gd name="connsiteY0-38" fmla="*/ 0 h 1410789"/>
              <a:gd name="connsiteX1-39" fmla="*/ 0 w 5164520"/>
              <a:gd name="connsiteY1-40" fmla="*/ 0 h 1410789"/>
              <a:gd name="connsiteX2-41" fmla="*/ 0 w 5164520"/>
              <a:gd name="connsiteY2-42" fmla="*/ 1410789 h 1410789"/>
              <a:gd name="connsiteX3-43" fmla="*/ 5164183 w 5164520"/>
              <a:gd name="connsiteY3-44" fmla="*/ 1410789 h 1410789"/>
              <a:gd name="connsiteX4-45" fmla="*/ 5147110 w 5164520"/>
              <a:gd name="connsiteY4-46" fmla="*/ 3016 h 1410789"/>
              <a:gd name="connsiteX5-47" fmla="*/ 4033648 w 5164520"/>
              <a:gd name="connsiteY5-48" fmla="*/ 1600 h 141078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5164520" h="1410789">
                <a:moveTo>
                  <a:pt x="1166948" y="0"/>
                </a:moveTo>
                <a:lnTo>
                  <a:pt x="0" y="0"/>
                </a:lnTo>
                <a:lnTo>
                  <a:pt x="0" y="1410789"/>
                </a:lnTo>
                <a:lnTo>
                  <a:pt x="5164183" y="1410789"/>
                </a:lnTo>
                <a:cubicBezTo>
                  <a:pt x="5167612" y="942468"/>
                  <a:pt x="5143681" y="471337"/>
                  <a:pt x="5147110" y="3016"/>
                </a:cubicBezTo>
                <a:lnTo>
                  <a:pt x="4033648" y="1600"/>
                </a:lnTo>
              </a:path>
            </a:pathLst>
          </a:cu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5071948" y="1501011"/>
            <a:ext cx="959371" cy="3072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: 形状 52"/>
          <p:cNvSpPr/>
          <p:nvPr/>
        </p:nvSpPr>
        <p:spPr>
          <a:xfrm>
            <a:off x="6609553" y="1648799"/>
            <a:ext cx="1836223" cy="2442064"/>
          </a:xfrm>
          <a:custGeom>
            <a:avLst/>
            <a:gdLst>
              <a:gd name="connsiteX0" fmla="*/ 1166948 w 5164183"/>
              <a:gd name="connsiteY0" fmla="*/ 17417 h 1428206"/>
              <a:gd name="connsiteX1" fmla="*/ 0 w 5164183"/>
              <a:gd name="connsiteY1" fmla="*/ 17417 h 1428206"/>
              <a:gd name="connsiteX2" fmla="*/ 0 w 5164183"/>
              <a:gd name="connsiteY2" fmla="*/ 1428206 h 1428206"/>
              <a:gd name="connsiteX3" fmla="*/ 5164183 w 5164183"/>
              <a:gd name="connsiteY3" fmla="*/ 1428206 h 1428206"/>
              <a:gd name="connsiteX4" fmla="*/ 5164183 w 5164183"/>
              <a:gd name="connsiteY4" fmla="*/ 0 h 1428206"/>
              <a:gd name="connsiteX5" fmla="*/ 4023360 w 5164183"/>
              <a:gd name="connsiteY5" fmla="*/ 0 h 1428206"/>
              <a:gd name="connsiteX0-1" fmla="*/ 1166948 w 5164183"/>
              <a:gd name="connsiteY0-2" fmla="*/ 17417 h 1428206"/>
              <a:gd name="connsiteX1-3" fmla="*/ 0 w 5164183"/>
              <a:gd name="connsiteY1-4" fmla="*/ 17417 h 1428206"/>
              <a:gd name="connsiteX2-5" fmla="*/ 0 w 5164183"/>
              <a:gd name="connsiteY2-6" fmla="*/ 1428206 h 1428206"/>
              <a:gd name="connsiteX3-7" fmla="*/ 5164183 w 5164183"/>
              <a:gd name="connsiteY3-8" fmla="*/ 1428206 h 1428206"/>
              <a:gd name="connsiteX4-9" fmla="*/ 5164183 w 5164183"/>
              <a:gd name="connsiteY4-10" fmla="*/ 0 h 1428206"/>
              <a:gd name="connsiteX5-11" fmla="*/ 4033648 w 5164183"/>
              <a:gd name="connsiteY5-12" fmla="*/ 19017 h 1428206"/>
              <a:gd name="connsiteX0-13" fmla="*/ 1166948 w 5174471"/>
              <a:gd name="connsiteY0-14" fmla="*/ 0 h 1410789"/>
              <a:gd name="connsiteX1-15" fmla="*/ 0 w 5174471"/>
              <a:gd name="connsiteY1-16" fmla="*/ 0 h 1410789"/>
              <a:gd name="connsiteX2-17" fmla="*/ 0 w 5174471"/>
              <a:gd name="connsiteY2-18" fmla="*/ 1410789 h 1410789"/>
              <a:gd name="connsiteX3-19" fmla="*/ 5164183 w 5174471"/>
              <a:gd name="connsiteY3-20" fmla="*/ 1410789 h 1410789"/>
              <a:gd name="connsiteX4-21" fmla="*/ 5174471 w 5174471"/>
              <a:gd name="connsiteY4-22" fmla="*/ 5826 h 1410789"/>
              <a:gd name="connsiteX5-23" fmla="*/ 4033648 w 5174471"/>
              <a:gd name="connsiteY5-24" fmla="*/ 1600 h 1410789"/>
              <a:gd name="connsiteX0-25" fmla="*/ 1166948 w 5167631"/>
              <a:gd name="connsiteY0-26" fmla="*/ 0 h 1410789"/>
              <a:gd name="connsiteX1-27" fmla="*/ 0 w 5167631"/>
              <a:gd name="connsiteY1-28" fmla="*/ 0 h 1410789"/>
              <a:gd name="connsiteX2-29" fmla="*/ 0 w 5167631"/>
              <a:gd name="connsiteY2-30" fmla="*/ 1410789 h 1410789"/>
              <a:gd name="connsiteX3-31" fmla="*/ 5164183 w 5167631"/>
              <a:gd name="connsiteY3-32" fmla="*/ 1410789 h 1410789"/>
              <a:gd name="connsiteX4-33" fmla="*/ 5167631 w 5167631"/>
              <a:gd name="connsiteY4-34" fmla="*/ 1611 h 1410789"/>
              <a:gd name="connsiteX5-35" fmla="*/ 4033648 w 5167631"/>
              <a:gd name="connsiteY5-36" fmla="*/ 1600 h 1410789"/>
              <a:gd name="connsiteX0-37" fmla="*/ 1166948 w 5164520"/>
              <a:gd name="connsiteY0-38" fmla="*/ 0 h 1410789"/>
              <a:gd name="connsiteX1-39" fmla="*/ 0 w 5164520"/>
              <a:gd name="connsiteY1-40" fmla="*/ 0 h 1410789"/>
              <a:gd name="connsiteX2-41" fmla="*/ 0 w 5164520"/>
              <a:gd name="connsiteY2-42" fmla="*/ 1410789 h 1410789"/>
              <a:gd name="connsiteX3-43" fmla="*/ 5164183 w 5164520"/>
              <a:gd name="connsiteY3-44" fmla="*/ 1410789 h 1410789"/>
              <a:gd name="connsiteX4-45" fmla="*/ 5147110 w 5164520"/>
              <a:gd name="connsiteY4-46" fmla="*/ 3016 h 1410789"/>
              <a:gd name="connsiteX5-47" fmla="*/ 4033648 w 5164520"/>
              <a:gd name="connsiteY5-48" fmla="*/ 1600 h 141078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5164520" h="1410789">
                <a:moveTo>
                  <a:pt x="1166948" y="0"/>
                </a:moveTo>
                <a:lnTo>
                  <a:pt x="0" y="0"/>
                </a:lnTo>
                <a:lnTo>
                  <a:pt x="0" y="1410789"/>
                </a:lnTo>
                <a:lnTo>
                  <a:pt x="5164183" y="1410789"/>
                </a:lnTo>
                <a:cubicBezTo>
                  <a:pt x="5167612" y="942468"/>
                  <a:pt x="5143681" y="471337"/>
                  <a:pt x="5147110" y="3016"/>
                </a:cubicBezTo>
                <a:lnTo>
                  <a:pt x="4033648" y="1600"/>
                </a:lnTo>
              </a:path>
            </a:pathLst>
          </a:cu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7047979" y="1501011"/>
            <a:ext cx="959371" cy="3072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908450" y="205070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1600">
                <a:solidFill>
                  <a:schemeClr val="accent4"/>
                </a:solidFill>
                <a:latin typeface="+mj-ea"/>
                <a:ea typeface="+mj-ea"/>
              </a:rPr>
              <a:t>添加标题内容</a:t>
            </a:r>
          </a:p>
        </p:txBody>
      </p:sp>
      <p:sp>
        <p:nvSpPr>
          <p:cNvPr id="56" name="TextBox 16"/>
          <p:cNvSpPr txBox="1"/>
          <p:nvPr/>
        </p:nvSpPr>
        <p:spPr>
          <a:xfrm>
            <a:off x="759747" y="2389286"/>
            <a:ext cx="1713178" cy="103675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 Light"/>
                <a:cs typeface="+mn-cs"/>
              </a:rPr>
              <a:t>Lorem ipsum dolor sit amet, consectetur adipiscing elit. Donec luctus nibh sit amet sem vulputate venenatis</a:t>
            </a:r>
          </a:p>
        </p:txBody>
      </p:sp>
      <p:sp>
        <p:nvSpPr>
          <p:cNvPr id="57" name="矩形 56"/>
          <p:cNvSpPr/>
          <p:nvPr/>
        </p:nvSpPr>
        <p:spPr>
          <a:xfrm>
            <a:off x="2878892" y="2074327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1600">
                <a:solidFill>
                  <a:schemeClr val="accent4"/>
                </a:solidFill>
                <a:latin typeface="+mj-ea"/>
                <a:ea typeface="+mj-ea"/>
              </a:rPr>
              <a:t>添加标题内容</a:t>
            </a:r>
          </a:p>
        </p:txBody>
      </p:sp>
      <p:sp>
        <p:nvSpPr>
          <p:cNvPr id="58" name="TextBox 16"/>
          <p:cNvSpPr txBox="1"/>
          <p:nvPr/>
        </p:nvSpPr>
        <p:spPr>
          <a:xfrm>
            <a:off x="2730189" y="2412911"/>
            <a:ext cx="1713178" cy="103675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 Light"/>
                <a:cs typeface="+mn-cs"/>
              </a:rPr>
              <a:t>Lorem ipsum dolor sit amet, consectetur adipiscing elit. Donec luctus nibh sit amet sem vulputate venenatis</a:t>
            </a:r>
          </a:p>
        </p:txBody>
      </p:sp>
      <p:sp>
        <p:nvSpPr>
          <p:cNvPr id="60" name="矩形 59"/>
          <p:cNvSpPr/>
          <p:nvPr/>
        </p:nvSpPr>
        <p:spPr>
          <a:xfrm>
            <a:off x="4843747" y="208089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1600">
                <a:solidFill>
                  <a:schemeClr val="accent4"/>
                </a:solidFill>
                <a:latin typeface="+mj-ea"/>
                <a:ea typeface="+mj-ea"/>
              </a:rPr>
              <a:t>添加标题内容</a:t>
            </a:r>
          </a:p>
        </p:txBody>
      </p:sp>
      <p:sp>
        <p:nvSpPr>
          <p:cNvPr id="61" name="TextBox 16"/>
          <p:cNvSpPr txBox="1"/>
          <p:nvPr/>
        </p:nvSpPr>
        <p:spPr>
          <a:xfrm>
            <a:off x="4695044" y="2419476"/>
            <a:ext cx="1713178" cy="103675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 Light"/>
                <a:cs typeface="+mn-cs"/>
              </a:rPr>
              <a:t>Lorem ipsum dolor sit amet, consectetur adipiscing elit. Donec luctus nibh sit amet sem vulputate venenatis</a:t>
            </a:r>
          </a:p>
        </p:txBody>
      </p:sp>
      <p:sp>
        <p:nvSpPr>
          <p:cNvPr id="63" name="矩形 62"/>
          <p:cNvSpPr/>
          <p:nvPr/>
        </p:nvSpPr>
        <p:spPr>
          <a:xfrm>
            <a:off x="6819778" y="208089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1600">
                <a:solidFill>
                  <a:schemeClr val="accent4"/>
                </a:solidFill>
                <a:latin typeface="+mj-ea"/>
                <a:ea typeface="+mj-ea"/>
              </a:rPr>
              <a:t>添加标题内容</a:t>
            </a:r>
          </a:p>
        </p:txBody>
      </p:sp>
      <p:sp>
        <p:nvSpPr>
          <p:cNvPr id="64" name="TextBox 16"/>
          <p:cNvSpPr txBox="1"/>
          <p:nvPr/>
        </p:nvSpPr>
        <p:spPr>
          <a:xfrm>
            <a:off x="6671075" y="2419476"/>
            <a:ext cx="1713178" cy="103675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 Light"/>
                <a:cs typeface="+mn-cs"/>
              </a:rPr>
              <a:t>Lorem ipsum dolor sit amet, consectetur adipiscing elit. Donec luctus nibh sit amet sem vulputate venenatis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 rot="5400000" flipH="1">
            <a:off x="4523510" y="4458194"/>
            <a:ext cx="96979" cy="577504"/>
            <a:chOff x="-776517" y="1364680"/>
            <a:chExt cx="533387" cy="3176287"/>
          </a:xfrm>
        </p:grpSpPr>
        <p:sp>
          <p:nvSpPr>
            <p:cNvPr id="14" name="椭圆 13"/>
            <p:cNvSpPr/>
            <p:nvPr/>
          </p:nvSpPr>
          <p:spPr>
            <a:xfrm>
              <a:off x="-776513" y="1364680"/>
              <a:ext cx="533383" cy="53338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-776514" y="2025406"/>
              <a:ext cx="533383" cy="53338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-776515" y="2686132"/>
              <a:ext cx="533383" cy="53338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-776516" y="3346858"/>
              <a:ext cx="533383" cy="53338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-776517" y="4007584"/>
              <a:ext cx="533383" cy="53338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3020938" y="2844944"/>
            <a:ext cx="31021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accent4"/>
                </a:solidFill>
              </a:rPr>
              <a:t>莫兰迪色系简约清新模板</a:t>
            </a:r>
          </a:p>
        </p:txBody>
      </p:sp>
      <p:sp>
        <p:nvSpPr>
          <p:cNvPr id="22" name="矩形 21"/>
          <p:cNvSpPr/>
          <p:nvPr/>
        </p:nvSpPr>
        <p:spPr>
          <a:xfrm>
            <a:off x="2841708" y="4330147"/>
            <a:ext cx="3435610" cy="244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000">
                <a:solidFill>
                  <a:srgbClr val="F09D81"/>
                </a:solidFill>
                <a:latin typeface="+mj-ea"/>
                <a:ea typeface="+mj-ea"/>
              </a:rPr>
              <a:t>MORANDI</a:t>
            </a:r>
            <a:endParaRPr lang="zh-CN" altLang="en-US" sz="1000">
              <a:solidFill>
                <a:srgbClr val="F09D81"/>
              </a:solidFill>
              <a:latin typeface="+mj-ea"/>
              <a:ea typeface="+mj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343034" y="3159173"/>
            <a:ext cx="4457932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consectetuer adipiscing elit. Aenean commodo ligula eget dolor. </a:t>
            </a:r>
          </a:p>
        </p:txBody>
      </p:sp>
      <p:sp>
        <p:nvSpPr>
          <p:cNvPr id="24" name="矩形: 圆角 23"/>
          <p:cNvSpPr/>
          <p:nvPr/>
        </p:nvSpPr>
        <p:spPr>
          <a:xfrm>
            <a:off x="3976914" y="3872809"/>
            <a:ext cx="1190172" cy="23260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100">
                <a:solidFill>
                  <a:prstClr val="white"/>
                </a:solidFill>
                <a:latin typeface="+mj-ea"/>
                <a:ea typeface="+mj-ea"/>
              </a:rPr>
              <a:t>PART TWO</a:t>
            </a: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742284" y="1186562"/>
            <a:ext cx="165943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1500">
                <a:solidFill>
                  <a:schemeClr val="accent3"/>
                </a:solidFill>
                <a:latin typeface="+mj-ea"/>
                <a:ea typeface="+mj-ea"/>
              </a:rPr>
              <a:t>贰</a:t>
            </a:r>
            <a:endParaRPr kumimoji="0" lang="zh-CN" altLang="en-US" sz="11500" b="0" i="0" u="none" strike="noStrike" kern="120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6" name="PA_矩形 7"/>
          <p:cNvSpPr/>
          <p:nvPr>
            <p:custDataLst>
              <p:tags r:id="rId1"/>
            </p:custDataLst>
          </p:nvPr>
        </p:nvSpPr>
        <p:spPr>
          <a:xfrm>
            <a:off x="3043933" y="1836891"/>
            <a:ext cx="3056133" cy="461665"/>
          </a:xfrm>
          <a:prstGeom prst="rect">
            <a:avLst/>
          </a:prstGeom>
          <a:solidFill>
            <a:srgbClr val="FBFBFB"/>
          </a:solidFill>
        </p:spPr>
        <p:txBody>
          <a:bodyPr wrap="square">
            <a:spAutoFit/>
          </a:bodyPr>
          <a:lstStyle/>
          <a:p>
            <a:pPr lvl="0" algn="ctr" defTabSz="685800">
              <a:defRPr/>
            </a:pPr>
            <a:r>
              <a:rPr lang="zh-CN" altLang="en-US" sz="2400" kern="0">
                <a:solidFill>
                  <a:schemeClr val="accent3"/>
                </a:solidFill>
                <a:latin typeface="+mj-ea"/>
                <a:ea typeface="+mj-ea"/>
              </a:rPr>
              <a:t>此处添加标题内容</a:t>
            </a:r>
          </a:p>
        </p:txBody>
      </p:sp>
      <p:sp>
        <p:nvSpPr>
          <p:cNvPr id="27" name="椭圆 26"/>
          <p:cNvSpPr/>
          <p:nvPr/>
        </p:nvSpPr>
        <p:spPr>
          <a:xfrm>
            <a:off x="5804010" y="1514802"/>
            <a:ext cx="80907" cy="80907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3B7C81"/>
              </a:solidFill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5507864" y="1473028"/>
            <a:ext cx="308582" cy="308582"/>
          </a:xfrm>
          <a:prstGeom prst="line">
            <a:avLst/>
          </a:prstGeom>
          <a:ln w="127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>
            <a:off x="3500729" y="2416511"/>
            <a:ext cx="80907" cy="80907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3B7C81"/>
              </a:solidFill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H="1">
            <a:off x="3204583" y="2374737"/>
            <a:ext cx="308582" cy="308582"/>
          </a:xfrm>
          <a:prstGeom prst="line">
            <a:avLst/>
          </a:prstGeom>
          <a:ln w="127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3658929" y="344910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ea"/>
                <a:ea typeface="+mj-ea"/>
              </a:rPr>
              <a:t>添加标题标题内容</a:t>
            </a:r>
          </a:p>
        </p:txBody>
      </p:sp>
      <p:sp>
        <p:nvSpPr>
          <p:cNvPr id="23" name="TextBox 16"/>
          <p:cNvSpPr txBox="1"/>
          <p:nvPr/>
        </p:nvSpPr>
        <p:spPr>
          <a:xfrm>
            <a:off x="3055960" y="665608"/>
            <a:ext cx="3032077" cy="23083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 Light"/>
                <a:cs typeface="+mn-cs"/>
              </a:rPr>
              <a:t>Lorem ipsum dolor sit amet, consectetur adipiscing elit. 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4461163" y="951345"/>
            <a:ext cx="221673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Freeform 7"/>
          <p:cNvSpPr/>
          <p:nvPr/>
        </p:nvSpPr>
        <p:spPr bwMode="auto">
          <a:xfrm>
            <a:off x="3480382" y="1588657"/>
            <a:ext cx="2157835" cy="2473144"/>
          </a:xfrm>
          <a:custGeom>
            <a:avLst/>
            <a:gdLst>
              <a:gd name="T0" fmla="*/ 186 w 423"/>
              <a:gd name="T1" fmla="*/ 7 h 485"/>
              <a:gd name="T2" fmla="*/ 237 w 423"/>
              <a:gd name="T3" fmla="*/ 7 h 485"/>
              <a:gd name="T4" fmla="*/ 398 w 423"/>
              <a:gd name="T5" fmla="*/ 88 h 485"/>
              <a:gd name="T6" fmla="*/ 423 w 423"/>
              <a:gd name="T7" fmla="*/ 129 h 485"/>
              <a:gd name="T8" fmla="*/ 423 w 423"/>
              <a:gd name="T9" fmla="*/ 356 h 485"/>
              <a:gd name="T10" fmla="*/ 398 w 423"/>
              <a:gd name="T11" fmla="*/ 397 h 485"/>
              <a:gd name="T12" fmla="*/ 237 w 423"/>
              <a:gd name="T13" fmla="*/ 478 h 485"/>
              <a:gd name="T14" fmla="*/ 186 w 423"/>
              <a:gd name="T15" fmla="*/ 478 h 485"/>
              <a:gd name="T16" fmla="*/ 25 w 423"/>
              <a:gd name="T17" fmla="*/ 397 h 485"/>
              <a:gd name="T18" fmla="*/ 0 w 423"/>
              <a:gd name="T19" fmla="*/ 356 h 485"/>
              <a:gd name="T20" fmla="*/ 0 w 423"/>
              <a:gd name="T21" fmla="*/ 129 h 485"/>
              <a:gd name="T22" fmla="*/ 25 w 423"/>
              <a:gd name="T23" fmla="*/ 88 h 485"/>
              <a:gd name="T24" fmla="*/ 186 w 423"/>
              <a:gd name="T25" fmla="*/ 7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3" h="485">
                <a:moveTo>
                  <a:pt x="186" y="7"/>
                </a:moveTo>
                <a:cubicBezTo>
                  <a:pt x="200" y="0"/>
                  <a:pt x="223" y="0"/>
                  <a:pt x="237" y="7"/>
                </a:cubicBezTo>
                <a:cubicBezTo>
                  <a:pt x="398" y="88"/>
                  <a:pt x="398" y="88"/>
                  <a:pt x="398" y="88"/>
                </a:cubicBezTo>
                <a:cubicBezTo>
                  <a:pt x="412" y="95"/>
                  <a:pt x="423" y="114"/>
                  <a:pt x="423" y="129"/>
                </a:cubicBezTo>
                <a:cubicBezTo>
                  <a:pt x="423" y="356"/>
                  <a:pt x="423" y="356"/>
                  <a:pt x="423" y="356"/>
                </a:cubicBezTo>
                <a:cubicBezTo>
                  <a:pt x="423" y="372"/>
                  <a:pt x="412" y="390"/>
                  <a:pt x="398" y="397"/>
                </a:cubicBezTo>
                <a:cubicBezTo>
                  <a:pt x="237" y="478"/>
                  <a:pt x="237" y="478"/>
                  <a:pt x="237" y="478"/>
                </a:cubicBezTo>
                <a:cubicBezTo>
                  <a:pt x="223" y="485"/>
                  <a:pt x="200" y="485"/>
                  <a:pt x="186" y="478"/>
                </a:cubicBezTo>
                <a:cubicBezTo>
                  <a:pt x="25" y="397"/>
                  <a:pt x="25" y="397"/>
                  <a:pt x="25" y="397"/>
                </a:cubicBezTo>
                <a:cubicBezTo>
                  <a:pt x="11" y="390"/>
                  <a:pt x="0" y="372"/>
                  <a:pt x="0" y="356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14"/>
                  <a:pt x="11" y="95"/>
                  <a:pt x="25" y="88"/>
                </a:cubicBezTo>
                <a:lnTo>
                  <a:pt x="186" y="7"/>
                </a:lnTo>
                <a:close/>
              </a:path>
            </a:pathLst>
          </a:custGeom>
          <a:noFill/>
          <a:ln w="25400" cap="flat" cmpd="sng" algn="ctr">
            <a:solidFill>
              <a:schemeClr val="accent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7" name="Freeform 7"/>
          <p:cNvSpPr/>
          <p:nvPr/>
        </p:nvSpPr>
        <p:spPr bwMode="auto">
          <a:xfrm>
            <a:off x="3070232" y="2345998"/>
            <a:ext cx="820300" cy="940165"/>
          </a:xfrm>
          <a:custGeom>
            <a:avLst/>
            <a:gdLst>
              <a:gd name="T0" fmla="*/ 186 w 423"/>
              <a:gd name="T1" fmla="*/ 7 h 485"/>
              <a:gd name="T2" fmla="*/ 237 w 423"/>
              <a:gd name="T3" fmla="*/ 7 h 485"/>
              <a:gd name="T4" fmla="*/ 398 w 423"/>
              <a:gd name="T5" fmla="*/ 88 h 485"/>
              <a:gd name="T6" fmla="*/ 423 w 423"/>
              <a:gd name="T7" fmla="*/ 129 h 485"/>
              <a:gd name="T8" fmla="*/ 423 w 423"/>
              <a:gd name="T9" fmla="*/ 356 h 485"/>
              <a:gd name="T10" fmla="*/ 398 w 423"/>
              <a:gd name="T11" fmla="*/ 397 h 485"/>
              <a:gd name="T12" fmla="*/ 237 w 423"/>
              <a:gd name="T13" fmla="*/ 478 h 485"/>
              <a:gd name="T14" fmla="*/ 186 w 423"/>
              <a:gd name="T15" fmla="*/ 478 h 485"/>
              <a:gd name="T16" fmla="*/ 25 w 423"/>
              <a:gd name="T17" fmla="*/ 397 h 485"/>
              <a:gd name="T18" fmla="*/ 0 w 423"/>
              <a:gd name="T19" fmla="*/ 356 h 485"/>
              <a:gd name="T20" fmla="*/ 0 w 423"/>
              <a:gd name="T21" fmla="*/ 129 h 485"/>
              <a:gd name="T22" fmla="*/ 25 w 423"/>
              <a:gd name="T23" fmla="*/ 88 h 485"/>
              <a:gd name="T24" fmla="*/ 186 w 423"/>
              <a:gd name="T25" fmla="*/ 7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3" h="485">
                <a:moveTo>
                  <a:pt x="186" y="7"/>
                </a:moveTo>
                <a:cubicBezTo>
                  <a:pt x="200" y="0"/>
                  <a:pt x="223" y="0"/>
                  <a:pt x="237" y="7"/>
                </a:cubicBezTo>
                <a:cubicBezTo>
                  <a:pt x="398" y="88"/>
                  <a:pt x="398" y="88"/>
                  <a:pt x="398" y="88"/>
                </a:cubicBezTo>
                <a:cubicBezTo>
                  <a:pt x="412" y="95"/>
                  <a:pt x="423" y="114"/>
                  <a:pt x="423" y="129"/>
                </a:cubicBezTo>
                <a:cubicBezTo>
                  <a:pt x="423" y="356"/>
                  <a:pt x="423" y="356"/>
                  <a:pt x="423" y="356"/>
                </a:cubicBezTo>
                <a:cubicBezTo>
                  <a:pt x="423" y="372"/>
                  <a:pt x="412" y="390"/>
                  <a:pt x="398" y="397"/>
                </a:cubicBezTo>
                <a:cubicBezTo>
                  <a:pt x="237" y="478"/>
                  <a:pt x="237" y="478"/>
                  <a:pt x="237" y="478"/>
                </a:cubicBezTo>
                <a:cubicBezTo>
                  <a:pt x="223" y="485"/>
                  <a:pt x="200" y="485"/>
                  <a:pt x="186" y="478"/>
                </a:cubicBezTo>
                <a:cubicBezTo>
                  <a:pt x="25" y="397"/>
                  <a:pt x="25" y="397"/>
                  <a:pt x="25" y="397"/>
                </a:cubicBezTo>
                <a:cubicBezTo>
                  <a:pt x="11" y="390"/>
                  <a:pt x="0" y="372"/>
                  <a:pt x="0" y="356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14"/>
                  <a:pt x="11" y="95"/>
                  <a:pt x="25" y="88"/>
                </a:cubicBezTo>
                <a:lnTo>
                  <a:pt x="186" y="7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8" name="Freeform 7"/>
          <p:cNvSpPr/>
          <p:nvPr/>
        </p:nvSpPr>
        <p:spPr bwMode="auto">
          <a:xfrm>
            <a:off x="4149150" y="1309888"/>
            <a:ext cx="820300" cy="940165"/>
          </a:xfrm>
          <a:custGeom>
            <a:avLst/>
            <a:gdLst>
              <a:gd name="T0" fmla="*/ 186 w 423"/>
              <a:gd name="T1" fmla="*/ 7 h 485"/>
              <a:gd name="T2" fmla="*/ 237 w 423"/>
              <a:gd name="T3" fmla="*/ 7 h 485"/>
              <a:gd name="T4" fmla="*/ 398 w 423"/>
              <a:gd name="T5" fmla="*/ 88 h 485"/>
              <a:gd name="T6" fmla="*/ 423 w 423"/>
              <a:gd name="T7" fmla="*/ 129 h 485"/>
              <a:gd name="T8" fmla="*/ 423 w 423"/>
              <a:gd name="T9" fmla="*/ 356 h 485"/>
              <a:gd name="T10" fmla="*/ 398 w 423"/>
              <a:gd name="T11" fmla="*/ 397 h 485"/>
              <a:gd name="T12" fmla="*/ 237 w 423"/>
              <a:gd name="T13" fmla="*/ 478 h 485"/>
              <a:gd name="T14" fmla="*/ 186 w 423"/>
              <a:gd name="T15" fmla="*/ 478 h 485"/>
              <a:gd name="T16" fmla="*/ 25 w 423"/>
              <a:gd name="T17" fmla="*/ 397 h 485"/>
              <a:gd name="T18" fmla="*/ 0 w 423"/>
              <a:gd name="T19" fmla="*/ 356 h 485"/>
              <a:gd name="T20" fmla="*/ 0 w 423"/>
              <a:gd name="T21" fmla="*/ 129 h 485"/>
              <a:gd name="T22" fmla="*/ 25 w 423"/>
              <a:gd name="T23" fmla="*/ 88 h 485"/>
              <a:gd name="T24" fmla="*/ 186 w 423"/>
              <a:gd name="T25" fmla="*/ 7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3" h="485">
                <a:moveTo>
                  <a:pt x="186" y="7"/>
                </a:moveTo>
                <a:cubicBezTo>
                  <a:pt x="200" y="0"/>
                  <a:pt x="223" y="0"/>
                  <a:pt x="237" y="7"/>
                </a:cubicBezTo>
                <a:cubicBezTo>
                  <a:pt x="398" y="88"/>
                  <a:pt x="398" y="88"/>
                  <a:pt x="398" y="88"/>
                </a:cubicBezTo>
                <a:cubicBezTo>
                  <a:pt x="412" y="95"/>
                  <a:pt x="423" y="114"/>
                  <a:pt x="423" y="129"/>
                </a:cubicBezTo>
                <a:cubicBezTo>
                  <a:pt x="423" y="356"/>
                  <a:pt x="423" y="356"/>
                  <a:pt x="423" y="356"/>
                </a:cubicBezTo>
                <a:cubicBezTo>
                  <a:pt x="423" y="372"/>
                  <a:pt x="412" y="390"/>
                  <a:pt x="398" y="397"/>
                </a:cubicBezTo>
                <a:cubicBezTo>
                  <a:pt x="237" y="478"/>
                  <a:pt x="237" y="478"/>
                  <a:pt x="237" y="478"/>
                </a:cubicBezTo>
                <a:cubicBezTo>
                  <a:pt x="223" y="485"/>
                  <a:pt x="200" y="485"/>
                  <a:pt x="186" y="478"/>
                </a:cubicBezTo>
                <a:cubicBezTo>
                  <a:pt x="25" y="397"/>
                  <a:pt x="25" y="397"/>
                  <a:pt x="25" y="397"/>
                </a:cubicBezTo>
                <a:cubicBezTo>
                  <a:pt x="11" y="390"/>
                  <a:pt x="0" y="372"/>
                  <a:pt x="0" y="356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14"/>
                  <a:pt x="11" y="95"/>
                  <a:pt x="25" y="88"/>
                </a:cubicBezTo>
                <a:lnTo>
                  <a:pt x="186" y="7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0" name="Freeform 7"/>
          <p:cNvSpPr/>
          <p:nvPr/>
        </p:nvSpPr>
        <p:spPr bwMode="auto">
          <a:xfrm>
            <a:off x="5228067" y="2345997"/>
            <a:ext cx="820300" cy="940165"/>
          </a:xfrm>
          <a:custGeom>
            <a:avLst/>
            <a:gdLst>
              <a:gd name="T0" fmla="*/ 186 w 423"/>
              <a:gd name="T1" fmla="*/ 7 h 485"/>
              <a:gd name="T2" fmla="*/ 237 w 423"/>
              <a:gd name="T3" fmla="*/ 7 h 485"/>
              <a:gd name="T4" fmla="*/ 398 w 423"/>
              <a:gd name="T5" fmla="*/ 88 h 485"/>
              <a:gd name="T6" fmla="*/ 423 w 423"/>
              <a:gd name="T7" fmla="*/ 129 h 485"/>
              <a:gd name="T8" fmla="*/ 423 w 423"/>
              <a:gd name="T9" fmla="*/ 356 h 485"/>
              <a:gd name="T10" fmla="*/ 398 w 423"/>
              <a:gd name="T11" fmla="*/ 397 h 485"/>
              <a:gd name="T12" fmla="*/ 237 w 423"/>
              <a:gd name="T13" fmla="*/ 478 h 485"/>
              <a:gd name="T14" fmla="*/ 186 w 423"/>
              <a:gd name="T15" fmla="*/ 478 h 485"/>
              <a:gd name="T16" fmla="*/ 25 w 423"/>
              <a:gd name="T17" fmla="*/ 397 h 485"/>
              <a:gd name="T18" fmla="*/ 0 w 423"/>
              <a:gd name="T19" fmla="*/ 356 h 485"/>
              <a:gd name="T20" fmla="*/ 0 w 423"/>
              <a:gd name="T21" fmla="*/ 129 h 485"/>
              <a:gd name="T22" fmla="*/ 25 w 423"/>
              <a:gd name="T23" fmla="*/ 88 h 485"/>
              <a:gd name="T24" fmla="*/ 186 w 423"/>
              <a:gd name="T25" fmla="*/ 7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3" h="485">
                <a:moveTo>
                  <a:pt x="186" y="7"/>
                </a:moveTo>
                <a:cubicBezTo>
                  <a:pt x="200" y="0"/>
                  <a:pt x="223" y="0"/>
                  <a:pt x="237" y="7"/>
                </a:cubicBezTo>
                <a:cubicBezTo>
                  <a:pt x="398" y="88"/>
                  <a:pt x="398" y="88"/>
                  <a:pt x="398" y="88"/>
                </a:cubicBezTo>
                <a:cubicBezTo>
                  <a:pt x="412" y="95"/>
                  <a:pt x="423" y="114"/>
                  <a:pt x="423" y="129"/>
                </a:cubicBezTo>
                <a:cubicBezTo>
                  <a:pt x="423" y="356"/>
                  <a:pt x="423" y="356"/>
                  <a:pt x="423" y="356"/>
                </a:cubicBezTo>
                <a:cubicBezTo>
                  <a:pt x="423" y="372"/>
                  <a:pt x="412" y="390"/>
                  <a:pt x="398" y="397"/>
                </a:cubicBezTo>
                <a:cubicBezTo>
                  <a:pt x="237" y="478"/>
                  <a:pt x="237" y="478"/>
                  <a:pt x="237" y="478"/>
                </a:cubicBezTo>
                <a:cubicBezTo>
                  <a:pt x="223" y="485"/>
                  <a:pt x="200" y="485"/>
                  <a:pt x="186" y="478"/>
                </a:cubicBezTo>
                <a:cubicBezTo>
                  <a:pt x="25" y="397"/>
                  <a:pt x="25" y="397"/>
                  <a:pt x="25" y="397"/>
                </a:cubicBezTo>
                <a:cubicBezTo>
                  <a:pt x="11" y="390"/>
                  <a:pt x="0" y="372"/>
                  <a:pt x="0" y="356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14"/>
                  <a:pt x="11" y="95"/>
                  <a:pt x="25" y="88"/>
                </a:cubicBezTo>
                <a:lnTo>
                  <a:pt x="186" y="7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50" name="Freeform 7"/>
          <p:cNvSpPr/>
          <p:nvPr/>
        </p:nvSpPr>
        <p:spPr bwMode="auto">
          <a:xfrm>
            <a:off x="4149149" y="3400405"/>
            <a:ext cx="820300" cy="940165"/>
          </a:xfrm>
          <a:custGeom>
            <a:avLst/>
            <a:gdLst>
              <a:gd name="T0" fmla="*/ 186 w 423"/>
              <a:gd name="T1" fmla="*/ 7 h 485"/>
              <a:gd name="T2" fmla="*/ 237 w 423"/>
              <a:gd name="T3" fmla="*/ 7 h 485"/>
              <a:gd name="T4" fmla="*/ 398 w 423"/>
              <a:gd name="T5" fmla="*/ 88 h 485"/>
              <a:gd name="T6" fmla="*/ 423 w 423"/>
              <a:gd name="T7" fmla="*/ 129 h 485"/>
              <a:gd name="T8" fmla="*/ 423 w 423"/>
              <a:gd name="T9" fmla="*/ 356 h 485"/>
              <a:gd name="T10" fmla="*/ 398 w 423"/>
              <a:gd name="T11" fmla="*/ 397 h 485"/>
              <a:gd name="T12" fmla="*/ 237 w 423"/>
              <a:gd name="T13" fmla="*/ 478 h 485"/>
              <a:gd name="T14" fmla="*/ 186 w 423"/>
              <a:gd name="T15" fmla="*/ 478 h 485"/>
              <a:gd name="T16" fmla="*/ 25 w 423"/>
              <a:gd name="T17" fmla="*/ 397 h 485"/>
              <a:gd name="T18" fmla="*/ 0 w 423"/>
              <a:gd name="T19" fmla="*/ 356 h 485"/>
              <a:gd name="T20" fmla="*/ 0 w 423"/>
              <a:gd name="T21" fmla="*/ 129 h 485"/>
              <a:gd name="T22" fmla="*/ 25 w 423"/>
              <a:gd name="T23" fmla="*/ 88 h 485"/>
              <a:gd name="T24" fmla="*/ 186 w 423"/>
              <a:gd name="T25" fmla="*/ 7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3" h="485">
                <a:moveTo>
                  <a:pt x="186" y="7"/>
                </a:moveTo>
                <a:cubicBezTo>
                  <a:pt x="200" y="0"/>
                  <a:pt x="223" y="0"/>
                  <a:pt x="237" y="7"/>
                </a:cubicBezTo>
                <a:cubicBezTo>
                  <a:pt x="398" y="88"/>
                  <a:pt x="398" y="88"/>
                  <a:pt x="398" y="88"/>
                </a:cubicBezTo>
                <a:cubicBezTo>
                  <a:pt x="412" y="95"/>
                  <a:pt x="423" y="114"/>
                  <a:pt x="423" y="129"/>
                </a:cubicBezTo>
                <a:cubicBezTo>
                  <a:pt x="423" y="356"/>
                  <a:pt x="423" y="356"/>
                  <a:pt x="423" y="356"/>
                </a:cubicBezTo>
                <a:cubicBezTo>
                  <a:pt x="423" y="372"/>
                  <a:pt x="412" y="390"/>
                  <a:pt x="398" y="397"/>
                </a:cubicBezTo>
                <a:cubicBezTo>
                  <a:pt x="237" y="478"/>
                  <a:pt x="237" y="478"/>
                  <a:pt x="237" y="478"/>
                </a:cubicBezTo>
                <a:cubicBezTo>
                  <a:pt x="223" y="485"/>
                  <a:pt x="200" y="485"/>
                  <a:pt x="186" y="478"/>
                </a:cubicBezTo>
                <a:cubicBezTo>
                  <a:pt x="25" y="397"/>
                  <a:pt x="25" y="397"/>
                  <a:pt x="25" y="397"/>
                </a:cubicBezTo>
                <a:cubicBezTo>
                  <a:pt x="11" y="390"/>
                  <a:pt x="0" y="372"/>
                  <a:pt x="0" y="356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14"/>
                  <a:pt x="11" y="95"/>
                  <a:pt x="25" y="88"/>
                </a:cubicBezTo>
                <a:lnTo>
                  <a:pt x="186" y="7"/>
                </a:lnTo>
                <a:close/>
              </a:path>
            </a:pathLst>
          </a:custGeom>
          <a:solidFill>
            <a:schemeClr val="accent5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51" name="AutoShape 112"/>
          <p:cNvSpPr/>
          <p:nvPr/>
        </p:nvSpPr>
        <p:spPr bwMode="auto">
          <a:xfrm>
            <a:off x="4368186" y="3684233"/>
            <a:ext cx="374156" cy="372507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5510088" y="2629304"/>
            <a:ext cx="256258" cy="373550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53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54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368186" y="1559229"/>
            <a:ext cx="372912" cy="372912"/>
            <a:chOff x="3191434" y="2145028"/>
            <a:chExt cx="359165" cy="359165"/>
          </a:xfrm>
          <a:solidFill>
            <a:schemeClr val="bg1"/>
          </a:solidFill>
        </p:grpSpPr>
        <p:sp>
          <p:nvSpPr>
            <p:cNvPr id="56" name="AutoShape 123"/>
            <p:cNvSpPr/>
            <p:nvPr/>
          </p:nvSpPr>
          <p:spPr bwMode="auto">
            <a:xfrm>
              <a:off x="319143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57" name="AutoShape 124"/>
            <p:cNvSpPr/>
            <p:nvPr/>
          </p:nvSpPr>
          <p:spPr bwMode="auto">
            <a:xfrm>
              <a:off x="3292736" y="2245717"/>
              <a:ext cx="157173" cy="157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58" name="AutoShape 125"/>
            <p:cNvSpPr/>
            <p:nvPr/>
          </p:nvSpPr>
          <p:spPr bwMode="auto">
            <a:xfrm>
              <a:off x="3325891" y="2279484"/>
              <a:ext cx="90253" cy="902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 flipH="1">
            <a:off x="3272604" y="2651949"/>
            <a:ext cx="372912" cy="372912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60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61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5857253" y="1350129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1600">
                <a:solidFill>
                  <a:schemeClr val="accent4"/>
                </a:solidFill>
                <a:latin typeface="+mj-ea"/>
                <a:ea typeface="+mj-ea"/>
              </a:rPr>
              <a:t>添加标题内容</a:t>
            </a:r>
          </a:p>
        </p:txBody>
      </p:sp>
      <p:sp>
        <p:nvSpPr>
          <p:cNvPr id="63" name="TextBox 16"/>
          <p:cNvSpPr txBox="1"/>
          <p:nvPr/>
        </p:nvSpPr>
        <p:spPr>
          <a:xfrm>
            <a:off x="5978888" y="1618960"/>
            <a:ext cx="2751771" cy="79438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 Light"/>
                <a:cs typeface="+mn-cs"/>
              </a:rPr>
              <a:t>Lorem ipsum dolor sit amet, consectetur adipiscing elit. Donec luctus nibh sit amet sem vulputate venenatis</a:t>
            </a:r>
          </a:p>
        </p:txBody>
      </p:sp>
      <p:sp>
        <p:nvSpPr>
          <p:cNvPr id="64" name="矩形 63"/>
          <p:cNvSpPr/>
          <p:nvPr/>
        </p:nvSpPr>
        <p:spPr>
          <a:xfrm>
            <a:off x="5857253" y="3499969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1600">
                <a:solidFill>
                  <a:schemeClr val="accent4"/>
                </a:solidFill>
                <a:latin typeface="+mj-ea"/>
                <a:ea typeface="+mj-ea"/>
              </a:rPr>
              <a:t>添加标题内容</a:t>
            </a:r>
          </a:p>
        </p:txBody>
      </p:sp>
      <p:sp>
        <p:nvSpPr>
          <p:cNvPr id="65" name="TextBox 16"/>
          <p:cNvSpPr txBox="1"/>
          <p:nvPr/>
        </p:nvSpPr>
        <p:spPr>
          <a:xfrm>
            <a:off x="5978888" y="3775475"/>
            <a:ext cx="2751771" cy="79438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 Light"/>
                <a:cs typeface="+mn-cs"/>
              </a:rPr>
              <a:t>Lorem ipsum dolor sit amet, consectetur adipiscing elit. Donec luctus nibh sit amet sem vulputate venenatis</a:t>
            </a:r>
          </a:p>
        </p:txBody>
      </p:sp>
      <p:sp>
        <p:nvSpPr>
          <p:cNvPr id="66" name="矩形 65"/>
          <p:cNvSpPr/>
          <p:nvPr/>
        </p:nvSpPr>
        <p:spPr>
          <a:xfrm>
            <a:off x="1720826" y="133187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r"/>
            <a:r>
              <a:rPr lang="zh-CN" altLang="en-US" sz="1600">
                <a:solidFill>
                  <a:schemeClr val="accent4"/>
                </a:solidFill>
                <a:latin typeface="+mj-ea"/>
                <a:ea typeface="+mj-ea"/>
              </a:rPr>
              <a:t>添加标题内容</a:t>
            </a:r>
          </a:p>
        </p:txBody>
      </p:sp>
      <p:sp>
        <p:nvSpPr>
          <p:cNvPr id="67" name="TextBox 16"/>
          <p:cNvSpPr txBox="1"/>
          <p:nvPr/>
        </p:nvSpPr>
        <p:spPr>
          <a:xfrm>
            <a:off x="384827" y="1607378"/>
            <a:ext cx="2751771" cy="79438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 Light"/>
                <a:cs typeface="+mn-cs"/>
              </a:rPr>
              <a:t>Lorem ipsum dolor sit amet, consectetur adipiscing elit. Donec luctus nibh sit amet sem vulputate venenatis</a:t>
            </a:r>
          </a:p>
        </p:txBody>
      </p:sp>
      <p:sp>
        <p:nvSpPr>
          <p:cNvPr id="68" name="矩形 67"/>
          <p:cNvSpPr/>
          <p:nvPr/>
        </p:nvSpPr>
        <p:spPr>
          <a:xfrm>
            <a:off x="1720826" y="3488387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r"/>
            <a:r>
              <a:rPr lang="zh-CN" altLang="en-US" sz="1600">
                <a:solidFill>
                  <a:schemeClr val="accent4"/>
                </a:solidFill>
                <a:latin typeface="+mj-ea"/>
                <a:ea typeface="+mj-ea"/>
              </a:rPr>
              <a:t>添加标题内容</a:t>
            </a:r>
          </a:p>
        </p:txBody>
      </p:sp>
      <p:sp>
        <p:nvSpPr>
          <p:cNvPr id="69" name="TextBox 16"/>
          <p:cNvSpPr txBox="1"/>
          <p:nvPr/>
        </p:nvSpPr>
        <p:spPr>
          <a:xfrm>
            <a:off x="384827" y="3763893"/>
            <a:ext cx="2751771" cy="79438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 Light"/>
                <a:cs typeface="+mn-cs"/>
              </a:rPr>
              <a:t>Lorem ipsum dolor sit amet, consectetur adipiscing elit. Donec luctus nibh sit amet sem vulputate venenatis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1">
  <a:themeElements>
    <a:clrScheme name="1莫兰迪配色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E5432"/>
      </a:accent1>
      <a:accent2>
        <a:srgbClr val="E28479"/>
      </a:accent2>
      <a:accent3>
        <a:srgbClr val="9E9369"/>
      </a:accent3>
      <a:accent4>
        <a:srgbClr val="B09178"/>
      </a:accent4>
      <a:accent5>
        <a:srgbClr val="827A74"/>
      </a:accent5>
      <a:accent6>
        <a:srgbClr val="5A5B5A"/>
      </a:accent6>
      <a:hlink>
        <a:srgbClr val="000000"/>
      </a:hlink>
      <a:folHlink>
        <a:srgbClr val="954F72"/>
      </a:folHlink>
    </a:clrScheme>
    <a:fontScheme name="方正清刻本悦宋简体">
      <a:majorFont>
        <a:latin typeface="方正清刻本悦宋简体"/>
        <a:ea typeface="方正清刻本悦宋简体"/>
        <a:cs typeface=""/>
      </a:majorFont>
      <a:minorFont>
        <a:latin typeface="Calibri Light"/>
        <a:ea typeface="微软雅黑 Light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1352</Words>
  <Application>Microsoft Office PowerPoint</Application>
  <PresentationFormat>全屏显示(16:9)</PresentationFormat>
  <Paragraphs>149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Gill Sans</vt:lpstr>
      <vt:lpstr>等线</vt:lpstr>
      <vt:lpstr>方正清刻本悦宋简体</vt:lpstr>
      <vt:lpstr>微软雅黑 Light</vt:lpstr>
      <vt:lpstr>Arial</vt:lpstr>
      <vt:lpstr>Calibri Light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当图网www.99ppt.com</dc:title>
  <dc:creator>当图网www.99ppt.com</dc:creator>
  <cp:lastModifiedBy>Administrator</cp:lastModifiedBy>
  <cp:revision>406</cp:revision>
  <dcterms:created xsi:type="dcterms:W3CDTF">2018-06-01T01:11:00Z</dcterms:created>
  <dcterms:modified xsi:type="dcterms:W3CDTF">2020-03-22T12:45:04Z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