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1" r:id="rId2"/>
    <p:sldId id="264" r:id="rId3"/>
    <p:sldId id="277" r:id="rId4"/>
    <p:sldId id="259" r:id="rId5"/>
    <p:sldId id="267" r:id="rId6"/>
    <p:sldId id="257" r:id="rId7"/>
    <p:sldId id="281" r:id="rId8"/>
    <p:sldId id="275" r:id="rId9"/>
    <p:sldId id="266" r:id="rId10"/>
    <p:sldId id="258" r:id="rId11"/>
    <p:sldId id="268" r:id="rId12"/>
    <p:sldId id="282" r:id="rId13"/>
    <p:sldId id="273" r:id="rId14"/>
    <p:sldId id="265" r:id="rId15"/>
    <p:sldId id="269" r:id="rId16"/>
    <p:sldId id="283" r:id="rId17"/>
    <p:sldId id="270" r:id="rId18"/>
    <p:sldId id="271" r:id="rId19"/>
    <p:sldId id="272" r:id="rId20"/>
    <p:sldId id="276"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211" userDrawn="1">
          <p15:clr>
            <a:srgbClr val="A4A3A4"/>
          </p15:clr>
        </p15:guide>
        <p15:guide id="5" pos="7446" userDrawn="1">
          <p15:clr>
            <a:srgbClr val="A4A3A4"/>
          </p15:clr>
        </p15:guide>
        <p15:guide id="18" orient="horz" pos="4088" userDrawn="1">
          <p15:clr>
            <a:srgbClr val="A4A3A4"/>
          </p15:clr>
        </p15:guide>
        <p15:guide id="21" orient="horz" pos="2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2525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03" autoAdjust="0"/>
    <p:restoredTop sz="94660"/>
  </p:normalViewPr>
  <p:slideViewPr>
    <p:cSldViewPr snapToGrid="0" showGuides="1">
      <p:cViewPr varScale="1">
        <p:scale>
          <a:sx n="81" d="100"/>
          <a:sy n="81" d="100"/>
        </p:scale>
        <p:origin x="706" y="58"/>
      </p:cViewPr>
      <p:guideLst>
        <p:guide pos="211"/>
        <p:guide pos="7446"/>
        <p:guide orient="horz" pos="4088"/>
        <p:guide orient="horz" pos="232"/>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252525"/>
              </a:solidFill>
              <a:ln w="19050">
                <a:solidFill>
                  <a:schemeClr val="lt1"/>
                </a:solidFill>
              </a:ln>
              <a:effectLst/>
            </c:spPr>
            <c:extLst>
              <c:ext xmlns:c16="http://schemas.microsoft.com/office/drawing/2014/chart" uri="{C3380CC4-5D6E-409C-BE32-E72D297353CC}">
                <c16:uniqueId val="{00000002-64F1-4019-B2E6-5E398853FFAA}"/>
              </c:ext>
            </c:extLst>
          </c:dPt>
          <c:dPt>
            <c:idx val="1"/>
            <c:bubble3D val="0"/>
            <c:spPr>
              <a:noFill/>
              <a:ln w="19050">
                <a:solidFill>
                  <a:schemeClr val="lt1"/>
                </a:solidFill>
              </a:ln>
              <a:effectLst/>
            </c:spPr>
            <c:extLst>
              <c:ext xmlns:c16="http://schemas.microsoft.com/office/drawing/2014/chart" uri="{C3380CC4-5D6E-409C-BE32-E72D297353CC}">
                <c16:uniqueId val="{00000001-64F1-4019-B2E6-5E398853FFAA}"/>
              </c:ext>
            </c:extLst>
          </c:dPt>
          <c:dLbls>
            <c:dLbl>
              <c:idx val="0"/>
              <c:layout>
                <c:manualLayout>
                  <c:x val="-0.20445595681667328"/>
                  <c:y val="0.18218864500522614"/>
                </c:manualLayout>
              </c:layout>
              <c:tx>
                <c:rich>
                  <a:bodyPr/>
                  <a:lstStyle/>
                  <a:p>
                    <a:fld id="{F05DA0B6-1EF1-433B-AC79-B70903CF7743}" type="VALUE">
                      <a:rPr lang="en-US" altLang="zh-CN" sz="3600">
                        <a:latin typeface="Aharoni" panose="02010803020104030203" pitchFamily="2" charset="-79"/>
                        <a:cs typeface="Aharoni" panose="02010803020104030203" pitchFamily="2" charset="-79"/>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4F1-4019-B2E6-5E398853FFAA}"/>
                </c:ext>
              </c:extLst>
            </c:dLbl>
            <c:dLbl>
              <c:idx val="1"/>
              <c:delete val="1"/>
              <c:extLst>
                <c:ext xmlns:c15="http://schemas.microsoft.com/office/drawing/2012/chart" uri="{CE6537A1-D6FC-4f65-9D91-7224C49458BB}"/>
                <c:ext xmlns:c16="http://schemas.microsoft.com/office/drawing/2014/chart" uri="{C3380CC4-5D6E-409C-BE32-E72D297353CC}">
                  <c16:uniqueId val="{00000001-64F1-4019-B2E6-5E398853FFA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smtId="4294967295">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0.3</c:v>
                </c:pt>
                <c:pt idx="1">
                  <c:v>0.7</c:v>
                </c:pt>
              </c:numCache>
            </c:numRef>
          </c:val>
          <c:extLst>
            <c:ext xmlns:c16="http://schemas.microsoft.com/office/drawing/2014/chart" uri="{C3380CC4-5D6E-409C-BE32-E72D297353CC}">
              <c16:uniqueId val="{00000000-64F1-4019-B2E6-5E398853FFAA}"/>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252525"/>
              </a:solidFill>
              <a:ln w="19050">
                <a:solidFill>
                  <a:schemeClr val="lt1"/>
                </a:solidFill>
              </a:ln>
              <a:effectLst/>
            </c:spPr>
            <c:extLst>
              <c:ext xmlns:c16="http://schemas.microsoft.com/office/drawing/2014/chart" uri="{C3380CC4-5D6E-409C-BE32-E72D297353CC}">
                <c16:uniqueId val="{00000002-64F1-4019-B2E6-5E398853FFAA}"/>
              </c:ext>
            </c:extLst>
          </c:dPt>
          <c:dPt>
            <c:idx val="1"/>
            <c:bubble3D val="0"/>
            <c:spPr>
              <a:noFill/>
              <a:ln w="19050">
                <a:solidFill>
                  <a:schemeClr val="lt1"/>
                </a:solidFill>
              </a:ln>
              <a:effectLst/>
            </c:spPr>
            <c:extLst>
              <c:ext xmlns:c16="http://schemas.microsoft.com/office/drawing/2014/chart" uri="{C3380CC4-5D6E-409C-BE32-E72D297353CC}">
                <c16:uniqueId val="{00000001-64F1-4019-B2E6-5E398853FFAA}"/>
              </c:ext>
            </c:extLst>
          </c:dPt>
          <c:dLbls>
            <c:dLbl>
              <c:idx val="0"/>
              <c:layout>
                <c:manualLayout>
                  <c:x val="-0.20850458741188049"/>
                  <c:y val="-9.7167275846004486E-2"/>
                </c:manualLayout>
              </c:layout>
              <c:tx>
                <c:rich>
                  <a:bodyPr/>
                  <a:lstStyle/>
                  <a:p>
                    <a:fld id="{F05DA0B6-1EF1-433B-AC79-B70903CF7743}" type="VALUE">
                      <a:rPr lang="en-US" altLang="zh-CN" sz="3600">
                        <a:latin typeface="Aharoni" panose="02010803020104030203" pitchFamily="2" charset="-79"/>
                        <a:cs typeface="Aharoni" panose="02010803020104030203" pitchFamily="2" charset="-79"/>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4F1-4019-B2E6-5E398853FFAA}"/>
                </c:ext>
              </c:extLst>
            </c:dLbl>
            <c:dLbl>
              <c:idx val="1"/>
              <c:delete val="1"/>
              <c:extLst>
                <c:ext xmlns:c15="http://schemas.microsoft.com/office/drawing/2012/chart" uri="{CE6537A1-D6FC-4f65-9D91-7224C49458BB}"/>
                <c:ext xmlns:c16="http://schemas.microsoft.com/office/drawing/2014/chart" uri="{C3380CC4-5D6E-409C-BE32-E72D297353CC}">
                  <c16:uniqueId val="{00000001-64F1-4019-B2E6-5E398853FFA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smtId="4294967295">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0-64F1-4019-B2E6-5E398853FFAA}"/>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252525"/>
              </a:solidFill>
              <a:ln w="19050">
                <a:solidFill>
                  <a:schemeClr val="lt1"/>
                </a:solidFill>
              </a:ln>
              <a:effectLst/>
            </c:spPr>
            <c:extLst>
              <c:ext xmlns:c16="http://schemas.microsoft.com/office/drawing/2014/chart" uri="{C3380CC4-5D6E-409C-BE32-E72D297353CC}">
                <c16:uniqueId val="{00000002-64F1-4019-B2E6-5E398853FFAA}"/>
              </c:ext>
            </c:extLst>
          </c:dPt>
          <c:dPt>
            <c:idx val="1"/>
            <c:bubble3D val="0"/>
            <c:spPr>
              <a:noFill/>
              <a:ln w="19050">
                <a:solidFill>
                  <a:schemeClr val="lt1"/>
                </a:solidFill>
              </a:ln>
              <a:effectLst/>
            </c:spPr>
            <c:extLst>
              <c:ext xmlns:c16="http://schemas.microsoft.com/office/drawing/2014/chart" uri="{C3380CC4-5D6E-409C-BE32-E72D297353CC}">
                <c16:uniqueId val="{00000001-64F1-4019-B2E6-5E398853FFAA}"/>
              </c:ext>
            </c:extLst>
          </c:dPt>
          <c:dLbls>
            <c:dLbl>
              <c:idx val="0"/>
              <c:layout>
                <c:manualLayout>
                  <c:x val="-0.13562914729118347"/>
                  <c:y val="-0.25735795497894287"/>
                </c:manualLayout>
              </c:layout>
              <c:tx>
                <c:rich>
                  <a:bodyPr/>
                  <a:lstStyle/>
                  <a:p>
                    <a:fld id="{F05DA0B6-1EF1-433B-AC79-B70903CF7743}" type="VALUE">
                      <a:rPr lang="en-US" altLang="zh-CN" sz="3600">
                        <a:latin typeface="Aharoni" panose="02010803020104030203" pitchFamily="2" charset="-79"/>
                        <a:cs typeface="Aharoni" panose="02010803020104030203" pitchFamily="2" charset="-79"/>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4F1-4019-B2E6-5E398853FFAA}"/>
                </c:ext>
              </c:extLst>
            </c:dLbl>
            <c:dLbl>
              <c:idx val="1"/>
              <c:delete val="1"/>
              <c:extLst>
                <c:ext xmlns:c15="http://schemas.microsoft.com/office/drawing/2012/chart" uri="{CE6537A1-D6FC-4f65-9D91-7224C49458BB}"/>
                <c:ext xmlns:c16="http://schemas.microsoft.com/office/drawing/2014/chart" uri="{C3380CC4-5D6E-409C-BE32-E72D297353CC}">
                  <c16:uniqueId val="{00000001-64F1-4019-B2E6-5E398853FFA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smtId="4294967295">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0.8</c:v>
                </c:pt>
                <c:pt idx="1">
                  <c:v>0.2</c:v>
                </c:pt>
              </c:numCache>
            </c:numRef>
          </c:val>
          <c:extLst>
            <c:ext xmlns:c16="http://schemas.microsoft.com/office/drawing/2014/chart" uri="{C3380CC4-5D6E-409C-BE32-E72D297353CC}">
              <c16:uniqueId val="{00000000-64F1-4019-B2E6-5E398853FFAA}"/>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noFill/>
              <a:ln>
                <a:solidFill>
                  <a:srgbClr val="252525"/>
                </a:solidFill>
              </a:ln>
              <a:effectLst/>
            </c:spPr>
            <c:extLst>
              <c:ext xmlns:c16="http://schemas.microsoft.com/office/drawing/2014/chart" uri="{C3380CC4-5D6E-409C-BE32-E72D297353CC}">
                <c16:uniqueId val="{00000000-4E4B-47C8-B6C6-BCFD2CD5A06F}"/>
              </c:ext>
            </c:extLst>
          </c:dPt>
          <c:dPt>
            <c:idx val="1"/>
            <c:invertIfNegative val="0"/>
            <c:bubble3D val="0"/>
            <c:spPr>
              <a:noFill/>
              <a:ln>
                <a:solidFill>
                  <a:srgbClr val="252525"/>
                </a:solidFill>
              </a:ln>
              <a:effectLst/>
            </c:spPr>
            <c:extLst>
              <c:ext xmlns:c16="http://schemas.microsoft.com/office/drawing/2014/chart" uri="{C3380CC4-5D6E-409C-BE32-E72D297353CC}">
                <c16:uniqueId val="{00000001-4E4B-47C8-B6C6-BCFD2CD5A06F}"/>
              </c:ext>
            </c:extLst>
          </c:dPt>
          <c:dPt>
            <c:idx val="2"/>
            <c:invertIfNegative val="0"/>
            <c:bubble3D val="0"/>
            <c:spPr>
              <a:noFill/>
              <a:ln>
                <a:solidFill>
                  <a:srgbClr val="252525"/>
                </a:solidFill>
              </a:ln>
              <a:effectLst/>
            </c:spPr>
            <c:extLst>
              <c:ext xmlns:c16="http://schemas.microsoft.com/office/drawing/2014/chart" uri="{C3380CC4-5D6E-409C-BE32-E72D297353CC}">
                <c16:uniqueId val="{00000002-4E4B-47C8-B6C6-BCFD2CD5A06F}"/>
              </c:ext>
            </c:extLst>
          </c:dPt>
          <c:dPt>
            <c:idx val="3"/>
            <c:invertIfNegative val="0"/>
            <c:bubble3D val="0"/>
            <c:spPr>
              <a:solidFill>
                <a:srgbClr val="252525"/>
              </a:solidFill>
              <a:ln>
                <a:noFill/>
              </a:ln>
              <a:effectLst/>
            </c:spPr>
            <c:extLst>
              <c:ext xmlns:c16="http://schemas.microsoft.com/office/drawing/2014/chart" uri="{C3380CC4-5D6E-409C-BE32-E72D297353CC}">
                <c16:uniqueId val="{00000003-4E4B-47C8-B6C6-BCFD2CD5A06F}"/>
              </c:ext>
            </c:extLst>
          </c:dPt>
          <c:dLbls>
            <c:dLbl>
              <c:idx val="3"/>
              <c:spPr>
                <a:noFill/>
                <a:ln>
                  <a:noFill/>
                </a:ln>
                <a:effectLst/>
              </c:spPr>
              <c:txPr>
                <a:bodyPr rot="0" spcFirstLastPara="1" vertOverflow="ellipsis" vert="horz" wrap="square" lIns="38100" tIns="19050" rIns="38100" bIns="19050" anchor="ctr" anchorCtr="1">
                  <a:spAutoFit/>
                </a:bodyPr>
                <a:lstStyle/>
                <a:p>
                  <a:pPr>
                    <a:defRPr sz="4000" b="1" i="0" u="none" strike="noStrike" kern="1200" baseline="0" smtId="4294967295">
                      <a:solidFill>
                        <a:schemeClr val="tx1">
                          <a:lumMod val="75000"/>
                          <a:lumOff val="25000"/>
                        </a:schemeClr>
                      </a:solidFill>
                      <a:latin typeface="Aharoni" panose="02010803020104030203" pitchFamily="2" charset="-79"/>
                      <a:ea typeface="+mn-ea"/>
                      <a:cs typeface="Aharoni" panose="02010803020104030203" pitchFamily="2" charset="-79"/>
                    </a:defRPr>
                  </a:pPr>
                  <a:endParaRPr lang="zh-CN"/>
                </a:p>
              </c:txPr>
              <c:showLegendKey val="0"/>
              <c:showVal val="1"/>
              <c:showCatName val="0"/>
              <c:showSerName val="0"/>
              <c:showPercent val="0"/>
              <c:showBubbleSize val="0"/>
              <c:extLst>
                <c:ext xmlns:c16="http://schemas.microsoft.com/office/drawing/2014/chart" uri="{C3380CC4-5D6E-409C-BE32-E72D297353CC}">
                  <c16:uniqueId val="{00000003-4E4B-47C8-B6C6-BCFD2CD5A06F}"/>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smtId="4294967295">
                    <a:solidFill>
                      <a:schemeClr val="tx1">
                        <a:lumMod val="75000"/>
                        <a:lumOff val="25000"/>
                      </a:schemeClr>
                    </a:solidFill>
                    <a:latin typeface="Aharoni" panose="02010803020104030203" pitchFamily="2" charset="-79"/>
                    <a:ea typeface="+mn-ea"/>
                    <a:cs typeface="Aharoni" panose="02010803020104030203" pitchFamily="2" charset="-79"/>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452-472B-AF18-8FFCA38020B9}"/>
            </c:ext>
          </c:extLst>
        </c:ser>
        <c:dLbls>
          <c:showLegendKey val="0"/>
          <c:showVal val="0"/>
          <c:showCatName val="0"/>
          <c:showSerName val="0"/>
          <c:showPercent val="0"/>
          <c:showBubbleSize val="0"/>
        </c:dLbls>
        <c:gapWidth val="182"/>
        <c:axId val="444368960"/>
        <c:axId val="444531608"/>
      </c:barChart>
      <c:catAx>
        <c:axId val="4443689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smtId="4294967295">
                <a:solidFill>
                  <a:schemeClr val="tx1">
                    <a:lumMod val="65000"/>
                    <a:lumOff val="35000"/>
                  </a:schemeClr>
                </a:solidFill>
                <a:latin typeface="Aharoni" panose="02010803020104030203" pitchFamily="2" charset="-79"/>
                <a:ea typeface="+mn-ea"/>
                <a:cs typeface="Aharoni" panose="02010803020104030203" pitchFamily="2" charset="-79"/>
              </a:defRPr>
            </a:pPr>
            <a:endParaRPr lang="zh-CN"/>
          </a:p>
        </c:txPr>
        <c:crossAx val="444531608"/>
        <c:crosses val="autoZero"/>
        <c:auto val="0"/>
        <c:lblAlgn val="ctr"/>
        <c:lblOffset val="100"/>
        <c:noMultiLvlLbl val="0"/>
      </c:catAx>
      <c:valAx>
        <c:axId val="444531608"/>
        <c:scaling>
          <c:orientation val="minMax"/>
        </c:scaling>
        <c:delete val="1"/>
        <c:axPos val="b"/>
        <c:numFmt formatCode="General" sourceLinked="1"/>
        <c:majorTickMark val="none"/>
        <c:minorTickMark val="none"/>
        <c:tickLblPos val="nextTo"/>
        <c:crossAx val="444368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none"/>
          </c:marker>
          <c:dLbls>
            <c:dLbl>
              <c:idx val="2"/>
              <c:layout>
                <c:manualLayout>
                  <c:x val="1.595790684223175E-2"/>
                  <c:y val="5.901150777935981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47-46A7-9378-F775B6030C8E}"/>
                </c:ext>
              </c:extLst>
            </c:dLbl>
            <c:spPr>
              <a:noFill/>
              <a:ln>
                <a:noFill/>
              </a:ln>
              <a:effectLst/>
            </c:spPr>
            <c:txPr>
              <a:bodyPr rot="0" spcFirstLastPara="1" vertOverflow="ellipsis" vert="horz" wrap="square" lIns="38100" tIns="19050" rIns="38100" bIns="19050" anchor="ctr" anchorCtr="1">
                <a:spAutoFit/>
              </a:bodyPr>
              <a:lstStyle/>
              <a:p>
                <a:pPr>
                  <a:defRPr sz="4000" b="0" i="0" u="none" strike="noStrike" kern="1200" baseline="0" smtId="4294967295">
                    <a:solidFill>
                      <a:schemeClr val="bg1"/>
                    </a:solidFill>
                    <a:latin typeface="Aharoni" panose="02010803020104030203" pitchFamily="2" charset="-79"/>
                    <a:ea typeface="+mn-ea"/>
                    <a:cs typeface="Aharoni" panose="02010803020104030203" pitchFamily="2" charset="-79"/>
                  </a:defRPr>
                </a:pPr>
                <a:endParaRPr lang="zh-CN"/>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4.3</c:v>
                </c:pt>
                <c:pt idx="1">
                  <c:v>2.5</c:v>
                </c:pt>
                <c:pt idx="2">
                  <c:v>3.5</c:v>
                </c:pt>
                <c:pt idx="3">
                  <c:v>4.5</c:v>
                </c:pt>
                <c:pt idx="4">
                  <c:v>2.5</c:v>
                </c:pt>
              </c:numCache>
            </c:numRef>
          </c:val>
          <c:smooth val="1"/>
          <c:extLst>
            <c:ext xmlns:c16="http://schemas.microsoft.com/office/drawing/2014/chart" uri="{C3380CC4-5D6E-409C-BE32-E72D297353CC}">
              <c16:uniqueId val="{00000000-CCCA-49E0-9A7B-9E694962BEF9}"/>
            </c:ext>
          </c:extLst>
        </c:ser>
        <c:dLbls>
          <c:showLegendKey val="0"/>
          <c:showVal val="0"/>
          <c:showCatName val="0"/>
          <c:showSerName val="0"/>
          <c:showPercent val="0"/>
          <c:showBubbleSize val="0"/>
        </c:dLbls>
        <c:smooth val="0"/>
        <c:axId val="444279072"/>
        <c:axId val="444683048"/>
      </c:lineChart>
      <c:catAx>
        <c:axId val="44427907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400" b="0" i="0" u="none" strike="noStrike" kern="1200" baseline="0" smtId="4294967295">
                <a:solidFill>
                  <a:schemeClr val="bg1"/>
                </a:solidFill>
                <a:latin typeface="Aharoni" panose="02010803020104030203" pitchFamily="2" charset="-79"/>
                <a:ea typeface="+mn-ea"/>
                <a:cs typeface="Aharoni" panose="02010803020104030203" pitchFamily="2" charset="-79"/>
              </a:defRPr>
            </a:pPr>
            <a:endParaRPr lang="zh-CN"/>
          </a:p>
        </c:txPr>
        <c:crossAx val="444683048"/>
        <c:crosses val="autoZero"/>
        <c:auto val="0"/>
        <c:lblAlgn val="ctr"/>
        <c:lblOffset val="100"/>
        <c:noMultiLvlLbl val="0"/>
      </c:catAx>
      <c:valAx>
        <c:axId val="4446830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smtId="4294967295">
                <a:solidFill>
                  <a:schemeClr val="bg1"/>
                </a:solidFill>
                <a:latin typeface="Aharoni" panose="02010803020104030203" pitchFamily="2" charset="-79"/>
                <a:ea typeface="+mn-ea"/>
                <a:cs typeface="Aharoni" panose="02010803020104030203" pitchFamily="2" charset="-79"/>
              </a:defRPr>
            </a:pPr>
            <a:endParaRPr lang="zh-CN"/>
          </a:p>
        </c:txPr>
        <c:crossAx val="444279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FE400-76A0-4AAF-A066-793F34A411C9}"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6B52AA-4E27-4EDC-B69E-EAA89A8DD69D}" type="slidenum">
              <a:rPr lang="zh-CN" altLang="en-US" smtClean="0"/>
              <a:t>‹#›</a:t>
            </a:fld>
            <a:endParaRPr lang="zh-CN" altLang="en-US"/>
          </a:p>
        </p:txBody>
      </p:sp>
    </p:spTree>
    <p:extLst>
      <p:ext uri="{BB962C8B-B14F-4D97-AF65-F5344CB8AC3E}">
        <p14:creationId xmlns:p14="http://schemas.microsoft.com/office/powerpoint/2010/main" val="184770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a:t>
            </a:fld>
            <a:endParaRPr lang="zh-CN" altLang="en-US"/>
          </a:p>
        </p:txBody>
      </p:sp>
    </p:spTree>
    <p:extLst>
      <p:ext uri="{BB962C8B-B14F-4D97-AF65-F5344CB8AC3E}">
        <p14:creationId xmlns:p14="http://schemas.microsoft.com/office/powerpoint/2010/main" val="840610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10</a:t>
            </a:fld>
            <a:endParaRPr lang="zh-CN" altLang="en-US"/>
          </a:p>
        </p:txBody>
      </p:sp>
    </p:spTree>
    <p:extLst>
      <p:ext uri="{BB962C8B-B14F-4D97-AF65-F5344CB8AC3E}">
        <p14:creationId xmlns:p14="http://schemas.microsoft.com/office/powerpoint/2010/main" val="3261365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11</a:t>
            </a:fld>
            <a:endParaRPr lang="zh-CN" altLang="en-US"/>
          </a:p>
        </p:txBody>
      </p:sp>
    </p:spTree>
    <p:extLst>
      <p:ext uri="{BB962C8B-B14F-4D97-AF65-F5344CB8AC3E}">
        <p14:creationId xmlns:p14="http://schemas.microsoft.com/office/powerpoint/2010/main" val="1933807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12</a:t>
            </a:fld>
            <a:endParaRPr lang="zh-CN" altLang="en-US"/>
          </a:p>
        </p:txBody>
      </p:sp>
    </p:spTree>
    <p:extLst>
      <p:ext uri="{BB962C8B-B14F-4D97-AF65-F5344CB8AC3E}">
        <p14:creationId xmlns:p14="http://schemas.microsoft.com/office/powerpoint/2010/main" val="1993456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13</a:t>
            </a:fld>
            <a:endParaRPr lang="zh-CN" altLang="en-US"/>
          </a:p>
        </p:txBody>
      </p:sp>
    </p:spTree>
    <p:extLst>
      <p:ext uri="{BB962C8B-B14F-4D97-AF65-F5344CB8AC3E}">
        <p14:creationId xmlns:p14="http://schemas.microsoft.com/office/powerpoint/2010/main" val="1643629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14</a:t>
            </a:fld>
            <a:endParaRPr lang="zh-CN" altLang="en-US"/>
          </a:p>
        </p:txBody>
      </p:sp>
    </p:spTree>
    <p:extLst>
      <p:ext uri="{BB962C8B-B14F-4D97-AF65-F5344CB8AC3E}">
        <p14:creationId xmlns:p14="http://schemas.microsoft.com/office/powerpoint/2010/main" val="3863658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15</a:t>
            </a:fld>
            <a:endParaRPr lang="zh-CN" altLang="en-US"/>
          </a:p>
        </p:txBody>
      </p:sp>
    </p:spTree>
    <p:extLst>
      <p:ext uri="{BB962C8B-B14F-4D97-AF65-F5344CB8AC3E}">
        <p14:creationId xmlns:p14="http://schemas.microsoft.com/office/powerpoint/2010/main" val="3078455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16</a:t>
            </a:fld>
            <a:endParaRPr lang="zh-CN" altLang="en-US"/>
          </a:p>
        </p:txBody>
      </p:sp>
    </p:spTree>
    <p:extLst>
      <p:ext uri="{BB962C8B-B14F-4D97-AF65-F5344CB8AC3E}">
        <p14:creationId xmlns:p14="http://schemas.microsoft.com/office/powerpoint/2010/main" val="3745162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17</a:t>
            </a:fld>
            <a:endParaRPr lang="zh-CN" altLang="en-US"/>
          </a:p>
        </p:txBody>
      </p:sp>
    </p:spTree>
    <p:extLst>
      <p:ext uri="{BB962C8B-B14F-4D97-AF65-F5344CB8AC3E}">
        <p14:creationId xmlns:p14="http://schemas.microsoft.com/office/powerpoint/2010/main" val="19593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18</a:t>
            </a:fld>
            <a:endParaRPr lang="zh-CN" altLang="en-US"/>
          </a:p>
        </p:txBody>
      </p:sp>
    </p:spTree>
    <p:extLst>
      <p:ext uri="{BB962C8B-B14F-4D97-AF65-F5344CB8AC3E}">
        <p14:creationId xmlns:p14="http://schemas.microsoft.com/office/powerpoint/2010/main" val="510026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19</a:t>
            </a:fld>
            <a:endParaRPr lang="zh-CN" altLang="en-US"/>
          </a:p>
        </p:txBody>
      </p:sp>
    </p:spTree>
    <p:extLst>
      <p:ext uri="{BB962C8B-B14F-4D97-AF65-F5344CB8AC3E}">
        <p14:creationId xmlns:p14="http://schemas.microsoft.com/office/powerpoint/2010/main" val="3330375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2</a:t>
            </a:fld>
            <a:endParaRPr lang="zh-CN" altLang="en-US"/>
          </a:p>
        </p:txBody>
      </p:sp>
    </p:spTree>
    <p:extLst>
      <p:ext uri="{BB962C8B-B14F-4D97-AF65-F5344CB8AC3E}">
        <p14:creationId xmlns:p14="http://schemas.microsoft.com/office/powerpoint/2010/main" val="2431385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20</a:t>
            </a:fld>
            <a:endParaRPr lang="zh-CN" altLang="en-US"/>
          </a:p>
        </p:txBody>
      </p:sp>
    </p:spTree>
    <p:extLst>
      <p:ext uri="{BB962C8B-B14F-4D97-AF65-F5344CB8AC3E}">
        <p14:creationId xmlns:p14="http://schemas.microsoft.com/office/powerpoint/2010/main" val="735627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3</a:t>
            </a:fld>
            <a:endParaRPr lang="zh-CN" altLang="en-US"/>
          </a:p>
        </p:txBody>
      </p:sp>
    </p:spTree>
    <p:extLst>
      <p:ext uri="{BB962C8B-B14F-4D97-AF65-F5344CB8AC3E}">
        <p14:creationId xmlns:p14="http://schemas.microsoft.com/office/powerpoint/2010/main" val="792941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4</a:t>
            </a:fld>
            <a:endParaRPr lang="zh-CN" altLang="en-US"/>
          </a:p>
        </p:txBody>
      </p:sp>
    </p:spTree>
    <p:extLst>
      <p:ext uri="{BB962C8B-B14F-4D97-AF65-F5344CB8AC3E}">
        <p14:creationId xmlns:p14="http://schemas.microsoft.com/office/powerpoint/2010/main" val="334841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5</a:t>
            </a:fld>
            <a:endParaRPr lang="zh-CN" altLang="en-US"/>
          </a:p>
        </p:txBody>
      </p:sp>
    </p:spTree>
    <p:extLst>
      <p:ext uri="{BB962C8B-B14F-4D97-AF65-F5344CB8AC3E}">
        <p14:creationId xmlns:p14="http://schemas.microsoft.com/office/powerpoint/2010/main" val="281341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6</a:t>
            </a:fld>
            <a:endParaRPr lang="zh-CN" altLang="en-US"/>
          </a:p>
        </p:txBody>
      </p:sp>
    </p:spTree>
    <p:extLst>
      <p:ext uri="{BB962C8B-B14F-4D97-AF65-F5344CB8AC3E}">
        <p14:creationId xmlns:p14="http://schemas.microsoft.com/office/powerpoint/2010/main" val="1532417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7</a:t>
            </a:fld>
            <a:endParaRPr lang="zh-CN" altLang="en-US"/>
          </a:p>
        </p:txBody>
      </p:sp>
    </p:spTree>
    <p:extLst>
      <p:ext uri="{BB962C8B-B14F-4D97-AF65-F5344CB8AC3E}">
        <p14:creationId xmlns:p14="http://schemas.microsoft.com/office/powerpoint/2010/main" val="3003027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8</a:t>
            </a:fld>
            <a:endParaRPr lang="zh-CN" altLang="en-US"/>
          </a:p>
        </p:txBody>
      </p:sp>
    </p:spTree>
    <p:extLst>
      <p:ext uri="{BB962C8B-B14F-4D97-AF65-F5344CB8AC3E}">
        <p14:creationId xmlns:p14="http://schemas.microsoft.com/office/powerpoint/2010/main" val="3903793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6B52AA-4E27-4EDC-B69E-EAA89A8DD69D}" type="slidenum">
              <a:rPr lang="zh-CN" altLang="en-US" smtClean="0"/>
              <a:t>9</a:t>
            </a:fld>
            <a:endParaRPr lang="zh-CN" altLang="en-US"/>
          </a:p>
        </p:txBody>
      </p:sp>
    </p:spTree>
    <p:extLst>
      <p:ext uri="{BB962C8B-B14F-4D97-AF65-F5344CB8AC3E}">
        <p14:creationId xmlns:p14="http://schemas.microsoft.com/office/powerpoint/2010/main" val="4164931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2601764450"/>
      </p:ext>
    </p:extLst>
  </p:cSld>
  <p:clrMapOvr>
    <a:masterClrMapping/>
  </p:clrMapOvr>
  <p:transition advTm="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3094527192"/>
      </p:ext>
    </p:extLst>
  </p:cSld>
  <p:clrMapOvr>
    <a:masterClrMapping/>
  </p:clrMapOvr>
  <p:transition advTm="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3010783601"/>
      </p:ext>
    </p:extLst>
  </p:cSld>
  <p:clrMapOvr>
    <a:masterClrMapping/>
  </p:clrMapOvr>
  <p:transition advTm="2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3980883229"/>
      </p:ext>
    </p:extLst>
  </p:cSld>
  <p:clrMapOvr>
    <a:masterClrMapping/>
  </p:clrMapOvr>
  <p:transition advTm="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2548513039"/>
      </p:ext>
    </p:extLst>
  </p:cSld>
  <p:clrMapOvr>
    <a:masterClrMapping/>
  </p:clrMapOvr>
  <p:transition advTm="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607043137"/>
      </p:ext>
    </p:extLst>
  </p:cSld>
  <p:clrMapOvr>
    <a:masterClrMapping/>
  </p:clrMapOvr>
  <p:transition advTm="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2466693581"/>
      </p:ext>
    </p:extLst>
  </p:cSld>
  <p:clrMapOvr>
    <a:masterClrMapping/>
  </p:clrMapOvr>
  <p:transition advTm="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4196008315"/>
      </p:ext>
    </p:extLst>
  </p:cSld>
  <p:clrMapOvr>
    <a:masterClrMapping/>
  </p:clrMapOvr>
  <p:transition advTm="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2606705011"/>
      </p:ext>
    </p:extLst>
  </p:cSld>
  <p:clrMapOvr>
    <a:masterClrMapping/>
  </p:clrMapOvr>
  <p:transition advTm="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3373256984"/>
      </p:ext>
    </p:extLst>
  </p:cSld>
  <p:clrMapOvr>
    <a:masterClrMapping/>
  </p:clrMapOvr>
  <p:transition advTm="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7E1A254-58E2-4A68-9817-58E3BC8D0705}"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3002128522"/>
      </p:ext>
    </p:extLst>
  </p:cSld>
  <p:clrMapOvr>
    <a:masterClrMapping/>
  </p:clrMapOvr>
  <p:transition advTm="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E1A254-58E2-4A68-9817-58E3BC8D0705}" type="datetimeFigureOut">
              <a:rPr lang="zh-CN" altLang="en-US" smtClean="0"/>
              <a:t>2018/6/28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8E469F-A6F1-4101-B2D4-6685578B9A92}" type="slidenum">
              <a:rPr lang="zh-CN" altLang="en-US" smtClean="0"/>
              <a:t>‹#›</a:t>
            </a:fld>
            <a:endParaRPr lang="zh-CN" altLang="en-US"/>
          </a:p>
        </p:txBody>
      </p:sp>
    </p:spTree>
    <p:extLst>
      <p:ext uri="{BB962C8B-B14F-4D97-AF65-F5344CB8AC3E}">
        <p14:creationId xmlns:p14="http://schemas.microsoft.com/office/powerpoint/2010/main" val="24954175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2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7.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5625"/>
          <a:stretch>
            <a:fillRect/>
          </a:stretch>
        </p:blipFill>
        <p:spPr>
          <a:xfrm>
            <a:off x="-5961" y="-11766"/>
            <a:ext cx="12192000" cy="6858000"/>
          </a:xfrm>
          <a:prstGeom prst="rect">
            <a:avLst/>
          </a:prstGeom>
        </p:spPr>
      </p:pic>
      <p:sp>
        <p:nvSpPr>
          <p:cNvPr id="4" name="椭圆 3"/>
          <p:cNvSpPr/>
          <p:nvPr/>
        </p:nvSpPr>
        <p:spPr>
          <a:xfrm>
            <a:off x="-1659337" y="-4326337"/>
            <a:ext cx="15510675" cy="15510675"/>
          </a:xfrm>
          <a:prstGeom prst="ellipse">
            <a:avLst/>
          </a:prstGeom>
          <a:solidFill>
            <a:srgbClr val="252525">
              <a:alpha val="4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1513597" y="-1150849"/>
            <a:ext cx="9164808" cy="9164808"/>
          </a:xfrm>
          <a:prstGeom prst="ellipse">
            <a:avLst/>
          </a:prstGeom>
          <a:solidFill>
            <a:srgbClr val="252525">
              <a:alpha val="4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p:cNvSpPr txBox="1"/>
          <p:nvPr/>
        </p:nvSpPr>
        <p:spPr>
          <a:xfrm>
            <a:off x="3019208" y="1722377"/>
            <a:ext cx="6339470" cy="769441"/>
          </a:xfrm>
          <a:prstGeom prst="rect">
            <a:avLst/>
          </a:prstGeom>
          <a:noFill/>
        </p:spPr>
        <p:txBody>
          <a:bodyPr wrap="square" rtlCol="0">
            <a:spAutoFit/>
            <a:scene3d>
              <a:camera prst="orthographicFront">
                <a:rot lat="0" lon="0" rev="0"/>
              </a:camera>
              <a:lightRig rig="threePt" dir="t"/>
            </a:scene3d>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线条欧美商务风</a:t>
            </a:r>
            <a:r>
              <a:rPr lang="en-US" altLang="zh-CN" sz="4400" b="1" dirty="0">
                <a:solidFill>
                  <a:schemeClr val="bg1"/>
                </a:solidFill>
                <a:latin typeface="微软雅黑" panose="020B0503020204020204" pitchFamily="34" charset="-122"/>
                <a:ea typeface="微软雅黑" panose="020B0503020204020204" pitchFamily="34" charset="-122"/>
              </a:rPr>
              <a:t>PPT</a:t>
            </a:r>
            <a:r>
              <a:rPr lang="zh-CN" altLang="en-US" sz="4400" b="1" dirty="0">
                <a:solidFill>
                  <a:schemeClr val="bg1"/>
                </a:solidFill>
                <a:latin typeface="微软雅黑" panose="020B0503020204020204" pitchFamily="34" charset="-122"/>
                <a:ea typeface="微软雅黑" panose="020B0503020204020204" pitchFamily="34" charset="-122"/>
              </a:rPr>
              <a:t>模板</a:t>
            </a:r>
            <a:endParaRPr lang="zh-CN" altLang="en-US" sz="4400" b="1" spc="-150" dirty="0">
              <a:solidFill>
                <a:schemeClr val="bg1"/>
              </a:solidFill>
              <a:latin typeface="微软雅黑" panose="020B0503020204020204" pitchFamily="34" charset="-122"/>
              <a:ea typeface="微软雅黑" panose="020B0503020204020204" pitchFamily="34" charset="-122"/>
              <a:cs typeface="Meiryo UI" panose="020B0604030504040204" pitchFamily="34" charset="-128"/>
            </a:endParaRPr>
          </a:p>
        </p:txBody>
      </p:sp>
      <p:sp>
        <p:nvSpPr>
          <p:cNvPr id="8" name="文本框 7"/>
          <p:cNvSpPr txBox="1"/>
          <p:nvPr/>
        </p:nvSpPr>
        <p:spPr>
          <a:xfrm>
            <a:off x="5382093" y="2448583"/>
            <a:ext cx="2195607" cy="728477"/>
          </a:xfrm>
          <a:prstGeom prst="roundRect">
            <a:avLst>
              <a:gd name="adj" fmla="val 6852"/>
            </a:avLst>
          </a:prstGeom>
          <a:noFill/>
          <a:ln>
            <a:noFill/>
          </a:ln>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汇报人：</a:t>
            </a:r>
            <a:r>
              <a:rPr lang="en-US" altLang="zh-CN"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XXX</a:t>
            </a: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汇报时间：</a:t>
            </a:r>
            <a:r>
              <a:rPr lang="en-US" altLang="zh-CN"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XX</a:t>
            </a:r>
            <a:r>
              <a:rPr lang="zh-CN" altLang="en-US"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年</a:t>
            </a:r>
            <a:r>
              <a:rPr lang="en-US" altLang="zh-CN"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XX</a:t>
            </a:r>
            <a:r>
              <a:rPr lang="zh-CN" altLang="en-US" sz="1600" dirty="0">
                <a:solidFill>
                  <a:schemeClr val="bg1"/>
                </a:solidFill>
                <a:latin typeface="微软雅黑" panose="020B0503020204020204" pitchFamily="34" charset="-122"/>
                <a:ea typeface="微软雅黑" panose="020B0503020204020204" pitchFamily="34" charset="-122"/>
                <a:cs typeface="Leelawadee UI Semilight" panose="020B0402040204020203" pitchFamily="34" charset="-34"/>
              </a:rPr>
              <a:t>月</a:t>
            </a:r>
          </a:p>
        </p:txBody>
      </p:sp>
      <p:sp>
        <p:nvSpPr>
          <p:cNvPr id="9" name="任意多边形 8"/>
          <p:cNvSpPr/>
          <p:nvPr/>
        </p:nvSpPr>
        <p:spPr>
          <a:xfrm rot="10800000">
            <a:off x="1513595" y="3330803"/>
            <a:ext cx="9103605" cy="1206001"/>
          </a:xfrm>
          <a:custGeom>
            <a:avLst/>
            <a:gdLst>
              <a:gd name="connsiteX0" fmla="*/ 0 w 12216983"/>
              <a:gd name="connsiteY0" fmla="*/ 411073 h 1206001"/>
              <a:gd name="connsiteX1" fmla="*/ 2188563 w 12216983"/>
              <a:gd name="connsiteY1" fmla="*/ 36319 h 1206001"/>
              <a:gd name="connsiteX2" fmla="*/ 5126636 w 12216983"/>
              <a:gd name="connsiteY2" fmla="*/ 1205551 h 1206001"/>
              <a:gd name="connsiteX3" fmla="*/ 8934137 w 12216983"/>
              <a:gd name="connsiteY3" fmla="*/ 186220 h 1206001"/>
              <a:gd name="connsiteX4" fmla="*/ 12216983 w 12216983"/>
              <a:gd name="connsiteY4" fmla="*/ 1070640 h 120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983" h="1206001">
                <a:moveTo>
                  <a:pt x="0" y="411073"/>
                </a:moveTo>
                <a:cubicBezTo>
                  <a:pt x="667062" y="157489"/>
                  <a:pt x="1334124" y="-96094"/>
                  <a:pt x="2188563" y="36319"/>
                </a:cubicBezTo>
                <a:cubicBezTo>
                  <a:pt x="3043002" y="168732"/>
                  <a:pt x="4002374" y="1180568"/>
                  <a:pt x="5126636" y="1205551"/>
                </a:cubicBezTo>
                <a:cubicBezTo>
                  <a:pt x="6250898" y="1230534"/>
                  <a:pt x="7752413" y="208705"/>
                  <a:pt x="8934137" y="186220"/>
                </a:cubicBezTo>
                <a:cubicBezTo>
                  <a:pt x="10115861" y="163735"/>
                  <a:pt x="11166422" y="617187"/>
                  <a:pt x="12216983" y="1070640"/>
                </a:cubicBez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513594" y="3458094"/>
            <a:ext cx="9021056" cy="1206001"/>
          </a:xfrm>
          <a:custGeom>
            <a:avLst/>
            <a:gdLst>
              <a:gd name="connsiteX0" fmla="*/ 0 w 12216983"/>
              <a:gd name="connsiteY0" fmla="*/ 411073 h 1206001"/>
              <a:gd name="connsiteX1" fmla="*/ 2188563 w 12216983"/>
              <a:gd name="connsiteY1" fmla="*/ 36319 h 1206001"/>
              <a:gd name="connsiteX2" fmla="*/ 5126636 w 12216983"/>
              <a:gd name="connsiteY2" fmla="*/ 1205551 h 1206001"/>
              <a:gd name="connsiteX3" fmla="*/ 8934137 w 12216983"/>
              <a:gd name="connsiteY3" fmla="*/ 186220 h 1206001"/>
              <a:gd name="connsiteX4" fmla="*/ 12216983 w 12216983"/>
              <a:gd name="connsiteY4" fmla="*/ 1070640 h 120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983" h="1206001">
                <a:moveTo>
                  <a:pt x="0" y="411073"/>
                </a:moveTo>
                <a:cubicBezTo>
                  <a:pt x="667062" y="157489"/>
                  <a:pt x="1334124" y="-96094"/>
                  <a:pt x="2188563" y="36319"/>
                </a:cubicBezTo>
                <a:cubicBezTo>
                  <a:pt x="3043002" y="168732"/>
                  <a:pt x="4002374" y="1180568"/>
                  <a:pt x="5126636" y="1205551"/>
                </a:cubicBezTo>
                <a:cubicBezTo>
                  <a:pt x="6250898" y="1230534"/>
                  <a:pt x="7752413" y="208705"/>
                  <a:pt x="8934137" y="186220"/>
                </a:cubicBezTo>
                <a:cubicBezTo>
                  <a:pt x="10115861" y="163735"/>
                  <a:pt x="11166422" y="617187"/>
                  <a:pt x="12216983" y="1070640"/>
                </a:cubicBez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193771" y="3998153"/>
            <a:ext cx="541713" cy="541713"/>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6479897" y="3287285"/>
            <a:ext cx="141715" cy="141715"/>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p:cNvSpPr/>
          <p:nvPr/>
        </p:nvSpPr>
        <p:spPr>
          <a:xfrm>
            <a:off x="9057456" y="4362873"/>
            <a:ext cx="301222" cy="301222"/>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5648942" y="4136392"/>
            <a:ext cx="136676" cy="13667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6329286" y="4110588"/>
            <a:ext cx="395364" cy="395364"/>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32763928"/>
      </p:ext>
    </p:extLst>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1" nodeType="withEffec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par>
                                <p:cTn id="13" presetID="22" presetClass="entr" presetSubtype="8" fill="hold" grpId="5" nodeType="withEffect">
                                  <p:childTnLst>
                                    <p:set>
                                      <p:cBhvr>
                                        <p:cTn id="14" dur="1" fill="hold">
                                          <p:stCondLst>
                                            <p:cond delay="0"/>
                                          </p:stCondLst>
                                        </p:cTn>
                                        <p:tgtEl>
                                          <p:spTgt spid="9"/>
                                        </p:tgtEl>
                                        <p:attrNameLst>
                                          <p:attrName>style.visibility</p:attrName>
                                        </p:attrNameLst>
                                      </p:cBhvr>
                                      <p:to>
                                        <p:strVal val="visible"/>
                                      </p:to>
                                    </p:set>
                                    <p:animEffect transition="in" filter="wipe(left)">
                                      <p:cBhvr>
                                        <p:cTn id="15" dur="750"/>
                                        <p:tgtEl>
                                          <p:spTgt spid="9"/>
                                        </p:tgtEl>
                                      </p:cBhvr>
                                    </p:animEffect>
                                  </p:childTnLst>
                                </p:cTn>
                              </p:par>
                              <p:par>
                                <p:cTn id="16" presetID="22" presetClass="entr" presetSubtype="8" fill="hold" grpId="6" nodeType="withEffect">
                                  <p:childTnLst>
                                    <p:set>
                                      <p:cBhvr>
                                        <p:cTn id="17" dur="1" fill="hold">
                                          <p:stCondLst>
                                            <p:cond delay="0"/>
                                          </p:stCondLst>
                                        </p:cTn>
                                        <p:tgtEl>
                                          <p:spTgt spid="10"/>
                                        </p:tgtEl>
                                        <p:attrNameLst>
                                          <p:attrName>style.visibility</p:attrName>
                                        </p:attrNameLst>
                                      </p:cBhvr>
                                      <p:to>
                                        <p:strVal val="visible"/>
                                      </p:to>
                                    </p:set>
                                    <p:animEffect transition="in" filter="wipe(left)">
                                      <p:cBhvr>
                                        <p:cTn id="18" dur="750"/>
                                        <p:tgtEl>
                                          <p:spTgt spid="10"/>
                                        </p:tgtEl>
                                      </p:cBhvr>
                                    </p:animEffect>
                                  </p:childTnLst>
                                </p:cTn>
                              </p:par>
                              <p:par>
                                <p:cTn id="19" presetID="10" presetClass="entr" presetSubtype="0" fill="hold" grpId="7" nodeType="withEffect">
                                  <p:childTnLst>
                                    <p:set>
                                      <p:cBhvr>
                                        <p:cTn id="20" dur="1" fill="hold">
                                          <p:stCondLst>
                                            <p:cond delay="0"/>
                                          </p:stCondLst>
                                        </p:cTn>
                                        <p:tgtEl>
                                          <p:spTgt spid="11"/>
                                        </p:tgtEl>
                                        <p:attrNameLst>
                                          <p:attrName>style.visibility</p:attrName>
                                        </p:attrNameLst>
                                      </p:cBhvr>
                                      <p:to>
                                        <p:strVal val="visible"/>
                                      </p:to>
                                    </p:set>
                                    <p:animEffect transition="in" filter="fade">
                                      <p:cBhvr>
                                        <p:cTn id="21" dur="250"/>
                                        <p:tgtEl>
                                          <p:spTgt spid="11"/>
                                        </p:tgtEl>
                                      </p:cBhvr>
                                    </p:animEffect>
                                  </p:childTnLst>
                                </p:cTn>
                              </p:par>
                              <p:par>
                                <p:cTn id="22" presetID="10" presetClass="entr" presetSubtype="0" fill="hold" grpId="10" nodeType="withEffec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childTnLst>
                                </p:cTn>
                              </p:par>
                              <p:par>
                                <p:cTn id="25" presetID="10" presetClass="entr" presetSubtype="0" fill="hold" grpId="8" nodeType="withEffect">
                                  <p:childTnLst>
                                    <p:set>
                                      <p:cBhvr>
                                        <p:cTn id="26" dur="1" fill="hold">
                                          <p:stCondLst>
                                            <p:cond delay="0"/>
                                          </p:stCondLst>
                                        </p:cTn>
                                        <p:tgtEl>
                                          <p:spTgt spid="12"/>
                                        </p:tgtEl>
                                        <p:attrNameLst>
                                          <p:attrName>style.visibility</p:attrName>
                                        </p:attrNameLst>
                                      </p:cBhvr>
                                      <p:to>
                                        <p:strVal val="visible"/>
                                      </p:to>
                                    </p:set>
                                    <p:animEffect transition="in" filter="fade">
                                      <p:cBhvr>
                                        <p:cTn id="27" dur="250"/>
                                        <p:tgtEl>
                                          <p:spTgt spid="12"/>
                                        </p:tgtEl>
                                      </p:cBhvr>
                                    </p:animEffect>
                                  </p:childTnLst>
                                </p:cTn>
                              </p:par>
                              <p:par>
                                <p:cTn id="28" presetID="10" presetClass="entr" presetSubtype="0" fill="hold" grpId="9" nodeType="withEffec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childTnLst>
                                </p:cTn>
                              </p:par>
                              <p:par>
                                <p:cTn id="31" presetID="10" presetClass="entr" presetSubtype="0" fill="hold" grpId="11" nodeType="withEffect">
                                  <p:childTnLst>
                                    <p:set>
                                      <p:cBhvr>
                                        <p:cTn id="32" dur="1" fill="hold">
                                          <p:stCondLst>
                                            <p:cond delay="0"/>
                                          </p:stCondLst>
                                        </p:cTn>
                                        <p:tgtEl>
                                          <p:spTgt spid="15"/>
                                        </p:tgtEl>
                                        <p:attrNameLst>
                                          <p:attrName>style.visibility</p:attrName>
                                        </p:attrNameLst>
                                      </p:cBhvr>
                                      <p:to>
                                        <p:strVal val="visible"/>
                                      </p:to>
                                    </p:set>
                                    <p:animEffect transition="in" filter="fade">
                                      <p:cBhvr>
                                        <p:cTn id="33" dur="250"/>
                                        <p:tgtEl>
                                          <p:spTgt spid="15"/>
                                        </p:tgtEl>
                                      </p:cBhvr>
                                    </p:animEffect>
                                  </p:childTnLst>
                                </p:cTn>
                              </p:par>
                              <p:par>
                                <p:cTn id="34" presetID="41" presetClass="entr" presetSubtype="0" fill="hold" grpId="2" nodeType="withEffec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750" fill="hold"/>
                                        <p:tgtEl>
                                          <p:spTgt spid="7"/>
                                        </p:tgtEl>
                                        <p:attrNameLst>
                                          <p:attrName>ppt_y</p:attrName>
                                        </p:attrNameLst>
                                      </p:cBhvr>
                                      <p:tavLst>
                                        <p:tav tm="0">
                                          <p:val>
                                            <p:strVal val="#ppt_y"/>
                                          </p:val>
                                        </p:tav>
                                        <p:tav tm="100000">
                                          <p:val>
                                            <p:strVal val="#ppt_y"/>
                                          </p:val>
                                        </p:tav>
                                      </p:tavLst>
                                    </p:anim>
                                    <p:anim calcmode="lin" valueType="num">
                                      <p:cBhvr>
                                        <p:cTn id="38"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750" tmFilter="0,0; .5, 1; 1, 1"/>
                                        <p:tgtEl>
                                          <p:spTgt spid="7"/>
                                        </p:tgtEl>
                                      </p:cBhvr>
                                    </p:animEffect>
                                  </p:childTnLst>
                                </p:cTn>
                              </p:par>
                              <p:par>
                                <p:cTn id="41" presetID="10" presetClass="entr" presetSubtype="0" fill="hold" grpId="4" nodeType="withEffect">
                                  <p:iterate type="lt">
                                    <p:tmPct val="0"/>
                                  </p:iterate>
                                  <p:childTnLst>
                                    <p:set>
                                      <p:cBhvr>
                                        <p:cTn id="42" dur="1" fill="hold">
                                          <p:stCondLst>
                                            <p:cond delay="0"/>
                                          </p:stCondLst>
                                        </p:cTn>
                                        <p:tgtEl>
                                          <p:spTgt spid="8"/>
                                        </p:tgtEl>
                                        <p:attrNameLst>
                                          <p:attrName>style.visibility</p:attrName>
                                        </p:attrNameLst>
                                      </p:cBhvr>
                                      <p:to>
                                        <p:strVal val="visible"/>
                                      </p:to>
                                    </p:set>
                                    <p:animEffect transition="in" filter="fade">
                                      <p:cBhvr>
                                        <p:cTn id="43" dur="250"/>
                                        <p:tgtEl>
                                          <p:spTgt spid="8"/>
                                        </p:tgtEl>
                                      </p:cBhvr>
                                    </p:animEffect>
                                  </p:childTnLst>
                                </p:cTn>
                              </p:par>
                              <p:par>
                                <p:cTn id="44" presetID="34" presetClass="emph" presetSubtype="0" fill="hold" grpId="3" nodeType="withEffect">
                                  <p:iterate type="lt">
                                    <p:tmPct val="10000"/>
                                  </p:iterate>
                                  <p:childTnLst>
                                    <p:animMotion origin="layout" path="M 0 0 L 0 -0.07213" pathEditMode="relative" ptsTypes="">
                                      <p:cBhvr>
                                        <p:cTn id="45" dur="125" accel="50000" decel="50000" autoRev="1" fill="hold">
                                          <p:stCondLst>
                                            <p:cond delay="0"/>
                                          </p:stCondLst>
                                        </p:cTn>
                                        <p:tgtEl>
                                          <p:spTgt spid="8"/>
                                        </p:tgtEl>
                                        <p:attrNameLst>
                                          <p:attrName>ppt_x</p:attrName>
                                          <p:attrName>ppt_y</p:attrName>
                                        </p:attrNameLst>
                                      </p:cBhvr>
                                    </p:animMotion>
                                    <p:animRot by="1500000">
                                      <p:cBhvr>
                                        <p:cTn id="46" dur="63" fill="hold">
                                          <p:stCondLst>
                                            <p:cond delay="0"/>
                                          </p:stCondLst>
                                        </p:cTn>
                                        <p:tgtEl>
                                          <p:spTgt spid="8"/>
                                        </p:tgtEl>
                                        <p:attrNameLst>
                                          <p:attrName>r</p:attrName>
                                        </p:attrNameLst>
                                      </p:cBhvr>
                                    </p:animRot>
                                    <p:animRot by="-1500000">
                                      <p:cBhvr>
                                        <p:cTn id="47" dur="63" fill="hold">
                                          <p:stCondLst>
                                            <p:cond delay="63"/>
                                          </p:stCondLst>
                                        </p:cTn>
                                        <p:tgtEl>
                                          <p:spTgt spid="8"/>
                                        </p:tgtEl>
                                        <p:attrNameLst>
                                          <p:attrName>r</p:attrName>
                                        </p:attrNameLst>
                                      </p:cBhvr>
                                    </p:animRot>
                                    <p:animRot by="-1500000">
                                      <p:cBhvr>
                                        <p:cTn id="48" dur="63" fill="hold">
                                          <p:stCondLst>
                                            <p:cond delay="125"/>
                                          </p:stCondLst>
                                        </p:cTn>
                                        <p:tgtEl>
                                          <p:spTgt spid="8"/>
                                        </p:tgtEl>
                                        <p:attrNameLst>
                                          <p:attrName>r</p:attrName>
                                        </p:attrNameLst>
                                      </p:cBhvr>
                                    </p:animRot>
                                    <p:animRot by="1500000">
                                      <p:cBhvr>
                                        <p:cTn id="49" dur="63" fill="hold">
                                          <p:stCondLst>
                                            <p:cond delay="188"/>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7" grpId="2"/>
      <p:bldP spid="8" grpId="3"/>
      <p:bldP spid="8" grpId="4"/>
      <p:bldP spid="9" grpId="5" animBg="1"/>
      <p:bldP spid="10" grpId="6" animBg="1"/>
      <p:bldP spid="11" grpId="7" animBg="1"/>
      <p:bldP spid="12" grpId="8" animBg="1"/>
      <p:bldP spid="13" grpId="9" animBg="1"/>
      <p:bldP spid="14" grpId="10" animBg="1"/>
      <p:bldP spid="15" grpId="1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a:spLocks noChangeAspect="1"/>
          </p:cNvSpPr>
          <p:nvPr/>
        </p:nvSpPr>
        <p:spPr>
          <a:xfrm>
            <a:off x="4064000" y="0"/>
            <a:ext cx="4064000" cy="6859192"/>
          </a:xfrm>
          <a:custGeom>
            <a:avLst/>
            <a:gdLst/>
            <a:ahLst/>
            <a:cxnLst/>
            <a:rect l="0" t="0" r="0" b="0"/>
            <a:pathLst>
              <a:path w="5410201" h="9131301">
                <a:moveTo>
                  <a:pt x="0" y="4559300"/>
                </a:moveTo>
                <a:lnTo>
                  <a:pt x="0" y="4546600"/>
                </a:lnTo>
                <a:lnTo>
                  <a:pt x="0" y="4533900"/>
                </a:lnTo>
                <a:lnTo>
                  <a:pt x="0" y="4521200"/>
                </a:lnTo>
                <a:lnTo>
                  <a:pt x="0" y="4508500"/>
                </a:lnTo>
                <a:lnTo>
                  <a:pt x="0" y="4495800"/>
                </a:lnTo>
                <a:lnTo>
                  <a:pt x="0" y="4483100"/>
                </a:lnTo>
                <a:lnTo>
                  <a:pt x="0" y="4470400"/>
                </a:lnTo>
                <a:lnTo>
                  <a:pt x="0" y="4457700"/>
                </a:lnTo>
                <a:lnTo>
                  <a:pt x="0" y="4445000"/>
                </a:lnTo>
                <a:lnTo>
                  <a:pt x="0" y="4432300"/>
                </a:lnTo>
                <a:lnTo>
                  <a:pt x="0" y="4419600"/>
                </a:lnTo>
                <a:lnTo>
                  <a:pt x="0" y="4406900"/>
                </a:lnTo>
                <a:lnTo>
                  <a:pt x="0" y="4394200"/>
                </a:lnTo>
                <a:lnTo>
                  <a:pt x="0" y="4381500"/>
                </a:lnTo>
                <a:lnTo>
                  <a:pt x="0" y="4368800"/>
                </a:lnTo>
                <a:lnTo>
                  <a:pt x="0" y="4356100"/>
                </a:lnTo>
                <a:lnTo>
                  <a:pt x="0" y="4343400"/>
                </a:lnTo>
                <a:lnTo>
                  <a:pt x="0" y="4330700"/>
                </a:lnTo>
                <a:lnTo>
                  <a:pt x="0" y="4318000"/>
                </a:lnTo>
                <a:lnTo>
                  <a:pt x="0" y="4305300"/>
                </a:lnTo>
                <a:lnTo>
                  <a:pt x="0" y="4292600"/>
                </a:lnTo>
                <a:lnTo>
                  <a:pt x="0" y="4279900"/>
                </a:lnTo>
                <a:lnTo>
                  <a:pt x="0" y="4267200"/>
                </a:lnTo>
                <a:lnTo>
                  <a:pt x="0" y="4254500"/>
                </a:lnTo>
                <a:lnTo>
                  <a:pt x="0" y="4241800"/>
                </a:lnTo>
                <a:lnTo>
                  <a:pt x="0" y="4229100"/>
                </a:lnTo>
                <a:lnTo>
                  <a:pt x="0" y="4216400"/>
                </a:lnTo>
                <a:lnTo>
                  <a:pt x="0" y="4203700"/>
                </a:lnTo>
                <a:lnTo>
                  <a:pt x="0" y="4191000"/>
                </a:lnTo>
                <a:lnTo>
                  <a:pt x="0" y="4178300"/>
                </a:lnTo>
                <a:lnTo>
                  <a:pt x="0" y="4165600"/>
                </a:lnTo>
                <a:lnTo>
                  <a:pt x="0" y="4152900"/>
                </a:lnTo>
                <a:lnTo>
                  <a:pt x="0" y="4140200"/>
                </a:lnTo>
                <a:lnTo>
                  <a:pt x="0" y="4127500"/>
                </a:lnTo>
                <a:lnTo>
                  <a:pt x="0" y="4114800"/>
                </a:lnTo>
                <a:lnTo>
                  <a:pt x="0" y="4102100"/>
                </a:lnTo>
                <a:lnTo>
                  <a:pt x="0" y="4089400"/>
                </a:lnTo>
                <a:lnTo>
                  <a:pt x="0" y="4076700"/>
                </a:lnTo>
                <a:lnTo>
                  <a:pt x="0" y="4064000"/>
                </a:lnTo>
                <a:lnTo>
                  <a:pt x="0" y="4051300"/>
                </a:lnTo>
                <a:lnTo>
                  <a:pt x="0" y="4038600"/>
                </a:lnTo>
                <a:lnTo>
                  <a:pt x="0" y="4025900"/>
                </a:lnTo>
                <a:lnTo>
                  <a:pt x="0" y="4013200"/>
                </a:lnTo>
                <a:lnTo>
                  <a:pt x="0" y="4000500"/>
                </a:lnTo>
                <a:lnTo>
                  <a:pt x="0" y="3987800"/>
                </a:lnTo>
                <a:lnTo>
                  <a:pt x="0" y="3975100"/>
                </a:lnTo>
                <a:lnTo>
                  <a:pt x="0" y="3962400"/>
                </a:lnTo>
                <a:lnTo>
                  <a:pt x="0" y="3949700"/>
                </a:lnTo>
                <a:lnTo>
                  <a:pt x="0" y="3937000"/>
                </a:lnTo>
                <a:lnTo>
                  <a:pt x="0" y="3924300"/>
                </a:lnTo>
                <a:lnTo>
                  <a:pt x="0" y="3911600"/>
                </a:lnTo>
                <a:lnTo>
                  <a:pt x="0" y="3898900"/>
                </a:lnTo>
                <a:lnTo>
                  <a:pt x="0" y="3886200"/>
                </a:lnTo>
                <a:lnTo>
                  <a:pt x="0" y="3873500"/>
                </a:lnTo>
                <a:lnTo>
                  <a:pt x="0" y="3860800"/>
                </a:lnTo>
                <a:lnTo>
                  <a:pt x="0" y="3848100"/>
                </a:lnTo>
                <a:lnTo>
                  <a:pt x="0" y="3835400"/>
                </a:lnTo>
                <a:lnTo>
                  <a:pt x="0" y="3822700"/>
                </a:lnTo>
                <a:lnTo>
                  <a:pt x="0" y="3810000"/>
                </a:lnTo>
                <a:lnTo>
                  <a:pt x="0" y="3797300"/>
                </a:lnTo>
                <a:lnTo>
                  <a:pt x="0" y="3784600"/>
                </a:lnTo>
                <a:lnTo>
                  <a:pt x="0" y="3771900"/>
                </a:lnTo>
                <a:lnTo>
                  <a:pt x="0" y="3759200"/>
                </a:lnTo>
                <a:lnTo>
                  <a:pt x="0" y="3746500"/>
                </a:lnTo>
                <a:lnTo>
                  <a:pt x="0" y="3733800"/>
                </a:lnTo>
                <a:lnTo>
                  <a:pt x="0" y="3721100"/>
                </a:lnTo>
                <a:lnTo>
                  <a:pt x="0" y="3708400"/>
                </a:lnTo>
                <a:lnTo>
                  <a:pt x="0" y="3695700"/>
                </a:lnTo>
                <a:lnTo>
                  <a:pt x="0" y="3683000"/>
                </a:lnTo>
                <a:lnTo>
                  <a:pt x="0" y="3670300"/>
                </a:lnTo>
                <a:lnTo>
                  <a:pt x="0" y="3657600"/>
                </a:lnTo>
                <a:lnTo>
                  <a:pt x="0" y="3644900"/>
                </a:lnTo>
                <a:lnTo>
                  <a:pt x="0" y="3632200"/>
                </a:lnTo>
                <a:lnTo>
                  <a:pt x="0" y="3619500"/>
                </a:lnTo>
                <a:lnTo>
                  <a:pt x="0" y="3606800"/>
                </a:lnTo>
                <a:lnTo>
                  <a:pt x="0" y="3594100"/>
                </a:lnTo>
                <a:lnTo>
                  <a:pt x="0" y="3581400"/>
                </a:lnTo>
                <a:lnTo>
                  <a:pt x="0" y="3568700"/>
                </a:lnTo>
                <a:lnTo>
                  <a:pt x="0" y="3556000"/>
                </a:lnTo>
                <a:lnTo>
                  <a:pt x="0" y="3543300"/>
                </a:lnTo>
                <a:lnTo>
                  <a:pt x="0" y="3530600"/>
                </a:lnTo>
                <a:lnTo>
                  <a:pt x="0" y="3517900"/>
                </a:lnTo>
                <a:lnTo>
                  <a:pt x="0" y="3505200"/>
                </a:lnTo>
                <a:lnTo>
                  <a:pt x="0" y="3492500"/>
                </a:lnTo>
                <a:lnTo>
                  <a:pt x="0" y="3479800"/>
                </a:lnTo>
                <a:lnTo>
                  <a:pt x="0" y="3467100"/>
                </a:lnTo>
                <a:lnTo>
                  <a:pt x="0" y="3454400"/>
                </a:lnTo>
                <a:lnTo>
                  <a:pt x="0" y="3441700"/>
                </a:lnTo>
                <a:lnTo>
                  <a:pt x="0" y="3429000"/>
                </a:lnTo>
                <a:lnTo>
                  <a:pt x="0" y="3416300"/>
                </a:lnTo>
                <a:lnTo>
                  <a:pt x="0" y="3403600"/>
                </a:lnTo>
                <a:lnTo>
                  <a:pt x="0" y="3390900"/>
                </a:lnTo>
                <a:lnTo>
                  <a:pt x="0" y="3378200"/>
                </a:lnTo>
                <a:lnTo>
                  <a:pt x="0" y="3365500"/>
                </a:lnTo>
                <a:lnTo>
                  <a:pt x="0" y="3352800"/>
                </a:lnTo>
                <a:lnTo>
                  <a:pt x="0" y="3340100"/>
                </a:lnTo>
                <a:lnTo>
                  <a:pt x="0" y="3327400"/>
                </a:lnTo>
                <a:lnTo>
                  <a:pt x="0" y="3314700"/>
                </a:lnTo>
                <a:lnTo>
                  <a:pt x="0" y="3302000"/>
                </a:lnTo>
                <a:lnTo>
                  <a:pt x="0" y="3289300"/>
                </a:lnTo>
                <a:lnTo>
                  <a:pt x="0" y="3276600"/>
                </a:lnTo>
                <a:lnTo>
                  <a:pt x="0" y="3263900"/>
                </a:lnTo>
                <a:lnTo>
                  <a:pt x="0" y="3251200"/>
                </a:lnTo>
                <a:lnTo>
                  <a:pt x="0" y="3238500"/>
                </a:lnTo>
                <a:lnTo>
                  <a:pt x="0" y="3225800"/>
                </a:lnTo>
                <a:lnTo>
                  <a:pt x="0" y="3213100"/>
                </a:lnTo>
                <a:lnTo>
                  <a:pt x="0" y="3200400"/>
                </a:lnTo>
                <a:lnTo>
                  <a:pt x="0" y="3187700"/>
                </a:lnTo>
                <a:lnTo>
                  <a:pt x="0" y="3175000"/>
                </a:lnTo>
                <a:lnTo>
                  <a:pt x="0" y="3162300"/>
                </a:lnTo>
                <a:lnTo>
                  <a:pt x="0" y="3149600"/>
                </a:lnTo>
                <a:lnTo>
                  <a:pt x="0" y="3136900"/>
                </a:lnTo>
                <a:lnTo>
                  <a:pt x="0" y="3124200"/>
                </a:lnTo>
                <a:lnTo>
                  <a:pt x="0" y="3111500"/>
                </a:lnTo>
                <a:lnTo>
                  <a:pt x="0" y="3098800"/>
                </a:lnTo>
                <a:lnTo>
                  <a:pt x="0" y="3086100"/>
                </a:lnTo>
                <a:lnTo>
                  <a:pt x="0" y="3073400"/>
                </a:lnTo>
                <a:lnTo>
                  <a:pt x="0" y="3060700"/>
                </a:lnTo>
                <a:lnTo>
                  <a:pt x="0" y="3048000"/>
                </a:lnTo>
                <a:lnTo>
                  <a:pt x="0" y="3035300"/>
                </a:lnTo>
                <a:lnTo>
                  <a:pt x="0" y="3022600"/>
                </a:lnTo>
                <a:lnTo>
                  <a:pt x="0" y="3009900"/>
                </a:lnTo>
                <a:lnTo>
                  <a:pt x="0" y="2997200"/>
                </a:lnTo>
                <a:lnTo>
                  <a:pt x="0" y="2984500"/>
                </a:lnTo>
                <a:lnTo>
                  <a:pt x="0" y="2971800"/>
                </a:lnTo>
                <a:lnTo>
                  <a:pt x="0" y="2959100"/>
                </a:lnTo>
                <a:lnTo>
                  <a:pt x="0" y="2946400"/>
                </a:lnTo>
                <a:lnTo>
                  <a:pt x="0" y="2933700"/>
                </a:lnTo>
                <a:lnTo>
                  <a:pt x="0" y="2921000"/>
                </a:lnTo>
                <a:lnTo>
                  <a:pt x="0" y="2908300"/>
                </a:lnTo>
                <a:lnTo>
                  <a:pt x="0" y="2895600"/>
                </a:lnTo>
                <a:lnTo>
                  <a:pt x="0" y="2882900"/>
                </a:lnTo>
                <a:lnTo>
                  <a:pt x="0" y="2870200"/>
                </a:lnTo>
                <a:lnTo>
                  <a:pt x="0" y="2857500"/>
                </a:lnTo>
                <a:lnTo>
                  <a:pt x="0" y="2844800"/>
                </a:lnTo>
                <a:lnTo>
                  <a:pt x="0" y="2832100"/>
                </a:lnTo>
                <a:lnTo>
                  <a:pt x="0" y="2819400"/>
                </a:lnTo>
                <a:lnTo>
                  <a:pt x="0" y="2806700"/>
                </a:lnTo>
                <a:lnTo>
                  <a:pt x="0" y="2794000"/>
                </a:lnTo>
                <a:lnTo>
                  <a:pt x="0" y="2781300"/>
                </a:lnTo>
                <a:lnTo>
                  <a:pt x="0" y="2768600"/>
                </a:lnTo>
                <a:lnTo>
                  <a:pt x="0" y="2755900"/>
                </a:lnTo>
                <a:lnTo>
                  <a:pt x="0" y="2743200"/>
                </a:lnTo>
                <a:lnTo>
                  <a:pt x="0" y="2730500"/>
                </a:lnTo>
                <a:lnTo>
                  <a:pt x="0" y="2717800"/>
                </a:lnTo>
                <a:lnTo>
                  <a:pt x="0" y="2705100"/>
                </a:lnTo>
                <a:lnTo>
                  <a:pt x="0" y="2692400"/>
                </a:lnTo>
                <a:lnTo>
                  <a:pt x="0" y="2679700"/>
                </a:lnTo>
                <a:lnTo>
                  <a:pt x="0" y="2667000"/>
                </a:lnTo>
                <a:lnTo>
                  <a:pt x="0" y="2654300"/>
                </a:lnTo>
                <a:lnTo>
                  <a:pt x="0" y="2641600"/>
                </a:lnTo>
                <a:lnTo>
                  <a:pt x="0" y="2628900"/>
                </a:lnTo>
                <a:lnTo>
                  <a:pt x="0" y="2616200"/>
                </a:lnTo>
                <a:lnTo>
                  <a:pt x="0" y="2603500"/>
                </a:lnTo>
                <a:lnTo>
                  <a:pt x="0" y="2590800"/>
                </a:lnTo>
                <a:lnTo>
                  <a:pt x="0" y="2578100"/>
                </a:lnTo>
                <a:lnTo>
                  <a:pt x="0" y="2565400"/>
                </a:lnTo>
                <a:lnTo>
                  <a:pt x="0" y="2552700"/>
                </a:lnTo>
                <a:lnTo>
                  <a:pt x="0" y="2540000"/>
                </a:lnTo>
                <a:lnTo>
                  <a:pt x="0" y="2527300"/>
                </a:lnTo>
                <a:lnTo>
                  <a:pt x="0" y="2514600"/>
                </a:lnTo>
                <a:lnTo>
                  <a:pt x="0" y="2501900"/>
                </a:lnTo>
                <a:lnTo>
                  <a:pt x="0" y="2489200"/>
                </a:lnTo>
                <a:lnTo>
                  <a:pt x="0" y="2476500"/>
                </a:lnTo>
                <a:lnTo>
                  <a:pt x="0" y="2463800"/>
                </a:lnTo>
                <a:lnTo>
                  <a:pt x="0" y="2451100"/>
                </a:lnTo>
                <a:lnTo>
                  <a:pt x="0" y="2438400"/>
                </a:lnTo>
                <a:lnTo>
                  <a:pt x="0" y="2425700"/>
                </a:lnTo>
                <a:lnTo>
                  <a:pt x="0" y="2413000"/>
                </a:lnTo>
                <a:lnTo>
                  <a:pt x="0" y="2400300"/>
                </a:lnTo>
                <a:lnTo>
                  <a:pt x="0" y="2387600"/>
                </a:lnTo>
                <a:lnTo>
                  <a:pt x="0" y="2374900"/>
                </a:lnTo>
                <a:lnTo>
                  <a:pt x="0" y="2362200"/>
                </a:lnTo>
                <a:lnTo>
                  <a:pt x="0" y="2349500"/>
                </a:lnTo>
                <a:lnTo>
                  <a:pt x="0" y="2336800"/>
                </a:lnTo>
                <a:lnTo>
                  <a:pt x="0" y="2324100"/>
                </a:lnTo>
                <a:lnTo>
                  <a:pt x="0" y="2311400"/>
                </a:lnTo>
                <a:lnTo>
                  <a:pt x="0" y="2298700"/>
                </a:lnTo>
                <a:lnTo>
                  <a:pt x="0" y="2286000"/>
                </a:lnTo>
                <a:lnTo>
                  <a:pt x="0" y="2273300"/>
                </a:lnTo>
                <a:lnTo>
                  <a:pt x="0" y="2260600"/>
                </a:lnTo>
                <a:lnTo>
                  <a:pt x="0" y="2247900"/>
                </a:lnTo>
                <a:lnTo>
                  <a:pt x="0" y="2235200"/>
                </a:lnTo>
                <a:lnTo>
                  <a:pt x="0" y="2222500"/>
                </a:lnTo>
                <a:lnTo>
                  <a:pt x="0" y="2209800"/>
                </a:lnTo>
                <a:lnTo>
                  <a:pt x="0" y="2197100"/>
                </a:lnTo>
                <a:lnTo>
                  <a:pt x="0" y="2184400"/>
                </a:lnTo>
                <a:lnTo>
                  <a:pt x="0" y="2171700"/>
                </a:lnTo>
                <a:lnTo>
                  <a:pt x="0" y="2159000"/>
                </a:lnTo>
                <a:lnTo>
                  <a:pt x="0" y="2146300"/>
                </a:lnTo>
                <a:lnTo>
                  <a:pt x="0" y="2133600"/>
                </a:lnTo>
                <a:lnTo>
                  <a:pt x="0" y="2120900"/>
                </a:lnTo>
                <a:lnTo>
                  <a:pt x="0" y="2108200"/>
                </a:lnTo>
                <a:lnTo>
                  <a:pt x="0" y="2095500"/>
                </a:lnTo>
                <a:lnTo>
                  <a:pt x="0" y="2082800"/>
                </a:lnTo>
                <a:lnTo>
                  <a:pt x="0" y="2070100"/>
                </a:lnTo>
                <a:lnTo>
                  <a:pt x="0" y="2057400"/>
                </a:lnTo>
                <a:lnTo>
                  <a:pt x="0" y="2044700"/>
                </a:lnTo>
                <a:lnTo>
                  <a:pt x="0" y="2032000"/>
                </a:lnTo>
                <a:lnTo>
                  <a:pt x="0" y="2019300"/>
                </a:lnTo>
                <a:lnTo>
                  <a:pt x="0" y="2006600"/>
                </a:lnTo>
                <a:lnTo>
                  <a:pt x="0" y="1993900"/>
                </a:lnTo>
                <a:lnTo>
                  <a:pt x="0" y="1981200"/>
                </a:lnTo>
                <a:lnTo>
                  <a:pt x="0" y="1968500"/>
                </a:lnTo>
                <a:lnTo>
                  <a:pt x="0" y="1955800"/>
                </a:lnTo>
                <a:lnTo>
                  <a:pt x="0" y="1943100"/>
                </a:lnTo>
                <a:lnTo>
                  <a:pt x="0" y="1930400"/>
                </a:lnTo>
                <a:lnTo>
                  <a:pt x="0" y="1917700"/>
                </a:lnTo>
                <a:lnTo>
                  <a:pt x="0" y="1905000"/>
                </a:lnTo>
                <a:lnTo>
                  <a:pt x="0" y="1892300"/>
                </a:lnTo>
                <a:lnTo>
                  <a:pt x="0" y="1879600"/>
                </a:lnTo>
                <a:lnTo>
                  <a:pt x="0" y="1866900"/>
                </a:lnTo>
                <a:lnTo>
                  <a:pt x="0" y="1854200"/>
                </a:lnTo>
                <a:lnTo>
                  <a:pt x="0" y="1841500"/>
                </a:lnTo>
                <a:lnTo>
                  <a:pt x="0" y="1828800"/>
                </a:lnTo>
                <a:lnTo>
                  <a:pt x="0" y="1816100"/>
                </a:lnTo>
                <a:lnTo>
                  <a:pt x="0" y="1803400"/>
                </a:lnTo>
                <a:lnTo>
                  <a:pt x="0" y="1790700"/>
                </a:lnTo>
                <a:lnTo>
                  <a:pt x="0" y="1778000"/>
                </a:lnTo>
                <a:lnTo>
                  <a:pt x="0" y="1765300"/>
                </a:lnTo>
                <a:lnTo>
                  <a:pt x="0" y="1752600"/>
                </a:lnTo>
                <a:lnTo>
                  <a:pt x="0" y="1739900"/>
                </a:lnTo>
                <a:lnTo>
                  <a:pt x="0" y="1727200"/>
                </a:lnTo>
                <a:lnTo>
                  <a:pt x="0" y="1714500"/>
                </a:lnTo>
                <a:lnTo>
                  <a:pt x="0" y="1701800"/>
                </a:lnTo>
                <a:lnTo>
                  <a:pt x="0" y="1689100"/>
                </a:lnTo>
                <a:lnTo>
                  <a:pt x="0" y="1676400"/>
                </a:lnTo>
                <a:lnTo>
                  <a:pt x="0" y="1663700"/>
                </a:lnTo>
                <a:lnTo>
                  <a:pt x="0" y="1651000"/>
                </a:lnTo>
                <a:lnTo>
                  <a:pt x="0" y="1638300"/>
                </a:lnTo>
                <a:lnTo>
                  <a:pt x="0" y="1625600"/>
                </a:lnTo>
                <a:lnTo>
                  <a:pt x="0" y="1612900"/>
                </a:lnTo>
                <a:lnTo>
                  <a:pt x="0" y="1600200"/>
                </a:lnTo>
                <a:lnTo>
                  <a:pt x="0" y="1587500"/>
                </a:lnTo>
                <a:lnTo>
                  <a:pt x="0" y="1574800"/>
                </a:lnTo>
                <a:lnTo>
                  <a:pt x="0" y="1562100"/>
                </a:lnTo>
                <a:lnTo>
                  <a:pt x="0" y="1549400"/>
                </a:lnTo>
                <a:lnTo>
                  <a:pt x="0" y="1536700"/>
                </a:lnTo>
                <a:lnTo>
                  <a:pt x="0" y="1524000"/>
                </a:lnTo>
                <a:lnTo>
                  <a:pt x="0" y="1511300"/>
                </a:lnTo>
                <a:lnTo>
                  <a:pt x="0" y="1498600"/>
                </a:lnTo>
                <a:lnTo>
                  <a:pt x="0" y="1485900"/>
                </a:lnTo>
                <a:lnTo>
                  <a:pt x="0" y="1473200"/>
                </a:lnTo>
                <a:lnTo>
                  <a:pt x="0" y="1460500"/>
                </a:lnTo>
                <a:lnTo>
                  <a:pt x="0" y="1447800"/>
                </a:lnTo>
                <a:lnTo>
                  <a:pt x="0" y="1435100"/>
                </a:lnTo>
                <a:lnTo>
                  <a:pt x="0" y="1422400"/>
                </a:lnTo>
                <a:lnTo>
                  <a:pt x="0" y="1409700"/>
                </a:lnTo>
                <a:lnTo>
                  <a:pt x="0" y="1397000"/>
                </a:lnTo>
                <a:lnTo>
                  <a:pt x="0" y="1384300"/>
                </a:lnTo>
                <a:lnTo>
                  <a:pt x="0" y="1371600"/>
                </a:lnTo>
                <a:lnTo>
                  <a:pt x="0" y="1358900"/>
                </a:lnTo>
                <a:lnTo>
                  <a:pt x="0" y="1346200"/>
                </a:lnTo>
                <a:lnTo>
                  <a:pt x="0" y="1333500"/>
                </a:lnTo>
                <a:lnTo>
                  <a:pt x="0" y="1320800"/>
                </a:lnTo>
                <a:lnTo>
                  <a:pt x="0" y="1308100"/>
                </a:lnTo>
                <a:lnTo>
                  <a:pt x="0" y="1295400"/>
                </a:lnTo>
                <a:lnTo>
                  <a:pt x="0" y="1282700"/>
                </a:lnTo>
                <a:lnTo>
                  <a:pt x="0" y="1270000"/>
                </a:lnTo>
                <a:lnTo>
                  <a:pt x="0" y="1257300"/>
                </a:lnTo>
                <a:lnTo>
                  <a:pt x="0" y="1244600"/>
                </a:lnTo>
                <a:lnTo>
                  <a:pt x="0" y="1231900"/>
                </a:lnTo>
                <a:lnTo>
                  <a:pt x="0" y="1219200"/>
                </a:lnTo>
                <a:lnTo>
                  <a:pt x="0" y="1206500"/>
                </a:lnTo>
                <a:lnTo>
                  <a:pt x="0" y="1193800"/>
                </a:lnTo>
                <a:lnTo>
                  <a:pt x="0" y="1181100"/>
                </a:lnTo>
                <a:lnTo>
                  <a:pt x="0" y="1168400"/>
                </a:lnTo>
                <a:lnTo>
                  <a:pt x="0" y="1155700"/>
                </a:lnTo>
                <a:lnTo>
                  <a:pt x="0" y="1143000"/>
                </a:lnTo>
                <a:lnTo>
                  <a:pt x="0" y="1130300"/>
                </a:lnTo>
                <a:lnTo>
                  <a:pt x="0" y="1117600"/>
                </a:lnTo>
                <a:lnTo>
                  <a:pt x="0" y="1104900"/>
                </a:lnTo>
                <a:lnTo>
                  <a:pt x="0" y="1092200"/>
                </a:lnTo>
                <a:lnTo>
                  <a:pt x="0" y="1079500"/>
                </a:lnTo>
                <a:lnTo>
                  <a:pt x="0" y="1066800"/>
                </a:lnTo>
                <a:lnTo>
                  <a:pt x="0" y="1054100"/>
                </a:lnTo>
                <a:lnTo>
                  <a:pt x="0" y="1041400"/>
                </a:lnTo>
                <a:lnTo>
                  <a:pt x="0" y="1028700"/>
                </a:lnTo>
                <a:lnTo>
                  <a:pt x="0" y="1016000"/>
                </a:lnTo>
                <a:lnTo>
                  <a:pt x="0" y="1003300"/>
                </a:lnTo>
                <a:lnTo>
                  <a:pt x="0" y="990600"/>
                </a:lnTo>
                <a:lnTo>
                  <a:pt x="0" y="977900"/>
                </a:lnTo>
                <a:lnTo>
                  <a:pt x="0" y="965200"/>
                </a:lnTo>
                <a:lnTo>
                  <a:pt x="0" y="952500"/>
                </a:lnTo>
                <a:lnTo>
                  <a:pt x="0" y="939800"/>
                </a:lnTo>
                <a:lnTo>
                  <a:pt x="0" y="927100"/>
                </a:lnTo>
                <a:lnTo>
                  <a:pt x="0" y="914400"/>
                </a:lnTo>
                <a:lnTo>
                  <a:pt x="0" y="901700"/>
                </a:lnTo>
                <a:lnTo>
                  <a:pt x="0" y="889000"/>
                </a:lnTo>
                <a:lnTo>
                  <a:pt x="0" y="876300"/>
                </a:lnTo>
                <a:lnTo>
                  <a:pt x="0" y="863600"/>
                </a:lnTo>
                <a:lnTo>
                  <a:pt x="0" y="850900"/>
                </a:lnTo>
                <a:lnTo>
                  <a:pt x="0" y="838200"/>
                </a:lnTo>
                <a:lnTo>
                  <a:pt x="0" y="825500"/>
                </a:lnTo>
                <a:lnTo>
                  <a:pt x="0" y="812800"/>
                </a:lnTo>
                <a:lnTo>
                  <a:pt x="0" y="800100"/>
                </a:lnTo>
                <a:lnTo>
                  <a:pt x="0" y="787400"/>
                </a:lnTo>
                <a:lnTo>
                  <a:pt x="0" y="774700"/>
                </a:lnTo>
                <a:lnTo>
                  <a:pt x="0" y="762000"/>
                </a:lnTo>
                <a:lnTo>
                  <a:pt x="0" y="749300"/>
                </a:lnTo>
                <a:lnTo>
                  <a:pt x="0" y="736600"/>
                </a:lnTo>
                <a:lnTo>
                  <a:pt x="0" y="723900"/>
                </a:lnTo>
                <a:lnTo>
                  <a:pt x="0" y="711200"/>
                </a:lnTo>
                <a:lnTo>
                  <a:pt x="0" y="698500"/>
                </a:lnTo>
                <a:lnTo>
                  <a:pt x="0" y="685800"/>
                </a:lnTo>
                <a:lnTo>
                  <a:pt x="0" y="673100"/>
                </a:lnTo>
                <a:lnTo>
                  <a:pt x="0" y="660400"/>
                </a:lnTo>
                <a:lnTo>
                  <a:pt x="0" y="647700"/>
                </a:lnTo>
                <a:lnTo>
                  <a:pt x="0" y="635000"/>
                </a:lnTo>
                <a:lnTo>
                  <a:pt x="0" y="622300"/>
                </a:lnTo>
                <a:lnTo>
                  <a:pt x="0" y="609600"/>
                </a:lnTo>
                <a:lnTo>
                  <a:pt x="0" y="596900"/>
                </a:lnTo>
                <a:lnTo>
                  <a:pt x="0" y="584200"/>
                </a:lnTo>
                <a:lnTo>
                  <a:pt x="0" y="571500"/>
                </a:lnTo>
                <a:lnTo>
                  <a:pt x="0" y="558800"/>
                </a:lnTo>
                <a:lnTo>
                  <a:pt x="0" y="546100"/>
                </a:lnTo>
                <a:lnTo>
                  <a:pt x="0" y="533400"/>
                </a:lnTo>
                <a:lnTo>
                  <a:pt x="0" y="520700"/>
                </a:lnTo>
                <a:lnTo>
                  <a:pt x="0" y="508000"/>
                </a:lnTo>
                <a:lnTo>
                  <a:pt x="0" y="495300"/>
                </a:lnTo>
                <a:lnTo>
                  <a:pt x="0" y="482600"/>
                </a:lnTo>
                <a:lnTo>
                  <a:pt x="0" y="469900"/>
                </a:lnTo>
                <a:lnTo>
                  <a:pt x="0" y="457200"/>
                </a:lnTo>
                <a:lnTo>
                  <a:pt x="0" y="444500"/>
                </a:lnTo>
                <a:lnTo>
                  <a:pt x="0" y="431800"/>
                </a:lnTo>
                <a:lnTo>
                  <a:pt x="0" y="419100"/>
                </a:lnTo>
                <a:lnTo>
                  <a:pt x="0" y="406400"/>
                </a:lnTo>
                <a:lnTo>
                  <a:pt x="0" y="393700"/>
                </a:lnTo>
                <a:lnTo>
                  <a:pt x="0" y="381000"/>
                </a:lnTo>
                <a:lnTo>
                  <a:pt x="0" y="368300"/>
                </a:lnTo>
                <a:lnTo>
                  <a:pt x="0" y="355600"/>
                </a:lnTo>
                <a:lnTo>
                  <a:pt x="0" y="342900"/>
                </a:lnTo>
                <a:lnTo>
                  <a:pt x="0" y="330200"/>
                </a:lnTo>
                <a:lnTo>
                  <a:pt x="0" y="317500"/>
                </a:lnTo>
                <a:lnTo>
                  <a:pt x="0" y="304800"/>
                </a:lnTo>
                <a:lnTo>
                  <a:pt x="0" y="292100"/>
                </a:lnTo>
                <a:lnTo>
                  <a:pt x="0" y="279400"/>
                </a:lnTo>
                <a:lnTo>
                  <a:pt x="0" y="266700"/>
                </a:lnTo>
                <a:lnTo>
                  <a:pt x="0" y="254000"/>
                </a:lnTo>
                <a:lnTo>
                  <a:pt x="0" y="241300"/>
                </a:lnTo>
                <a:lnTo>
                  <a:pt x="0" y="228600"/>
                </a:lnTo>
                <a:lnTo>
                  <a:pt x="0" y="215900"/>
                </a:lnTo>
                <a:lnTo>
                  <a:pt x="0" y="203200"/>
                </a:lnTo>
                <a:lnTo>
                  <a:pt x="0" y="190500"/>
                </a:lnTo>
                <a:lnTo>
                  <a:pt x="0" y="177800"/>
                </a:lnTo>
                <a:lnTo>
                  <a:pt x="0" y="165100"/>
                </a:lnTo>
                <a:lnTo>
                  <a:pt x="0" y="152400"/>
                </a:lnTo>
                <a:lnTo>
                  <a:pt x="0" y="139700"/>
                </a:lnTo>
                <a:lnTo>
                  <a:pt x="0" y="127000"/>
                </a:lnTo>
                <a:lnTo>
                  <a:pt x="0" y="114300"/>
                </a:lnTo>
                <a:lnTo>
                  <a:pt x="0" y="101600"/>
                </a:lnTo>
                <a:lnTo>
                  <a:pt x="0" y="88900"/>
                </a:lnTo>
                <a:lnTo>
                  <a:pt x="0" y="76200"/>
                </a:lnTo>
                <a:lnTo>
                  <a:pt x="0" y="63500"/>
                </a:lnTo>
                <a:lnTo>
                  <a:pt x="0" y="50800"/>
                </a:lnTo>
                <a:lnTo>
                  <a:pt x="0" y="38100"/>
                </a:lnTo>
                <a:lnTo>
                  <a:pt x="0" y="25400"/>
                </a:lnTo>
                <a:lnTo>
                  <a:pt x="0" y="12700"/>
                </a:lnTo>
                <a:lnTo>
                  <a:pt x="0" y="0"/>
                </a:lnTo>
                <a:lnTo>
                  <a:pt x="5410200" y="0"/>
                </a:lnTo>
                <a:lnTo>
                  <a:pt x="5410200" y="12700"/>
                </a:lnTo>
                <a:lnTo>
                  <a:pt x="5410200" y="25400"/>
                </a:lnTo>
                <a:lnTo>
                  <a:pt x="5410200" y="38100"/>
                </a:lnTo>
                <a:lnTo>
                  <a:pt x="5410200" y="50800"/>
                </a:lnTo>
                <a:lnTo>
                  <a:pt x="5410200" y="63500"/>
                </a:lnTo>
                <a:lnTo>
                  <a:pt x="5410200" y="76200"/>
                </a:lnTo>
                <a:lnTo>
                  <a:pt x="5410200" y="88900"/>
                </a:lnTo>
                <a:lnTo>
                  <a:pt x="5410200" y="101600"/>
                </a:lnTo>
                <a:lnTo>
                  <a:pt x="5410200" y="114300"/>
                </a:lnTo>
                <a:lnTo>
                  <a:pt x="5410200" y="127000"/>
                </a:lnTo>
                <a:lnTo>
                  <a:pt x="5410200" y="139700"/>
                </a:lnTo>
                <a:lnTo>
                  <a:pt x="5410200" y="152400"/>
                </a:lnTo>
                <a:lnTo>
                  <a:pt x="5410200" y="165100"/>
                </a:lnTo>
                <a:lnTo>
                  <a:pt x="5410200" y="177800"/>
                </a:lnTo>
                <a:lnTo>
                  <a:pt x="5410200" y="190500"/>
                </a:lnTo>
                <a:lnTo>
                  <a:pt x="5410200" y="203200"/>
                </a:lnTo>
                <a:lnTo>
                  <a:pt x="5410200" y="215900"/>
                </a:lnTo>
                <a:lnTo>
                  <a:pt x="5410200" y="228600"/>
                </a:lnTo>
                <a:lnTo>
                  <a:pt x="5410200" y="241300"/>
                </a:lnTo>
                <a:lnTo>
                  <a:pt x="5410200" y="254000"/>
                </a:lnTo>
                <a:lnTo>
                  <a:pt x="5410200" y="266700"/>
                </a:lnTo>
                <a:lnTo>
                  <a:pt x="5410200" y="279400"/>
                </a:lnTo>
                <a:lnTo>
                  <a:pt x="5410200" y="292100"/>
                </a:lnTo>
                <a:lnTo>
                  <a:pt x="5410200" y="304800"/>
                </a:lnTo>
                <a:lnTo>
                  <a:pt x="5410200" y="317500"/>
                </a:lnTo>
                <a:lnTo>
                  <a:pt x="5410200" y="330200"/>
                </a:lnTo>
                <a:lnTo>
                  <a:pt x="5410200" y="342900"/>
                </a:lnTo>
                <a:lnTo>
                  <a:pt x="5410200" y="355600"/>
                </a:lnTo>
                <a:lnTo>
                  <a:pt x="5410200" y="368300"/>
                </a:lnTo>
                <a:lnTo>
                  <a:pt x="5410200" y="381000"/>
                </a:lnTo>
                <a:lnTo>
                  <a:pt x="5410200" y="393700"/>
                </a:lnTo>
                <a:lnTo>
                  <a:pt x="5410200" y="406400"/>
                </a:lnTo>
                <a:lnTo>
                  <a:pt x="5410200" y="419100"/>
                </a:lnTo>
                <a:lnTo>
                  <a:pt x="5410200" y="431800"/>
                </a:lnTo>
                <a:lnTo>
                  <a:pt x="5410200" y="444500"/>
                </a:lnTo>
                <a:lnTo>
                  <a:pt x="5410200" y="457200"/>
                </a:lnTo>
                <a:lnTo>
                  <a:pt x="5410200" y="469900"/>
                </a:lnTo>
                <a:lnTo>
                  <a:pt x="5410200" y="482600"/>
                </a:lnTo>
                <a:lnTo>
                  <a:pt x="5410200" y="495300"/>
                </a:lnTo>
                <a:lnTo>
                  <a:pt x="5410200" y="508000"/>
                </a:lnTo>
                <a:lnTo>
                  <a:pt x="5410200" y="520700"/>
                </a:lnTo>
                <a:lnTo>
                  <a:pt x="5410200" y="533400"/>
                </a:lnTo>
                <a:lnTo>
                  <a:pt x="5410200" y="546100"/>
                </a:lnTo>
                <a:lnTo>
                  <a:pt x="5410200" y="558800"/>
                </a:lnTo>
                <a:lnTo>
                  <a:pt x="5410200" y="571500"/>
                </a:lnTo>
                <a:lnTo>
                  <a:pt x="5410200" y="584200"/>
                </a:lnTo>
                <a:lnTo>
                  <a:pt x="5410200" y="596900"/>
                </a:lnTo>
                <a:lnTo>
                  <a:pt x="5410200" y="609600"/>
                </a:lnTo>
                <a:lnTo>
                  <a:pt x="5410200" y="622300"/>
                </a:lnTo>
                <a:lnTo>
                  <a:pt x="5410200" y="635000"/>
                </a:lnTo>
                <a:lnTo>
                  <a:pt x="5410200" y="647700"/>
                </a:lnTo>
                <a:lnTo>
                  <a:pt x="5410200" y="660400"/>
                </a:lnTo>
                <a:lnTo>
                  <a:pt x="5410200" y="673100"/>
                </a:lnTo>
                <a:lnTo>
                  <a:pt x="5410200" y="685800"/>
                </a:lnTo>
                <a:lnTo>
                  <a:pt x="5410200" y="698500"/>
                </a:lnTo>
                <a:lnTo>
                  <a:pt x="5410200" y="711200"/>
                </a:lnTo>
                <a:lnTo>
                  <a:pt x="5410200" y="723900"/>
                </a:lnTo>
                <a:lnTo>
                  <a:pt x="5410200" y="736600"/>
                </a:lnTo>
                <a:lnTo>
                  <a:pt x="5410200" y="749300"/>
                </a:lnTo>
                <a:lnTo>
                  <a:pt x="5410200" y="762000"/>
                </a:lnTo>
                <a:lnTo>
                  <a:pt x="5410200" y="774700"/>
                </a:lnTo>
                <a:lnTo>
                  <a:pt x="5410200" y="787400"/>
                </a:lnTo>
                <a:lnTo>
                  <a:pt x="5410200" y="800100"/>
                </a:lnTo>
                <a:lnTo>
                  <a:pt x="5410200" y="812800"/>
                </a:lnTo>
                <a:lnTo>
                  <a:pt x="5410200" y="825500"/>
                </a:lnTo>
                <a:lnTo>
                  <a:pt x="5410200" y="838200"/>
                </a:lnTo>
                <a:lnTo>
                  <a:pt x="5410200" y="850900"/>
                </a:lnTo>
                <a:lnTo>
                  <a:pt x="5410200" y="863600"/>
                </a:lnTo>
                <a:lnTo>
                  <a:pt x="5410200" y="876300"/>
                </a:lnTo>
                <a:lnTo>
                  <a:pt x="5410200" y="889000"/>
                </a:lnTo>
                <a:lnTo>
                  <a:pt x="5410200" y="901700"/>
                </a:lnTo>
                <a:lnTo>
                  <a:pt x="5410200" y="914400"/>
                </a:lnTo>
                <a:lnTo>
                  <a:pt x="5410200" y="927100"/>
                </a:lnTo>
                <a:lnTo>
                  <a:pt x="5410200" y="939800"/>
                </a:lnTo>
                <a:lnTo>
                  <a:pt x="5410200" y="952500"/>
                </a:lnTo>
                <a:lnTo>
                  <a:pt x="5410200" y="965200"/>
                </a:lnTo>
                <a:lnTo>
                  <a:pt x="5410200" y="977900"/>
                </a:lnTo>
                <a:lnTo>
                  <a:pt x="5410200" y="990600"/>
                </a:lnTo>
                <a:lnTo>
                  <a:pt x="5410200" y="1003300"/>
                </a:lnTo>
                <a:lnTo>
                  <a:pt x="5410200" y="1016000"/>
                </a:lnTo>
                <a:lnTo>
                  <a:pt x="5410200" y="1028700"/>
                </a:lnTo>
                <a:lnTo>
                  <a:pt x="5410200" y="1041400"/>
                </a:lnTo>
                <a:lnTo>
                  <a:pt x="5410200" y="1054100"/>
                </a:lnTo>
                <a:lnTo>
                  <a:pt x="5410200" y="1066800"/>
                </a:lnTo>
                <a:lnTo>
                  <a:pt x="5410200" y="1079500"/>
                </a:lnTo>
                <a:lnTo>
                  <a:pt x="5410200" y="1092200"/>
                </a:lnTo>
                <a:lnTo>
                  <a:pt x="5410200" y="1104900"/>
                </a:lnTo>
                <a:lnTo>
                  <a:pt x="5410200" y="1117600"/>
                </a:lnTo>
                <a:lnTo>
                  <a:pt x="5410200" y="1130300"/>
                </a:lnTo>
                <a:lnTo>
                  <a:pt x="5410200" y="1143000"/>
                </a:lnTo>
                <a:lnTo>
                  <a:pt x="5410200" y="1155700"/>
                </a:lnTo>
                <a:lnTo>
                  <a:pt x="5410200" y="1168400"/>
                </a:lnTo>
                <a:lnTo>
                  <a:pt x="5410200" y="1181100"/>
                </a:lnTo>
                <a:lnTo>
                  <a:pt x="5410200" y="1193800"/>
                </a:lnTo>
                <a:lnTo>
                  <a:pt x="5410200" y="1206500"/>
                </a:lnTo>
                <a:lnTo>
                  <a:pt x="5410200" y="1219200"/>
                </a:lnTo>
                <a:lnTo>
                  <a:pt x="5410200" y="1231900"/>
                </a:lnTo>
                <a:lnTo>
                  <a:pt x="5410200" y="1244600"/>
                </a:lnTo>
                <a:lnTo>
                  <a:pt x="5410200" y="1257300"/>
                </a:lnTo>
                <a:lnTo>
                  <a:pt x="5410200" y="1270000"/>
                </a:lnTo>
                <a:lnTo>
                  <a:pt x="5410200" y="1282700"/>
                </a:lnTo>
                <a:lnTo>
                  <a:pt x="5410200" y="1295400"/>
                </a:lnTo>
                <a:lnTo>
                  <a:pt x="5410200" y="1308100"/>
                </a:lnTo>
                <a:lnTo>
                  <a:pt x="5410200" y="1320800"/>
                </a:lnTo>
                <a:lnTo>
                  <a:pt x="5410200" y="1333500"/>
                </a:lnTo>
                <a:lnTo>
                  <a:pt x="5410200" y="1346200"/>
                </a:lnTo>
                <a:lnTo>
                  <a:pt x="5410200" y="1358900"/>
                </a:lnTo>
                <a:lnTo>
                  <a:pt x="5410200" y="1371600"/>
                </a:lnTo>
                <a:lnTo>
                  <a:pt x="5410200" y="1384300"/>
                </a:lnTo>
                <a:lnTo>
                  <a:pt x="5410200" y="1397000"/>
                </a:lnTo>
                <a:lnTo>
                  <a:pt x="5410200" y="1409700"/>
                </a:lnTo>
                <a:lnTo>
                  <a:pt x="5410200" y="1422400"/>
                </a:lnTo>
                <a:lnTo>
                  <a:pt x="5410200" y="1435100"/>
                </a:lnTo>
                <a:lnTo>
                  <a:pt x="5410200" y="1447800"/>
                </a:lnTo>
                <a:lnTo>
                  <a:pt x="5410200" y="1460500"/>
                </a:lnTo>
                <a:lnTo>
                  <a:pt x="5410200" y="1473200"/>
                </a:lnTo>
                <a:lnTo>
                  <a:pt x="5410200" y="1485900"/>
                </a:lnTo>
                <a:lnTo>
                  <a:pt x="5410200" y="1498600"/>
                </a:lnTo>
                <a:lnTo>
                  <a:pt x="5410200" y="1511300"/>
                </a:lnTo>
                <a:lnTo>
                  <a:pt x="5410200" y="1524000"/>
                </a:lnTo>
                <a:lnTo>
                  <a:pt x="5410200" y="1536700"/>
                </a:lnTo>
                <a:lnTo>
                  <a:pt x="5410200" y="1549400"/>
                </a:lnTo>
                <a:lnTo>
                  <a:pt x="5410200" y="1562100"/>
                </a:lnTo>
                <a:lnTo>
                  <a:pt x="5410200" y="1574800"/>
                </a:lnTo>
                <a:lnTo>
                  <a:pt x="5410200" y="1587500"/>
                </a:lnTo>
                <a:lnTo>
                  <a:pt x="5410200" y="1600200"/>
                </a:lnTo>
                <a:lnTo>
                  <a:pt x="5410200" y="1612900"/>
                </a:lnTo>
                <a:lnTo>
                  <a:pt x="5410200" y="1625600"/>
                </a:lnTo>
                <a:lnTo>
                  <a:pt x="5410200" y="1638300"/>
                </a:lnTo>
                <a:lnTo>
                  <a:pt x="5410200" y="1651000"/>
                </a:lnTo>
                <a:lnTo>
                  <a:pt x="5410200" y="1663700"/>
                </a:lnTo>
                <a:lnTo>
                  <a:pt x="5410200" y="1676400"/>
                </a:lnTo>
                <a:lnTo>
                  <a:pt x="5410200" y="1689100"/>
                </a:lnTo>
                <a:lnTo>
                  <a:pt x="5410200" y="1701800"/>
                </a:lnTo>
                <a:lnTo>
                  <a:pt x="5410200" y="1714500"/>
                </a:lnTo>
                <a:lnTo>
                  <a:pt x="5410200" y="1727200"/>
                </a:lnTo>
                <a:lnTo>
                  <a:pt x="5410200" y="1739900"/>
                </a:lnTo>
                <a:lnTo>
                  <a:pt x="5410200" y="1752600"/>
                </a:lnTo>
                <a:lnTo>
                  <a:pt x="5410200" y="1765300"/>
                </a:lnTo>
                <a:lnTo>
                  <a:pt x="5410200" y="1778000"/>
                </a:lnTo>
                <a:lnTo>
                  <a:pt x="5410200" y="1790700"/>
                </a:lnTo>
                <a:lnTo>
                  <a:pt x="5410200" y="1803400"/>
                </a:lnTo>
                <a:lnTo>
                  <a:pt x="5410200" y="1816100"/>
                </a:lnTo>
                <a:lnTo>
                  <a:pt x="5410200" y="1828800"/>
                </a:lnTo>
                <a:lnTo>
                  <a:pt x="5410200" y="1841500"/>
                </a:lnTo>
                <a:lnTo>
                  <a:pt x="5410200" y="1854200"/>
                </a:lnTo>
                <a:lnTo>
                  <a:pt x="5410200" y="1866900"/>
                </a:lnTo>
                <a:lnTo>
                  <a:pt x="5410200" y="1879600"/>
                </a:lnTo>
                <a:lnTo>
                  <a:pt x="5410200" y="1892300"/>
                </a:lnTo>
                <a:lnTo>
                  <a:pt x="5410200" y="1905000"/>
                </a:lnTo>
                <a:lnTo>
                  <a:pt x="5410200" y="1917700"/>
                </a:lnTo>
                <a:lnTo>
                  <a:pt x="5410200" y="1930400"/>
                </a:lnTo>
                <a:lnTo>
                  <a:pt x="5410200" y="1943100"/>
                </a:lnTo>
                <a:lnTo>
                  <a:pt x="5410200" y="1955800"/>
                </a:lnTo>
                <a:lnTo>
                  <a:pt x="5410200" y="1968500"/>
                </a:lnTo>
                <a:lnTo>
                  <a:pt x="5410200" y="1981200"/>
                </a:lnTo>
                <a:lnTo>
                  <a:pt x="5410200" y="1993900"/>
                </a:lnTo>
                <a:lnTo>
                  <a:pt x="5410200" y="2006600"/>
                </a:lnTo>
                <a:lnTo>
                  <a:pt x="5410200" y="2019300"/>
                </a:lnTo>
                <a:lnTo>
                  <a:pt x="5410200" y="2032000"/>
                </a:lnTo>
                <a:lnTo>
                  <a:pt x="5410200" y="2044700"/>
                </a:lnTo>
                <a:lnTo>
                  <a:pt x="5410200" y="2057400"/>
                </a:lnTo>
                <a:lnTo>
                  <a:pt x="5410200" y="2070100"/>
                </a:lnTo>
                <a:lnTo>
                  <a:pt x="5410200" y="2082800"/>
                </a:lnTo>
                <a:lnTo>
                  <a:pt x="5410200" y="2095500"/>
                </a:lnTo>
                <a:lnTo>
                  <a:pt x="5410200" y="2108200"/>
                </a:lnTo>
                <a:lnTo>
                  <a:pt x="5410200" y="2120900"/>
                </a:lnTo>
                <a:lnTo>
                  <a:pt x="5410200" y="2133600"/>
                </a:lnTo>
                <a:lnTo>
                  <a:pt x="5410200" y="2146300"/>
                </a:lnTo>
                <a:lnTo>
                  <a:pt x="5410200" y="2159000"/>
                </a:lnTo>
                <a:lnTo>
                  <a:pt x="5410200" y="2171700"/>
                </a:lnTo>
                <a:lnTo>
                  <a:pt x="5410200" y="2184400"/>
                </a:lnTo>
                <a:lnTo>
                  <a:pt x="5410200" y="2197100"/>
                </a:lnTo>
                <a:lnTo>
                  <a:pt x="5410200" y="2209800"/>
                </a:lnTo>
                <a:lnTo>
                  <a:pt x="5410200" y="2222500"/>
                </a:lnTo>
                <a:lnTo>
                  <a:pt x="5410200" y="2235200"/>
                </a:lnTo>
                <a:lnTo>
                  <a:pt x="5410200" y="2247900"/>
                </a:lnTo>
                <a:lnTo>
                  <a:pt x="5410200" y="2260600"/>
                </a:lnTo>
                <a:lnTo>
                  <a:pt x="5410200" y="2273300"/>
                </a:lnTo>
                <a:lnTo>
                  <a:pt x="5410200" y="2286000"/>
                </a:lnTo>
                <a:lnTo>
                  <a:pt x="5410200" y="2298700"/>
                </a:lnTo>
                <a:lnTo>
                  <a:pt x="5410200" y="2311400"/>
                </a:lnTo>
                <a:lnTo>
                  <a:pt x="5410200" y="2324100"/>
                </a:lnTo>
                <a:lnTo>
                  <a:pt x="5410200" y="2336800"/>
                </a:lnTo>
                <a:lnTo>
                  <a:pt x="5410200" y="2349500"/>
                </a:lnTo>
                <a:lnTo>
                  <a:pt x="5410200" y="2362200"/>
                </a:lnTo>
                <a:lnTo>
                  <a:pt x="5410200" y="2374900"/>
                </a:lnTo>
                <a:lnTo>
                  <a:pt x="5410200" y="2387600"/>
                </a:lnTo>
                <a:lnTo>
                  <a:pt x="5410200" y="2400300"/>
                </a:lnTo>
                <a:lnTo>
                  <a:pt x="5410200" y="2413000"/>
                </a:lnTo>
                <a:lnTo>
                  <a:pt x="5410200" y="2425700"/>
                </a:lnTo>
                <a:lnTo>
                  <a:pt x="5410200" y="2438400"/>
                </a:lnTo>
                <a:lnTo>
                  <a:pt x="5410200" y="2451100"/>
                </a:lnTo>
                <a:lnTo>
                  <a:pt x="5410200" y="2463800"/>
                </a:lnTo>
                <a:lnTo>
                  <a:pt x="5410200" y="2476500"/>
                </a:lnTo>
                <a:lnTo>
                  <a:pt x="5410200" y="2489200"/>
                </a:lnTo>
                <a:lnTo>
                  <a:pt x="5410200" y="2501900"/>
                </a:lnTo>
                <a:lnTo>
                  <a:pt x="5410200" y="2514600"/>
                </a:lnTo>
                <a:lnTo>
                  <a:pt x="5410200" y="2527300"/>
                </a:lnTo>
                <a:lnTo>
                  <a:pt x="5410200" y="2540000"/>
                </a:lnTo>
                <a:lnTo>
                  <a:pt x="5410200" y="2552700"/>
                </a:lnTo>
                <a:lnTo>
                  <a:pt x="5410200" y="2565400"/>
                </a:lnTo>
                <a:lnTo>
                  <a:pt x="5410200" y="2578100"/>
                </a:lnTo>
                <a:lnTo>
                  <a:pt x="5410200" y="2590800"/>
                </a:lnTo>
                <a:lnTo>
                  <a:pt x="5410200" y="2603500"/>
                </a:lnTo>
                <a:lnTo>
                  <a:pt x="5410200" y="2616200"/>
                </a:lnTo>
                <a:lnTo>
                  <a:pt x="5410200" y="2628900"/>
                </a:lnTo>
                <a:lnTo>
                  <a:pt x="5410200" y="2641600"/>
                </a:lnTo>
                <a:lnTo>
                  <a:pt x="5410200" y="2654300"/>
                </a:lnTo>
                <a:lnTo>
                  <a:pt x="5410200" y="2667000"/>
                </a:lnTo>
                <a:lnTo>
                  <a:pt x="5410200" y="2679700"/>
                </a:lnTo>
                <a:lnTo>
                  <a:pt x="5410200" y="2692400"/>
                </a:lnTo>
                <a:lnTo>
                  <a:pt x="5410200" y="2705100"/>
                </a:lnTo>
                <a:lnTo>
                  <a:pt x="5410200" y="2717800"/>
                </a:lnTo>
                <a:lnTo>
                  <a:pt x="5410200" y="2730500"/>
                </a:lnTo>
                <a:lnTo>
                  <a:pt x="5410200" y="2743200"/>
                </a:lnTo>
                <a:lnTo>
                  <a:pt x="5410200" y="2755900"/>
                </a:lnTo>
                <a:lnTo>
                  <a:pt x="5410200" y="2768600"/>
                </a:lnTo>
                <a:lnTo>
                  <a:pt x="5410200" y="2781300"/>
                </a:lnTo>
                <a:lnTo>
                  <a:pt x="5410200" y="2794000"/>
                </a:lnTo>
                <a:lnTo>
                  <a:pt x="5410200" y="2806700"/>
                </a:lnTo>
                <a:lnTo>
                  <a:pt x="5410200" y="2819400"/>
                </a:lnTo>
                <a:lnTo>
                  <a:pt x="5410200" y="2832100"/>
                </a:lnTo>
                <a:lnTo>
                  <a:pt x="5410200" y="2844800"/>
                </a:lnTo>
                <a:lnTo>
                  <a:pt x="5410200" y="2857500"/>
                </a:lnTo>
                <a:lnTo>
                  <a:pt x="5410200" y="2870200"/>
                </a:lnTo>
                <a:lnTo>
                  <a:pt x="5410200" y="2882900"/>
                </a:lnTo>
                <a:lnTo>
                  <a:pt x="5410200" y="2895600"/>
                </a:lnTo>
                <a:lnTo>
                  <a:pt x="5410200" y="2908300"/>
                </a:lnTo>
                <a:lnTo>
                  <a:pt x="5410200" y="2921000"/>
                </a:lnTo>
                <a:lnTo>
                  <a:pt x="5410200" y="2933700"/>
                </a:lnTo>
                <a:lnTo>
                  <a:pt x="5410200" y="2946400"/>
                </a:lnTo>
                <a:lnTo>
                  <a:pt x="5410200" y="2959100"/>
                </a:lnTo>
                <a:lnTo>
                  <a:pt x="5410200" y="2971800"/>
                </a:lnTo>
                <a:lnTo>
                  <a:pt x="5410200" y="2984500"/>
                </a:lnTo>
                <a:lnTo>
                  <a:pt x="5410200" y="2997200"/>
                </a:lnTo>
                <a:lnTo>
                  <a:pt x="5410200" y="3009900"/>
                </a:lnTo>
                <a:lnTo>
                  <a:pt x="5410200" y="3022600"/>
                </a:lnTo>
                <a:lnTo>
                  <a:pt x="5410200" y="3035300"/>
                </a:lnTo>
                <a:lnTo>
                  <a:pt x="5410200" y="3048000"/>
                </a:lnTo>
                <a:lnTo>
                  <a:pt x="5410200" y="3060700"/>
                </a:lnTo>
                <a:lnTo>
                  <a:pt x="5410200" y="3073400"/>
                </a:lnTo>
                <a:lnTo>
                  <a:pt x="5410200" y="3086100"/>
                </a:lnTo>
                <a:lnTo>
                  <a:pt x="5410200" y="3098800"/>
                </a:lnTo>
                <a:lnTo>
                  <a:pt x="5410200" y="3111500"/>
                </a:lnTo>
                <a:lnTo>
                  <a:pt x="5410200" y="3124200"/>
                </a:lnTo>
                <a:lnTo>
                  <a:pt x="5410200" y="3136900"/>
                </a:lnTo>
                <a:lnTo>
                  <a:pt x="5410200" y="3149600"/>
                </a:lnTo>
                <a:lnTo>
                  <a:pt x="5410200" y="3162300"/>
                </a:lnTo>
                <a:lnTo>
                  <a:pt x="5410200" y="3175000"/>
                </a:lnTo>
                <a:lnTo>
                  <a:pt x="5410200" y="3187700"/>
                </a:lnTo>
                <a:lnTo>
                  <a:pt x="5410200" y="3200400"/>
                </a:lnTo>
                <a:lnTo>
                  <a:pt x="5410200" y="3213100"/>
                </a:lnTo>
                <a:lnTo>
                  <a:pt x="5410200" y="3225800"/>
                </a:lnTo>
                <a:lnTo>
                  <a:pt x="5410200" y="3238500"/>
                </a:lnTo>
                <a:lnTo>
                  <a:pt x="5410200" y="3251200"/>
                </a:lnTo>
                <a:lnTo>
                  <a:pt x="5410200" y="3263900"/>
                </a:lnTo>
                <a:lnTo>
                  <a:pt x="5410200" y="3276600"/>
                </a:lnTo>
                <a:lnTo>
                  <a:pt x="5410200" y="3289300"/>
                </a:lnTo>
                <a:lnTo>
                  <a:pt x="5410200" y="3302000"/>
                </a:lnTo>
                <a:lnTo>
                  <a:pt x="5410200" y="3314700"/>
                </a:lnTo>
                <a:lnTo>
                  <a:pt x="5410200" y="3327400"/>
                </a:lnTo>
                <a:lnTo>
                  <a:pt x="5410200" y="3340100"/>
                </a:lnTo>
                <a:lnTo>
                  <a:pt x="5410200" y="3352800"/>
                </a:lnTo>
                <a:lnTo>
                  <a:pt x="5410200" y="3365500"/>
                </a:lnTo>
                <a:lnTo>
                  <a:pt x="5410200" y="3378200"/>
                </a:lnTo>
                <a:lnTo>
                  <a:pt x="5410200" y="3390900"/>
                </a:lnTo>
                <a:lnTo>
                  <a:pt x="5410200" y="3403600"/>
                </a:lnTo>
                <a:lnTo>
                  <a:pt x="5410200" y="3416300"/>
                </a:lnTo>
                <a:lnTo>
                  <a:pt x="5410200" y="3429000"/>
                </a:lnTo>
                <a:lnTo>
                  <a:pt x="5410200" y="3441700"/>
                </a:lnTo>
                <a:lnTo>
                  <a:pt x="5410200" y="3454400"/>
                </a:lnTo>
                <a:lnTo>
                  <a:pt x="5410200" y="3467100"/>
                </a:lnTo>
                <a:lnTo>
                  <a:pt x="5410200" y="3479800"/>
                </a:lnTo>
                <a:lnTo>
                  <a:pt x="5410200" y="3492500"/>
                </a:lnTo>
                <a:lnTo>
                  <a:pt x="5410200" y="3505200"/>
                </a:lnTo>
                <a:lnTo>
                  <a:pt x="5410200" y="3517900"/>
                </a:lnTo>
                <a:lnTo>
                  <a:pt x="5410200" y="3530600"/>
                </a:lnTo>
                <a:lnTo>
                  <a:pt x="5410200" y="3543300"/>
                </a:lnTo>
                <a:lnTo>
                  <a:pt x="5410200" y="3556000"/>
                </a:lnTo>
                <a:lnTo>
                  <a:pt x="5410200" y="3568700"/>
                </a:lnTo>
                <a:lnTo>
                  <a:pt x="5410200" y="3581400"/>
                </a:lnTo>
                <a:lnTo>
                  <a:pt x="5410200" y="3594100"/>
                </a:lnTo>
                <a:lnTo>
                  <a:pt x="5410200" y="3606800"/>
                </a:lnTo>
                <a:lnTo>
                  <a:pt x="5410200" y="3619500"/>
                </a:lnTo>
                <a:lnTo>
                  <a:pt x="5410200" y="3632200"/>
                </a:lnTo>
                <a:lnTo>
                  <a:pt x="5410200" y="3644900"/>
                </a:lnTo>
                <a:lnTo>
                  <a:pt x="5410200" y="3657600"/>
                </a:lnTo>
                <a:lnTo>
                  <a:pt x="5410200" y="3670300"/>
                </a:lnTo>
                <a:lnTo>
                  <a:pt x="5410200" y="3683000"/>
                </a:lnTo>
                <a:lnTo>
                  <a:pt x="5410200" y="3695700"/>
                </a:lnTo>
                <a:lnTo>
                  <a:pt x="5410200" y="3708400"/>
                </a:lnTo>
                <a:lnTo>
                  <a:pt x="5410200" y="3721100"/>
                </a:lnTo>
                <a:lnTo>
                  <a:pt x="5410200" y="3733800"/>
                </a:lnTo>
                <a:lnTo>
                  <a:pt x="5410200" y="3746500"/>
                </a:lnTo>
                <a:lnTo>
                  <a:pt x="5410200" y="3759200"/>
                </a:lnTo>
                <a:lnTo>
                  <a:pt x="5410200" y="3771900"/>
                </a:lnTo>
                <a:lnTo>
                  <a:pt x="5410200" y="3784600"/>
                </a:lnTo>
                <a:lnTo>
                  <a:pt x="5410200" y="3797300"/>
                </a:lnTo>
                <a:lnTo>
                  <a:pt x="5410200" y="3810000"/>
                </a:lnTo>
                <a:lnTo>
                  <a:pt x="5410200" y="3822700"/>
                </a:lnTo>
                <a:lnTo>
                  <a:pt x="5410200" y="3835400"/>
                </a:lnTo>
                <a:lnTo>
                  <a:pt x="5410200" y="3848100"/>
                </a:lnTo>
                <a:lnTo>
                  <a:pt x="5410200" y="3860800"/>
                </a:lnTo>
                <a:lnTo>
                  <a:pt x="5410200" y="3873500"/>
                </a:lnTo>
                <a:lnTo>
                  <a:pt x="5410200" y="3886200"/>
                </a:lnTo>
                <a:lnTo>
                  <a:pt x="5410200" y="3898900"/>
                </a:lnTo>
                <a:lnTo>
                  <a:pt x="5410200" y="3911600"/>
                </a:lnTo>
                <a:lnTo>
                  <a:pt x="5410200" y="3924300"/>
                </a:lnTo>
                <a:lnTo>
                  <a:pt x="5410200" y="3937000"/>
                </a:lnTo>
                <a:lnTo>
                  <a:pt x="5410200" y="3949700"/>
                </a:lnTo>
                <a:lnTo>
                  <a:pt x="5410200" y="3962400"/>
                </a:lnTo>
                <a:lnTo>
                  <a:pt x="5410200" y="3975100"/>
                </a:lnTo>
                <a:lnTo>
                  <a:pt x="5410200" y="3987800"/>
                </a:lnTo>
                <a:lnTo>
                  <a:pt x="5410200" y="4000500"/>
                </a:lnTo>
                <a:lnTo>
                  <a:pt x="5410200" y="4013200"/>
                </a:lnTo>
                <a:lnTo>
                  <a:pt x="5410200" y="4025900"/>
                </a:lnTo>
                <a:lnTo>
                  <a:pt x="5410200" y="4038600"/>
                </a:lnTo>
                <a:lnTo>
                  <a:pt x="5410200" y="4051300"/>
                </a:lnTo>
                <a:lnTo>
                  <a:pt x="5410200" y="4064000"/>
                </a:lnTo>
                <a:lnTo>
                  <a:pt x="5410200" y="4076700"/>
                </a:lnTo>
                <a:lnTo>
                  <a:pt x="5410200" y="4089400"/>
                </a:lnTo>
                <a:lnTo>
                  <a:pt x="5410200" y="4102100"/>
                </a:lnTo>
                <a:lnTo>
                  <a:pt x="5410200" y="4114800"/>
                </a:lnTo>
                <a:lnTo>
                  <a:pt x="5410200" y="4127500"/>
                </a:lnTo>
                <a:lnTo>
                  <a:pt x="5410200" y="4140200"/>
                </a:lnTo>
                <a:lnTo>
                  <a:pt x="5410200" y="4152900"/>
                </a:lnTo>
                <a:lnTo>
                  <a:pt x="5410200" y="4165600"/>
                </a:lnTo>
                <a:lnTo>
                  <a:pt x="5410200" y="4178300"/>
                </a:lnTo>
                <a:lnTo>
                  <a:pt x="5410200" y="4191000"/>
                </a:lnTo>
                <a:lnTo>
                  <a:pt x="5410200" y="4203700"/>
                </a:lnTo>
                <a:lnTo>
                  <a:pt x="5410200" y="4216400"/>
                </a:lnTo>
                <a:lnTo>
                  <a:pt x="5410200" y="4229100"/>
                </a:lnTo>
                <a:lnTo>
                  <a:pt x="5410200" y="4241800"/>
                </a:lnTo>
                <a:lnTo>
                  <a:pt x="5410200" y="4254500"/>
                </a:lnTo>
                <a:lnTo>
                  <a:pt x="5410200" y="4267200"/>
                </a:lnTo>
                <a:lnTo>
                  <a:pt x="5410200" y="4279900"/>
                </a:lnTo>
                <a:lnTo>
                  <a:pt x="5410200" y="4292600"/>
                </a:lnTo>
                <a:lnTo>
                  <a:pt x="5410200" y="4305300"/>
                </a:lnTo>
                <a:lnTo>
                  <a:pt x="5410200" y="4318000"/>
                </a:lnTo>
                <a:lnTo>
                  <a:pt x="5410200" y="4330700"/>
                </a:lnTo>
                <a:lnTo>
                  <a:pt x="5410200" y="4343400"/>
                </a:lnTo>
                <a:lnTo>
                  <a:pt x="5410200" y="4356100"/>
                </a:lnTo>
                <a:lnTo>
                  <a:pt x="5410200" y="4368800"/>
                </a:lnTo>
                <a:lnTo>
                  <a:pt x="5410200" y="4381500"/>
                </a:lnTo>
                <a:lnTo>
                  <a:pt x="5410200" y="4394200"/>
                </a:lnTo>
                <a:lnTo>
                  <a:pt x="5410200" y="4406900"/>
                </a:lnTo>
                <a:lnTo>
                  <a:pt x="5410200" y="4419600"/>
                </a:lnTo>
                <a:lnTo>
                  <a:pt x="5410200" y="4432300"/>
                </a:lnTo>
                <a:lnTo>
                  <a:pt x="5410200" y="4445000"/>
                </a:lnTo>
                <a:lnTo>
                  <a:pt x="5410200" y="4457700"/>
                </a:lnTo>
                <a:lnTo>
                  <a:pt x="5410200" y="4470400"/>
                </a:lnTo>
                <a:lnTo>
                  <a:pt x="5410200" y="4483100"/>
                </a:lnTo>
                <a:lnTo>
                  <a:pt x="5410200" y="4495800"/>
                </a:lnTo>
                <a:lnTo>
                  <a:pt x="5410200" y="4508500"/>
                </a:lnTo>
                <a:lnTo>
                  <a:pt x="5410200" y="4521200"/>
                </a:lnTo>
                <a:lnTo>
                  <a:pt x="5410200" y="4533900"/>
                </a:lnTo>
                <a:lnTo>
                  <a:pt x="5410200" y="4546600"/>
                </a:lnTo>
                <a:lnTo>
                  <a:pt x="5410200" y="4559300"/>
                </a:lnTo>
                <a:lnTo>
                  <a:pt x="5410200" y="4559300"/>
                </a:lnTo>
                <a:lnTo>
                  <a:pt x="5410200" y="4572000"/>
                </a:lnTo>
                <a:lnTo>
                  <a:pt x="5410200" y="4584700"/>
                </a:lnTo>
                <a:lnTo>
                  <a:pt x="5410200" y="4597400"/>
                </a:lnTo>
                <a:lnTo>
                  <a:pt x="5410200" y="4610100"/>
                </a:lnTo>
                <a:lnTo>
                  <a:pt x="5410200" y="4622800"/>
                </a:lnTo>
                <a:lnTo>
                  <a:pt x="5410200" y="4635500"/>
                </a:lnTo>
                <a:lnTo>
                  <a:pt x="5410200" y="4648200"/>
                </a:lnTo>
                <a:lnTo>
                  <a:pt x="5410200" y="4660900"/>
                </a:lnTo>
                <a:lnTo>
                  <a:pt x="5410200" y="4673600"/>
                </a:lnTo>
                <a:lnTo>
                  <a:pt x="5410200" y="4686300"/>
                </a:lnTo>
                <a:lnTo>
                  <a:pt x="5410200" y="4699000"/>
                </a:lnTo>
                <a:lnTo>
                  <a:pt x="5410200" y="4711700"/>
                </a:lnTo>
                <a:lnTo>
                  <a:pt x="5410200" y="4724400"/>
                </a:lnTo>
                <a:lnTo>
                  <a:pt x="5410200" y="4737100"/>
                </a:lnTo>
                <a:lnTo>
                  <a:pt x="5410200" y="4749800"/>
                </a:lnTo>
                <a:lnTo>
                  <a:pt x="5410200" y="4762500"/>
                </a:lnTo>
                <a:lnTo>
                  <a:pt x="5410200" y="4775200"/>
                </a:lnTo>
                <a:lnTo>
                  <a:pt x="5410200" y="4787900"/>
                </a:lnTo>
                <a:lnTo>
                  <a:pt x="5410200" y="4800600"/>
                </a:lnTo>
                <a:lnTo>
                  <a:pt x="5410200" y="4813300"/>
                </a:lnTo>
                <a:lnTo>
                  <a:pt x="5410200" y="4826000"/>
                </a:lnTo>
                <a:lnTo>
                  <a:pt x="5410200" y="4838700"/>
                </a:lnTo>
                <a:lnTo>
                  <a:pt x="5410200" y="4851400"/>
                </a:lnTo>
                <a:lnTo>
                  <a:pt x="5410200" y="4864100"/>
                </a:lnTo>
                <a:lnTo>
                  <a:pt x="5410200" y="4876800"/>
                </a:lnTo>
                <a:lnTo>
                  <a:pt x="5410200" y="4889500"/>
                </a:lnTo>
                <a:lnTo>
                  <a:pt x="5410200" y="4902200"/>
                </a:lnTo>
                <a:lnTo>
                  <a:pt x="5410200" y="4914900"/>
                </a:lnTo>
                <a:lnTo>
                  <a:pt x="5410200" y="4927600"/>
                </a:lnTo>
                <a:lnTo>
                  <a:pt x="5410200" y="4940300"/>
                </a:lnTo>
                <a:lnTo>
                  <a:pt x="5410200" y="4953000"/>
                </a:lnTo>
                <a:lnTo>
                  <a:pt x="5410200" y="4965700"/>
                </a:lnTo>
                <a:lnTo>
                  <a:pt x="5410200" y="4978400"/>
                </a:lnTo>
                <a:lnTo>
                  <a:pt x="5410200" y="4991100"/>
                </a:lnTo>
                <a:lnTo>
                  <a:pt x="5410200" y="5003800"/>
                </a:lnTo>
                <a:lnTo>
                  <a:pt x="5410200" y="5016500"/>
                </a:lnTo>
                <a:lnTo>
                  <a:pt x="5410200" y="5029200"/>
                </a:lnTo>
                <a:lnTo>
                  <a:pt x="5410200" y="5041900"/>
                </a:lnTo>
                <a:lnTo>
                  <a:pt x="5410200" y="5054600"/>
                </a:lnTo>
                <a:lnTo>
                  <a:pt x="5410200" y="5067300"/>
                </a:lnTo>
                <a:lnTo>
                  <a:pt x="5410200" y="5080000"/>
                </a:lnTo>
                <a:lnTo>
                  <a:pt x="5410200" y="5092700"/>
                </a:lnTo>
                <a:lnTo>
                  <a:pt x="5410200" y="5105400"/>
                </a:lnTo>
                <a:lnTo>
                  <a:pt x="5410200" y="5118100"/>
                </a:lnTo>
                <a:lnTo>
                  <a:pt x="5410200" y="5130800"/>
                </a:lnTo>
                <a:lnTo>
                  <a:pt x="5410200" y="5143500"/>
                </a:lnTo>
                <a:lnTo>
                  <a:pt x="5410200" y="5156200"/>
                </a:lnTo>
                <a:lnTo>
                  <a:pt x="5410200" y="5168900"/>
                </a:lnTo>
                <a:lnTo>
                  <a:pt x="5410200" y="5181600"/>
                </a:lnTo>
                <a:lnTo>
                  <a:pt x="5410200" y="5194300"/>
                </a:lnTo>
                <a:lnTo>
                  <a:pt x="5410200" y="5207000"/>
                </a:lnTo>
                <a:lnTo>
                  <a:pt x="5410200" y="5219700"/>
                </a:lnTo>
                <a:lnTo>
                  <a:pt x="5410200" y="5232400"/>
                </a:lnTo>
                <a:lnTo>
                  <a:pt x="5410200" y="5245100"/>
                </a:lnTo>
                <a:lnTo>
                  <a:pt x="5410200" y="5257800"/>
                </a:lnTo>
                <a:lnTo>
                  <a:pt x="5410200" y="5270500"/>
                </a:lnTo>
                <a:lnTo>
                  <a:pt x="5410200" y="5283200"/>
                </a:lnTo>
                <a:lnTo>
                  <a:pt x="5410200" y="5295900"/>
                </a:lnTo>
                <a:lnTo>
                  <a:pt x="5410200" y="5308600"/>
                </a:lnTo>
                <a:lnTo>
                  <a:pt x="5410200" y="5321300"/>
                </a:lnTo>
                <a:lnTo>
                  <a:pt x="5410200" y="5334000"/>
                </a:lnTo>
                <a:lnTo>
                  <a:pt x="5410200" y="5346700"/>
                </a:lnTo>
                <a:lnTo>
                  <a:pt x="5410200" y="5359400"/>
                </a:lnTo>
                <a:lnTo>
                  <a:pt x="5410200" y="5372100"/>
                </a:lnTo>
                <a:lnTo>
                  <a:pt x="5410200" y="5384800"/>
                </a:lnTo>
                <a:lnTo>
                  <a:pt x="5410200" y="5397500"/>
                </a:lnTo>
                <a:lnTo>
                  <a:pt x="5410200" y="5410200"/>
                </a:lnTo>
                <a:lnTo>
                  <a:pt x="5410200" y="5422900"/>
                </a:lnTo>
                <a:lnTo>
                  <a:pt x="5410200" y="5435600"/>
                </a:lnTo>
                <a:lnTo>
                  <a:pt x="5410200" y="5448300"/>
                </a:lnTo>
                <a:lnTo>
                  <a:pt x="5410200" y="5461000"/>
                </a:lnTo>
                <a:lnTo>
                  <a:pt x="5410200" y="5473700"/>
                </a:lnTo>
                <a:lnTo>
                  <a:pt x="5410200" y="5486400"/>
                </a:lnTo>
                <a:lnTo>
                  <a:pt x="5410200" y="5499100"/>
                </a:lnTo>
                <a:lnTo>
                  <a:pt x="5410200" y="5511800"/>
                </a:lnTo>
                <a:lnTo>
                  <a:pt x="5410200" y="5524500"/>
                </a:lnTo>
                <a:lnTo>
                  <a:pt x="5410200" y="5537200"/>
                </a:lnTo>
                <a:lnTo>
                  <a:pt x="5410200" y="5549900"/>
                </a:lnTo>
                <a:lnTo>
                  <a:pt x="5410200" y="5562600"/>
                </a:lnTo>
                <a:lnTo>
                  <a:pt x="5410200" y="5575300"/>
                </a:lnTo>
                <a:lnTo>
                  <a:pt x="5410200" y="5588000"/>
                </a:lnTo>
                <a:lnTo>
                  <a:pt x="5410200" y="5600700"/>
                </a:lnTo>
                <a:lnTo>
                  <a:pt x="5410200" y="5613400"/>
                </a:lnTo>
                <a:lnTo>
                  <a:pt x="5410200" y="5626100"/>
                </a:lnTo>
                <a:lnTo>
                  <a:pt x="5410200" y="5638800"/>
                </a:lnTo>
                <a:lnTo>
                  <a:pt x="5410200" y="5651500"/>
                </a:lnTo>
                <a:lnTo>
                  <a:pt x="5410200" y="5664200"/>
                </a:lnTo>
                <a:lnTo>
                  <a:pt x="5410200" y="5676900"/>
                </a:lnTo>
                <a:lnTo>
                  <a:pt x="5410200" y="5689600"/>
                </a:lnTo>
                <a:lnTo>
                  <a:pt x="5410200" y="5702300"/>
                </a:lnTo>
                <a:lnTo>
                  <a:pt x="5410200" y="5715000"/>
                </a:lnTo>
                <a:lnTo>
                  <a:pt x="5410200" y="5727700"/>
                </a:lnTo>
                <a:lnTo>
                  <a:pt x="5410200" y="5740400"/>
                </a:lnTo>
                <a:lnTo>
                  <a:pt x="5410200" y="5753100"/>
                </a:lnTo>
                <a:lnTo>
                  <a:pt x="5410200" y="5765800"/>
                </a:lnTo>
                <a:lnTo>
                  <a:pt x="5410200" y="5778500"/>
                </a:lnTo>
                <a:lnTo>
                  <a:pt x="5410200" y="5791200"/>
                </a:lnTo>
                <a:lnTo>
                  <a:pt x="5410200" y="5803900"/>
                </a:lnTo>
                <a:lnTo>
                  <a:pt x="5410200" y="5816600"/>
                </a:lnTo>
                <a:lnTo>
                  <a:pt x="5410200" y="5829300"/>
                </a:lnTo>
                <a:lnTo>
                  <a:pt x="5410200" y="5842000"/>
                </a:lnTo>
                <a:lnTo>
                  <a:pt x="5410200" y="5854700"/>
                </a:lnTo>
                <a:lnTo>
                  <a:pt x="5410200" y="5867400"/>
                </a:lnTo>
                <a:lnTo>
                  <a:pt x="5410200" y="5880100"/>
                </a:lnTo>
                <a:lnTo>
                  <a:pt x="5410200" y="5892800"/>
                </a:lnTo>
                <a:lnTo>
                  <a:pt x="5410200" y="5905500"/>
                </a:lnTo>
                <a:lnTo>
                  <a:pt x="5410200" y="5918200"/>
                </a:lnTo>
                <a:lnTo>
                  <a:pt x="5410200" y="5930900"/>
                </a:lnTo>
                <a:lnTo>
                  <a:pt x="5410200" y="5943600"/>
                </a:lnTo>
                <a:lnTo>
                  <a:pt x="5410200" y="5956300"/>
                </a:lnTo>
                <a:lnTo>
                  <a:pt x="5410200" y="5969000"/>
                </a:lnTo>
                <a:lnTo>
                  <a:pt x="5410200" y="5981700"/>
                </a:lnTo>
                <a:lnTo>
                  <a:pt x="5410200" y="5994400"/>
                </a:lnTo>
                <a:lnTo>
                  <a:pt x="5410200" y="6007100"/>
                </a:lnTo>
                <a:lnTo>
                  <a:pt x="5410200" y="6019800"/>
                </a:lnTo>
                <a:lnTo>
                  <a:pt x="5410200" y="6032500"/>
                </a:lnTo>
                <a:lnTo>
                  <a:pt x="5410200" y="6045200"/>
                </a:lnTo>
                <a:lnTo>
                  <a:pt x="5410200" y="6057900"/>
                </a:lnTo>
                <a:lnTo>
                  <a:pt x="5410200" y="6070600"/>
                </a:lnTo>
                <a:lnTo>
                  <a:pt x="5410200" y="6083300"/>
                </a:lnTo>
                <a:lnTo>
                  <a:pt x="5410200" y="6096000"/>
                </a:lnTo>
                <a:lnTo>
                  <a:pt x="5410200" y="6108700"/>
                </a:lnTo>
                <a:lnTo>
                  <a:pt x="5410200" y="6121400"/>
                </a:lnTo>
                <a:lnTo>
                  <a:pt x="5410200" y="6134100"/>
                </a:lnTo>
                <a:lnTo>
                  <a:pt x="5410200" y="6146800"/>
                </a:lnTo>
                <a:lnTo>
                  <a:pt x="5410200" y="6159500"/>
                </a:lnTo>
                <a:lnTo>
                  <a:pt x="5410200" y="6172200"/>
                </a:lnTo>
                <a:lnTo>
                  <a:pt x="5410200" y="6184900"/>
                </a:lnTo>
                <a:lnTo>
                  <a:pt x="5410200" y="6197600"/>
                </a:lnTo>
                <a:lnTo>
                  <a:pt x="5410200" y="6210300"/>
                </a:lnTo>
                <a:lnTo>
                  <a:pt x="5410200" y="6223000"/>
                </a:lnTo>
                <a:lnTo>
                  <a:pt x="5410200" y="6235700"/>
                </a:lnTo>
                <a:lnTo>
                  <a:pt x="5410200" y="6248400"/>
                </a:lnTo>
                <a:lnTo>
                  <a:pt x="5410200" y="6261100"/>
                </a:lnTo>
                <a:lnTo>
                  <a:pt x="5410200" y="6273800"/>
                </a:lnTo>
                <a:lnTo>
                  <a:pt x="5410200" y="6286500"/>
                </a:lnTo>
                <a:lnTo>
                  <a:pt x="5410200" y="6299200"/>
                </a:lnTo>
                <a:lnTo>
                  <a:pt x="5410200" y="6311900"/>
                </a:lnTo>
                <a:lnTo>
                  <a:pt x="5410200" y="6324600"/>
                </a:lnTo>
                <a:lnTo>
                  <a:pt x="5410200" y="6337300"/>
                </a:lnTo>
                <a:lnTo>
                  <a:pt x="5410200" y="6350000"/>
                </a:lnTo>
                <a:lnTo>
                  <a:pt x="5410200" y="6362700"/>
                </a:lnTo>
                <a:lnTo>
                  <a:pt x="5410200" y="6375400"/>
                </a:lnTo>
                <a:lnTo>
                  <a:pt x="5410200" y="6388100"/>
                </a:lnTo>
                <a:lnTo>
                  <a:pt x="5410200" y="6400800"/>
                </a:lnTo>
                <a:lnTo>
                  <a:pt x="5410200" y="6413500"/>
                </a:lnTo>
                <a:lnTo>
                  <a:pt x="5410200" y="6426200"/>
                </a:lnTo>
                <a:lnTo>
                  <a:pt x="5410200" y="6438900"/>
                </a:lnTo>
                <a:lnTo>
                  <a:pt x="5410200" y="6451600"/>
                </a:lnTo>
                <a:lnTo>
                  <a:pt x="5410200" y="6464300"/>
                </a:lnTo>
                <a:lnTo>
                  <a:pt x="5410200" y="6477000"/>
                </a:lnTo>
                <a:lnTo>
                  <a:pt x="5410200" y="6489700"/>
                </a:lnTo>
                <a:lnTo>
                  <a:pt x="5410200" y="6502400"/>
                </a:lnTo>
                <a:lnTo>
                  <a:pt x="5410200" y="6515100"/>
                </a:lnTo>
                <a:lnTo>
                  <a:pt x="5410200" y="6527800"/>
                </a:lnTo>
                <a:lnTo>
                  <a:pt x="5410200" y="6540500"/>
                </a:lnTo>
                <a:lnTo>
                  <a:pt x="5410200" y="6553200"/>
                </a:lnTo>
                <a:lnTo>
                  <a:pt x="5410200" y="6565900"/>
                </a:lnTo>
                <a:lnTo>
                  <a:pt x="5410200" y="6578600"/>
                </a:lnTo>
                <a:lnTo>
                  <a:pt x="5410200" y="6591300"/>
                </a:lnTo>
                <a:lnTo>
                  <a:pt x="5410200" y="6604000"/>
                </a:lnTo>
                <a:lnTo>
                  <a:pt x="5410200" y="6616700"/>
                </a:lnTo>
                <a:lnTo>
                  <a:pt x="5410200" y="6629400"/>
                </a:lnTo>
                <a:lnTo>
                  <a:pt x="5410200" y="6642100"/>
                </a:lnTo>
                <a:lnTo>
                  <a:pt x="5410200" y="6654800"/>
                </a:lnTo>
                <a:lnTo>
                  <a:pt x="5410200" y="6667500"/>
                </a:lnTo>
                <a:lnTo>
                  <a:pt x="5410200" y="6680200"/>
                </a:lnTo>
                <a:lnTo>
                  <a:pt x="5410200" y="6692900"/>
                </a:lnTo>
                <a:lnTo>
                  <a:pt x="5410200" y="6705600"/>
                </a:lnTo>
                <a:lnTo>
                  <a:pt x="5410200" y="6718300"/>
                </a:lnTo>
                <a:lnTo>
                  <a:pt x="5410200" y="6731000"/>
                </a:lnTo>
                <a:lnTo>
                  <a:pt x="5410200" y="6743700"/>
                </a:lnTo>
                <a:lnTo>
                  <a:pt x="5410200" y="6756400"/>
                </a:lnTo>
                <a:lnTo>
                  <a:pt x="5410200" y="6769100"/>
                </a:lnTo>
                <a:lnTo>
                  <a:pt x="5410200" y="6781800"/>
                </a:lnTo>
                <a:lnTo>
                  <a:pt x="5410200" y="6794500"/>
                </a:lnTo>
                <a:lnTo>
                  <a:pt x="5410200" y="6807200"/>
                </a:lnTo>
                <a:lnTo>
                  <a:pt x="5410200" y="6819900"/>
                </a:lnTo>
                <a:lnTo>
                  <a:pt x="5410200" y="6832600"/>
                </a:lnTo>
                <a:lnTo>
                  <a:pt x="5410200" y="6845300"/>
                </a:lnTo>
                <a:lnTo>
                  <a:pt x="5410200" y="6858000"/>
                </a:lnTo>
                <a:lnTo>
                  <a:pt x="5410200" y="6870700"/>
                </a:lnTo>
                <a:lnTo>
                  <a:pt x="5410200" y="6883400"/>
                </a:lnTo>
                <a:lnTo>
                  <a:pt x="5410200" y="6896100"/>
                </a:lnTo>
                <a:lnTo>
                  <a:pt x="5410200" y="6908800"/>
                </a:lnTo>
                <a:lnTo>
                  <a:pt x="5410200" y="6921500"/>
                </a:lnTo>
                <a:lnTo>
                  <a:pt x="5410200" y="6934200"/>
                </a:lnTo>
                <a:lnTo>
                  <a:pt x="5410200" y="6946900"/>
                </a:lnTo>
                <a:lnTo>
                  <a:pt x="5410200" y="6959600"/>
                </a:lnTo>
                <a:lnTo>
                  <a:pt x="5410200" y="6972300"/>
                </a:lnTo>
                <a:lnTo>
                  <a:pt x="5410200" y="6985000"/>
                </a:lnTo>
                <a:lnTo>
                  <a:pt x="5410200" y="6997700"/>
                </a:lnTo>
                <a:lnTo>
                  <a:pt x="5410200" y="7010400"/>
                </a:lnTo>
                <a:lnTo>
                  <a:pt x="5410200" y="7023100"/>
                </a:lnTo>
                <a:lnTo>
                  <a:pt x="5410200" y="7035800"/>
                </a:lnTo>
                <a:lnTo>
                  <a:pt x="5410200" y="7048500"/>
                </a:lnTo>
                <a:lnTo>
                  <a:pt x="5410200" y="7061200"/>
                </a:lnTo>
                <a:lnTo>
                  <a:pt x="5410200" y="7073900"/>
                </a:lnTo>
                <a:lnTo>
                  <a:pt x="5410200" y="7086600"/>
                </a:lnTo>
                <a:lnTo>
                  <a:pt x="5410200" y="7099300"/>
                </a:lnTo>
                <a:lnTo>
                  <a:pt x="5410200" y="7112000"/>
                </a:lnTo>
                <a:lnTo>
                  <a:pt x="5410200" y="7124700"/>
                </a:lnTo>
                <a:lnTo>
                  <a:pt x="5410200" y="7137400"/>
                </a:lnTo>
                <a:lnTo>
                  <a:pt x="5410200" y="7150100"/>
                </a:lnTo>
                <a:lnTo>
                  <a:pt x="5410200" y="7162800"/>
                </a:lnTo>
                <a:lnTo>
                  <a:pt x="5410200" y="7175500"/>
                </a:lnTo>
                <a:lnTo>
                  <a:pt x="5410200" y="7188200"/>
                </a:lnTo>
                <a:lnTo>
                  <a:pt x="5410200" y="7200900"/>
                </a:lnTo>
                <a:lnTo>
                  <a:pt x="5410200" y="7213600"/>
                </a:lnTo>
                <a:lnTo>
                  <a:pt x="5410200" y="7226300"/>
                </a:lnTo>
                <a:lnTo>
                  <a:pt x="5410200" y="7239000"/>
                </a:lnTo>
                <a:lnTo>
                  <a:pt x="5410200" y="7251700"/>
                </a:lnTo>
                <a:lnTo>
                  <a:pt x="5410200" y="7264400"/>
                </a:lnTo>
                <a:lnTo>
                  <a:pt x="5410200" y="7277100"/>
                </a:lnTo>
                <a:lnTo>
                  <a:pt x="5410200" y="7289800"/>
                </a:lnTo>
                <a:lnTo>
                  <a:pt x="5410200" y="7302500"/>
                </a:lnTo>
                <a:lnTo>
                  <a:pt x="5410200" y="7315200"/>
                </a:lnTo>
                <a:lnTo>
                  <a:pt x="5410200" y="7327900"/>
                </a:lnTo>
                <a:lnTo>
                  <a:pt x="5410200" y="7340600"/>
                </a:lnTo>
                <a:lnTo>
                  <a:pt x="5410200" y="7353300"/>
                </a:lnTo>
                <a:lnTo>
                  <a:pt x="5410200" y="7366000"/>
                </a:lnTo>
                <a:lnTo>
                  <a:pt x="5410200" y="7378700"/>
                </a:lnTo>
                <a:lnTo>
                  <a:pt x="5410200" y="7391400"/>
                </a:lnTo>
                <a:lnTo>
                  <a:pt x="5410200" y="7404100"/>
                </a:lnTo>
                <a:lnTo>
                  <a:pt x="5410200" y="7416800"/>
                </a:lnTo>
                <a:lnTo>
                  <a:pt x="5410200" y="7429500"/>
                </a:lnTo>
                <a:lnTo>
                  <a:pt x="5410200" y="7442200"/>
                </a:lnTo>
                <a:lnTo>
                  <a:pt x="5410200" y="7454900"/>
                </a:lnTo>
                <a:lnTo>
                  <a:pt x="5410200" y="7467600"/>
                </a:lnTo>
                <a:lnTo>
                  <a:pt x="5410200" y="7480300"/>
                </a:lnTo>
                <a:lnTo>
                  <a:pt x="5410200" y="7493000"/>
                </a:lnTo>
                <a:lnTo>
                  <a:pt x="5410200" y="7505700"/>
                </a:lnTo>
                <a:lnTo>
                  <a:pt x="5410200" y="7518400"/>
                </a:lnTo>
                <a:lnTo>
                  <a:pt x="5410200" y="7531100"/>
                </a:lnTo>
                <a:lnTo>
                  <a:pt x="5410200" y="7543800"/>
                </a:lnTo>
                <a:lnTo>
                  <a:pt x="5410200" y="7556500"/>
                </a:lnTo>
                <a:lnTo>
                  <a:pt x="5410200" y="7569200"/>
                </a:lnTo>
                <a:lnTo>
                  <a:pt x="5410200" y="7581900"/>
                </a:lnTo>
                <a:lnTo>
                  <a:pt x="5410200" y="7594600"/>
                </a:lnTo>
                <a:lnTo>
                  <a:pt x="5410200" y="7607300"/>
                </a:lnTo>
                <a:lnTo>
                  <a:pt x="5410200" y="7620000"/>
                </a:lnTo>
                <a:lnTo>
                  <a:pt x="5410200" y="7632700"/>
                </a:lnTo>
                <a:lnTo>
                  <a:pt x="5410200" y="7645400"/>
                </a:lnTo>
                <a:lnTo>
                  <a:pt x="5410200" y="7658100"/>
                </a:lnTo>
                <a:lnTo>
                  <a:pt x="5410200" y="7670800"/>
                </a:lnTo>
                <a:lnTo>
                  <a:pt x="5410200" y="7683500"/>
                </a:lnTo>
                <a:lnTo>
                  <a:pt x="5410200" y="7696200"/>
                </a:lnTo>
                <a:lnTo>
                  <a:pt x="5410200" y="7708900"/>
                </a:lnTo>
                <a:lnTo>
                  <a:pt x="5410200" y="7721600"/>
                </a:lnTo>
                <a:lnTo>
                  <a:pt x="5410200" y="7734300"/>
                </a:lnTo>
                <a:lnTo>
                  <a:pt x="5410200" y="7747000"/>
                </a:lnTo>
                <a:lnTo>
                  <a:pt x="5410200" y="7759700"/>
                </a:lnTo>
                <a:lnTo>
                  <a:pt x="5410200" y="7772400"/>
                </a:lnTo>
                <a:lnTo>
                  <a:pt x="5410200" y="7785100"/>
                </a:lnTo>
                <a:lnTo>
                  <a:pt x="5410200" y="7797800"/>
                </a:lnTo>
                <a:lnTo>
                  <a:pt x="5410200" y="7810500"/>
                </a:lnTo>
                <a:lnTo>
                  <a:pt x="5410200" y="7823200"/>
                </a:lnTo>
                <a:lnTo>
                  <a:pt x="5410200" y="7835900"/>
                </a:lnTo>
                <a:lnTo>
                  <a:pt x="5410200" y="7848600"/>
                </a:lnTo>
                <a:lnTo>
                  <a:pt x="5410200" y="7861300"/>
                </a:lnTo>
                <a:lnTo>
                  <a:pt x="5410200" y="7874000"/>
                </a:lnTo>
                <a:lnTo>
                  <a:pt x="5410200" y="7886700"/>
                </a:lnTo>
                <a:lnTo>
                  <a:pt x="5410200" y="7899400"/>
                </a:lnTo>
                <a:lnTo>
                  <a:pt x="5410200" y="7912100"/>
                </a:lnTo>
                <a:lnTo>
                  <a:pt x="5410200" y="7924800"/>
                </a:lnTo>
                <a:lnTo>
                  <a:pt x="5410200" y="7937500"/>
                </a:lnTo>
                <a:lnTo>
                  <a:pt x="5410200" y="7950200"/>
                </a:lnTo>
                <a:lnTo>
                  <a:pt x="5410200" y="7962900"/>
                </a:lnTo>
                <a:lnTo>
                  <a:pt x="5410200" y="7975600"/>
                </a:lnTo>
                <a:lnTo>
                  <a:pt x="5410200" y="7988300"/>
                </a:lnTo>
                <a:lnTo>
                  <a:pt x="5410200" y="8001000"/>
                </a:lnTo>
                <a:lnTo>
                  <a:pt x="5410200" y="8013700"/>
                </a:lnTo>
                <a:lnTo>
                  <a:pt x="5410200" y="8026400"/>
                </a:lnTo>
                <a:lnTo>
                  <a:pt x="5410200" y="8039100"/>
                </a:lnTo>
                <a:lnTo>
                  <a:pt x="5410200" y="8051800"/>
                </a:lnTo>
                <a:lnTo>
                  <a:pt x="5410200" y="8064500"/>
                </a:lnTo>
                <a:lnTo>
                  <a:pt x="5410200" y="8077200"/>
                </a:lnTo>
                <a:lnTo>
                  <a:pt x="5410200" y="8089900"/>
                </a:lnTo>
                <a:lnTo>
                  <a:pt x="5410200" y="8102600"/>
                </a:lnTo>
                <a:lnTo>
                  <a:pt x="5410200" y="8115300"/>
                </a:lnTo>
                <a:lnTo>
                  <a:pt x="5410200" y="8128000"/>
                </a:lnTo>
                <a:lnTo>
                  <a:pt x="5410200" y="8140700"/>
                </a:lnTo>
                <a:lnTo>
                  <a:pt x="5410200" y="8153400"/>
                </a:lnTo>
                <a:lnTo>
                  <a:pt x="5410200" y="8166100"/>
                </a:lnTo>
                <a:lnTo>
                  <a:pt x="5410200" y="8178800"/>
                </a:lnTo>
                <a:lnTo>
                  <a:pt x="5410200" y="8191500"/>
                </a:lnTo>
                <a:lnTo>
                  <a:pt x="5410200" y="8204200"/>
                </a:lnTo>
                <a:lnTo>
                  <a:pt x="5410200" y="8216900"/>
                </a:lnTo>
                <a:lnTo>
                  <a:pt x="5410200" y="8229600"/>
                </a:lnTo>
                <a:lnTo>
                  <a:pt x="5410200" y="8242300"/>
                </a:lnTo>
                <a:lnTo>
                  <a:pt x="5410200" y="8255000"/>
                </a:lnTo>
                <a:lnTo>
                  <a:pt x="5410200" y="8267700"/>
                </a:lnTo>
                <a:lnTo>
                  <a:pt x="5410200" y="8280400"/>
                </a:lnTo>
                <a:lnTo>
                  <a:pt x="5410200" y="8293100"/>
                </a:lnTo>
                <a:lnTo>
                  <a:pt x="5410200" y="8305800"/>
                </a:lnTo>
                <a:lnTo>
                  <a:pt x="5410200" y="8318500"/>
                </a:lnTo>
                <a:lnTo>
                  <a:pt x="5410200" y="8331200"/>
                </a:lnTo>
                <a:lnTo>
                  <a:pt x="5410200" y="8343900"/>
                </a:lnTo>
                <a:lnTo>
                  <a:pt x="5410200" y="8356600"/>
                </a:lnTo>
                <a:lnTo>
                  <a:pt x="5410200" y="8369300"/>
                </a:lnTo>
                <a:lnTo>
                  <a:pt x="5410200" y="8382000"/>
                </a:lnTo>
                <a:lnTo>
                  <a:pt x="5410200" y="8394700"/>
                </a:lnTo>
                <a:lnTo>
                  <a:pt x="5410200" y="8407400"/>
                </a:lnTo>
                <a:lnTo>
                  <a:pt x="5410200" y="8420100"/>
                </a:lnTo>
                <a:lnTo>
                  <a:pt x="5410200" y="8432800"/>
                </a:lnTo>
                <a:lnTo>
                  <a:pt x="5410200" y="8445500"/>
                </a:lnTo>
                <a:lnTo>
                  <a:pt x="5410200" y="8458200"/>
                </a:lnTo>
                <a:lnTo>
                  <a:pt x="5410200" y="8470900"/>
                </a:lnTo>
                <a:lnTo>
                  <a:pt x="5410200" y="8483600"/>
                </a:lnTo>
                <a:lnTo>
                  <a:pt x="5410200" y="8496300"/>
                </a:lnTo>
                <a:lnTo>
                  <a:pt x="5410200" y="8509000"/>
                </a:lnTo>
                <a:lnTo>
                  <a:pt x="5410200" y="8521700"/>
                </a:lnTo>
                <a:lnTo>
                  <a:pt x="5410200" y="8534400"/>
                </a:lnTo>
                <a:lnTo>
                  <a:pt x="5410200" y="8547100"/>
                </a:lnTo>
                <a:lnTo>
                  <a:pt x="5410200" y="8559800"/>
                </a:lnTo>
                <a:lnTo>
                  <a:pt x="5410200" y="8572500"/>
                </a:lnTo>
                <a:lnTo>
                  <a:pt x="5410200" y="8585200"/>
                </a:lnTo>
                <a:lnTo>
                  <a:pt x="5410200" y="8597900"/>
                </a:lnTo>
                <a:lnTo>
                  <a:pt x="5410200" y="8610600"/>
                </a:lnTo>
                <a:lnTo>
                  <a:pt x="5410200" y="8623300"/>
                </a:lnTo>
                <a:lnTo>
                  <a:pt x="5410200" y="8636000"/>
                </a:lnTo>
                <a:lnTo>
                  <a:pt x="5410200" y="8648700"/>
                </a:lnTo>
                <a:lnTo>
                  <a:pt x="5410200" y="8661400"/>
                </a:lnTo>
                <a:lnTo>
                  <a:pt x="5410200" y="8674100"/>
                </a:lnTo>
                <a:lnTo>
                  <a:pt x="5410200" y="8686800"/>
                </a:lnTo>
                <a:lnTo>
                  <a:pt x="5410200" y="8699500"/>
                </a:lnTo>
                <a:lnTo>
                  <a:pt x="5410200" y="8712200"/>
                </a:lnTo>
                <a:lnTo>
                  <a:pt x="5410200" y="8724900"/>
                </a:lnTo>
                <a:lnTo>
                  <a:pt x="5410200" y="8737600"/>
                </a:lnTo>
                <a:lnTo>
                  <a:pt x="5410200" y="8750300"/>
                </a:lnTo>
                <a:lnTo>
                  <a:pt x="5410200" y="8763000"/>
                </a:lnTo>
                <a:lnTo>
                  <a:pt x="5410200" y="8775700"/>
                </a:lnTo>
                <a:lnTo>
                  <a:pt x="5410200" y="8788400"/>
                </a:lnTo>
                <a:lnTo>
                  <a:pt x="5410200" y="8801100"/>
                </a:lnTo>
                <a:lnTo>
                  <a:pt x="5410200" y="8813800"/>
                </a:lnTo>
                <a:lnTo>
                  <a:pt x="5410200" y="8826500"/>
                </a:lnTo>
                <a:lnTo>
                  <a:pt x="5410200" y="8839200"/>
                </a:lnTo>
                <a:lnTo>
                  <a:pt x="5410200" y="8851900"/>
                </a:lnTo>
                <a:lnTo>
                  <a:pt x="5410200" y="8864600"/>
                </a:lnTo>
                <a:lnTo>
                  <a:pt x="5410200" y="8877300"/>
                </a:lnTo>
                <a:lnTo>
                  <a:pt x="5410200" y="8890000"/>
                </a:lnTo>
                <a:lnTo>
                  <a:pt x="5410200" y="8902700"/>
                </a:lnTo>
                <a:lnTo>
                  <a:pt x="5410200" y="8915400"/>
                </a:lnTo>
                <a:lnTo>
                  <a:pt x="5410200" y="8928100"/>
                </a:lnTo>
                <a:lnTo>
                  <a:pt x="5410200" y="8940800"/>
                </a:lnTo>
                <a:lnTo>
                  <a:pt x="5410200" y="8953500"/>
                </a:lnTo>
                <a:lnTo>
                  <a:pt x="5410200" y="8966200"/>
                </a:lnTo>
                <a:lnTo>
                  <a:pt x="5410200" y="8978900"/>
                </a:lnTo>
                <a:lnTo>
                  <a:pt x="5410200" y="8991600"/>
                </a:lnTo>
                <a:lnTo>
                  <a:pt x="5410200" y="9004300"/>
                </a:lnTo>
                <a:lnTo>
                  <a:pt x="5410200" y="9017000"/>
                </a:lnTo>
                <a:lnTo>
                  <a:pt x="5410200" y="9029700"/>
                </a:lnTo>
                <a:lnTo>
                  <a:pt x="5410200" y="9042400"/>
                </a:lnTo>
                <a:lnTo>
                  <a:pt x="5410200" y="9055100"/>
                </a:lnTo>
                <a:lnTo>
                  <a:pt x="5410200" y="9067800"/>
                </a:lnTo>
                <a:lnTo>
                  <a:pt x="5410200" y="9080500"/>
                </a:lnTo>
                <a:lnTo>
                  <a:pt x="5410200" y="9093200"/>
                </a:lnTo>
                <a:lnTo>
                  <a:pt x="5410200" y="9105900"/>
                </a:lnTo>
                <a:lnTo>
                  <a:pt x="5410200" y="9118600"/>
                </a:lnTo>
                <a:lnTo>
                  <a:pt x="0" y="9131300"/>
                </a:lnTo>
                <a:lnTo>
                  <a:pt x="0" y="9118600"/>
                </a:lnTo>
                <a:lnTo>
                  <a:pt x="0" y="9105900"/>
                </a:lnTo>
                <a:lnTo>
                  <a:pt x="0" y="9093200"/>
                </a:lnTo>
                <a:lnTo>
                  <a:pt x="0" y="9080500"/>
                </a:lnTo>
                <a:lnTo>
                  <a:pt x="0" y="9067800"/>
                </a:lnTo>
                <a:lnTo>
                  <a:pt x="0" y="9055100"/>
                </a:lnTo>
                <a:lnTo>
                  <a:pt x="0" y="9042400"/>
                </a:lnTo>
                <a:lnTo>
                  <a:pt x="0" y="9029700"/>
                </a:lnTo>
                <a:lnTo>
                  <a:pt x="0" y="9017000"/>
                </a:lnTo>
                <a:lnTo>
                  <a:pt x="0" y="9004300"/>
                </a:lnTo>
                <a:lnTo>
                  <a:pt x="0" y="8991600"/>
                </a:lnTo>
                <a:lnTo>
                  <a:pt x="0" y="8978900"/>
                </a:lnTo>
                <a:lnTo>
                  <a:pt x="0" y="8966200"/>
                </a:lnTo>
                <a:lnTo>
                  <a:pt x="0" y="8953500"/>
                </a:lnTo>
                <a:lnTo>
                  <a:pt x="0" y="8940800"/>
                </a:lnTo>
                <a:lnTo>
                  <a:pt x="0" y="8928100"/>
                </a:lnTo>
                <a:lnTo>
                  <a:pt x="0" y="8915400"/>
                </a:lnTo>
                <a:lnTo>
                  <a:pt x="0" y="8902700"/>
                </a:lnTo>
                <a:lnTo>
                  <a:pt x="0" y="8890000"/>
                </a:lnTo>
                <a:lnTo>
                  <a:pt x="0" y="8877300"/>
                </a:lnTo>
                <a:lnTo>
                  <a:pt x="0" y="8864600"/>
                </a:lnTo>
                <a:lnTo>
                  <a:pt x="0" y="8851900"/>
                </a:lnTo>
                <a:lnTo>
                  <a:pt x="0" y="8839200"/>
                </a:lnTo>
                <a:lnTo>
                  <a:pt x="0" y="8826500"/>
                </a:lnTo>
                <a:lnTo>
                  <a:pt x="0" y="8813800"/>
                </a:lnTo>
                <a:lnTo>
                  <a:pt x="0" y="8801100"/>
                </a:lnTo>
                <a:lnTo>
                  <a:pt x="0" y="8788400"/>
                </a:lnTo>
                <a:lnTo>
                  <a:pt x="0" y="8775700"/>
                </a:lnTo>
                <a:lnTo>
                  <a:pt x="0" y="8763000"/>
                </a:lnTo>
                <a:lnTo>
                  <a:pt x="0" y="8750300"/>
                </a:lnTo>
                <a:lnTo>
                  <a:pt x="0" y="8737600"/>
                </a:lnTo>
                <a:lnTo>
                  <a:pt x="0" y="8724900"/>
                </a:lnTo>
                <a:lnTo>
                  <a:pt x="0" y="8712200"/>
                </a:lnTo>
                <a:lnTo>
                  <a:pt x="0" y="8699500"/>
                </a:lnTo>
                <a:lnTo>
                  <a:pt x="0" y="8686800"/>
                </a:lnTo>
                <a:lnTo>
                  <a:pt x="0" y="8674100"/>
                </a:lnTo>
                <a:lnTo>
                  <a:pt x="0" y="8661400"/>
                </a:lnTo>
                <a:lnTo>
                  <a:pt x="0" y="8648700"/>
                </a:lnTo>
                <a:lnTo>
                  <a:pt x="0" y="8636000"/>
                </a:lnTo>
                <a:lnTo>
                  <a:pt x="0" y="8623300"/>
                </a:lnTo>
                <a:lnTo>
                  <a:pt x="0" y="8610600"/>
                </a:lnTo>
                <a:lnTo>
                  <a:pt x="0" y="8597900"/>
                </a:lnTo>
                <a:lnTo>
                  <a:pt x="0" y="8585200"/>
                </a:lnTo>
                <a:lnTo>
                  <a:pt x="0" y="8572500"/>
                </a:lnTo>
                <a:lnTo>
                  <a:pt x="0" y="8559800"/>
                </a:lnTo>
                <a:lnTo>
                  <a:pt x="0" y="8547100"/>
                </a:lnTo>
                <a:lnTo>
                  <a:pt x="0" y="8534400"/>
                </a:lnTo>
                <a:lnTo>
                  <a:pt x="0" y="8521700"/>
                </a:lnTo>
                <a:lnTo>
                  <a:pt x="0" y="8509000"/>
                </a:lnTo>
                <a:lnTo>
                  <a:pt x="0" y="8496300"/>
                </a:lnTo>
                <a:lnTo>
                  <a:pt x="0" y="8483600"/>
                </a:lnTo>
                <a:lnTo>
                  <a:pt x="0" y="8470900"/>
                </a:lnTo>
                <a:lnTo>
                  <a:pt x="0" y="8458200"/>
                </a:lnTo>
                <a:lnTo>
                  <a:pt x="0" y="8445500"/>
                </a:lnTo>
                <a:lnTo>
                  <a:pt x="0" y="8432800"/>
                </a:lnTo>
                <a:lnTo>
                  <a:pt x="0" y="8420100"/>
                </a:lnTo>
                <a:lnTo>
                  <a:pt x="0" y="8407400"/>
                </a:lnTo>
                <a:lnTo>
                  <a:pt x="0" y="8394700"/>
                </a:lnTo>
                <a:lnTo>
                  <a:pt x="0" y="8382000"/>
                </a:lnTo>
                <a:lnTo>
                  <a:pt x="0" y="8369300"/>
                </a:lnTo>
                <a:lnTo>
                  <a:pt x="0" y="8356600"/>
                </a:lnTo>
                <a:lnTo>
                  <a:pt x="0" y="8343900"/>
                </a:lnTo>
                <a:lnTo>
                  <a:pt x="0" y="8331200"/>
                </a:lnTo>
                <a:lnTo>
                  <a:pt x="0" y="8318500"/>
                </a:lnTo>
                <a:lnTo>
                  <a:pt x="0" y="8305800"/>
                </a:lnTo>
                <a:lnTo>
                  <a:pt x="0" y="8293100"/>
                </a:lnTo>
                <a:lnTo>
                  <a:pt x="0" y="8280400"/>
                </a:lnTo>
                <a:lnTo>
                  <a:pt x="0" y="8267700"/>
                </a:lnTo>
                <a:lnTo>
                  <a:pt x="0" y="8255000"/>
                </a:lnTo>
                <a:lnTo>
                  <a:pt x="0" y="8242300"/>
                </a:lnTo>
                <a:lnTo>
                  <a:pt x="0" y="8229600"/>
                </a:lnTo>
                <a:lnTo>
                  <a:pt x="0" y="8216900"/>
                </a:lnTo>
                <a:lnTo>
                  <a:pt x="0" y="8204200"/>
                </a:lnTo>
                <a:lnTo>
                  <a:pt x="0" y="8191500"/>
                </a:lnTo>
                <a:lnTo>
                  <a:pt x="0" y="8178800"/>
                </a:lnTo>
                <a:lnTo>
                  <a:pt x="0" y="8166100"/>
                </a:lnTo>
                <a:lnTo>
                  <a:pt x="0" y="8153400"/>
                </a:lnTo>
                <a:lnTo>
                  <a:pt x="0" y="8140700"/>
                </a:lnTo>
                <a:lnTo>
                  <a:pt x="0" y="8128000"/>
                </a:lnTo>
                <a:lnTo>
                  <a:pt x="0" y="8115300"/>
                </a:lnTo>
                <a:lnTo>
                  <a:pt x="0" y="8102600"/>
                </a:lnTo>
                <a:lnTo>
                  <a:pt x="0" y="8089900"/>
                </a:lnTo>
                <a:lnTo>
                  <a:pt x="0" y="8077200"/>
                </a:lnTo>
                <a:lnTo>
                  <a:pt x="0" y="8064500"/>
                </a:lnTo>
                <a:lnTo>
                  <a:pt x="0" y="8051800"/>
                </a:lnTo>
                <a:lnTo>
                  <a:pt x="0" y="8039100"/>
                </a:lnTo>
                <a:lnTo>
                  <a:pt x="0" y="8026400"/>
                </a:lnTo>
                <a:lnTo>
                  <a:pt x="0" y="8013700"/>
                </a:lnTo>
                <a:lnTo>
                  <a:pt x="0" y="8001000"/>
                </a:lnTo>
                <a:lnTo>
                  <a:pt x="0" y="7988300"/>
                </a:lnTo>
                <a:lnTo>
                  <a:pt x="0" y="7975600"/>
                </a:lnTo>
                <a:lnTo>
                  <a:pt x="0" y="7962900"/>
                </a:lnTo>
                <a:lnTo>
                  <a:pt x="0" y="7950200"/>
                </a:lnTo>
                <a:lnTo>
                  <a:pt x="0" y="7937500"/>
                </a:lnTo>
                <a:lnTo>
                  <a:pt x="0" y="7924800"/>
                </a:lnTo>
                <a:lnTo>
                  <a:pt x="0" y="7912100"/>
                </a:lnTo>
                <a:lnTo>
                  <a:pt x="0" y="7899400"/>
                </a:lnTo>
                <a:lnTo>
                  <a:pt x="0" y="7886700"/>
                </a:lnTo>
                <a:lnTo>
                  <a:pt x="0" y="7874000"/>
                </a:lnTo>
                <a:lnTo>
                  <a:pt x="0" y="7861300"/>
                </a:lnTo>
                <a:lnTo>
                  <a:pt x="0" y="7848600"/>
                </a:lnTo>
                <a:lnTo>
                  <a:pt x="0" y="7835900"/>
                </a:lnTo>
                <a:lnTo>
                  <a:pt x="0" y="7823200"/>
                </a:lnTo>
                <a:lnTo>
                  <a:pt x="0" y="7810500"/>
                </a:lnTo>
                <a:lnTo>
                  <a:pt x="0" y="7797800"/>
                </a:lnTo>
                <a:lnTo>
                  <a:pt x="0" y="7785100"/>
                </a:lnTo>
                <a:lnTo>
                  <a:pt x="0" y="7772400"/>
                </a:lnTo>
                <a:lnTo>
                  <a:pt x="0" y="7759700"/>
                </a:lnTo>
                <a:lnTo>
                  <a:pt x="0" y="7747000"/>
                </a:lnTo>
                <a:lnTo>
                  <a:pt x="0" y="7734300"/>
                </a:lnTo>
                <a:lnTo>
                  <a:pt x="0" y="7721600"/>
                </a:lnTo>
                <a:lnTo>
                  <a:pt x="0" y="7708900"/>
                </a:lnTo>
                <a:lnTo>
                  <a:pt x="0" y="7696200"/>
                </a:lnTo>
                <a:lnTo>
                  <a:pt x="0" y="7683500"/>
                </a:lnTo>
                <a:lnTo>
                  <a:pt x="0" y="7670800"/>
                </a:lnTo>
                <a:lnTo>
                  <a:pt x="0" y="7658100"/>
                </a:lnTo>
                <a:lnTo>
                  <a:pt x="0" y="7645400"/>
                </a:lnTo>
                <a:lnTo>
                  <a:pt x="0" y="7632700"/>
                </a:lnTo>
                <a:lnTo>
                  <a:pt x="0" y="7620000"/>
                </a:lnTo>
                <a:lnTo>
                  <a:pt x="0" y="7607300"/>
                </a:lnTo>
                <a:lnTo>
                  <a:pt x="0" y="7594600"/>
                </a:lnTo>
                <a:lnTo>
                  <a:pt x="0" y="7581900"/>
                </a:lnTo>
                <a:lnTo>
                  <a:pt x="0" y="7569200"/>
                </a:lnTo>
                <a:lnTo>
                  <a:pt x="0" y="7556500"/>
                </a:lnTo>
                <a:lnTo>
                  <a:pt x="0" y="7543800"/>
                </a:lnTo>
                <a:lnTo>
                  <a:pt x="0" y="7531100"/>
                </a:lnTo>
                <a:lnTo>
                  <a:pt x="0" y="7518400"/>
                </a:lnTo>
                <a:lnTo>
                  <a:pt x="0" y="7505700"/>
                </a:lnTo>
                <a:lnTo>
                  <a:pt x="0" y="7493000"/>
                </a:lnTo>
                <a:lnTo>
                  <a:pt x="0" y="7480300"/>
                </a:lnTo>
                <a:lnTo>
                  <a:pt x="0" y="7467600"/>
                </a:lnTo>
                <a:lnTo>
                  <a:pt x="0" y="7454900"/>
                </a:lnTo>
                <a:lnTo>
                  <a:pt x="0" y="7442200"/>
                </a:lnTo>
                <a:lnTo>
                  <a:pt x="0" y="7429500"/>
                </a:lnTo>
                <a:lnTo>
                  <a:pt x="0" y="7416800"/>
                </a:lnTo>
                <a:lnTo>
                  <a:pt x="0" y="7404100"/>
                </a:lnTo>
                <a:lnTo>
                  <a:pt x="0" y="7391400"/>
                </a:lnTo>
                <a:lnTo>
                  <a:pt x="0" y="7378700"/>
                </a:lnTo>
                <a:lnTo>
                  <a:pt x="0" y="7366000"/>
                </a:lnTo>
                <a:lnTo>
                  <a:pt x="0" y="7353300"/>
                </a:lnTo>
                <a:lnTo>
                  <a:pt x="0" y="7340600"/>
                </a:lnTo>
                <a:lnTo>
                  <a:pt x="0" y="7327900"/>
                </a:lnTo>
                <a:lnTo>
                  <a:pt x="0" y="7315200"/>
                </a:lnTo>
                <a:lnTo>
                  <a:pt x="0" y="7302500"/>
                </a:lnTo>
                <a:lnTo>
                  <a:pt x="0" y="7289800"/>
                </a:lnTo>
                <a:lnTo>
                  <a:pt x="0" y="7277100"/>
                </a:lnTo>
                <a:lnTo>
                  <a:pt x="0" y="7264400"/>
                </a:lnTo>
                <a:lnTo>
                  <a:pt x="0" y="7251700"/>
                </a:lnTo>
                <a:lnTo>
                  <a:pt x="0" y="7239000"/>
                </a:lnTo>
                <a:lnTo>
                  <a:pt x="0" y="7226300"/>
                </a:lnTo>
                <a:lnTo>
                  <a:pt x="0" y="7213600"/>
                </a:lnTo>
                <a:lnTo>
                  <a:pt x="0" y="7200900"/>
                </a:lnTo>
                <a:lnTo>
                  <a:pt x="0" y="7188200"/>
                </a:lnTo>
                <a:lnTo>
                  <a:pt x="0" y="7175500"/>
                </a:lnTo>
                <a:lnTo>
                  <a:pt x="0" y="7162800"/>
                </a:lnTo>
                <a:lnTo>
                  <a:pt x="0" y="7150100"/>
                </a:lnTo>
                <a:lnTo>
                  <a:pt x="0" y="7137400"/>
                </a:lnTo>
                <a:lnTo>
                  <a:pt x="0" y="7124700"/>
                </a:lnTo>
                <a:lnTo>
                  <a:pt x="0" y="7112000"/>
                </a:lnTo>
                <a:lnTo>
                  <a:pt x="0" y="7099300"/>
                </a:lnTo>
                <a:lnTo>
                  <a:pt x="0" y="7086600"/>
                </a:lnTo>
                <a:lnTo>
                  <a:pt x="0" y="7073900"/>
                </a:lnTo>
                <a:lnTo>
                  <a:pt x="0" y="7061200"/>
                </a:lnTo>
                <a:lnTo>
                  <a:pt x="0" y="7048500"/>
                </a:lnTo>
                <a:lnTo>
                  <a:pt x="0" y="7035800"/>
                </a:lnTo>
                <a:lnTo>
                  <a:pt x="0" y="7023100"/>
                </a:lnTo>
                <a:lnTo>
                  <a:pt x="0" y="7010400"/>
                </a:lnTo>
                <a:lnTo>
                  <a:pt x="0" y="6997700"/>
                </a:lnTo>
                <a:lnTo>
                  <a:pt x="0" y="6985000"/>
                </a:lnTo>
                <a:lnTo>
                  <a:pt x="0" y="6972300"/>
                </a:lnTo>
                <a:lnTo>
                  <a:pt x="0" y="6959600"/>
                </a:lnTo>
                <a:lnTo>
                  <a:pt x="0" y="6946900"/>
                </a:lnTo>
                <a:lnTo>
                  <a:pt x="0" y="6934200"/>
                </a:lnTo>
                <a:lnTo>
                  <a:pt x="0" y="6921500"/>
                </a:lnTo>
                <a:lnTo>
                  <a:pt x="0" y="6908800"/>
                </a:lnTo>
                <a:lnTo>
                  <a:pt x="0" y="6896100"/>
                </a:lnTo>
                <a:lnTo>
                  <a:pt x="0" y="6883400"/>
                </a:lnTo>
                <a:lnTo>
                  <a:pt x="0" y="6870700"/>
                </a:lnTo>
                <a:lnTo>
                  <a:pt x="0" y="6858000"/>
                </a:lnTo>
                <a:lnTo>
                  <a:pt x="0" y="6845300"/>
                </a:lnTo>
                <a:lnTo>
                  <a:pt x="0" y="6832600"/>
                </a:lnTo>
                <a:lnTo>
                  <a:pt x="0" y="6819900"/>
                </a:lnTo>
                <a:lnTo>
                  <a:pt x="0" y="6807200"/>
                </a:lnTo>
                <a:lnTo>
                  <a:pt x="0" y="6794500"/>
                </a:lnTo>
                <a:lnTo>
                  <a:pt x="0" y="6781800"/>
                </a:lnTo>
                <a:lnTo>
                  <a:pt x="0" y="6769100"/>
                </a:lnTo>
                <a:lnTo>
                  <a:pt x="0" y="6756400"/>
                </a:lnTo>
                <a:lnTo>
                  <a:pt x="0" y="6743700"/>
                </a:lnTo>
                <a:lnTo>
                  <a:pt x="0" y="6731000"/>
                </a:lnTo>
                <a:lnTo>
                  <a:pt x="0" y="6718300"/>
                </a:lnTo>
                <a:lnTo>
                  <a:pt x="0" y="6705600"/>
                </a:lnTo>
                <a:lnTo>
                  <a:pt x="0" y="6692900"/>
                </a:lnTo>
                <a:lnTo>
                  <a:pt x="0" y="6680200"/>
                </a:lnTo>
                <a:lnTo>
                  <a:pt x="0" y="6667500"/>
                </a:lnTo>
                <a:lnTo>
                  <a:pt x="0" y="6654800"/>
                </a:lnTo>
                <a:lnTo>
                  <a:pt x="0" y="6642100"/>
                </a:lnTo>
                <a:lnTo>
                  <a:pt x="0" y="6629400"/>
                </a:lnTo>
                <a:lnTo>
                  <a:pt x="0" y="6616700"/>
                </a:lnTo>
                <a:lnTo>
                  <a:pt x="0" y="6604000"/>
                </a:lnTo>
                <a:lnTo>
                  <a:pt x="0" y="6591300"/>
                </a:lnTo>
                <a:lnTo>
                  <a:pt x="0" y="6578600"/>
                </a:lnTo>
                <a:lnTo>
                  <a:pt x="0" y="6565900"/>
                </a:lnTo>
                <a:lnTo>
                  <a:pt x="0" y="6553200"/>
                </a:lnTo>
                <a:lnTo>
                  <a:pt x="0" y="6540500"/>
                </a:lnTo>
                <a:lnTo>
                  <a:pt x="0" y="6527800"/>
                </a:lnTo>
                <a:lnTo>
                  <a:pt x="0" y="6515100"/>
                </a:lnTo>
                <a:lnTo>
                  <a:pt x="0" y="6502400"/>
                </a:lnTo>
                <a:lnTo>
                  <a:pt x="0" y="6489700"/>
                </a:lnTo>
                <a:lnTo>
                  <a:pt x="0" y="6477000"/>
                </a:lnTo>
                <a:lnTo>
                  <a:pt x="0" y="6464300"/>
                </a:lnTo>
                <a:lnTo>
                  <a:pt x="0" y="6451600"/>
                </a:lnTo>
                <a:lnTo>
                  <a:pt x="0" y="6438900"/>
                </a:lnTo>
                <a:lnTo>
                  <a:pt x="0" y="6426200"/>
                </a:lnTo>
                <a:lnTo>
                  <a:pt x="0" y="6413500"/>
                </a:lnTo>
                <a:lnTo>
                  <a:pt x="0" y="6400800"/>
                </a:lnTo>
                <a:lnTo>
                  <a:pt x="0" y="6388100"/>
                </a:lnTo>
                <a:lnTo>
                  <a:pt x="0" y="6375400"/>
                </a:lnTo>
                <a:lnTo>
                  <a:pt x="0" y="6362700"/>
                </a:lnTo>
                <a:lnTo>
                  <a:pt x="0" y="6350000"/>
                </a:lnTo>
                <a:lnTo>
                  <a:pt x="0" y="6337300"/>
                </a:lnTo>
                <a:lnTo>
                  <a:pt x="0" y="6324600"/>
                </a:lnTo>
                <a:lnTo>
                  <a:pt x="0" y="6311900"/>
                </a:lnTo>
                <a:lnTo>
                  <a:pt x="0" y="6299200"/>
                </a:lnTo>
                <a:lnTo>
                  <a:pt x="0" y="6286500"/>
                </a:lnTo>
                <a:lnTo>
                  <a:pt x="0" y="6273800"/>
                </a:lnTo>
                <a:lnTo>
                  <a:pt x="0" y="6261100"/>
                </a:lnTo>
                <a:lnTo>
                  <a:pt x="0" y="6248400"/>
                </a:lnTo>
                <a:lnTo>
                  <a:pt x="0" y="6235700"/>
                </a:lnTo>
                <a:lnTo>
                  <a:pt x="0" y="6223000"/>
                </a:lnTo>
                <a:lnTo>
                  <a:pt x="0" y="6210300"/>
                </a:lnTo>
                <a:lnTo>
                  <a:pt x="0" y="6197600"/>
                </a:lnTo>
                <a:lnTo>
                  <a:pt x="0" y="6184900"/>
                </a:lnTo>
                <a:lnTo>
                  <a:pt x="0" y="6172200"/>
                </a:lnTo>
                <a:lnTo>
                  <a:pt x="0" y="6159500"/>
                </a:lnTo>
                <a:lnTo>
                  <a:pt x="0" y="6146800"/>
                </a:lnTo>
                <a:lnTo>
                  <a:pt x="0" y="6134100"/>
                </a:lnTo>
                <a:lnTo>
                  <a:pt x="0" y="6121400"/>
                </a:lnTo>
                <a:lnTo>
                  <a:pt x="0" y="6108700"/>
                </a:lnTo>
                <a:lnTo>
                  <a:pt x="0" y="6096000"/>
                </a:lnTo>
                <a:lnTo>
                  <a:pt x="0" y="6083300"/>
                </a:lnTo>
                <a:lnTo>
                  <a:pt x="0" y="6070600"/>
                </a:lnTo>
                <a:lnTo>
                  <a:pt x="0" y="6057900"/>
                </a:lnTo>
                <a:lnTo>
                  <a:pt x="0" y="6045200"/>
                </a:lnTo>
                <a:lnTo>
                  <a:pt x="0" y="6032500"/>
                </a:lnTo>
                <a:lnTo>
                  <a:pt x="0" y="6019800"/>
                </a:lnTo>
                <a:lnTo>
                  <a:pt x="0" y="6007100"/>
                </a:lnTo>
                <a:lnTo>
                  <a:pt x="0" y="5994400"/>
                </a:lnTo>
                <a:lnTo>
                  <a:pt x="0" y="5981700"/>
                </a:lnTo>
                <a:lnTo>
                  <a:pt x="0" y="5969000"/>
                </a:lnTo>
                <a:lnTo>
                  <a:pt x="0" y="5956300"/>
                </a:lnTo>
                <a:lnTo>
                  <a:pt x="0" y="5943600"/>
                </a:lnTo>
                <a:lnTo>
                  <a:pt x="0" y="5930900"/>
                </a:lnTo>
                <a:lnTo>
                  <a:pt x="0" y="5918200"/>
                </a:lnTo>
                <a:lnTo>
                  <a:pt x="0" y="5905500"/>
                </a:lnTo>
                <a:lnTo>
                  <a:pt x="0" y="5892800"/>
                </a:lnTo>
                <a:lnTo>
                  <a:pt x="0" y="5880100"/>
                </a:lnTo>
                <a:lnTo>
                  <a:pt x="0" y="5867400"/>
                </a:lnTo>
                <a:lnTo>
                  <a:pt x="0" y="5854700"/>
                </a:lnTo>
                <a:lnTo>
                  <a:pt x="0" y="5842000"/>
                </a:lnTo>
                <a:lnTo>
                  <a:pt x="0" y="5829300"/>
                </a:lnTo>
                <a:lnTo>
                  <a:pt x="0" y="5816600"/>
                </a:lnTo>
                <a:lnTo>
                  <a:pt x="0" y="5803900"/>
                </a:lnTo>
                <a:lnTo>
                  <a:pt x="0" y="5791200"/>
                </a:lnTo>
                <a:lnTo>
                  <a:pt x="0" y="5778500"/>
                </a:lnTo>
                <a:lnTo>
                  <a:pt x="0" y="5765800"/>
                </a:lnTo>
                <a:lnTo>
                  <a:pt x="0" y="5753100"/>
                </a:lnTo>
                <a:lnTo>
                  <a:pt x="0" y="5740400"/>
                </a:lnTo>
                <a:lnTo>
                  <a:pt x="0" y="5727700"/>
                </a:lnTo>
                <a:lnTo>
                  <a:pt x="0" y="5715000"/>
                </a:lnTo>
                <a:lnTo>
                  <a:pt x="0" y="5702300"/>
                </a:lnTo>
                <a:lnTo>
                  <a:pt x="0" y="5689600"/>
                </a:lnTo>
                <a:lnTo>
                  <a:pt x="0" y="5676900"/>
                </a:lnTo>
                <a:lnTo>
                  <a:pt x="0" y="5664200"/>
                </a:lnTo>
                <a:lnTo>
                  <a:pt x="0" y="5651500"/>
                </a:lnTo>
                <a:lnTo>
                  <a:pt x="0" y="5638800"/>
                </a:lnTo>
                <a:lnTo>
                  <a:pt x="0" y="5626100"/>
                </a:lnTo>
                <a:lnTo>
                  <a:pt x="0" y="5613400"/>
                </a:lnTo>
                <a:lnTo>
                  <a:pt x="0" y="5600700"/>
                </a:lnTo>
                <a:lnTo>
                  <a:pt x="0" y="5588000"/>
                </a:lnTo>
                <a:lnTo>
                  <a:pt x="0" y="5575300"/>
                </a:lnTo>
                <a:lnTo>
                  <a:pt x="0" y="5562600"/>
                </a:lnTo>
                <a:lnTo>
                  <a:pt x="0" y="5549900"/>
                </a:lnTo>
                <a:lnTo>
                  <a:pt x="0" y="5537200"/>
                </a:lnTo>
                <a:lnTo>
                  <a:pt x="0" y="5524500"/>
                </a:lnTo>
                <a:lnTo>
                  <a:pt x="0" y="5511800"/>
                </a:lnTo>
                <a:lnTo>
                  <a:pt x="0" y="5499100"/>
                </a:lnTo>
                <a:lnTo>
                  <a:pt x="0" y="5486400"/>
                </a:lnTo>
                <a:lnTo>
                  <a:pt x="0" y="5473700"/>
                </a:lnTo>
                <a:lnTo>
                  <a:pt x="0" y="5461000"/>
                </a:lnTo>
                <a:lnTo>
                  <a:pt x="0" y="5448300"/>
                </a:lnTo>
                <a:lnTo>
                  <a:pt x="0" y="5435600"/>
                </a:lnTo>
                <a:lnTo>
                  <a:pt x="0" y="5422900"/>
                </a:lnTo>
                <a:lnTo>
                  <a:pt x="0" y="5410200"/>
                </a:lnTo>
                <a:lnTo>
                  <a:pt x="0" y="5397500"/>
                </a:lnTo>
                <a:lnTo>
                  <a:pt x="0" y="5384800"/>
                </a:lnTo>
                <a:lnTo>
                  <a:pt x="0" y="5372100"/>
                </a:lnTo>
                <a:lnTo>
                  <a:pt x="0" y="5359400"/>
                </a:lnTo>
                <a:lnTo>
                  <a:pt x="0" y="5346700"/>
                </a:lnTo>
                <a:lnTo>
                  <a:pt x="0" y="5334000"/>
                </a:lnTo>
                <a:lnTo>
                  <a:pt x="0" y="5321300"/>
                </a:lnTo>
                <a:lnTo>
                  <a:pt x="0" y="5308600"/>
                </a:lnTo>
                <a:lnTo>
                  <a:pt x="0" y="5295900"/>
                </a:lnTo>
                <a:lnTo>
                  <a:pt x="0" y="5283200"/>
                </a:lnTo>
                <a:lnTo>
                  <a:pt x="0" y="5270500"/>
                </a:lnTo>
                <a:lnTo>
                  <a:pt x="0" y="5257800"/>
                </a:lnTo>
                <a:lnTo>
                  <a:pt x="0" y="5245100"/>
                </a:lnTo>
                <a:lnTo>
                  <a:pt x="0" y="5232400"/>
                </a:lnTo>
                <a:lnTo>
                  <a:pt x="0" y="5219700"/>
                </a:lnTo>
                <a:lnTo>
                  <a:pt x="0" y="5207000"/>
                </a:lnTo>
                <a:lnTo>
                  <a:pt x="0" y="5194300"/>
                </a:lnTo>
                <a:lnTo>
                  <a:pt x="0" y="5181600"/>
                </a:lnTo>
                <a:lnTo>
                  <a:pt x="0" y="5168900"/>
                </a:lnTo>
                <a:lnTo>
                  <a:pt x="0" y="5156200"/>
                </a:lnTo>
                <a:lnTo>
                  <a:pt x="0" y="5143500"/>
                </a:lnTo>
                <a:lnTo>
                  <a:pt x="0" y="5130800"/>
                </a:lnTo>
                <a:lnTo>
                  <a:pt x="0" y="5118100"/>
                </a:lnTo>
                <a:lnTo>
                  <a:pt x="0" y="5105400"/>
                </a:lnTo>
                <a:lnTo>
                  <a:pt x="0" y="5092700"/>
                </a:lnTo>
                <a:lnTo>
                  <a:pt x="0" y="5080000"/>
                </a:lnTo>
                <a:lnTo>
                  <a:pt x="0" y="5067300"/>
                </a:lnTo>
                <a:lnTo>
                  <a:pt x="0" y="5054600"/>
                </a:lnTo>
                <a:lnTo>
                  <a:pt x="0" y="5041900"/>
                </a:lnTo>
                <a:lnTo>
                  <a:pt x="0" y="5029200"/>
                </a:lnTo>
                <a:lnTo>
                  <a:pt x="0" y="5016500"/>
                </a:lnTo>
                <a:lnTo>
                  <a:pt x="0" y="5003800"/>
                </a:lnTo>
                <a:lnTo>
                  <a:pt x="0" y="4991100"/>
                </a:lnTo>
                <a:lnTo>
                  <a:pt x="0" y="4978400"/>
                </a:lnTo>
                <a:lnTo>
                  <a:pt x="0" y="4965700"/>
                </a:lnTo>
                <a:lnTo>
                  <a:pt x="0" y="4953000"/>
                </a:lnTo>
                <a:lnTo>
                  <a:pt x="0" y="4940300"/>
                </a:lnTo>
                <a:lnTo>
                  <a:pt x="0" y="4927600"/>
                </a:lnTo>
                <a:lnTo>
                  <a:pt x="0" y="4914900"/>
                </a:lnTo>
                <a:lnTo>
                  <a:pt x="0" y="4902200"/>
                </a:lnTo>
                <a:lnTo>
                  <a:pt x="0" y="4889500"/>
                </a:lnTo>
                <a:lnTo>
                  <a:pt x="0" y="4876800"/>
                </a:lnTo>
                <a:lnTo>
                  <a:pt x="0" y="4864100"/>
                </a:lnTo>
                <a:lnTo>
                  <a:pt x="0" y="4851400"/>
                </a:lnTo>
                <a:lnTo>
                  <a:pt x="0" y="4838700"/>
                </a:lnTo>
                <a:lnTo>
                  <a:pt x="0" y="4826000"/>
                </a:lnTo>
                <a:lnTo>
                  <a:pt x="0" y="4813300"/>
                </a:lnTo>
                <a:lnTo>
                  <a:pt x="0" y="4800600"/>
                </a:lnTo>
                <a:lnTo>
                  <a:pt x="0" y="4787900"/>
                </a:lnTo>
                <a:lnTo>
                  <a:pt x="0" y="4775200"/>
                </a:lnTo>
                <a:lnTo>
                  <a:pt x="0" y="4762500"/>
                </a:lnTo>
                <a:lnTo>
                  <a:pt x="0" y="4749800"/>
                </a:lnTo>
                <a:lnTo>
                  <a:pt x="0" y="4737100"/>
                </a:lnTo>
                <a:lnTo>
                  <a:pt x="0" y="4724400"/>
                </a:lnTo>
                <a:lnTo>
                  <a:pt x="0" y="4711700"/>
                </a:lnTo>
                <a:lnTo>
                  <a:pt x="0" y="4699000"/>
                </a:lnTo>
                <a:lnTo>
                  <a:pt x="0" y="4686300"/>
                </a:lnTo>
                <a:lnTo>
                  <a:pt x="0" y="4673600"/>
                </a:lnTo>
                <a:lnTo>
                  <a:pt x="0" y="4660900"/>
                </a:lnTo>
                <a:lnTo>
                  <a:pt x="0" y="4648200"/>
                </a:lnTo>
                <a:lnTo>
                  <a:pt x="0" y="4635500"/>
                </a:lnTo>
                <a:lnTo>
                  <a:pt x="0" y="4622800"/>
                </a:lnTo>
                <a:lnTo>
                  <a:pt x="0" y="4610100"/>
                </a:lnTo>
                <a:lnTo>
                  <a:pt x="0" y="4597400"/>
                </a:lnTo>
                <a:lnTo>
                  <a:pt x="0" y="4584700"/>
                </a:lnTo>
                <a:lnTo>
                  <a:pt x="0" y="4572000"/>
                </a:lnTo>
              </a:path>
            </a:pathLst>
          </a:custGeom>
          <a:solidFill>
            <a:srgbClr val="25252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5" name="组合 14"/>
          <p:cNvGrpSpPr/>
          <p:nvPr/>
        </p:nvGrpSpPr>
        <p:grpSpPr>
          <a:xfrm>
            <a:off x="8210802" y="1165229"/>
            <a:ext cx="3915815" cy="1602067"/>
            <a:chOff x="480493" y="4510445"/>
            <a:chExt cx="3915815" cy="1602067"/>
          </a:xfrm>
        </p:grpSpPr>
        <p:sp>
          <p:nvSpPr>
            <p:cNvPr id="16" name="矩形 15"/>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7" name="文本框 16"/>
            <p:cNvSpPr txBox="1"/>
            <p:nvPr/>
          </p:nvSpPr>
          <p:spPr>
            <a:xfrm>
              <a:off x="480493" y="4993622"/>
              <a:ext cx="3915815" cy="1118890"/>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grpSp>
        <p:nvGrpSpPr>
          <p:cNvPr id="18" name="组合 17"/>
          <p:cNvGrpSpPr/>
          <p:nvPr/>
        </p:nvGrpSpPr>
        <p:grpSpPr>
          <a:xfrm>
            <a:off x="8210802" y="3767175"/>
            <a:ext cx="3915815" cy="1616581"/>
            <a:chOff x="480493" y="4510445"/>
            <a:chExt cx="3915815" cy="1616581"/>
          </a:xfrm>
        </p:grpSpPr>
        <p:sp>
          <p:nvSpPr>
            <p:cNvPr id="19" name="矩形 18"/>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0" name="文本框 19"/>
            <p:cNvSpPr txBox="1"/>
            <p:nvPr/>
          </p:nvSpPr>
          <p:spPr>
            <a:xfrm>
              <a:off x="480493" y="5008136"/>
              <a:ext cx="3915815" cy="1118890"/>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60155"/>
          <a:stretch>
            <a:fillRect/>
          </a:stretch>
        </p:blipFill>
        <p:spPr>
          <a:xfrm>
            <a:off x="-1" y="0"/>
            <a:ext cx="4098844" cy="6858000"/>
          </a:xfrm>
          <a:prstGeom prst="rect">
            <a:avLst/>
          </a:prstGeom>
        </p:spPr>
      </p:pic>
      <p:grpSp>
        <p:nvGrpSpPr>
          <p:cNvPr id="3" name="组合 2"/>
          <p:cNvGrpSpPr/>
          <p:nvPr/>
        </p:nvGrpSpPr>
        <p:grpSpPr>
          <a:xfrm>
            <a:off x="4159718" y="1225189"/>
            <a:ext cx="3678188" cy="4820165"/>
            <a:chOff x="4159718" y="1225189"/>
            <a:chExt cx="3678188" cy="4820165"/>
          </a:xfrm>
        </p:grpSpPr>
        <p:grpSp>
          <p:nvGrpSpPr>
            <p:cNvPr id="26" name="组合 25"/>
            <p:cNvGrpSpPr/>
            <p:nvPr/>
          </p:nvGrpSpPr>
          <p:grpSpPr>
            <a:xfrm>
              <a:off x="4338972" y="1225189"/>
              <a:ext cx="3498934" cy="3074135"/>
              <a:chOff x="307926" y="1208432"/>
              <a:chExt cx="3498934" cy="3074135"/>
            </a:xfrm>
          </p:grpSpPr>
          <p:grpSp>
            <p:nvGrpSpPr>
              <p:cNvPr id="22" name="组合 21"/>
              <p:cNvGrpSpPr/>
              <p:nvPr/>
            </p:nvGrpSpPr>
            <p:grpSpPr>
              <a:xfrm>
                <a:off x="323049" y="1208432"/>
                <a:ext cx="3483811" cy="1439721"/>
                <a:chOff x="565306" y="1208432"/>
                <a:chExt cx="3483811" cy="1439721"/>
              </a:xfrm>
            </p:grpSpPr>
            <p:sp>
              <p:nvSpPr>
                <p:cNvPr id="23" name="文本框 22"/>
                <p:cNvSpPr txBox="1"/>
                <p:nvPr/>
              </p:nvSpPr>
              <p:spPr>
                <a:xfrm>
                  <a:off x="565306" y="1208432"/>
                  <a:ext cx="3483811"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24" name="直接连接符 23"/>
                <p:cNvCxnSpPr/>
                <p:nvPr/>
              </p:nvCxnSpPr>
              <p:spPr>
                <a:xfrm>
                  <a:off x="709903" y="2648153"/>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307926" y="3163677"/>
                <a:ext cx="3274507" cy="1118890"/>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sp>
          <p:nvSpPr>
            <p:cNvPr id="27" name="文本框 26"/>
            <p:cNvSpPr txBox="1"/>
            <p:nvPr/>
          </p:nvSpPr>
          <p:spPr>
            <a:xfrm rot="10800000">
              <a:off x="4159718" y="4845025"/>
              <a:ext cx="824459" cy="1200329"/>
            </a:xfrm>
            <a:prstGeom prst="rect">
              <a:avLst/>
            </a:prstGeom>
            <a:noFill/>
          </p:spPr>
          <p:txBody>
            <a:bodyPr wrap="square" rtlCol="0">
              <a:spAutoFit/>
            </a:bodyPr>
            <a:lstStyle/>
            <a:p>
              <a:r>
                <a:rPr lang="en-US" altLang="zh-CN" sz="7200">
                  <a:solidFill>
                    <a:schemeClr val="bg1"/>
                  </a:solidFill>
                  <a:latin typeface="Aharoni" panose="02010803020104030203" pitchFamily="2" charset="-79"/>
                  <a:cs typeface="Aharoni" panose="02010803020104030203" pitchFamily="2" charset="-79"/>
                </a:rPr>
                <a:t>«</a:t>
              </a:r>
              <a:endParaRPr lang="zh-CN" altLang="en-US" sz="7200">
                <a:solidFill>
                  <a:schemeClr val="bg1"/>
                </a:solidFill>
                <a:latin typeface="Aharoni" panose="02010803020104030203" pitchFamily="2" charset="-79"/>
                <a:cs typeface="Aharoni" panose="02010803020104030203" pitchFamily="2" charset="-79"/>
              </a:endParaRPr>
            </a:p>
          </p:txBody>
        </p:sp>
      </p:grpSp>
      <p:sp>
        <p:nvSpPr>
          <p:cNvPr id="28" name="椭圆 27"/>
          <p:cNvSpPr/>
          <p:nvPr/>
        </p:nvSpPr>
        <p:spPr>
          <a:xfrm>
            <a:off x="617258" y="5218124"/>
            <a:ext cx="353633" cy="353633"/>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3076982" y="5938652"/>
            <a:ext cx="554636" cy="55463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1560961" y="5907292"/>
            <a:ext cx="277318" cy="277318"/>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p:cNvSpPr/>
          <p:nvPr/>
        </p:nvSpPr>
        <p:spPr>
          <a:xfrm>
            <a:off x="2052170" y="4959417"/>
            <a:ext cx="277318" cy="277318"/>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347371615"/>
      </p:ext>
    </p:extLst>
  </p:cSld>
  <p:clrMapOvr>
    <a:masterClrMapping/>
  </p:clrMapOvr>
  <p:transition advTm="2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1048647" y="2121194"/>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0" y="0"/>
            <a:ext cx="12192000" cy="2358034"/>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10305043" y="1459717"/>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9" name="图表 8"/>
          <p:cNvGraphicFramePr/>
          <p:nvPr>
            <p:extLst>
              <p:ext uri="{D42A27DB-BD31-4B8C-83A1-F6EECF244321}">
                <p14:modId xmlns:p14="http://schemas.microsoft.com/office/powerpoint/2010/main" val="2270701766"/>
              </p:ext>
            </p:extLst>
          </p:nvPr>
        </p:nvGraphicFramePr>
        <p:xfrm>
          <a:off x="348027" y="2753511"/>
          <a:ext cx="7429085" cy="2926617"/>
        </p:xfrm>
        <a:graphic>
          <a:graphicData uri="http://schemas.openxmlformats.org/drawingml/2006/chart">
            <c:chart xmlns:c="http://schemas.openxmlformats.org/drawingml/2006/chart" xmlns:r="http://schemas.openxmlformats.org/officeDocument/2006/relationships" r:id="rId3"/>
          </a:graphicData>
        </a:graphic>
      </p:graphicFrame>
      <p:sp>
        <p:nvSpPr>
          <p:cNvPr id="25" name="文本框 24"/>
          <p:cNvSpPr txBox="1"/>
          <p:nvPr/>
        </p:nvSpPr>
        <p:spPr>
          <a:xfrm>
            <a:off x="439199" y="5930962"/>
            <a:ext cx="11313602"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9" name="文本框 18"/>
          <p:cNvSpPr txBox="1"/>
          <p:nvPr/>
        </p:nvSpPr>
        <p:spPr>
          <a:xfrm>
            <a:off x="7972693" y="4426165"/>
            <a:ext cx="3915815" cy="1118890"/>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28" name="椭圆 27"/>
          <p:cNvSpPr/>
          <p:nvPr/>
        </p:nvSpPr>
        <p:spPr>
          <a:xfrm>
            <a:off x="9210381" y="2842247"/>
            <a:ext cx="1440438" cy="1440438"/>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17"/>
          <p:cNvSpPr/>
          <p:nvPr/>
        </p:nvSpPr>
        <p:spPr>
          <a:xfrm>
            <a:off x="9298055" y="2825797"/>
            <a:ext cx="1265090" cy="1323439"/>
          </a:xfrm>
          <a:prstGeom prst="rect">
            <a:avLst/>
          </a:prstGeom>
        </p:spPr>
        <p:txBody>
          <a:bodyPr wrap="none">
            <a:spAutoFit/>
          </a:bodyPr>
          <a:lstStyle/>
          <a:p>
            <a:pPr algn="ctr"/>
            <a:r>
              <a:rPr lang="en-US" altLang="zh-CN" sz="8000" b="1">
                <a:solidFill>
                  <a:schemeClr val="bg1"/>
                </a:solidFill>
                <a:effectLst/>
                <a:latin typeface="Aharoni" panose="02010803020104030203" pitchFamily="2" charset="-79"/>
                <a:ea typeface="Microsoft Yi Baiti" panose="03000500000000000000" pitchFamily="66" charset="0"/>
                <a:cs typeface="Aharoni" panose="02010803020104030203" pitchFamily="2" charset="-79"/>
              </a:rPr>
              <a:t>4.5</a:t>
            </a:r>
            <a:endParaRPr lang="zh-CN" altLang="en-US" sz="8000" b="1">
              <a:solidFill>
                <a:schemeClr val="bg1"/>
              </a:solidFill>
              <a:effectLst/>
              <a:latin typeface="Aharoni" panose="02010803020104030203" pitchFamily="2" charset="-79"/>
              <a:ea typeface="微软雅黑" panose="020B0503020204020204" pitchFamily="34" charset="-122"/>
              <a:cs typeface="Aharoni" panose="02010803020104030203" pitchFamily="2" charset="-79"/>
            </a:endParaRPr>
          </a:p>
        </p:txBody>
      </p:sp>
      <p:grpSp>
        <p:nvGrpSpPr>
          <p:cNvPr id="31" name="组合 30"/>
          <p:cNvGrpSpPr/>
          <p:nvPr/>
        </p:nvGrpSpPr>
        <p:grpSpPr>
          <a:xfrm>
            <a:off x="268288" y="447592"/>
            <a:ext cx="4747617" cy="1462850"/>
            <a:chOff x="268288" y="667719"/>
            <a:chExt cx="4747617" cy="1462850"/>
          </a:xfrm>
        </p:grpSpPr>
        <p:grpSp>
          <p:nvGrpSpPr>
            <p:cNvPr id="32" name="组合 31"/>
            <p:cNvGrpSpPr/>
            <p:nvPr/>
          </p:nvGrpSpPr>
          <p:grpSpPr>
            <a:xfrm>
              <a:off x="268288" y="667719"/>
              <a:ext cx="4747617" cy="847056"/>
              <a:chOff x="565306" y="1208432"/>
              <a:chExt cx="3483811" cy="847056"/>
            </a:xfrm>
          </p:grpSpPr>
          <p:sp>
            <p:nvSpPr>
              <p:cNvPr id="34" name="文本框 33"/>
              <p:cNvSpPr txBox="1"/>
              <p:nvPr/>
            </p:nvSpPr>
            <p:spPr>
              <a:xfrm>
                <a:off x="565306" y="1208432"/>
                <a:ext cx="3483811"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35" name="直接连接符 34"/>
              <p:cNvCxnSpPr/>
              <p:nvPr/>
            </p:nvCxnSpPr>
            <p:spPr>
              <a:xfrm>
                <a:off x="614232" y="2055488"/>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276039" y="1702194"/>
              <a:ext cx="4274683" cy="428375"/>
            </a:xfrm>
            <a:prstGeom prst="roundRect">
              <a:avLst>
                <a:gd name="adj" fmla="val 6852"/>
              </a:avLst>
            </a:prstGeom>
            <a:noFill/>
            <a:ln>
              <a:noFill/>
            </a:ln>
          </p:spPr>
          <p:txBody>
            <a:bodyPr wrap="square" rtlCol="0">
              <a:spAutoFit/>
            </a:bodyPr>
            <a:lstStyle/>
            <a:p>
              <a:pPr>
                <a:lnSpc>
                  <a:spcPct val="130000"/>
                </a:lnSpc>
              </a:pPr>
              <a:r>
                <a:rPr lang="en-US" altLang="zh-CN" sz="1600">
                  <a:solidFill>
                    <a:schemeClr val="bg1"/>
                  </a:solidFill>
                  <a:latin typeface="Leelawadee UI Semilight" panose="020B0402040204020203" pitchFamily="34" charset="-34"/>
                  <a:ea typeface="Microsoft Yi Baiti" panose="03000500000000000000" pitchFamily="66" charset="0"/>
                  <a:cs typeface="Leelawadee UI Semilight" panose="020B0402040204020203" pitchFamily="34" charset="-34"/>
                </a:rPr>
                <a:t>We welcome your play world network of sites</a:t>
              </a:r>
              <a:endParaRPr lang="zh-CN" altLang="en-US" sz="1600">
                <a:solidFill>
                  <a:schemeClr val="bg1"/>
                </a:solidFill>
                <a:latin typeface="Leelawadee UI Semilight" panose="020B0402040204020203" pitchFamily="34" charset="-34"/>
                <a:cs typeface="Leelawadee UI Semilight" panose="020B0402040204020203" pitchFamily="34" charset="-34"/>
              </a:endParaRPr>
            </a:p>
          </p:txBody>
        </p:sp>
      </p:grpSp>
    </p:spTree>
    <p:extLst>
      <p:ext uri="{BB962C8B-B14F-4D97-AF65-F5344CB8AC3E}">
        <p14:creationId xmlns:p14="http://schemas.microsoft.com/office/powerpoint/2010/main" val="503642351"/>
      </p:ext>
    </p:extLst>
  </p:cSld>
  <p:clrMapOvr>
    <a:masterClrMapping/>
  </p:clrMapOvr>
  <p:transition advTm="2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椭圆 72"/>
          <p:cNvSpPr/>
          <p:nvPr/>
        </p:nvSpPr>
        <p:spPr>
          <a:xfrm>
            <a:off x="7109583" y="437896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0" y="2286000"/>
            <a:ext cx="12192000" cy="2286000"/>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9146418" y="271847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椭圆 73"/>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2289585" y="2705725"/>
            <a:ext cx="6375891" cy="1446550"/>
            <a:chOff x="2271358" y="2705725"/>
            <a:chExt cx="6375891" cy="1446550"/>
          </a:xfrm>
        </p:grpSpPr>
        <p:sp>
          <p:nvSpPr>
            <p:cNvPr id="21" name="文本框 20"/>
            <p:cNvSpPr txBox="1"/>
            <p:nvPr/>
          </p:nvSpPr>
          <p:spPr>
            <a:xfrm rot="10800000">
              <a:off x="2271358" y="3003772"/>
              <a:ext cx="824459" cy="1107996"/>
            </a:xfrm>
            <a:prstGeom prst="rect">
              <a:avLst/>
            </a:prstGeom>
            <a:noFill/>
          </p:spPr>
          <p:txBody>
            <a:bodyPr wrap="square" rtlCol="0">
              <a:spAutoFit/>
            </a:bodyPr>
            <a:lstStyle/>
            <a:p>
              <a:r>
                <a:rPr lang="en-US" altLang="zh-CN" sz="6600">
                  <a:solidFill>
                    <a:schemeClr val="bg1"/>
                  </a:solidFill>
                  <a:latin typeface="Aharoni" panose="02010803020104030203" pitchFamily="2" charset="-79"/>
                  <a:cs typeface="Aharoni" panose="02010803020104030203" pitchFamily="2" charset="-79"/>
                </a:rPr>
                <a:t>«</a:t>
              </a:r>
              <a:endParaRPr lang="zh-CN" altLang="en-US" sz="6600">
                <a:solidFill>
                  <a:schemeClr val="bg1"/>
                </a:solidFill>
                <a:latin typeface="Aharoni" panose="02010803020104030203" pitchFamily="2" charset="-79"/>
                <a:cs typeface="Aharoni" panose="02010803020104030203" pitchFamily="2" charset="-79"/>
              </a:endParaRPr>
            </a:p>
          </p:txBody>
        </p:sp>
        <p:grpSp>
          <p:nvGrpSpPr>
            <p:cNvPr id="22" name="组合 21"/>
            <p:cNvGrpSpPr/>
            <p:nvPr/>
          </p:nvGrpSpPr>
          <p:grpSpPr>
            <a:xfrm>
              <a:off x="3552412" y="2705725"/>
              <a:ext cx="5094837" cy="1446550"/>
              <a:chOff x="3844450" y="2724636"/>
              <a:chExt cx="5094837" cy="1446550"/>
            </a:xfrm>
          </p:grpSpPr>
          <p:sp>
            <p:nvSpPr>
              <p:cNvPr id="23" name="文本框 22"/>
              <p:cNvSpPr txBox="1"/>
              <p:nvPr/>
            </p:nvSpPr>
            <p:spPr>
              <a:xfrm>
                <a:off x="3844450" y="2724636"/>
                <a:ext cx="1290644" cy="1446550"/>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8800">
                    <a:solidFill>
                      <a:schemeClr val="accent1"/>
                    </a:solidFill>
                  </a:rPr>
                  <a:t>03</a:t>
                </a:r>
                <a:endParaRPr lang="zh-CN" altLang="en-US" sz="8800">
                  <a:solidFill>
                    <a:schemeClr val="accent1"/>
                  </a:solidFill>
                </a:endParaRPr>
              </a:p>
            </p:txBody>
          </p:sp>
          <p:grpSp>
            <p:nvGrpSpPr>
              <p:cNvPr id="24" name="组合 23"/>
              <p:cNvGrpSpPr/>
              <p:nvPr/>
            </p:nvGrpSpPr>
            <p:grpSpPr>
              <a:xfrm>
                <a:off x="4987531" y="2956410"/>
                <a:ext cx="3951756" cy="941111"/>
                <a:chOff x="7528755" y="1015664"/>
                <a:chExt cx="3951756" cy="941111"/>
              </a:xfrm>
            </p:grpSpPr>
            <p:sp>
              <p:nvSpPr>
                <p:cNvPr id="25" name="矩形 24"/>
                <p:cNvSpPr/>
                <p:nvPr/>
              </p:nvSpPr>
              <p:spPr>
                <a:xfrm>
                  <a:off x="7602526" y="1015664"/>
                  <a:ext cx="3877985" cy="646331"/>
                </a:xfrm>
                <a:prstGeom prst="rect">
                  <a:avLst/>
                </a:prstGeom>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6" name="文本框 25"/>
                <p:cNvSpPr txBox="1"/>
                <p:nvPr/>
              </p:nvSpPr>
              <p:spPr>
                <a:xfrm>
                  <a:off x="7528755" y="1605124"/>
                  <a:ext cx="3631209"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grpSp>
    </p:spTree>
    <p:extLst>
      <p:ext uri="{BB962C8B-B14F-4D97-AF65-F5344CB8AC3E}">
        <p14:creationId xmlns:p14="http://schemas.microsoft.com/office/powerpoint/2010/main" val="374677060"/>
      </p:ext>
    </p:extLst>
  </p:cSld>
  <p:clrMapOvr>
    <a:masterClrMapping/>
  </p:clrMapOvr>
  <p:transition advTm="2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4302177"/>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1" name="组合 30"/>
          <p:cNvGrpSpPr/>
          <p:nvPr/>
        </p:nvGrpSpPr>
        <p:grpSpPr>
          <a:xfrm>
            <a:off x="3668657" y="1304742"/>
            <a:ext cx="4854686" cy="3127804"/>
            <a:chOff x="2586803" y="1722594"/>
            <a:chExt cx="5883006" cy="3790336"/>
          </a:xfrm>
        </p:grpSpPr>
        <p:pic>
          <p:nvPicPr>
            <p:cNvPr id="32" name="图片 3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86803" y="1722594"/>
              <a:ext cx="5883006" cy="3790336"/>
            </a:xfrm>
            <a:prstGeom prst="rect">
              <a:avLst/>
            </a:prstGeom>
          </p:spPr>
        </p:pic>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1707" t="17120" r="25265" b="42157"/>
            <a:stretch>
              <a:fillRect/>
            </a:stretch>
          </p:blipFill>
          <p:spPr>
            <a:xfrm>
              <a:off x="3342486" y="2137363"/>
              <a:ext cx="4371640" cy="2757598"/>
            </a:xfrm>
            <a:custGeom>
              <a:avLst/>
              <a:gdLst>
                <a:gd name="connsiteX0" fmla="*/ 0 w 4371640"/>
                <a:gd name="connsiteY0" fmla="*/ 0 h 2757598"/>
                <a:gd name="connsiteX1" fmla="*/ 4371640 w 4371640"/>
                <a:gd name="connsiteY1" fmla="*/ 0 h 2757598"/>
                <a:gd name="connsiteX2" fmla="*/ 4371640 w 4371640"/>
                <a:gd name="connsiteY2" fmla="*/ 2757598 h 2757598"/>
                <a:gd name="connsiteX3" fmla="*/ 0 w 4371640"/>
                <a:gd name="connsiteY3" fmla="*/ 2757598 h 2757598"/>
              </a:gdLst>
              <a:ahLst/>
              <a:cxnLst>
                <a:cxn ang="0">
                  <a:pos x="connsiteX0" y="connsiteY0"/>
                </a:cxn>
                <a:cxn ang="0">
                  <a:pos x="connsiteX1" y="connsiteY1"/>
                </a:cxn>
                <a:cxn ang="0">
                  <a:pos x="connsiteX2" y="connsiteY2"/>
                </a:cxn>
                <a:cxn ang="0">
                  <a:pos x="connsiteX3" y="connsiteY3"/>
                </a:cxn>
              </a:cxnLst>
              <a:rect l="l" t="t" r="r" b="b"/>
              <a:pathLst>
                <a:path w="4371640" h="2757598">
                  <a:moveTo>
                    <a:pt x="0" y="0"/>
                  </a:moveTo>
                  <a:lnTo>
                    <a:pt x="4371640" y="0"/>
                  </a:lnTo>
                  <a:lnTo>
                    <a:pt x="4371640" y="2757598"/>
                  </a:lnTo>
                  <a:lnTo>
                    <a:pt x="0" y="2757598"/>
                  </a:lnTo>
                  <a:close/>
                </a:path>
              </a:pathLst>
            </a:custGeom>
          </p:spPr>
        </p:pic>
      </p:grpSp>
      <p:grpSp>
        <p:nvGrpSpPr>
          <p:cNvPr id="37" name="组合 36"/>
          <p:cNvGrpSpPr/>
          <p:nvPr/>
        </p:nvGrpSpPr>
        <p:grpSpPr>
          <a:xfrm>
            <a:off x="8855086" y="2745947"/>
            <a:ext cx="3068938" cy="1082498"/>
            <a:chOff x="446220" y="4918940"/>
            <a:chExt cx="3068938" cy="1082498"/>
          </a:xfrm>
        </p:grpSpPr>
        <p:sp>
          <p:nvSpPr>
            <p:cNvPr id="39" name="矩形 38"/>
            <p:cNvSpPr/>
            <p:nvPr/>
          </p:nvSpPr>
          <p:spPr>
            <a:xfrm>
              <a:off x="466493" y="4918940"/>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40" name="文本框 39"/>
            <p:cNvSpPr txBox="1"/>
            <p:nvPr/>
          </p:nvSpPr>
          <p:spPr>
            <a:xfrm>
              <a:off x="446220" y="5394041"/>
              <a:ext cx="3068938" cy="607397"/>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nvGrpSpPr>
          <p:cNvPr id="72" name="组合 71"/>
          <p:cNvGrpSpPr/>
          <p:nvPr/>
        </p:nvGrpSpPr>
        <p:grpSpPr>
          <a:xfrm>
            <a:off x="8855086" y="1187225"/>
            <a:ext cx="3068938" cy="1082498"/>
            <a:chOff x="446220" y="4918940"/>
            <a:chExt cx="3068938" cy="1082498"/>
          </a:xfrm>
        </p:grpSpPr>
        <p:sp>
          <p:nvSpPr>
            <p:cNvPr id="73" name="矩形 72"/>
            <p:cNvSpPr/>
            <p:nvPr/>
          </p:nvSpPr>
          <p:spPr>
            <a:xfrm>
              <a:off x="466493" y="4918940"/>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74" name="文本框 73"/>
            <p:cNvSpPr txBox="1"/>
            <p:nvPr/>
          </p:nvSpPr>
          <p:spPr>
            <a:xfrm>
              <a:off x="446220" y="5394041"/>
              <a:ext cx="3068938" cy="607397"/>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nvGrpSpPr>
          <p:cNvPr id="3" name="组合 2"/>
          <p:cNvGrpSpPr/>
          <p:nvPr/>
        </p:nvGrpSpPr>
        <p:grpSpPr>
          <a:xfrm>
            <a:off x="239023" y="2745947"/>
            <a:ext cx="3161658" cy="1082498"/>
            <a:chOff x="239023" y="2723691"/>
            <a:chExt cx="3161658" cy="1082498"/>
          </a:xfrm>
        </p:grpSpPr>
        <p:sp>
          <p:nvSpPr>
            <p:cNvPr id="89" name="矩形 88"/>
            <p:cNvSpPr/>
            <p:nvPr/>
          </p:nvSpPr>
          <p:spPr>
            <a:xfrm>
              <a:off x="259296" y="2723691"/>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90" name="文本框 89"/>
            <p:cNvSpPr txBox="1"/>
            <p:nvPr/>
          </p:nvSpPr>
          <p:spPr>
            <a:xfrm>
              <a:off x="239023" y="3198792"/>
              <a:ext cx="3161658" cy="607397"/>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nvGrpSpPr>
          <p:cNvPr id="86" name="组合 85"/>
          <p:cNvGrpSpPr/>
          <p:nvPr/>
        </p:nvGrpSpPr>
        <p:grpSpPr>
          <a:xfrm>
            <a:off x="239023" y="1187225"/>
            <a:ext cx="3097891" cy="1082498"/>
            <a:chOff x="446220" y="4918940"/>
            <a:chExt cx="3097891" cy="1082498"/>
          </a:xfrm>
        </p:grpSpPr>
        <p:sp>
          <p:nvSpPr>
            <p:cNvPr id="87" name="矩形 86"/>
            <p:cNvSpPr/>
            <p:nvPr/>
          </p:nvSpPr>
          <p:spPr>
            <a:xfrm>
              <a:off x="466493" y="4918940"/>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88" name="文本框 87"/>
            <p:cNvSpPr txBox="1"/>
            <p:nvPr/>
          </p:nvSpPr>
          <p:spPr>
            <a:xfrm>
              <a:off x="446220" y="5394041"/>
              <a:ext cx="3097891" cy="607397"/>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nvGrpSpPr>
          <p:cNvPr id="4" name="组合 3"/>
          <p:cNvGrpSpPr/>
          <p:nvPr/>
        </p:nvGrpSpPr>
        <p:grpSpPr>
          <a:xfrm>
            <a:off x="2724739" y="4950728"/>
            <a:ext cx="8271766" cy="1386364"/>
            <a:chOff x="2112098" y="5289191"/>
            <a:chExt cx="8271766" cy="1386364"/>
          </a:xfrm>
        </p:grpSpPr>
        <p:sp>
          <p:nvSpPr>
            <p:cNvPr id="48" name="矩形 47"/>
            <p:cNvSpPr/>
            <p:nvPr/>
          </p:nvSpPr>
          <p:spPr>
            <a:xfrm>
              <a:off x="2112098" y="5289191"/>
              <a:ext cx="3057248"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49" name="文本框 48"/>
            <p:cNvSpPr txBox="1"/>
            <p:nvPr/>
          </p:nvSpPr>
          <p:spPr>
            <a:xfrm>
              <a:off x="2131876" y="5812411"/>
              <a:ext cx="8251988" cy="863144"/>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grpSp>
        <p:nvGrpSpPr>
          <p:cNvPr id="27" name="组合 26"/>
          <p:cNvGrpSpPr/>
          <p:nvPr/>
        </p:nvGrpSpPr>
        <p:grpSpPr>
          <a:xfrm>
            <a:off x="3722192" y="279133"/>
            <a:ext cx="4260665" cy="707886"/>
            <a:chOff x="3722192" y="279133"/>
            <a:chExt cx="4260665" cy="707886"/>
          </a:xfrm>
        </p:grpSpPr>
        <p:sp>
          <p:nvSpPr>
            <p:cNvPr id="29" name="文本框 28"/>
            <p:cNvSpPr txBox="1"/>
            <p:nvPr/>
          </p:nvSpPr>
          <p:spPr>
            <a:xfrm>
              <a:off x="3722192" y="279133"/>
              <a:ext cx="426066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30" name="直接连接符 29"/>
            <p:cNvCxnSpPr/>
            <p:nvPr/>
          </p:nvCxnSpPr>
          <p:spPr>
            <a:xfrm>
              <a:off x="5273982" y="987019"/>
              <a:ext cx="115708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95495" y="4939741"/>
            <a:ext cx="1306038" cy="1306038"/>
            <a:chOff x="1195495" y="4939741"/>
            <a:chExt cx="1306038" cy="1306038"/>
          </a:xfrm>
        </p:grpSpPr>
        <p:sp>
          <p:nvSpPr>
            <p:cNvPr id="28" name="椭圆 27"/>
            <p:cNvSpPr/>
            <p:nvPr/>
          </p:nvSpPr>
          <p:spPr>
            <a:xfrm>
              <a:off x="1195495" y="4939741"/>
              <a:ext cx="1306038" cy="1306038"/>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Freeform 57"/>
            <p:cNvSpPr>
              <a:spLocks noEditPoints="1"/>
            </p:cNvSpPr>
            <p:nvPr/>
          </p:nvSpPr>
          <p:spPr bwMode="auto">
            <a:xfrm>
              <a:off x="1531014" y="5274466"/>
              <a:ext cx="635000" cy="636588"/>
            </a:xfrm>
            <a:custGeom>
              <a:avLst/>
              <a:gdLst>
                <a:gd name="T0" fmla="*/ 118 w 400"/>
                <a:gd name="T1" fmla="*/ 34 h 401"/>
                <a:gd name="T2" fmla="*/ 34 w 400"/>
                <a:gd name="T3" fmla="*/ 118 h 401"/>
                <a:gd name="T4" fmla="*/ 22 w 400"/>
                <a:gd name="T5" fmla="*/ 243 h 401"/>
                <a:gd name="T6" fmla="*/ 84 w 400"/>
                <a:gd name="T7" fmla="*/ 343 h 401"/>
                <a:gd name="T8" fmla="*/ 88 w 400"/>
                <a:gd name="T9" fmla="*/ 347 h 401"/>
                <a:gd name="T10" fmla="*/ 114 w 400"/>
                <a:gd name="T11" fmla="*/ 363 h 401"/>
                <a:gd name="T12" fmla="*/ 132 w 400"/>
                <a:gd name="T13" fmla="*/ 371 h 401"/>
                <a:gd name="T14" fmla="*/ 132 w 400"/>
                <a:gd name="T15" fmla="*/ 371 h 401"/>
                <a:gd name="T16" fmla="*/ 88 w 400"/>
                <a:gd name="T17" fmla="*/ 345 h 401"/>
                <a:gd name="T18" fmla="*/ 98 w 400"/>
                <a:gd name="T19" fmla="*/ 337 h 401"/>
                <a:gd name="T20" fmla="*/ 150 w 400"/>
                <a:gd name="T21" fmla="*/ 321 h 401"/>
                <a:gd name="T22" fmla="*/ 160 w 400"/>
                <a:gd name="T23" fmla="*/ 287 h 401"/>
                <a:gd name="T24" fmla="*/ 150 w 400"/>
                <a:gd name="T25" fmla="*/ 265 h 401"/>
                <a:gd name="T26" fmla="*/ 150 w 400"/>
                <a:gd name="T27" fmla="*/ 255 h 401"/>
                <a:gd name="T28" fmla="*/ 146 w 400"/>
                <a:gd name="T29" fmla="*/ 241 h 401"/>
                <a:gd name="T30" fmla="*/ 130 w 400"/>
                <a:gd name="T31" fmla="*/ 204 h 401"/>
                <a:gd name="T32" fmla="*/ 126 w 400"/>
                <a:gd name="T33" fmla="*/ 198 h 401"/>
                <a:gd name="T34" fmla="*/ 122 w 400"/>
                <a:gd name="T35" fmla="*/ 184 h 401"/>
                <a:gd name="T36" fmla="*/ 126 w 400"/>
                <a:gd name="T37" fmla="*/ 170 h 401"/>
                <a:gd name="T38" fmla="*/ 128 w 400"/>
                <a:gd name="T39" fmla="*/ 164 h 401"/>
                <a:gd name="T40" fmla="*/ 122 w 400"/>
                <a:gd name="T41" fmla="*/ 120 h 401"/>
                <a:gd name="T42" fmla="*/ 156 w 400"/>
                <a:gd name="T43" fmla="*/ 66 h 401"/>
                <a:gd name="T44" fmla="*/ 228 w 400"/>
                <a:gd name="T45" fmla="*/ 58 h 401"/>
                <a:gd name="T46" fmla="*/ 272 w 400"/>
                <a:gd name="T47" fmla="*/ 98 h 401"/>
                <a:gd name="T48" fmla="*/ 274 w 400"/>
                <a:gd name="T49" fmla="*/ 152 h 401"/>
                <a:gd name="T50" fmla="*/ 274 w 400"/>
                <a:gd name="T51" fmla="*/ 168 h 401"/>
                <a:gd name="T52" fmla="*/ 280 w 400"/>
                <a:gd name="T53" fmla="*/ 178 h 401"/>
                <a:gd name="T54" fmla="*/ 278 w 400"/>
                <a:gd name="T55" fmla="*/ 194 h 401"/>
                <a:gd name="T56" fmla="*/ 274 w 400"/>
                <a:gd name="T57" fmla="*/ 200 h 401"/>
                <a:gd name="T58" fmla="*/ 262 w 400"/>
                <a:gd name="T59" fmla="*/ 229 h 401"/>
                <a:gd name="T60" fmla="*/ 254 w 400"/>
                <a:gd name="T61" fmla="*/ 251 h 401"/>
                <a:gd name="T62" fmla="*/ 252 w 400"/>
                <a:gd name="T63" fmla="*/ 265 h 401"/>
                <a:gd name="T64" fmla="*/ 244 w 400"/>
                <a:gd name="T65" fmla="*/ 277 h 401"/>
                <a:gd name="T66" fmla="*/ 246 w 400"/>
                <a:gd name="T67" fmla="*/ 313 h 401"/>
                <a:gd name="T68" fmla="*/ 284 w 400"/>
                <a:gd name="T69" fmla="*/ 331 h 401"/>
                <a:gd name="T70" fmla="*/ 344 w 400"/>
                <a:gd name="T71" fmla="*/ 313 h 401"/>
                <a:gd name="T72" fmla="*/ 384 w 400"/>
                <a:gd name="T73" fmla="*/ 200 h 401"/>
                <a:gd name="T74" fmla="*/ 344 w 400"/>
                <a:gd name="T75" fmla="*/ 84 h 401"/>
                <a:gd name="T76" fmla="*/ 242 w 400"/>
                <a:gd name="T77" fmla="*/ 20 h 401"/>
                <a:gd name="T78" fmla="*/ 246 w 400"/>
                <a:gd name="T79" fmla="*/ 6 h 401"/>
                <a:gd name="T80" fmla="*/ 356 w 400"/>
                <a:gd name="T81" fmla="*/ 74 h 401"/>
                <a:gd name="T82" fmla="*/ 400 w 400"/>
                <a:gd name="T83" fmla="*/ 200 h 401"/>
                <a:gd name="T84" fmla="*/ 356 w 400"/>
                <a:gd name="T85" fmla="*/ 325 h 401"/>
                <a:gd name="T86" fmla="*/ 246 w 400"/>
                <a:gd name="T87" fmla="*/ 395 h 401"/>
                <a:gd name="T88" fmla="*/ 112 w 400"/>
                <a:gd name="T89" fmla="*/ 381 h 401"/>
                <a:gd name="T90" fmla="*/ 20 w 400"/>
                <a:gd name="T91" fmla="*/ 289 h 401"/>
                <a:gd name="T92" fmla="*/ 6 w 400"/>
                <a:gd name="T93" fmla="*/ 154 h 401"/>
                <a:gd name="T94" fmla="*/ 74 w 400"/>
                <a:gd name="T95" fmla="*/ 44 h 401"/>
                <a:gd name="T96" fmla="*/ 200 w 400"/>
                <a:gd name="T9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401">
                  <a:moveTo>
                    <a:pt x="200" y="16"/>
                  </a:moveTo>
                  <a:lnTo>
                    <a:pt x="158" y="20"/>
                  </a:lnTo>
                  <a:lnTo>
                    <a:pt x="118" y="34"/>
                  </a:lnTo>
                  <a:lnTo>
                    <a:pt x="84" y="56"/>
                  </a:lnTo>
                  <a:lnTo>
                    <a:pt x="56" y="84"/>
                  </a:lnTo>
                  <a:lnTo>
                    <a:pt x="34" y="118"/>
                  </a:lnTo>
                  <a:lnTo>
                    <a:pt x="20" y="158"/>
                  </a:lnTo>
                  <a:lnTo>
                    <a:pt x="16" y="200"/>
                  </a:lnTo>
                  <a:lnTo>
                    <a:pt x="22" y="243"/>
                  </a:lnTo>
                  <a:lnTo>
                    <a:pt x="36" y="283"/>
                  </a:lnTo>
                  <a:lnTo>
                    <a:pt x="58" y="317"/>
                  </a:lnTo>
                  <a:lnTo>
                    <a:pt x="84" y="343"/>
                  </a:lnTo>
                  <a:lnTo>
                    <a:pt x="84" y="343"/>
                  </a:lnTo>
                  <a:lnTo>
                    <a:pt x="86" y="343"/>
                  </a:lnTo>
                  <a:lnTo>
                    <a:pt x="88" y="347"/>
                  </a:lnTo>
                  <a:lnTo>
                    <a:pt x="92" y="349"/>
                  </a:lnTo>
                  <a:lnTo>
                    <a:pt x="98" y="353"/>
                  </a:lnTo>
                  <a:lnTo>
                    <a:pt x="114" y="363"/>
                  </a:lnTo>
                  <a:lnTo>
                    <a:pt x="116" y="363"/>
                  </a:lnTo>
                  <a:lnTo>
                    <a:pt x="124" y="367"/>
                  </a:lnTo>
                  <a:lnTo>
                    <a:pt x="132" y="371"/>
                  </a:lnTo>
                  <a:lnTo>
                    <a:pt x="136" y="373"/>
                  </a:lnTo>
                  <a:lnTo>
                    <a:pt x="164" y="381"/>
                  </a:lnTo>
                  <a:lnTo>
                    <a:pt x="132" y="371"/>
                  </a:lnTo>
                  <a:lnTo>
                    <a:pt x="116" y="363"/>
                  </a:lnTo>
                  <a:lnTo>
                    <a:pt x="92" y="349"/>
                  </a:lnTo>
                  <a:lnTo>
                    <a:pt x="88" y="345"/>
                  </a:lnTo>
                  <a:lnTo>
                    <a:pt x="86" y="343"/>
                  </a:lnTo>
                  <a:lnTo>
                    <a:pt x="84" y="343"/>
                  </a:lnTo>
                  <a:lnTo>
                    <a:pt x="98" y="337"/>
                  </a:lnTo>
                  <a:lnTo>
                    <a:pt x="118" y="331"/>
                  </a:lnTo>
                  <a:lnTo>
                    <a:pt x="138" y="325"/>
                  </a:lnTo>
                  <a:lnTo>
                    <a:pt x="150" y="321"/>
                  </a:lnTo>
                  <a:lnTo>
                    <a:pt x="156" y="313"/>
                  </a:lnTo>
                  <a:lnTo>
                    <a:pt x="158" y="301"/>
                  </a:lnTo>
                  <a:lnTo>
                    <a:pt x="160" y="287"/>
                  </a:lnTo>
                  <a:lnTo>
                    <a:pt x="158" y="277"/>
                  </a:lnTo>
                  <a:lnTo>
                    <a:pt x="158" y="273"/>
                  </a:lnTo>
                  <a:lnTo>
                    <a:pt x="150" y="265"/>
                  </a:lnTo>
                  <a:lnTo>
                    <a:pt x="150" y="265"/>
                  </a:lnTo>
                  <a:lnTo>
                    <a:pt x="150" y="261"/>
                  </a:lnTo>
                  <a:lnTo>
                    <a:pt x="150" y="255"/>
                  </a:lnTo>
                  <a:lnTo>
                    <a:pt x="148" y="251"/>
                  </a:lnTo>
                  <a:lnTo>
                    <a:pt x="146" y="245"/>
                  </a:lnTo>
                  <a:lnTo>
                    <a:pt x="146" y="241"/>
                  </a:lnTo>
                  <a:lnTo>
                    <a:pt x="140" y="229"/>
                  </a:lnTo>
                  <a:lnTo>
                    <a:pt x="134" y="216"/>
                  </a:lnTo>
                  <a:lnTo>
                    <a:pt x="130" y="204"/>
                  </a:lnTo>
                  <a:lnTo>
                    <a:pt x="130" y="200"/>
                  </a:lnTo>
                  <a:lnTo>
                    <a:pt x="128" y="200"/>
                  </a:lnTo>
                  <a:lnTo>
                    <a:pt x="126" y="198"/>
                  </a:lnTo>
                  <a:lnTo>
                    <a:pt x="124" y="194"/>
                  </a:lnTo>
                  <a:lnTo>
                    <a:pt x="122" y="190"/>
                  </a:lnTo>
                  <a:lnTo>
                    <a:pt x="122" y="184"/>
                  </a:lnTo>
                  <a:lnTo>
                    <a:pt x="122" y="178"/>
                  </a:lnTo>
                  <a:lnTo>
                    <a:pt x="124" y="174"/>
                  </a:lnTo>
                  <a:lnTo>
                    <a:pt x="126" y="170"/>
                  </a:lnTo>
                  <a:lnTo>
                    <a:pt x="128" y="168"/>
                  </a:lnTo>
                  <a:lnTo>
                    <a:pt x="130" y="168"/>
                  </a:lnTo>
                  <a:lnTo>
                    <a:pt x="128" y="164"/>
                  </a:lnTo>
                  <a:lnTo>
                    <a:pt x="126" y="152"/>
                  </a:lnTo>
                  <a:lnTo>
                    <a:pt x="124" y="136"/>
                  </a:lnTo>
                  <a:lnTo>
                    <a:pt x="122" y="120"/>
                  </a:lnTo>
                  <a:lnTo>
                    <a:pt x="126" y="96"/>
                  </a:lnTo>
                  <a:lnTo>
                    <a:pt x="138" y="78"/>
                  </a:lnTo>
                  <a:lnTo>
                    <a:pt x="156" y="66"/>
                  </a:lnTo>
                  <a:lnTo>
                    <a:pt x="178" y="58"/>
                  </a:lnTo>
                  <a:lnTo>
                    <a:pt x="204" y="56"/>
                  </a:lnTo>
                  <a:lnTo>
                    <a:pt x="228" y="58"/>
                  </a:lnTo>
                  <a:lnTo>
                    <a:pt x="250" y="66"/>
                  </a:lnTo>
                  <a:lnTo>
                    <a:pt x="264" y="80"/>
                  </a:lnTo>
                  <a:lnTo>
                    <a:pt x="272" y="98"/>
                  </a:lnTo>
                  <a:lnTo>
                    <a:pt x="276" y="120"/>
                  </a:lnTo>
                  <a:lnTo>
                    <a:pt x="276" y="136"/>
                  </a:lnTo>
                  <a:lnTo>
                    <a:pt x="274" y="152"/>
                  </a:lnTo>
                  <a:lnTo>
                    <a:pt x="274" y="164"/>
                  </a:lnTo>
                  <a:lnTo>
                    <a:pt x="274" y="168"/>
                  </a:lnTo>
                  <a:lnTo>
                    <a:pt x="274" y="168"/>
                  </a:lnTo>
                  <a:lnTo>
                    <a:pt x="276" y="170"/>
                  </a:lnTo>
                  <a:lnTo>
                    <a:pt x="278" y="174"/>
                  </a:lnTo>
                  <a:lnTo>
                    <a:pt x="280" y="178"/>
                  </a:lnTo>
                  <a:lnTo>
                    <a:pt x="280" y="184"/>
                  </a:lnTo>
                  <a:lnTo>
                    <a:pt x="280" y="190"/>
                  </a:lnTo>
                  <a:lnTo>
                    <a:pt x="278" y="194"/>
                  </a:lnTo>
                  <a:lnTo>
                    <a:pt x="276" y="198"/>
                  </a:lnTo>
                  <a:lnTo>
                    <a:pt x="274" y="200"/>
                  </a:lnTo>
                  <a:lnTo>
                    <a:pt x="274" y="200"/>
                  </a:lnTo>
                  <a:lnTo>
                    <a:pt x="272" y="204"/>
                  </a:lnTo>
                  <a:lnTo>
                    <a:pt x="268" y="214"/>
                  </a:lnTo>
                  <a:lnTo>
                    <a:pt x="262" y="229"/>
                  </a:lnTo>
                  <a:lnTo>
                    <a:pt x="258" y="241"/>
                  </a:lnTo>
                  <a:lnTo>
                    <a:pt x="256" y="245"/>
                  </a:lnTo>
                  <a:lnTo>
                    <a:pt x="254" y="251"/>
                  </a:lnTo>
                  <a:lnTo>
                    <a:pt x="252" y="255"/>
                  </a:lnTo>
                  <a:lnTo>
                    <a:pt x="252" y="261"/>
                  </a:lnTo>
                  <a:lnTo>
                    <a:pt x="252" y="265"/>
                  </a:lnTo>
                  <a:lnTo>
                    <a:pt x="252" y="265"/>
                  </a:lnTo>
                  <a:lnTo>
                    <a:pt x="244" y="273"/>
                  </a:lnTo>
                  <a:lnTo>
                    <a:pt x="244" y="277"/>
                  </a:lnTo>
                  <a:lnTo>
                    <a:pt x="242" y="287"/>
                  </a:lnTo>
                  <a:lnTo>
                    <a:pt x="244" y="301"/>
                  </a:lnTo>
                  <a:lnTo>
                    <a:pt x="246" y="313"/>
                  </a:lnTo>
                  <a:lnTo>
                    <a:pt x="252" y="321"/>
                  </a:lnTo>
                  <a:lnTo>
                    <a:pt x="264" y="325"/>
                  </a:lnTo>
                  <a:lnTo>
                    <a:pt x="284" y="331"/>
                  </a:lnTo>
                  <a:lnTo>
                    <a:pt x="304" y="337"/>
                  </a:lnTo>
                  <a:lnTo>
                    <a:pt x="318" y="341"/>
                  </a:lnTo>
                  <a:lnTo>
                    <a:pt x="344" y="313"/>
                  </a:lnTo>
                  <a:lnTo>
                    <a:pt x="366" y="281"/>
                  </a:lnTo>
                  <a:lnTo>
                    <a:pt x="378" y="243"/>
                  </a:lnTo>
                  <a:lnTo>
                    <a:pt x="384" y="200"/>
                  </a:lnTo>
                  <a:lnTo>
                    <a:pt x="378" y="158"/>
                  </a:lnTo>
                  <a:lnTo>
                    <a:pt x="364" y="118"/>
                  </a:lnTo>
                  <a:lnTo>
                    <a:pt x="344" y="84"/>
                  </a:lnTo>
                  <a:lnTo>
                    <a:pt x="314" y="56"/>
                  </a:lnTo>
                  <a:lnTo>
                    <a:pt x="280" y="34"/>
                  </a:lnTo>
                  <a:lnTo>
                    <a:pt x="242" y="20"/>
                  </a:lnTo>
                  <a:lnTo>
                    <a:pt x="200" y="16"/>
                  </a:lnTo>
                  <a:close/>
                  <a:moveTo>
                    <a:pt x="200" y="0"/>
                  </a:moveTo>
                  <a:lnTo>
                    <a:pt x="246" y="6"/>
                  </a:lnTo>
                  <a:lnTo>
                    <a:pt x="288" y="20"/>
                  </a:lnTo>
                  <a:lnTo>
                    <a:pt x="324" y="44"/>
                  </a:lnTo>
                  <a:lnTo>
                    <a:pt x="356" y="74"/>
                  </a:lnTo>
                  <a:lnTo>
                    <a:pt x="380" y="112"/>
                  </a:lnTo>
                  <a:lnTo>
                    <a:pt x="394" y="154"/>
                  </a:lnTo>
                  <a:lnTo>
                    <a:pt x="400" y="200"/>
                  </a:lnTo>
                  <a:lnTo>
                    <a:pt x="394" y="247"/>
                  </a:lnTo>
                  <a:lnTo>
                    <a:pt x="380" y="289"/>
                  </a:lnTo>
                  <a:lnTo>
                    <a:pt x="356" y="325"/>
                  </a:lnTo>
                  <a:lnTo>
                    <a:pt x="324" y="357"/>
                  </a:lnTo>
                  <a:lnTo>
                    <a:pt x="288" y="381"/>
                  </a:lnTo>
                  <a:lnTo>
                    <a:pt x="246" y="395"/>
                  </a:lnTo>
                  <a:lnTo>
                    <a:pt x="200" y="401"/>
                  </a:lnTo>
                  <a:lnTo>
                    <a:pt x="154" y="395"/>
                  </a:lnTo>
                  <a:lnTo>
                    <a:pt x="112" y="381"/>
                  </a:lnTo>
                  <a:lnTo>
                    <a:pt x="74" y="357"/>
                  </a:lnTo>
                  <a:lnTo>
                    <a:pt x="44" y="325"/>
                  </a:lnTo>
                  <a:lnTo>
                    <a:pt x="20" y="289"/>
                  </a:lnTo>
                  <a:lnTo>
                    <a:pt x="6" y="247"/>
                  </a:lnTo>
                  <a:lnTo>
                    <a:pt x="0" y="200"/>
                  </a:lnTo>
                  <a:lnTo>
                    <a:pt x="6" y="154"/>
                  </a:lnTo>
                  <a:lnTo>
                    <a:pt x="20" y="112"/>
                  </a:lnTo>
                  <a:lnTo>
                    <a:pt x="44" y="74"/>
                  </a:lnTo>
                  <a:lnTo>
                    <a:pt x="74" y="44"/>
                  </a:lnTo>
                  <a:lnTo>
                    <a:pt x="112" y="20"/>
                  </a:lnTo>
                  <a:lnTo>
                    <a:pt x="154" y="6"/>
                  </a:lnTo>
                  <a:lnTo>
                    <a:pt x="200"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77014660"/>
      </p:ext>
    </p:extLst>
  </p:cSld>
  <p:clrMapOvr>
    <a:masterClrMapping/>
  </p:clrMapOvr>
  <p:transition advTm="2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586028" y="2507208"/>
            <a:ext cx="3538157" cy="1641911"/>
            <a:chOff x="704592" y="4510445"/>
            <a:chExt cx="3538157" cy="1641911"/>
          </a:xfrm>
        </p:grpSpPr>
        <p:sp>
          <p:nvSpPr>
            <p:cNvPr id="23" name="矩形 22"/>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4" name="文本框 23"/>
            <p:cNvSpPr txBox="1"/>
            <p:nvPr/>
          </p:nvSpPr>
          <p:spPr>
            <a:xfrm>
              <a:off x="704592" y="5033466"/>
              <a:ext cx="3538157" cy="1118890"/>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grpSp>
        <p:nvGrpSpPr>
          <p:cNvPr id="25" name="组合 24"/>
          <p:cNvGrpSpPr/>
          <p:nvPr/>
        </p:nvGrpSpPr>
        <p:grpSpPr>
          <a:xfrm>
            <a:off x="8280138" y="4807057"/>
            <a:ext cx="3619755" cy="1616581"/>
            <a:chOff x="704592" y="4510445"/>
            <a:chExt cx="3619755" cy="1616581"/>
          </a:xfrm>
        </p:grpSpPr>
        <p:sp>
          <p:nvSpPr>
            <p:cNvPr id="26" name="矩形 25"/>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7" name="文本框 26"/>
            <p:cNvSpPr txBox="1"/>
            <p:nvPr/>
          </p:nvSpPr>
          <p:spPr>
            <a:xfrm>
              <a:off x="759468" y="5008136"/>
              <a:ext cx="3564879" cy="1118890"/>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grpSp>
      <p:grpSp>
        <p:nvGrpSpPr>
          <p:cNvPr id="28" name="组合 27"/>
          <p:cNvGrpSpPr/>
          <p:nvPr/>
        </p:nvGrpSpPr>
        <p:grpSpPr>
          <a:xfrm>
            <a:off x="8280138" y="221209"/>
            <a:ext cx="3503875" cy="1192102"/>
            <a:chOff x="704592" y="4510445"/>
            <a:chExt cx="3503875" cy="1192102"/>
          </a:xfrm>
        </p:grpSpPr>
        <p:sp>
          <p:nvSpPr>
            <p:cNvPr id="29" name="矩形 28"/>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30" name="文本框 29"/>
            <p:cNvSpPr txBox="1"/>
            <p:nvPr/>
          </p:nvSpPr>
          <p:spPr>
            <a:xfrm>
              <a:off x="759469" y="5095150"/>
              <a:ext cx="3448998"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pic>
        <p:nvPicPr>
          <p:cNvPr id="41" name="图片 40"/>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63538" t="37111" r="11565" b="39281"/>
          <a:stretch>
            <a:fillRect/>
          </a:stretch>
        </p:blipFill>
        <p:spPr>
          <a:xfrm>
            <a:off x="8167688" y="2294824"/>
            <a:ext cx="3616325" cy="2286000"/>
          </a:xfrm>
          <a:custGeom>
            <a:avLst/>
            <a:gdLst>
              <a:gd name="connsiteX0" fmla="*/ 0 w 3616325"/>
              <a:gd name="connsiteY0" fmla="*/ 0 h 2286000"/>
              <a:gd name="connsiteX1" fmla="*/ 3616325 w 3616325"/>
              <a:gd name="connsiteY1" fmla="*/ 0 h 2286000"/>
              <a:gd name="connsiteX2" fmla="*/ 3616325 w 3616325"/>
              <a:gd name="connsiteY2" fmla="*/ 2286000 h 2286000"/>
              <a:gd name="connsiteX3" fmla="*/ 0 w 3616325"/>
              <a:gd name="connsiteY3" fmla="*/ 2286000 h 2286000"/>
              <a:gd name="connsiteX4" fmla="*/ 0 w 3616325"/>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325" h="2286000">
                <a:moveTo>
                  <a:pt x="0" y="0"/>
                </a:moveTo>
                <a:lnTo>
                  <a:pt x="3616325" y="0"/>
                </a:lnTo>
                <a:lnTo>
                  <a:pt x="3616325" y="2286000"/>
                </a:lnTo>
                <a:lnTo>
                  <a:pt x="0" y="2286000"/>
                </a:lnTo>
                <a:lnTo>
                  <a:pt x="0" y="0"/>
                </a:lnTo>
                <a:close/>
              </a:path>
            </a:pathLst>
          </a:custGeom>
        </p:spPr>
      </p:pic>
      <p:pic>
        <p:nvPicPr>
          <p:cNvPr id="40" name="图片 39"/>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33798" t="49066" r="41305" b="27327"/>
          <a:stretch>
            <a:fillRect/>
          </a:stretch>
        </p:blipFill>
        <p:spPr>
          <a:xfrm>
            <a:off x="4511675" y="0"/>
            <a:ext cx="3616325" cy="2286000"/>
          </a:xfrm>
          <a:custGeom>
            <a:avLst/>
            <a:gdLst>
              <a:gd name="connsiteX0" fmla="*/ 0 w 3616325"/>
              <a:gd name="connsiteY0" fmla="*/ 0 h 2286000"/>
              <a:gd name="connsiteX1" fmla="*/ 3616325 w 3616325"/>
              <a:gd name="connsiteY1" fmla="*/ 0 h 2286000"/>
              <a:gd name="connsiteX2" fmla="*/ 3616325 w 3616325"/>
              <a:gd name="connsiteY2" fmla="*/ 2286000 h 2286000"/>
              <a:gd name="connsiteX3" fmla="*/ 0 w 3616325"/>
              <a:gd name="connsiteY3" fmla="*/ 2286000 h 2286000"/>
              <a:gd name="connsiteX4" fmla="*/ 0 w 3616325"/>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325" h="2286000">
                <a:moveTo>
                  <a:pt x="0" y="0"/>
                </a:moveTo>
                <a:lnTo>
                  <a:pt x="3616325" y="0"/>
                </a:lnTo>
                <a:lnTo>
                  <a:pt x="3616325" y="2286000"/>
                </a:lnTo>
                <a:lnTo>
                  <a:pt x="0" y="2286000"/>
                </a:lnTo>
                <a:lnTo>
                  <a:pt x="0" y="0"/>
                </a:lnTo>
                <a:close/>
              </a:path>
            </a:pathLst>
          </a:custGeom>
        </p:spPr>
      </p:pic>
      <p:pic>
        <p:nvPicPr>
          <p:cNvPr id="38" name="图片 37"/>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71493" t="65745" r="3610" b="10648"/>
          <a:stretch>
            <a:fillRect/>
          </a:stretch>
        </p:blipFill>
        <p:spPr>
          <a:xfrm>
            <a:off x="4511675" y="4571999"/>
            <a:ext cx="3616325" cy="2286000"/>
          </a:xfrm>
          <a:custGeom>
            <a:avLst/>
            <a:gdLst>
              <a:gd name="connsiteX0" fmla="*/ 0 w 3616325"/>
              <a:gd name="connsiteY0" fmla="*/ 0 h 2286000"/>
              <a:gd name="connsiteX1" fmla="*/ 3616325 w 3616325"/>
              <a:gd name="connsiteY1" fmla="*/ 0 h 2286000"/>
              <a:gd name="connsiteX2" fmla="*/ 3616325 w 3616325"/>
              <a:gd name="connsiteY2" fmla="*/ 2286000 h 2286000"/>
              <a:gd name="connsiteX3" fmla="*/ 0 w 3616325"/>
              <a:gd name="connsiteY3" fmla="*/ 2286000 h 2286000"/>
              <a:gd name="connsiteX4" fmla="*/ 0 w 3616325"/>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6325" h="2286000">
                <a:moveTo>
                  <a:pt x="0" y="0"/>
                </a:moveTo>
                <a:lnTo>
                  <a:pt x="3616325" y="0"/>
                </a:lnTo>
                <a:lnTo>
                  <a:pt x="3616325" y="2286000"/>
                </a:lnTo>
                <a:lnTo>
                  <a:pt x="0" y="2286000"/>
                </a:lnTo>
                <a:lnTo>
                  <a:pt x="0" y="0"/>
                </a:lnTo>
                <a:close/>
              </a:path>
            </a:pathLst>
          </a:custGeom>
        </p:spPr>
      </p:pic>
      <p:sp>
        <p:nvSpPr>
          <p:cNvPr id="39" name="任意多边形 38"/>
          <p:cNvSpPr>
            <a:spLocks noChangeAspect="1"/>
          </p:cNvSpPr>
          <p:nvPr/>
        </p:nvSpPr>
        <p:spPr>
          <a:xfrm>
            <a:off x="-1" y="-1192"/>
            <a:ext cx="4511675" cy="6859192"/>
          </a:xfrm>
          <a:custGeom>
            <a:avLst/>
            <a:gdLst/>
            <a:ahLst/>
            <a:cxnLst/>
            <a:rect l="0" t="0" r="0" b="0"/>
            <a:pathLst>
              <a:path w="5410201" h="9131301">
                <a:moveTo>
                  <a:pt x="0" y="4559300"/>
                </a:moveTo>
                <a:lnTo>
                  <a:pt x="0" y="4546600"/>
                </a:lnTo>
                <a:lnTo>
                  <a:pt x="0" y="4533900"/>
                </a:lnTo>
                <a:lnTo>
                  <a:pt x="0" y="4521200"/>
                </a:lnTo>
                <a:lnTo>
                  <a:pt x="0" y="4508500"/>
                </a:lnTo>
                <a:lnTo>
                  <a:pt x="0" y="4495800"/>
                </a:lnTo>
                <a:lnTo>
                  <a:pt x="0" y="4483100"/>
                </a:lnTo>
                <a:lnTo>
                  <a:pt x="0" y="4470400"/>
                </a:lnTo>
                <a:lnTo>
                  <a:pt x="0" y="4457700"/>
                </a:lnTo>
                <a:lnTo>
                  <a:pt x="0" y="4445000"/>
                </a:lnTo>
                <a:lnTo>
                  <a:pt x="0" y="4432300"/>
                </a:lnTo>
                <a:lnTo>
                  <a:pt x="0" y="4419600"/>
                </a:lnTo>
                <a:lnTo>
                  <a:pt x="0" y="4406900"/>
                </a:lnTo>
                <a:lnTo>
                  <a:pt x="0" y="4394200"/>
                </a:lnTo>
                <a:lnTo>
                  <a:pt x="0" y="4381500"/>
                </a:lnTo>
                <a:lnTo>
                  <a:pt x="0" y="4368800"/>
                </a:lnTo>
                <a:lnTo>
                  <a:pt x="0" y="4356100"/>
                </a:lnTo>
                <a:lnTo>
                  <a:pt x="0" y="4343400"/>
                </a:lnTo>
                <a:lnTo>
                  <a:pt x="0" y="4330700"/>
                </a:lnTo>
                <a:lnTo>
                  <a:pt x="0" y="4318000"/>
                </a:lnTo>
                <a:lnTo>
                  <a:pt x="0" y="4305300"/>
                </a:lnTo>
                <a:lnTo>
                  <a:pt x="0" y="4292600"/>
                </a:lnTo>
                <a:lnTo>
                  <a:pt x="0" y="4279900"/>
                </a:lnTo>
                <a:lnTo>
                  <a:pt x="0" y="4267200"/>
                </a:lnTo>
                <a:lnTo>
                  <a:pt x="0" y="4254500"/>
                </a:lnTo>
                <a:lnTo>
                  <a:pt x="0" y="4241800"/>
                </a:lnTo>
                <a:lnTo>
                  <a:pt x="0" y="4229100"/>
                </a:lnTo>
                <a:lnTo>
                  <a:pt x="0" y="4216400"/>
                </a:lnTo>
                <a:lnTo>
                  <a:pt x="0" y="4203700"/>
                </a:lnTo>
                <a:lnTo>
                  <a:pt x="0" y="4191000"/>
                </a:lnTo>
                <a:lnTo>
                  <a:pt x="0" y="4178300"/>
                </a:lnTo>
                <a:lnTo>
                  <a:pt x="0" y="4165600"/>
                </a:lnTo>
                <a:lnTo>
                  <a:pt x="0" y="4152900"/>
                </a:lnTo>
                <a:lnTo>
                  <a:pt x="0" y="4140200"/>
                </a:lnTo>
                <a:lnTo>
                  <a:pt x="0" y="4127500"/>
                </a:lnTo>
                <a:lnTo>
                  <a:pt x="0" y="4114800"/>
                </a:lnTo>
                <a:lnTo>
                  <a:pt x="0" y="4102100"/>
                </a:lnTo>
                <a:lnTo>
                  <a:pt x="0" y="4089400"/>
                </a:lnTo>
                <a:lnTo>
                  <a:pt x="0" y="4076700"/>
                </a:lnTo>
                <a:lnTo>
                  <a:pt x="0" y="4064000"/>
                </a:lnTo>
                <a:lnTo>
                  <a:pt x="0" y="4051300"/>
                </a:lnTo>
                <a:lnTo>
                  <a:pt x="0" y="4038600"/>
                </a:lnTo>
                <a:lnTo>
                  <a:pt x="0" y="4025900"/>
                </a:lnTo>
                <a:lnTo>
                  <a:pt x="0" y="4013200"/>
                </a:lnTo>
                <a:lnTo>
                  <a:pt x="0" y="4000500"/>
                </a:lnTo>
                <a:lnTo>
                  <a:pt x="0" y="3987800"/>
                </a:lnTo>
                <a:lnTo>
                  <a:pt x="0" y="3975100"/>
                </a:lnTo>
                <a:lnTo>
                  <a:pt x="0" y="3962400"/>
                </a:lnTo>
                <a:lnTo>
                  <a:pt x="0" y="3949700"/>
                </a:lnTo>
                <a:lnTo>
                  <a:pt x="0" y="3937000"/>
                </a:lnTo>
                <a:lnTo>
                  <a:pt x="0" y="3924300"/>
                </a:lnTo>
                <a:lnTo>
                  <a:pt x="0" y="3911600"/>
                </a:lnTo>
                <a:lnTo>
                  <a:pt x="0" y="3898900"/>
                </a:lnTo>
                <a:lnTo>
                  <a:pt x="0" y="3886200"/>
                </a:lnTo>
                <a:lnTo>
                  <a:pt x="0" y="3873500"/>
                </a:lnTo>
                <a:lnTo>
                  <a:pt x="0" y="3860800"/>
                </a:lnTo>
                <a:lnTo>
                  <a:pt x="0" y="3848100"/>
                </a:lnTo>
                <a:lnTo>
                  <a:pt x="0" y="3835400"/>
                </a:lnTo>
                <a:lnTo>
                  <a:pt x="0" y="3822700"/>
                </a:lnTo>
                <a:lnTo>
                  <a:pt x="0" y="3810000"/>
                </a:lnTo>
                <a:lnTo>
                  <a:pt x="0" y="3797300"/>
                </a:lnTo>
                <a:lnTo>
                  <a:pt x="0" y="3784600"/>
                </a:lnTo>
                <a:lnTo>
                  <a:pt x="0" y="3771900"/>
                </a:lnTo>
                <a:lnTo>
                  <a:pt x="0" y="3759200"/>
                </a:lnTo>
                <a:lnTo>
                  <a:pt x="0" y="3746500"/>
                </a:lnTo>
                <a:lnTo>
                  <a:pt x="0" y="3733800"/>
                </a:lnTo>
                <a:lnTo>
                  <a:pt x="0" y="3721100"/>
                </a:lnTo>
                <a:lnTo>
                  <a:pt x="0" y="3708400"/>
                </a:lnTo>
                <a:lnTo>
                  <a:pt x="0" y="3695700"/>
                </a:lnTo>
                <a:lnTo>
                  <a:pt x="0" y="3683000"/>
                </a:lnTo>
                <a:lnTo>
                  <a:pt x="0" y="3670300"/>
                </a:lnTo>
                <a:lnTo>
                  <a:pt x="0" y="3657600"/>
                </a:lnTo>
                <a:lnTo>
                  <a:pt x="0" y="3644900"/>
                </a:lnTo>
                <a:lnTo>
                  <a:pt x="0" y="3632200"/>
                </a:lnTo>
                <a:lnTo>
                  <a:pt x="0" y="3619500"/>
                </a:lnTo>
                <a:lnTo>
                  <a:pt x="0" y="3606800"/>
                </a:lnTo>
                <a:lnTo>
                  <a:pt x="0" y="3594100"/>
                </a:lnTo>
                <a:lnTo>
                  <a:pt x="0" y="3581400"/>
                </a:lnTo>
                <a:lnTo>
                  <a:pt x="0" y="3568700"/>
                </a:lnTo>
                <a:lnTo>
                  <a:pt x="0" y="3556000"/>
                </a:lnTo>
                <a:lnTo>
                  <a:pt x="0" y="3543300"/>
                </a:lnTo>
                <a:lnTo>
                  <a:pt x="0" y="3530600"/>
                </a:lnTo>
                <a:lnTo>
                  <a:pt x="0" y="3517900"/>
                </a:lnTo>
                <a:lnTo>
                  <a:pt x="0" y="3505200"/>
                </a:lnTo>
                <a:lnTo>
                  <a:pt x="0" y="3492500"/>
                </a:lnTo>
                <a:lnTo>
                  <a:pt x="0" y="3479800"/>
                </a:lnTo>
                <a:lnTo>
                  <a:pt x="0" y="3467100"/>
                </a:lnTo>
                <a:lnTo>
                  <a:pt x="0" y="3454400"/>
                </a:lnTo>
                <a:lnTo>
                  <a:pt x="0" y="3441700"/>
                </a:lnTo>
                <a:lnTo>
                  <a:pt x="0" y="3429000"/>
                </a:lnTo>
                <a:lnTo>
                  <a:pt x="0" y="3416300"/>
                </a:lnTo>
                <a:lnTo>
                  <a:pt x="0" y="3403600"/>
                </a:lnTo>
                <a:lnTo>
                  <a:pt x="0" y="3390900"/>
                </a:lnTo>
                <a:lnTo>
                  <a:pt x="0" y="3378200"/>
                </a:lnTo>
                <a:lnTo>
                  <a:pt x="0" y="3365500"/>
                </a:lnTo>
                <a:lnTo>
                  <a:pt x="0" y="3352800"/>
                </a:lnTo>
                <a:lnTo>
                  <a:pt x="0" y="3340100"/>
                </a:lnTo>
                <a:lnTo>
                  <a:pt x="0" y="3327400"/>
                </a:lnTo>
                <a:lnTo>
                  <a:pt x="0" y="3314700"/>
                </a:lnTo>
                <a:lnTo>
                  <a:pt x="0" y="3302000"/>
                </a:lnTo>
                <a:lnTo>
                  <a:pt x="0" y="3289300"/>
                </a:lnTo>
                <a:lnTo>
                  <a:pt x="0" y="3276600"/>
                </a:lnTo>
                <a:lnTo>
                  <a:pt x="0" y="3263900"/>
                </a:lnTo>
                <a:lnTo>
                  <a:pt x="0" y="3251200"/>
                </a:lnTo>
                <a:lnTo>
                  <a:pt x="0" y="3238500"/>
                </a:lnTo>
                <a:lnTo>
                  <a:pt x="0" y="3225800"/>
                </a:lnTo>
                <a:lnTo>
                  <a:pt x="0" y="3213100"/>
                </a:lnTo>
                <a:lnTo>
                  <a:pt x="0" y="3200400"/>
                </a:lnTo>
                <a:lnTo>
                  <a:pt x="0" y="3187700"/>
                </a:lnTo>
                <a:lnTo>
                  <a:pt x="0" y="3175000"/>
                </a:lnTo>
                <a:lnTo>
                  <a:pt x="0" y="3162300"/>
                </a:lnTo>
                <a:lnTo>
                  <a:pt x="0" y="3149600"/>
                </a:lnTo>
                <a:lnTo>
                  <a:pt x="0" y="3136900"/>
                </a:lnTo>
                <a:lnTo>
                  <a:pt x="0" y="3124200"/>
                </a:lnTo>
                <a:lnTo>
                  <a:pt x="0" y="3111500"/>
                </a:lnTo>
                <a:lnTo>
                  <a:pt x="0" y="3098800"/>
                </a:lnTo>
                <a:lnTo>
                  <a:pt x="0" y="3086100"/>
                </a:lnTo>
                <a:lnTo>
                  <a:pt x="0" y="3073400"/>
                </a:lnTo>
                <a:lnTo>
                  <a:pt x="0" y="3060700"/>
                </a:lnTo>
                <a:lnTo>
                  <a:pt x="0" y="3048000"/>
                </a:lnTo>
                <a:lnTo>
                  <a:pt x="0" y="3035300"/>
                </a:lnTo>
                <a:lnTo>
                  <a:pt x="0" y="3022600"/>
                </a:lnTo>
                <a:lnTo>
                  <a:pt x="0" y="3009900"/>
                </a:lnTo>
                <a:lnTo>
                  <a:pt x="0" y="2997200"/>
                </a:lnTo>
                <a:lnTo>
                  <a:pt x="0" y="2984500"/>
                </a:lnTo>
                <a:lnTo>
                  <a:pt x="0" y="2971800"/>
                </a:lnTo>
                <a:lnTo>
                  <a:pt x="0" y="2959100"/>
                </a:lnTo>
                <a:lnTo>
                  <a:pt x="0" y="2946400"/>
                </a:lnTo>
                <a:lnTo>
                  <a:pt x="0" y="2933700"/>
                </a:lnTo>
                <a:lnTo>
                  <a:pt x="0" y="2921000"/>
                </a:lnTo>
                <a:lnTo>
                  <a:pt x="0" y="2908300"/>
                </a:lnTo>
                <a:lnTo>
                  <a:pt x="0" y="2895600"/>
                </a:lnTo>
                <a:lnTo>
                  <a:pt x="0" y="2882900"/>
                </a:lnTo>
                <a:lnTo>
                  <a:pt x="0" y="2870200"/>
                </a:lnTo>
                <a:lnTo>
                  <a:pt x="0" y="2857500"/>
                </a:lnTo>
                <a:lnTo>
                  <a:pt x="0" y="2844800"/>
                </a:lnTo>
                <a:lnTo>
                  <a:pt x="0" y="2832100"/>
                </a:lnTo>
                <a:lnTo>
                  <a:pt x="0" y="2819400"/>
                </a:lnTo>
                <a:lnTo>
                  <a:pt x="0" y="2806700"/>
                </a:lnTo>
                <a:lnTo>
                  <a:pt x="0" y="2794000"/>
                </a:lnTo>
                <a:lnTo>
                  <a:pt x="0" y="2781300"/>
                </a:lnTo>
                <a:lnTo>
                  <a:pt x="0" y="2768600"/>
                </a:lnTo>
                <a:lnTo>
                  <a:pt x="0" y="2755900"/>
                </a:lnTo>
                <a:lnTo>
                  <a:pt x="0" y="2743200"/>
                </a:lnTo>
                <a:lnTo>
                  <a:pt x="0" y="2730500"/>
                </a:lnTo>
                <a:lnTo>
                  <a:pt x="0" y="2717800"/>
                </a:lnTo>
                <a:lnTo>
                  <a:pt x="0" y="2705100"/>
                </a:lnTo>
                <a:lnTo>
                  <a:pt x="0" y="2692400"/>
                </a:lnTo>
                <a:lnTo>
                  <a:pt x="0" y="2679700"/>
                </a:lnTo>
                <a:lnTo>
                  <a:pt x="0" y="2667000"/>
                </a:lnTo>
                <a:lnTo>
                  <a:pt x="0" y="2654300"/>
                </a:lnTo>
                <a:lnTo>
                  <a:pt x="0" y="2641600"/>
                </a:lnTo>
                <a:lnTo>
                  <a:pt x="0" y="2628900"/>
                </a:lnTo>
                <a:lnTo>
                  <a:pt x="0" y="2616200"/>
                </a:lnTo>
                <a:lnTo>
                  <a:pt x="0" y="2603500"/>
                </a:lnTo>
                <a:lnTo>
                  <a:pt x="0" y="2590800"/>
                </a:lnTo>
                <a:lnTo>
                  <a:pt x="0" y="2578100"/>
                </a:lnTo>
                <a:lnTo>
                  <a:pt x="0" y="2565400"/>
                </a:lnTo>
                <a:lnTo>
                  <a:pt x="0" y="2552700"/>
                </a:lnTo>
                <a:lnTo>
                  <a:pt x="0" y="2540000"/>
                </a:lnTo>
                <a:lnTo>
                  <a:pt x="0" y="2527300"/>
                </a:lnTo>
                <a:lnTo>
                  <a:pt x="0" y="2514600"/>
                </a:lnTo>
                <a:lnTo>
                  <a:pt x="0" y="2501900"/>
                </a:lnTo>
                <a:lnTo>
                  <a:pt x="0" y="2489200"/>
                </a:lnTo>
                <a:lnTo>
                  <a:pt x="0" y="2476500"/>
                </a:lnTo>
                <a:lnTo>
                  <a:pt x="0" y="2463800"/>
                </a:lnTo>
                <a:lnTo>
                  <a:pt x="0" y="2451100"/>
                </a:lnTo>
                <a:lnTo>
                  <a:pt x="0" y="2438400"/>
                </a:lnTo>
                <a:lnTo>
                  <a:pt x="0" y="2425700"/>
                </a:lnTo>
                <a:lnTo>
                  <a:pt x="0" y="2413000"/>
                </a:lnTo>
                <a:lnTo>
                  <a:pt x="0" y="2400300"/>
                </a:lnTo>
                <a:lnTo>
                  <a:pt x="0" y="2387600"/>
                </a:lnTo>
                <a:lnTo>
                  <a:pt x="0" y="2374900"/>
                </a:lnTo>
                <a:lnTo>
                  <a:pt x="0" y="2362200"/>
                </a:lnTo>
                <a:lnTo>
                  <a:pt x="0" y="2349500"/>
                </a:lnTo>
                <a:lnTo>
                  <a:pt x="0" y="2336800"/>
                </a:lnTo>
                <a:lnTo>
                  <a:pt x="0" y="2324100"/>
                </a:lnTo>
                <a:lnTo>
                  <a:pt x="0" y="2311400"/>
                </a:lnTo>
                <a:lnTo>
                  <a:pt x="0" y="2298700"/>
                </a:lnTo>
                <a:lnTo>
                  <a:pt x="0" y="2286000"/>
                </a:lnTo>
                <a:lnTo>
                  <a:pt x="0" y="2273300"/>
                </a:lnTo>
                <a:lnTo>
                  <a:pt x="0" y="2260600"/>
                </a:lnTo>
                <a:lnTo>
                  <a:pt x="0" y="2247900"/>
                </a:lnTo>
                <a:lnTo>
                  <a:pt x="0" y="2235200"/>
                </a:lnTo>
                <a:lnTo>
                  <a:pt x="0" y="2222500"/>
                </a:lnTo>
                <a:lnTo>
                  <a:pt x="0" y="2209800"/>
                </a:lnTo>
                <a:lnTo>
                  <a:pt x="0" y="2197100"/>
                </a:lnTo>
                <a:lnTo>
                  <a:pt x="0" y="2184400"/>
                </a:lnTo>
                <a:lnTo>
                  <a:pt x="0" y="2171700"/>
                </a:lnTo>
                <a:lnTo>
                  <a:pt x="0" y="2159000"/>
                </a:lnTo>
                <a:lnTo>
                  <a:pt x="0" y="2146300"/>
                </a:lnTo>
                <a:lnTo>
                  <a:pt x="0" y="2133600"/>
                </a:lnTo>
                <a:lnTo>
                  <a:pt x="0" y="2120900"/>
                </a:lnTo>
                <a:lnTo>
                  <a:pt x="0" y="2108200"/>
                </a:lnTo>
                <a:lnTo>
                  <a:pt x="0" y="2095500"/>
                </a:lnTo>
                <a:lnTo>
                  <a:pt x="0" y="2082800"/>
                </a:lnTo>
                <a:lnTo>
                  <a:pt x="0" y="2070100"/>
                </a:lnTo>
                <a:lnTo>
                  <a:pt x="0" y="2057400"/>
                </a:lnTo>
                <a:lnTo>
                  <a:pt x="0" y="2044700"/>
                </a:lnTo>
                <a:lnTo>
                  <a:pt x="0" y="2032000"/>
                </a:lnTo>
                <a:lnTo>
                  <a:pt x="0" y="2019300"/>
                </a:lnTo>
                <a:lnTo>
                  <a:pt x="0" y="2006600"/>
                </a:lnTo>
                <a:lnTo>
                  <a:pt x="0" y="1993900"/>
                </a:lnTo>
                <a:lnTo>
                  <a:pt x="0" y="1981200"/>
                </a:lnTo>
                <a:lnTo>
                  <a:pt x="0" y="1968500"/>
                </a:lnTo>
                <a:lnTo>
                  <a:pt x="0" y="1955800"/>
                </a:lnTo>
                <a:lnTo>
                  <a:pt x="0" y="1943100"/>
                </a:lnTo>
                <a:lnTo>
                  <a:pt x="0" y="1930400"/>
                </a:lnTo>
                <a:lnTo>
                  <a:pt x="0" y="1917700"/>
                </a:lnTo>
                <a:lnTo>
                  <a:pt x="0" y="1905000"/>
                </a:lnTo>
                <a:lnTo>
                  <a:pt x="0" y="1892300"/>
                </a:lnTo>
                <a:lnTo>
                  <a:pt x="0" y="1879600"/>
                </a:lnTo>
                <a:lnTo>
                  <a:pt x="0" y="1866900"/>
                </a:lnTo>
                <a:lnTo>
                  <a:pt x="0" y="1854200"/>
                </a:lnTo>
                <a:lnTo>
                  <a:pt x="0" y="1841500"/>
                </a:lnTo>
                <a:lnTo>
                  <a:pt x="0" y="1828800"/>
                </a:lnTo>
                <a:lnTo>
                  <a:pt x="0" y="1816100"/>
                </a:lnTo>
                <a:lnTo>
                  <a:pt x="0" y="1803400"/>
                </a:lnTo>
                <a:lnTo>
                  <a:pt x="0" y="1790700"/>
                </a:lnTo>
                <a:lnTo>
                  <a:pt x="0" y="1778000"/>
                </a:lnTo>
                <a:lnTo>
                  <a:pt x="0" y="1765300"/>
                </a:lnTo>
                <a:lnTo>
                  <a:pt x="0" y="1752600"/>
                </a:lnTo>
                <a:lnTo>
                  <a:pt x="0" y="1739900"/>
                </a:lnTo>
                <a:lnTo>
                  <a:pt x="0" y="1727200"/>
                </a:lnTo>
                <a:lnTo>
                  <a:pt x="0" y="1714500"/>
                </a:lnTo>
                <a:lnTo>
                  <a:pt x="0" y="1701800"/>
                </a:lnTo>
                <a:lnTo>
                  <a:pt x="0" y="1689100"/>
                </a:lnTo>
                <a:lnTo>
                  <a:pt x="0" y="1676400"/>
                </a:lnTo>
                <a:lnTo>
                  <a:pt x="0" y="1663700"/>
                </a:lnTo>
                <a:lnTo>
                  <a:pt x="0" y="1651000"/>
                </a:lnTo>
                <a:lnTo>
                  <a:pt x="0" y="1638300"/>
                </a:lnTo>
                <a:lnTo>
                  <a:pt x="0" y="1625600"/>
                </a:lnTo>
                <a:lnTo>
                  <a:pt x="0" y="1612900"/>
                </a:lnTo>
                <a:lnTo>
                  <a:pt x="0" y="1600200"/>
                </a:lnTo>
                <a:lnTo>
                  <a:pt x="0" y="1587500"/>
                </a:lnTo>
                <a:lnTo>
                  <a:pt x="0" y="1574800"/>
                </a:lnTo>
                <a:lnTo>
                  <a:pt x="0" y="1562100"/>
                </a:lnTo>
                <a:lnTo>
                  <a:pt x="0" y="1549400"/>
                </a:lnTo>
                <a:lnTo>
                  <a:pt x="0" y="1536700"/>
                </a:lnTo>
                <a:lnTo>
                  <a:pt x="0" y="1524000"/>
                </a:lnTo>
                <a:lnTo>
                  <a:pt x="0" y="1511300"/>
                </a:lnTo>
                <a:lnTo>
                  <a:pt x="0" y="1498600"/>
                </a:lnTo>
                <a:lnTo>
                  <a:pt x="0" y="1485900"/>
                </a:lnTo>
                <a:lnTo>
                  <a:pt x="0" y="1473200"/>
                </a:lnTo>
                <a:lnTo>
                  <a:pt x="0" y="1460500"/>
                </a:lnTo>
                <a:lnTo>
                  <a:pt x="0" y="1447800"/>
                </a:lnTo>
                <a:lnTo>
                  <a:pt x="0" y="1435100"/>
                </a:lnTo>
                <a:lnTo>
                  <a:pt x="0" y="1422400"/>
                </a:lnTo>
                <a:lnTo>
                  <a:pt x="0" y="1409700"/>
                </a:lnTo>
                <a:lnTo>
                  <a:pt x="0" y="1397000"/>
                </a:lnTo>
                <a:lnTo>
                  <a:pt x="0" y="1384300"/>
                </a:lnTo>
                <a:lnTo>
                  <a:pt x="0" y="1371600"/>
                </a:lnTo>
                <a:lnTo>
                  <a:pt x="0" y="1358900"/>
                </a:lnTo>
                <a:lnTo>
                  <a:pt x="0" y="1346200"/>
                </a:lnTo>
                <a:lnTo>
                  <a:pt x="0" y="1333500"/>
                </a:lnTo>
                <a:lnTo>
                  <a:pt x="0" y="1320800"/>
                </a:lnTo>
                <a:lnTo>
                  <a:pt x="0" y="1308100"/>
                </a:lnTo>
                <a:lnTo>
                  <a:pt x="0" y="1295400"/>
                </a:lnTo>
                <a:lnTo>
                  <a:pt x="0" y="1282700"/>
                </a:lnTo>
                <a:lnTo>
                  <a:pt x="0" y="1270000"/>
                </a:lnTo>
                <a:lnTo>
                  <a:pt x="0" y="1257300"/>
                </a:lnTo>
                <a:lnTo>
                  <a:pt x="0" y="1244600"/>
                </a:lnTo>
                <a:lnTo>
                  <a:pt x="0" y="1231900"/>
                </a:lnTo>
                <a:lnTo>
                  <a:pt x="0" y="1219200"/>
                </a:lnTo>
                <a:lnTo>
                  <a:pt x="0" y="1206500"/>
                </a:lnTo>
                <a:lnTo>
                  <a:pt x="0" y="1193800"/>
                </a:lnTo>
                <a:lnTo>
                  <a:pt x="0" y="1181100"/>
                </a:lnTo>
                <a:lnTo>
                  <a:pt x="0" y="1168400"/>
                </a:lnTo>
                <a:lnTo>
                  <a:pt x="0" y="1155700"/>
                </a:lnTo>
                <a:lnTo>
                  <a:pt x="0" y="1143000"/>
                </a:lnTo>
                <a:lnTo>
                  <a:pt x="0" y="1130300"/>
                </a:lnTo>
                <a:lnTo>
                  <a:pt x="0" y="1117600"/>
                </a:lnTo>
                <a:lnTo>
                  <a:pt x="0" y="1104900"/>
                </a:lnTo>
                <a:lnTo>
                  <a:pt x="0" y="1092200"/>
                </a:lnTo>
                <a:lnTo>
                  <a:pt x="0" y="1079500"/>
                </a:lnTo>
                <a:lnTo>
                  <a:pt x="0" y="1066800"/>
                </a:lnTo>
                <a:lnTo>
                  <a:pt x="0" y="1054100"/>
                </a:lnTo>
                <a:lnTo>
                  <a:pt x="0" y="1041400"/>
                </a:lnTo>
                <a:lnTo>
                  <a:pt x="0" y="1028700"/>
                </a:lnTo>
                <a:lnTo>
                  <a:pt x="0" y="1016000"/>
                </a:lnTo>
                <a:lnTo>
                  <a:pt x="0" y="1003300"/>
                </a:lnTo>
                <a:lnTo>
                  <a:pt x="0" y="990600"/>
                </a:lnTo>
                <a:lnTo>
                  <a:pt x="0" y="977900"/>
                </a:lnTo>
                <a:lnTo>
                  <a:pt x="0" y="965200"/>
                </a:lnTo>
                <a:lnTo>
                  <a:pt x="0" y="952500"/>
                </a:lnTo>
                <a:lnTo>
                  <a:pt x="0" y="939800"/>
                </a:lnTo>
                <a:lnTo>
                  <a:pt x="0" y="927100"/>
                </a:lnTo>
                <a:lnTo>
                  <a:pt x="0" y="914400"/>
                </a:lnTo>
                <a:lnTo>
                  <a:pt x="0" y="901700"/>
                </a:lnTo>
                <a:lnTo>
                  <a:pt x="0" y="889000"/>
                </a:lnTo>
                <a:lnTo>
                  <a:pt x="0" y="876300"/>
                </a:lnTo>
                <a:lnTo>
                  <a:pt x="0" y="863600"/>
                </a:lnTo>
                <a:lnTo>
                  <a:pt x="0" y="850900"/>
                </a:lnTo>
                <a:lnTo>
                  <a:pt x="0" y="838200"/>
                </a:lnTo>
                <a:lnTo>
                  <a:pt x="0" y="825500"/>
                </a:lnTo>
                <a:lnTo>
                  <a:pt x="0" y="812800"/>
                </a:lnTo>
                <a:lnTo>
                  <a:pt x="0" y="800100"/>
                </a:lnTo>
                <a:lnTo>
                  <a:pt x="0" y="787400"/>
                </a:lnTo>
                <a:lnTo>
                  <a:pt x="0" y="774700"/>
                </a:lnTo>
                <a:lnTo>
                  <a:pt x="0" y="762000"/>
                </a:lnTo>
                <a:lnTo>
                  <a:pt x="0" y="749300"/>
                </a:lnTo>
                <a:lnTo>
                  <a:pt x="0" y="736600"/>
                </a:lnTo>
                <a:lnTo>
                  <a:pt x="0" y="723900"/>
                </a:lnTo>
                <a:lnTo>
                  <a:pt x="0" y="711200"/>
                </a:lnTo>
                <a:lnTo>
                  <a:pt x="0" y="698500"/>
                </a:lnTo>
                <a:lnTo>
                  <a:pt x="0" y="685800"/>
                </a:lnTo>
                <a:lnTo>
                  <a:pt x="0" y="673100"/>
                </a:lnTo>
                <a:lnTo>
                  <a:pt x="0" y="660400"/>
                </a:lnTo>
                <a:lnTo>
                  <a:pt x="0" y="647700"/>
                </a:lnTo>
                <a:lnTo>
                  <a:pt x="0" y="635000"/>
                </a:lnTo>
                <a:lnTo>
                  <a:pt x="0" y="622300"/>
                </a:lnTo>
                <a:lnTo>
                  <a:pt x="0" y="609600"/>
                </a:lnTo>
                <a:lnTo>
                  <a:pt x="0" y="596900"/>
                </a:lnTo>
                <a:lnTo>
                  <a:pt x="0" y="584200"/>
                </a:lnTo>
                <a:lnTo>
                  <a:pt x="0" y="571500"/>
                </a:lnTo>
                <a:lnTo>
                  <a:pt x="0" y="558800"/>
                </a:lnTo>
                <a:lnTo>
                  <a:pt x="0" y="546100"/>
                </a:lnTo>
                <a:lnTo>
                  <a:pt x="0" y="533400"/>
                </a:lnTo>
                <a:lnTo>
                  <a:pt x="0" y="520700"/>
                </a:lnTo>
                <a:lnTo>
                  <a:pt x="0" y="508000"/>
                </a:lnTo>
                <a:lnTo>
                  <a:pt x="0" y="495300"/>
                </a:lnTo>
                <a:lnTo>
                  <a:pt x="0" y="482600"/>
                </a:lnTo>
                <a:lnTo>
                  <a:pt x="0" y="469900"/>
                </a:lnTo>
                <a:lnTo>
                  <a:pt x="0" y="457200"/>
                </a:lnTo>
                <a:lnTo>
                  <a:pt x="0" y="444500"/>
                </a:lnTo>
                <a:lnTo>
                  <a:pt x="0" y="431800"/>
                </a:lnTo>
                <a:lnTo>
                  <a:pt x="0" y="419100"/>
                </a:lnTo>
                <a:lnTo>
                  <a:pt x="0" y="406400"/>
                </a:lnTo>
                <a:lnTo>
                  <a:pt x="0" y="393700"/>
                </a:lnTo>
                <a:lnTo>
                  <a:pt x="0" y="381000"/>
                </a:lnTo>
                <a:lnTo>
                  <a:pt x="0" y="368300"/>
                </a:lnTo>
                <a:lnTo>
                  <a:pt x="0" y="355600"/>
                </a:lnTo>
                <a:lnTo>
                  <a:pt x="0" y="342900"/>
                </a:lnTo>
                <a:lnTo>
                  <a:pt x="0" y="330200"/>
                </a:lnTo>
                <a:lnTo>
                  <a:pt x="0" y="317500"/>
                </a:lnTo>
                <a:lnTo>
                  <a:pt x="0" y="304800"/>
                </a:lnTo>
                <a:lnTo>
                  <a:pt x="0" y="292100"/>
                </a:lnTo>
                <a:lnTo>
                  <a:pt x="0" y="279400"/>
                </a:lnTo>
                <a:lnTo>
                  <a:pt x="0" y="266700"/>
                </a:lnTo>
                <a:lnTo>
                  <a:pt x="0" y="254000"/>
                </a:lnTo>
                <a:lnTo>
                  <a:pt x="0" y="241300"/>
                </a:lnTo>
                <a:lnTo>
                  <a:pt x="0" y="228600"/>
                </a:lnTo>
                <a:lnTo>
                  <a:pt x="0" y="215900"/>
                </a:lnTo>
                <a:lnTo>
                  <a:pt x="0" y="203200"/>
                </a:lnTo>
                <a:lnTo>
                  <a:pt x="0" y="190500"/>
                </a:lnTo>
                <a:lnTo>
                  <a:pt x="0" y="177800"/>
                </a:lnTo>
                <a:lnTo>
                  <a:pt x="0" y="165100"/>
                </a:lnTo>
                <a:lnTo>
                  <a:pt x="0" y="152400"/>
                </a:lnTo>
                <a:lnTo>
                  <a:pt x="0" y="139700"/>
                </a:lnTo>
                <a:lnTo>
                  <a:pt x="0" y="127000"/>
                </a:lnTo>
                <a:lnTo>
                  <a:pt x="0" y="114300"/>
                </a:lnTo>
                <a:lnTo>
                  <a:pt x="0" y="101600"/>
                </a:lnTo>
                <a:lnTo>
                  <a:pt x="0" y="88900"/>
                </a:lnTo>
                <a:lnTo>
                  <a:pt x="0" y="76200"/>
                </a:lnTo>
                <a:lnTo>
                  <a:pt x="0" y="63500"/>
                </a:lnTo>
                <a:lnTo>
                  <a:pt x="0" y="50800"/>
                </a:lnTo>
                <a:lnTo>
                  <a:pt x="0" y="38100"/>
                </a:lnTo>
                <a:lnTo>
                  <a:pt x="0" y="25400"/>
                </a:lnTo>
                <a:lnTo>
                  <a:pt x="0" y="12700"/>
                </a:lnTo>
                <a:lnTo>
                  <a:pt x="0" y="0"/>
                </a:lnTo>
                <a:lnTo>
                  <a:pt x="5410200" y="0"/>
                </a:lnTo>
                <a:lnTo>
                  <a:pt x="5410200" y="12700"/>
                </a:lnTo>
                <a:lnTo>
                  <a:pt x="5410200" y="25400"/>
                </a:lnTo>
                <a:lnTo>
                  <a:pt x="5410200" y="38100"/>
                </a:lnTo>
                <a:lnTo>
                  <a:pt x="5410200" y="50800"/>
                </a:lnTo>
                <a:lnTo>
                  <a:pt x="5410200" y="63500"/>
                </a:lnTo>
                <a:lnTo>
                  <a:pt x="5410200" y="76200"/>
                </a:lnTo>
                <a:lnTo>
                  <a:pt x="5410200" y="88900"/>
                </a:lnTo>
                <a:lnTo>
                  <a:pt x="5410200" y="101600"/>
                </a:lnTo>
                <a:lnTo>
                  <a:pt x="5410200" y="114300"/>
                </a:lnTo>
                <a:lnTo>
                  <a:pt x="5410200" y="127000"/>
                </a:lnTo>
                <a:lnTo>
                  <a:pt x="5410200" y="139700"/>
                </a:lnTo>
                <a:lnTo>
                  <a:pt x="5410200" y="152400"/>
                </a:lnTo>
                <a:lnTo>
                  <a:pt x="5410200" y="165100"/>
                </a:lnTo>
                <a:lnTo>
                  <a:pt x="5410200" y="177800"/>
                </a:lnTo>
                <a:lnTo>
                  <a:pt x="5410200" y="190500"/>
                </a:lnTo>
                <a:lnTo>
                  <a:pt x="5410200" y="203200"/>
                </a:lnTo>
                <a:lnTo>
                  <a:pt x="5410200" y="215900"/>
                </a:lnTo>
                <a:lnTo>
                  <a:pt x="5410200" y="228600"/>
                </a:lnTo>
                <a:lnTo>
                  <a:pt x="5410200" y="241300"/>
                </a:lnTo>
                <a:lnTo>
                  <a:pt x="5410200" y="254000"/>
                </a:lnTo>
                <a:lnTo>
                  <a:pt x="5410200" y="266700"/>
                </a:lnTo>
                <a:lnTo>
                  <a:pt x="5410200" y="279400"/>
                </a:lnTo>
                <a:lnTo>
                  <a:pt x="5410200" y="292100"/>
                </a:lnTo>
                <a:lnTo>
                  <a:pt x="5410200" y="304800"/>
                </a:lnTo>
                <a:lnTo>
                  <a:pt x="5410200" y="317500"/>
                </a:lnTo>
                <a:lnTo>
                  <a:pt x="5410200" y="330200"/>
                </a:lnTo>
                <a:lnTo>
                  <a:pt x="5410200" y="342900"/>
                </a:lnTo>
                <a:lnTo>
                  <a:pt x="5410200" y="355600"/>
                </a:lnTo>
                <a:lnTo>
                  <a:pt x="5410200" y="368300"/>
                </a:lnTo>
                <a:lnTo>
                  <a:pt x="5410200" y="381000"/>
                </a:lnTo>
                <a:lnTo>
                  <a:pt x="5410200" y="393700"/>
                </a:lnTo>
                <a:lnTo>
                  <a:pt x="5410200" y="406400"/>
                </a:lnTo>
                <a:lnTo>
                  <a:pt x="5410200" y="419100"/>
                </a:lnTo>
                <a:lnTo>
                  <a:pt x="5410200" y="431800"/>
                </a:lnTo>
                <a:lnTo>
                  <a:pt x="5410200" y="444500"/>
                </a:lnTo>
                <a:lnTo>
                  <a:pt x="5410200" y="457200"/>
                </a:lnTo>
                <a:lnTo>
                  <a:pt x="5410200" y="469900"/>
                </a:lnTo>
                <a:lnTo>
                  <a:pt x="5410200" y="482600"/>
                </a:lnTo>
                <a:lnTo>
                  <a:pt x="5410200" y="495300"/>
                </a:lnTo>
                <a:lnTo>
                  <a:pt x="5410200" y="508000"/>
                </a:lnTo>
                <a:lnTo>
                  <a:pt x="5410200" y="520700"/>
                </a:lnTo>
                <a:lnTo>
                  <a:pt x="5410200" y="533400"/>
                </a:lnTo>
                <a:lnTo>
                  <a:pt x="5410200" y="546100"/>
                </a:lnTo>
                <a:lnTo>
                  <a:pt x="5410200" y="558800"/>
                </a:lnTo>
                <a:lnTo>
                  <a:pt x="5410200" y="571500"/>
                </a:lnTo>
                <a:lnTo>
                  <a:pt x="5410200" y="584200"/>
                </a:lnTo>
                <a:lnTo>
                  <a:pt x="5410200" y="596900"/>
                </a:lnTo>
                <a:lnTo>
                  <a:pt x="5410200" y="609600"/>
                </a:lnTo>
                <a:lnTo>
                  <a:pt x="5410200" y="622300"/>
                </a:lnTo>
                <a:lnTo>
                  <a:pt x="5410200" y="635000"/>
                </a:lnTo>
                <a:lnTo>
                  <a:pt x="5410200" y="647700"/>
                </a:lnTo>
                <a:lnTo>
                  <a:pt x="5410200" y="660400"/>
                </a:lnTo>
                <a:lnTo>
                  <a:pt x="5410200" y="673100"/>
                </a:lnTo>
                <a:lnTo>
                  <a:pt x="5410200" y="685800"/>
                </a:lnTo>
                <a:lnTo>
                  <a:pt x="5410200" y="698500"/>
                </a:lnTo>
                <a:lnTo>
                  <a:pt x="5410200" y="711200"/>
                </a:lnTo>
                <a:lnTo>
                  <a:pt x="5410200" y="723900"/>
                </a:lnTo>
                <a:lnTo>
                  <a:pt x="5410200" y="736600"/>
                </a:lnTo>
                <a:lnTo>
                  <a:pt x="5410200" y="749300"/>
                </a:lnTo>
                <a:lnTo>
                  <a:pt x="5410200" y="762000"/>
                </a:lnTo>
                <a:lnTo>
                  <a:pt x="5410200" y="774700"/>
                </a:lnTo>
                <a:lnTo>
                  <a:pt x="5410200" y="787400"/>
                </a:lnTo>
                <a:lnTo>
                  <a:pt x="5410200" y="800100"/>
                </a:lnTo>
                <a:lnTo>
                  <a:pt x="5410200" y="812800"/>
                </a:lnTo>
                <a:lnTo>
                  <a:pt x="5410200" y="825500"/>
                </a:lnTo>
                <a:lnTo>
                  <a:pt x="5410200" y="838200"/>
                </a:lnTo>
                <a:lnTo>
                  <a:pt x="5410200" y="850900"/>
                </a:lnTo>
                <a:lnTo>
                  <a:pt x="5410200" y="863600"/>
                </a:lnTo>
                <a:lnTo>
                  <a:pt x="5410200" y="876300"/>
                </a:lnTo>
                <a:lnTo>
                  <a:pt x="5410200" y="889000"/>
                </a:lnTo>
                <a:lnTo>
                  <a:pt x="5410200" y="901700"/>
                </a:lnTo>
                <a:lnTo>
                  <a:pt x="5410200" y="914400"/>
                </a:lnTo>
                <a:lnTo>
                  <a:pt x="5410200" y="927100"/>
                </a:lnTo>
                <a:lnTo>
                  <a:pt x="5410200" y="939800"/>
                </a:lnTo>
                <a:lnTo>
                  <a:pt x="5410200" y="952500"/>
                </a:lnTo>
                <a:lnTo>
                  <a:pt x="5410200" y="965200"/>
                </a:lnTo>
                <a:lnTo>
                  <a:pt x="5410200" y="977900"/>
                </a:lnTo>
                <a:lnTo>
                  <a:pt x="5410200" y="990600"/>
                </a:lnTo>
                <a:lnTo>
                  <a:pt x="5410200" y="1003300"/>
                </a:lnTo>
                <a:lnTo>
                  <a:pt x="5410200" y="1016000"/>
                </a:lnTo>
                <a:lnTo>
                  <a:pt x="5410200" y="1028700"/>
                </a:lnTo>
                <a:lnTo>
                  <a:pt x="5410200" y="1041400"/>
                </a:lnTo>
                <a:lnTo>
                  <a:pt x="5410200" y="1054100"/>
                </a:lnTo>
                <a:lnTo>
                  <a:pt x="5410200" y="1066800"/>
                </a:lnTo>
                <a:lnTo>
                  <a:pt x="5410200" y="1079500"/>
                </a:lnTo>
                <a:lnTo>
                  <a:pt x="5410200" y="1092200"/>
                </a:lnTo>
                <a:lnTo>
                  <a:pt x="5410200" y="1104900"/>
                </a:lnTo>
                <a:lnTo>
                  <a:pt x="5410200" y="1117600"/>
                </a:lnTo>
                <a:lnTo>
                  <a:pt x="5410200" y="1130300"/>
                </a:lnTo>
                <a:lnTo>
                  <a:pt x="5410200" y="1143000"/>
                </a:lnTo>
                <a:lnTo>
                  <a:pt x="5410200" y="1155700"/>
                </a:lnTo>
                <a:lnTo>
                  <a:pt x="5410200" y="1168400"/>
                </a:lnTo>
                <a:lnTo>
                  <a:pt x="5410200" y="1181100"/>
                </a:lnTo>
                <a:lnTo>
                  <a:pt x="5410200" y="1193800"/>
                </a:lnTo>
                <a:lnTo>
                  <a:pt x="5410200" y="1206500"/>
                </a:lnTo>
                <a:lnTo>
                  <a:pt x="5410200" y="1219200"/>
                </a:lnTo>
                <a:lnTo>
                  <a:pt x="5410200" y="1231900"/>
                </a:lnTo>
                <a:lnTo>
                  <a:pt x="5410200" y="1244600"/>
                </a:lnTo>
                <a:lnTo>
                  <a:pt x="5410200" y="1257300"/>
                </a:lnTo>
                <a:lnTo>
                  <a:pt x="5410200" y="1270000"/>
                </a:lnTo>
                <a:lnTo>
                  <a:pt x="5410200" y="1282700"/>
                </a:lnTo>
                <a:lnTo>
                  <a:pt x="5410200" y="1295400"/>
                </a:lnTo>
                <a:lnTo>
                  <a:pt x="5410200" y="1308100"/>
                </a:lnTo>
                <a:lnTo>
                  <a:pt x="5410200" y="1320800"/>
                </a:lnTo>
                <a:lnTo>
                  <a:pt x="5410200" y="1333500"/>
                </a:lnTo>
                <a:lnTo>
                  <a:pt x="5410200" y="1346200"/>
                </a:lnTo>
                <a:lnTo>
                  <a:pt x="5410200" y="1358900"/>
                </a:lnTo>
                <a:lnTo>
                  <a:pt x="5410200" y="1371600"/>
                </a:lnTo>
                <a:lnTo>
                  <a:pt x="5410200" y="1384300"/>
                </a:lnTo>
                <a:lnTo>
                  <a:pt x="5410200" y="1397000"/>
                </a:lnTo>
                <a:lnTo>
                  <a:pt x="5410200" y="1409700"/>
                </a:lnTo>
                <a:lnTo>
                  <a:pt x="5410200" y="1422400"/>
                </a:lnTo>
                <a:lnTo>
                  <a:pt x="5410200" y="1435100"/>
                </a:lnTo>
                <a:lnTo>
                  <a:pt x="5410200" y="1447800"/>
                </a:lnTo>
                <a:lnTo>
                  <a:pt x="5410200" y="1460500"/>
                </a:lnTo>
                <a:lnTo>
                  <a:pt x="5410200" y="1473200"/>
                </a:lnTo>
                <a:lnTo>
                  <a:pt x="5410200" y="1485900"/>
                </a:lnTo>
                <a:lnTo>
                  <a:pt x="5410200" y="1498600"/>
                </a:lnTo>
                <a:lnTo>
                  <a:pt x="5410200" y="1511300"/>
                </a:lnTo>
                <a:lnTo>
                  <a:pt x="5410200" y="1524000"/>
                </a:lnTo>
                <a:lnTo>
                  <a:pt x="5410200" y="1536700"/>
                </a:lnTo>
                <a:lnTo>
                  <a:pt x="5410200" y="1549400"/>
                </a:lnTo>
                <a:lnTo>
                  <a:pt x="5410200" y="1562100"/>
                </a:lnTo>
                <a:lnTo>
                  <a:pt x="5410200" y="1574800"/>
                </a:lnTo>
                <a:lnTo>
                  <a:pt x="5410200" y="1587500"/>
                </a:lnTo>
                <a:lnTo>
                  <a:pt x="5410200" y="1600200"/>
                </a:lnTo>
                <a:lnTo>
                  <a:pt x="5410200" y="1612900"/>
                </a:lnTo>
                <a:lnTo>
                  <a:pt x="5410200" y="1625600"/>
                </a:lnTo>
                <a:lnTo>
                  <a:pt x="5410200" y="1638300"/>
                </a:lnTo>
                <a:lnTo>
                  <a:pt x="5410200" y="1651000"/>
                </a:lnTo>
                <a:lnTo>
                  <a:pt x="5410200" y="1663700"/>
                </a:lnTo>
                <a:lnTo>
                  <a:pt x="5410200" y="1676400"/>
                </a:lnTo>
                <a:lnTo>
                  <a:pt x="5410200" y="1689100"/>
                </a:lnTo>
                <a:lnTo>
                  <a:pt x="5410200" y="1701800"/>
                </a:lnTo>
                <a:lnTo>
                  <a:pt x="5410200" y="1714500"/>
                </a:lnTo>
                <a:lnTo>
                  <a:pt x="5410200" y="1727200"/>
                </a:lnTo>
                <a:lnTo>
                  <a:pt x="5410200" y="1739900"/>
                </a:lnTo>
                <a:lnTo>
                  <a:pt x="5410200" y="1752600"/>
                </a:lnTo>
                <a:lnTo>
                  <a:pt x="5410200" y="1765300"/>
                </a:lnTo>
                <a:lnTo>
                  <a:pt x="5410200" y="1778000"/>
                </a:lnTo>
                <a:lnTo>
                  <a:pt x="5410200" y="1790700"/>
                </a:lnTo>
                <a:lnTo>
                  <a:pt x="5410200" y="1803400"/>
                </a:lnTo>
                <a:lnTo>
                  <a:pt x="5410200" y="1816100"/>
                </a:lnTo>
                <a:lnTo>
                  <a:pt x="5410200" y="1828800"/>
                </a:lnTo>
                <a:lnTo>
                  <a:pt x="5410200" y="1841500"/>
                </a:lnTo>
                <a:lnTo>
                  <a:pt x="5410200" y="1854200"/>
                </a:lnTo>
                <a:lnTo>
                  <a:pt x="5410200" y="1866900"/>
                </a:lnTo>
                <a:lnTo>
                  <a:pt x="5410200" y="1879600"/>
                </a:lnTo>
                <a:lnTo>
                  <a:pt x="5410200" y="1892300"/>
                </a:lnTo>
                <a:lnTo>
                  <a:pt x="5410200" y="1905000"/>
                </a:lnTo>
                <a:lnTo>
                  <a:pt x="5410200" y="1917700"/>
                </a:lnTo>
                <a:lnTo>
                  <a:pt x="5410200" y="1930400"/>
                </a:lnTo>
                <a:lnTo>
                  <a:pt x="5410200" y="1943100"/>
                </a:lnTo>
                <a:lnTo>
                  <a:pt x="5410200" y="1955800"/>
                </a:lnTo>
                <a:lnTo>
                  <a:pt x="5410200" y="1968500"/>
                </a:lnTo>
                <a:lnTo>
                  <a:pt x="5410200" y="1981200"/>
                </a:lnTo>
                <a:lnTo>
                  <a:pt x="5410200" y="1993900"/>
                </a:lnTo>
                <a:lnTo>
                  <a:pt x="5410200" y="2006600"/>
                </a:lnTo>
                <a:lnTo>
                  <a:pt x="5410200" y="2019300"/>
                </a:lnTo>
                <a:lnTo>
                  <a:pt x="5410200" y="2032000"/>
                </a:lnTo>
                <a:lnTo>
                  <a:pt x="5410200" y="2044700"/>
                </a:lnTo>
                <a:lnTo>
                  <a:pt x="5410200" y="2057400"/>
                </a:lnTo>
                <a:lnTo>
                  <a:pt x="5410200" y="2070100"/>
                </a:lnTo>
                <a:lnTo>
                  <a:pt x="5410200" y="2082800"/>
                </a:lnTo>
                <a:lnTo>
                  <a:pt x="5410200" y="2095500"/>
                </a:lnTo>
                <a:lnTo>
                  <a:pt x="5410200" y="2108200"/>
                </a:lnTo>
                <a:lnTo>
                  <a:pt x="5410200" y="2120900"/>
                </a:lnTo>
                <a:lnTo>
                  <a:pt x="5410200" y="2133600"/>
                </a:lnTo>
                <a:lnTo>
                  <a:pt x="5410200" y="2146300"/>
                </a:lnTo>
                <a:lnTo>
                  <a:pt x="5410200" y="2159000"/>
                </a:lnTo>
                <a:lnTo>
                  <a:pt x="5410200" y="2171700"/>
                </a:lnTo>
                <a:lnTo>
                  <a:pt x="5410200" y="2184400"/>
                </a:lnTo>
                <a:lnTo>
                  <a:pt x="5410200" y="2197100"/>
                </a:lnTo>
                <a:lnTo>
                  <a:pt x="5410200" y="2209800"/>
                </a:lnTo>
                <a:lnTo>
                  <a:pt x="5410200" y="2222500"/>
                </a:lnTo>
                <a:lnTo>
                  <a:pt x="5410200" y="2235200"/>
                </a:lnTo>
                <a:lnTo>
                  <a:pt x="5410200" y="2247900"/>
                </a:lnTo>
                <a:lnTo>
                  <a:pt x="5410200" y="2260600"/>
                </a:lnTo>
                <a:lnTo>
                  <a:pt x="5410200" y="2273300"/>
                </a:lnTo>
                <a:lnTo>
                  <a:pt x="5410200" y="2286000"/>
                </a:lnTo>
                <a:lnTo>
                  <a:pt x="5410200" y="2298700"/>
                </a:lnTo>
                <a:lnTo>
                  <a:pt x="5410200" y="2311400"/>
                </a:lnTo>
                <a:lnTo>
                  <a:pt x="5410200" y="2324100"/>
                </a:lnTo>
                <a:lnTo>
                  <a:pt x="5410200" y="2336800"/>
                </a:lnTo>
                <a:lnTo>
                  <a:pt x="5410200" y="2349500"/>
                </a:lnTo>
                <a:lnTo>
                  <a:pt x="5410200" y="2362200"/>
                </a:lnTo>
                <a:lnTo>
                  <a:pt x="5410200" y="2374900"/>
                </a:lnTo>
                <a:lnTo>
                  <a:pt x="5410200" y="2387600"/>
                </a:lnTo>
                <a:lnTo>
                  <a:pt x="5410200" y="2400300"/>
                </a:lnTo>
                <a:lnTo>
                  <a:pt x="5410200" y="2413000"/>
                </a:lnTo>
                <a:lnTo>
                  <a:pt x="5410200" y="2425700"/>
                </a:lnTo>
                <a:lnTo>
                  <a:pt x="5410200" y="2438400"/>
                </a:lnTo>
                <a:lnTo>
                  <a:pt x="5410200" y="2451100"/>
                </a:lnTo>
                <a:lnTo>
                  <a:pt x="5410200" y="2463800"/>
                </a:lnTo>
                <a:lnTo>
                  <a:pt x="5410200" y="2476500"/>
                </a:lnTo>
                <a:lnTo>
                  <a:pt x="5410200" y="2489200"/>
                </a:lnTo>
                <a:lnTo>
                  <a:pt x="5410200" y="2501900"/>
                </a:lnTo>
                <a:lnTo>
                  <a:pt x="5410200" y="2514600"/>
                </a:lnTo>
                <a:lnTo>
                  <a:pt x="5410200" y="2527300"/>
                </a:lnTo>
                <a:lnTo>
                  <a:pt x="5410200" y="2540000"/>
                </a:lnTo>
                <a:lnTo>
                  <a:pt x="5410200" y="2552700"/>
                </a:lnTo>
                <a:lnTo>
                  <a:pt x="5410200" y="2565400"/>
                </a:lnTo>
                <a:lnTo>
                  <a:pt x="5410200" y="2578100"/>
                </a:lnTo>
                <a:lnTo>
                  <a:pt x="5410200" y="2590800"/>
                </a:lnTo>
                <a:lnTo>
                  <a:pt x="5410200" y="2603500"/>
                </a:lnTo>
                <a:lnTo>
                  <a:pt x="5410200" y="2616200"/>
                </a:lnTo>
                <a:lnTo>
                  <a:pt x="5410200" y="2628900"/>
                </a:lnTo>
                <a:lnTo>
                  <a:pt x="5410200" y="2641600"/>
                </a:lnTo>
                <a:lnTo>
                  <a:pt x="5410200" y="2654300"/>
                </a:lnTo>
                <a:lnTo>
                  <a:pt x="5410200" y="2667000"/>
                </a:lnTo>
                <a:lnTo>
                  <a:pt x="5410200" y="2679700"/>
                </a:lnTo>
                <a:lnTo>
                  <a:pt x="5410200" y="2692400"/>
                </a:lnTo>
                <a:lnTo>
                  <a:pt x="5410200" y="2705100"/>
                </a:lnTo>
                <a:lnTo>
                  <a:pt x="5410200" y="2717800"/>
                </a:lnTo>
                <a:lnTo>
                  <a:pt x="5410200" y="2730500"/>
                </a:lnTo>
                <a:lnTo>
                  <a:pt x="5410200" y="2743200"/>
                </a:lnTo>
                <a:lnTo>
                  <a:pt x="5410200" y="2755900"/>
                </a:lnTo>
                <a:lnTo>
                  <a:pt x="5410200" y="2768600"/>
                </a:lnTo>
                <a:lnTo>
                  <a:pt x="5410200" y="2781300"/>
                </a:lnTo>
                <a:lnTo>
                  <a:pt x="5410200" y="2794000"/>
                </a:lnTo>
                <a:lnTo>
                  <a:pt x="5410200" y="2806700"/>
                </a:lnTo>
                <a:lnTo>
                  <a:pt x="5410200" y="2819400"/>
                </a:lnTo>
                <a:lnTo>
                  <a:pt x="5410200" y="2832100"/>
                </a:lnTo>
                <a:lnTo>
                  <a:pt x="5410200" y="2844800"/>
                </a:lnTo>
                <a:lnTo>
                  <a:pt x="5410200" y="2857500"/>
                </a:lnTo>
                <a:lnTo>
                  <a:pt x="5410200" y="2870200"/>
                </a:lnTo>
                <a:lnTo>
                  <a:pt x="5410200" y="2882900"/>
                </a:lnTo>
                <a:lnTo>
                  <a:pt x="5410200" y="2895600"/>
                </a:lnTo>
                <a:lnTo>
                  <a:pt x="5410200" y="2908300"/>
                </a:lnTo>
                <a:lnTo>
                  <a:pt x="5410200" y="2921000"/>
                </a:lnTo>
                <a:lnTo>
                  <a:pt x="5410200" y="2933700"/>
                </a:lnTo>
                <a:lnTo>
                  <a:pt x="5410200" y="2946400"/>
                </a:lnTo>
                <a:lnTo>
                  <a:pt x="5410200" y="2959100"/>
                </a:lnTo>
                <a:lnTo>
                  <a:pt x="5410200" y="2971800"/>
                </a:lnTo>
                <a:lnTo>
                  <a:pt x="5410200" y="2984500"/>
                </a:lnTo>
                <a:lnTo>
                  <a:pt x="5410200" y="2997200"/>
                </a:lnTo>
                <a:lnTo>
                  <a:pt x="5410200" y="3009900"/>
                </a:lnTo>
                <a:lnTo>
                  <a:pt x="5410200" y="3022600"/>
                </a:lnTo>
                <a:lnTo>
                  <a:pt x="5410200" y="3035300"/>
                </a:lnTo>
                <a:lnTo>
                  <a:pt x="5410200" y="3048000"/>
                </a:lnTo>
                <a:lnTo>
                  <a:pt x="5410200" y="3060700"/>
                </a:lnTo>
                <a:lnTo>
                  <a:pt x="5410200" y="3073400"/>
                </a:lnTo>
                <a:lnTo>
                  <a:pt x="5410200" y="3086100"/>
                </a:lnTo>
                <a:lnTo>
                  <a:pt x="5410200" y="3098800"/>
                </a:lnTo>
                <a:lnTo>
                  <a:pt x="5410200" y="3111500"/>
                </a:lnTo>
                <a:lnTo>
                  <a:pt x="5410200" y="3124200"/>
                </a:lnTo>
                <a:lnTo>
                  <a:pt x="5410200" y="3136900"/>
                </a:lnTo>
                <a:lnTo>
                  <a:pt x="5410200" y="3149600"/>
                </a:lnTo>
                <a:lnTo>
                  <a:pt x="5410200" y="3162300"/>
                </a:lnTo>
                <a:lnTo>
                  <a:pt x="5410200" y="3175000"/>
                </a:lnTo>
                <a:lnTo>
                  <a:pt x="5410200" y="3187700"/>
                </a:lnTo>
                <a:lnTo>
                  <a:pt x="5410200" y="3200400"/>
                </a:lnTo>
                <a:lnTo>
                  <a:pt x="5410200" y="3213100"/>
                </a:lnTo>
                <a:lnTo>
                  <a:pt x="5410200" y="3225800"/>
                </a:lnTo>
                <a:lnTo>
                  <a:pt x="5410200" y="3238500"/>
                </a:lnTo>
                <a:lnTo>
                  <a:pt x="5410200" y="3251200"/>
                </a:lnTo>
                <a:lnTo>
                  <a:pt x="5410200" y="3263900"/>
                </a:lnTo>
                <a:lnTo>
                  <a:pt x="5410200" y="3276600"/>
                </a:lnTo>
                <a:lnTo>
                  <a:pt x="5410200" y="3289300"/>
                </a:lnTo>
                <a:lnTo>
                  <a:pt x="5410200" y="3302000"/>
                </a:lnTo>
                <a:lnTo>
                  <a:pt x="5410200" y="3314700"/>
                </a:lnTo>
                <a:lnTo>
                  <a:pt x="5410200" y="3327400"/>
                </a:lnTo>
                <a:lnTo>
                  <a:pt x="5410200" y="3340100"/>
                </a:lnTo>
                <a:lnTo>
                  <a:pt x="5410200" y="3352800"/>
                </a:lnTo>
                <a:lnTo>
                  <a:pt x="5410200" y="3365500"/>
                </a:lnTo>
                <a:lnTo>
                  <a:pt x="5410200" y="3378200"/>
                </a:lnTo>
                <a:lnTo>
                  <a:pt x="5410200" y="3390900"/>
                </a:lnTo>
                <a:lnTo>
                  <a:pt x="5410200" y="3403600"/>
                </a:lnTo>
                <a:lnTo>
                  <a:pt x="5410200" y="3416300"/>
                </a:lnTo>
                <a:lnTo>
                  <a:pt x="5410200" y="3429000"/>
                </a:lnTo>
                <a:lnTo>
                  <a:pt x="5410200" y="3441700"/>
                </a:lnTo>
                <a:lnTo>
                  <a:pt x="5410200" y="3454400"/>
                </a:lnTo>
                <a:lnTo>
                  <a:pt x="5410200" y="3467100"/>
                </a:lnTo>
                <a:lnTo>
                  <a:pt x="5410200" y="3479800"/>
                </a:lnTo>
                <a:lnTo>
                  <a:pt x="5410200" y="3492500"/>
                </a:lnTo>
                <a:lnTo>
                  <a:pt x="5410200" y="3505200"/>
                </a:lnTo>
                <a:lnTo>
                  <a:pt x="5410200" y="3517900"/>
                </a:lnTo>
                <a:lnTo>
                  <a:pt x="5410200" y="3530600"/>
                </a:lnTo>
                <a:lnTo>
                  <a:pt x="5410200" y="3543300"/>
                </a:lnTo>
                <a:lnTo>
                  <a:pt x="5410200" y="3556000"/>
                </a:lnTo>
                <a:lnTo>
                  <a:pt x="5410200" y="3568700"/>
                </a:lnTo>
                <a:lnTo>
                  <a:pt x="5410200" y="3581400"/>
                </a:lnTo>
                <a:lnTo>
                  <a:pt x="5410200" y="3594100"/>
                </a:lnTo>
                <a:lnTo>
                  <a:pt x="5410200" y="3606800"/>
                </a:lnTo>
                <a:lnTo>
                  <a:pt x="5410200" y="3619500"/>
                </a:lnTo>
                <a:lnTo>
                  <a:pt x="5410200" y="3632200"/>
                </a:lnTo>
                <a:lnTo>
                  <a:pt x="5410200" y="3644900"/>
                </a:lnTo>
                <a:lnTo>
                  <a:pt x="5410200" y="3657600"/>
                </a:lnTo>
                <a:lnTo>
                  <a:pt x="5410200" y="3670300"/>
                </a:lnTo>
                <a:lnTo>
                  <a:pt x="5410200" y="3683000"/>
                </a:lnTo>
                <a:lnTo>
                  <a:pt x="5410200" y="3695700"/>
                </a:lnTo>
                <a:lnTo>
                  <a:pt x="5410200" y="3708400"/>
                </a:lnTo>
                <a:lnTo>
                  <a:pt x="5410200" y="3721100"/>
                </a:lnTo>
                <a:lnTo>
                  <a:pt x="5410200" y="3733800"/>
                </a:lnTo>
                <a:lnTo>
                  <a:pt x="5410200" y="3746500"/>
                </a:lnTo>
                <a:lnTo>
                  <a:pt x="5410200" y="3759200"/>
                </a:lnTo>
                <a:lnTo>
                  <a:pt x="5410200" y="3771900"/>
                </a:lnTo>
                <a:lnTo>
                  <a:pt x="5410200" y="3784600"/>
                </a:lnTo>
                <a:lnTo>
                  <a:pt x="5410200" y="3797300"/>
                </a:lnTo>
                <a:lnTo>
                  <a:pt x="5410200" y="3810000"/>
                </a:lnTo>
                <a:lnTo>
                  <a:pt x="5410200" y="3822700"/>
                </a:lnTo>
                <a:lnTo>
                  <a:pt x="5410200" y="3835400"/>
                </a:lnTo>
                <a:lnTo>
                  <a:pt x="5410200" y="3848100"/>
                </a:lnTo>
                <a:lnTo>
                  <a:pt x="5410200" y="3860800"/>
                </a:lnTo>
                <a:lnTo>
                  <a:pt x="5410200" y="3873500"/>
                </a:lnTo>
                <a:lnTo>
                  <a:pt x="5410200" y="3886200"/>
                </a:lnTo>
                <a:lnTo>
                  <a:pt x="5410200" y="3898900"/>
                </a:lnTo>
                <a:lnTo>
                  <a:pt x="5410200" y="3911600"/>
                </a:lnTo>
                <a:lnTo>
                  <a:pt x="5410200" y="3924300"/>
                </a:lnTo>
                <a:lnTo>
                  <a:pt x="5410200" y="3937000"/>
                </a:lnTo>
                <a:lnTo>
                  <a:pt x="5410200" y="3949700"/>
                </a:lnTo>
                <a:lnTo>
                  <a:pt x="5410200" y="3962400"/>
                </a:lnTo>
                <a:lnTo>
                  <a:pt x="5410200" y="3975100"/>
                </a:lnTo>
                <a:lnTo>
                  <a:pt x="5410200" y="3987800"/>
                </a:lnTo>
                <a:lnTo>
                  <a:pt x="5410200" y="4000500"/>
                </a:lnTo>
                <a:lnTo>
                  <a:pt x="5410200" y="4013200"/>
                </a:lnTo>
                <a:lnTo>
                  <a:pt x="5410200" y="4025900"/>
                </a:lnTo>
                <a:lnTo>
                  <a:pt x="5410200" y="4038600"/>
                </a:lnTo>
                <a:lnTo>
                  <a:pt x="5410200" y="4051300"/>
                </a:lnTo>
                <a:lnTo>
                  <a:pt x="5410200" y="4064000"/>
                </a:lnTo>
                <a:lnTo>
                  <a:pt x="5410200" y="4076700"/>
                </a:lnTo>
                <a:lnTo>
                  <a:pt x="5410200" y="4089400"/>
                </a:lnTo>
                <a:lnTo>
                  <a:pt x="5410200" y="4102100"/>
                </a:lnTo>
                <a:lnTo>
                  <a:pt x="5410200" y="4114800"/>
                </a:lnTo>
                <a:lnTo>
                  <a:pt x="5410200" y="4127500"/>
                </a:lnTo>
                <a:lnTo>
                  <a:pt x="5410200" y="4140200"/>
                </a:lnTo>
                <a:lnTo>
                  <a:pt x="5410200" y="4152900"/>
                </a:lnTo>
                <a:lnTo>
                  <a:pt x="5410200" y="4165600"/>
                </a:lnTo>
                <a:lnTo>
                  <a:pt x="5410200" y="4178300"/>
                </a:lnTo>
                <a:lnTo>
                  <a:pt x="5410200" y="4191000"/>
                </a:lnTo>
                <a:lnTo>
                  <a:pt x="5410200" y="4203700"/>
                </a:lnTo>
                <a:lnTo>
                  <a:pt x="5410200" y="4216400"/>
                </a:lnTo>
                <a:lnTo>
                  <a:pt x="5410200" y="4229100"/>
                </a:lnTo>
                <a:lnTo>
                  <a:pt x="5410200" y="4241800"/>
                </a:lnTo>
                <a:lnTo>
                  <a:pt x="5410200" y="4254500"/>
                </a:lnTo>
                <a:lnTo>
                  <a:pt x="5410200" y="4267200"/>
                </a:lnTo>
                <a:lnTo>
                  <a:pt x="5410200" y="4279900"/>
                </a:lnTo>
                <a:lnTo>
                  <a:pt x="5410200" y="4292600"/>
                </a:lnTo>
                <a:lnTo>
                  <a:pt x="5410200" y="4305300"/>
                </a:lnTo>
                <a:lnTo>
                  <a:pt x="5410200" y="4318000"/>
                </a:lnTo>
                <a:lnTo>
                  <a:pt x="5410200" y="4330700"/>
                </a:lnTo>
                <a:lnTo>
                  <a:pt x="5410200" y="4343400"/>
                </a:lnTo>
                <a:lnTo>
                  <a:pt x="5410200" y="4356100"/>
                </a:lnTo>
                <a:lnTo>
                  <a:pt x="5410200" y="4368800"/>
                </a:lnTo>
                <a:lnTo>
                  <a:pt x="5410200" y="4381500"/>
                </a:lnTo>
                <a:lnTo>
                  <a:pt x="5410200" y="4394200"/>
                </a:lnTo>
                <a:lnTo>
                  <a:pt x="5410200" y="4406900"/>
                </a:lnTo>
                <a:lnTo>
                  <a:pt x="5410200" y="4419600"/>
                </a:lnTo>
                <a:lnTo>
                  <a:pt x="5410200" y="4432300"/>
                </a:lnTo>
                <a:lnTo>
                  <a:pt x="5410200" y="4445000"/>
                </a:lnTo>
                <a:lnTo>
                  <a:pt x="5410200" y="4457700"/>
                </a:lnTo>
                <a:lnTo>
                  <a:pt x="5410200" y="4470400"/>
                </a:lnTo>
                <a:lnTo>
                  <a:pt x="5410200" y="4483100"/>
                </a:lnTo>
                <a:lnTo>
                  <a:pt x="5410200" y="4495800"/>
                </a:lnTo>
                <a:lnTo>
                  <a:pt x="5410200" y="4508500"/>
                </a:lnTo>
                <a:lnTo>
                  <a:pt x="5410200" y="4521200"/>
                </a:lnTo>
                <a:lnTo>
                  <a:pt x="5410200" y="4533900"/>
                </a:lnTo>
                <a:lnTo>
                  <a:pt x="5410200" y="4546600"/>
                </a:lnTo>
                <a:lnTo>
                  <a:pt x="5410200" y="4559300"/>
                </a:lnTo>
                <a:lnTo>
                  <a:pt x="5410200" y="4559300"/>
                </a:lnTo>
                <a:lnTo>
                  <a:pt x="5410200" y="4572000"/>
                </a:lnTo>
                <a:lnTo>
                  <a:pt x="5410200" y="4584700"/>
                </a:lnTo>
                <a:lnTo>
                  <a:pt x="5410200" y="4597400"/>
                </a:lnTo>
                <a:lnTo>
                  <a:pt x="5410200" y="4610100"/>
                </a:lnTo>
                <a:lnTo>
                  <a:pt x="5410200" y="4622800"/>
                </a:lnTo>
                <a:lnTo>
                  <a:pt x="5410200" y="4635500"/>
                </a:lnTo>
                <a:lnTo>
                  <a:pt x="5410200" y="4648200"/>
                </a:lnTo>
                <a:lnTo>
                  <a:pt x="5410200" y="4660900"/>
                </a:lnTo>
                <a:lnTo>
                  <a:pt x="5410200" y="4673600"/>
                </a:lnTo>
                <a:lnTo>
                  <a:pt x="5410200" y="4686300"/>
                </a:lnTo>
                <a:lnTo>
                  <a:pt x="5410200" y="4699000"/>
                </a:lnTo>
                <a:lnTo>
                  <a:pt x="5410200" y="4711700"/>
                </a:lnTo>
                <a:lnTo>
                  <a:pt x="5410200" y="4724400"/>
                </a:lnTo>
                <a:lnTo>
                  <a:pt x="5410200" y="4737100"/>
                </a:lnTo>
                <a:lnTo>
                  <a:pt x="5410200" y="4749800"/>
                </a:lnTo>
                <a:lnTo>
                  <a:pt x="5410200" y="4762500"/>
                </a:lnTo>
                <a:lnTo>
                  <a:pt x="5410200" y="4775200"/>
                </a:lnTo>
                <a:lnTo>
                  <a:pt x="5410200" y="4787900"/>
                </a:lnTo>
                <a:lnTo>
                  <a:pt x="5410200" y="4800600"/>
                </a:lnTo>
                <a:lnTo>
                  <a:pt x="5410200" y="4813300"/>
                </a:lnTo>
                <a:lnTo>
                  <a:pt x="5410200" y="4826000"/>
                </a:lnTo>
                <a:lnTo>
                  <a:pt x="5410200" y="4838700"/>
                </a:lnTo>
                <a:lnTo>
                  <a:pt x="5410200" y="4851400"/>
                </a:lnTo>
                <a:lnTo>
                  <a:pt x="5410200" y="4864100"/>
                </a:lnTo>
                <a:lnTo>
                  <a:pt x="5410200" y="4876800"/>
                </a:lnTo>
                <a:lnTo>
                  <a:pt x="5410200" y="4889500"/>
                </a:lnTo>
                <a:lnTo>
                  <a:pt x="5410200" y="4902200"/>
                </a:lnTo>
                <a:lnTo>
                  <a:pt x="5410200" y="4914900"/>
                </a:lnTo>
                <a:lnTo>
                  <a:pt x="5410200" y="4927600"/>
                </a:lnTo>
                <a:lnTo>
                  <a:pt x="5410200" y="4940300"/>
                </a:lnTo>
                <a:lnTo>
                  <a:pt x="5410200" y="4953000"/>
                </a:lnTo>
                <a:lnTo>
                  <a:pt x="5410200" y="4965700"/>
                </a:lnTo>
                <a:lnTo>
                  <a:pt x="5410200" y="4978400"/>
                </a:lnTo>
                <a:lnTo>
                  <a:pt x="5410200" y="4991100"/>
                </a:lnTo>
                <a:lnTo>
                  <a:pt x="5410200" y="5003800"/>
                </a:lnTo>
                <a:lnTo>
                  <a:pt x="5410200" y="5016500"/>
                </a:lnTo>
                <a:lnTo>
                  <a:pt x="5410200" y="5029200"/>
                </a:lnTo>
                <a:lnTo>
                  <a:pt x="5410200" y="5041900"/>
                </a:lnTo>
                <a:lnTo>
                  <a:pt x="5410200" y="5054600"/>
                </a:lnTo>
                <a:lnTo>
                  <a:pt x="5410200" y="5067300"/>
                </a:lnTo>
                <a:lnTo>
                  <a:pt x="5410200" y="5080000"/>
                </a:lnTo>
                <a:lnTo>
                  <a:pt x="5410200" y="5092700"/>
                </a:lnTo>
                <a:lnTo>
                  <a:pt x="5410200" y="5105400"/>
                </a:lnTo>
                <a:lnTo>
                  <a:pt x="5410200" y="5118100"/>
                </a:lnTo>
                <a:lnTo>
                  <a:pt x="5410200" y="5130800"/>
                </a:lnTo>
                <a:lnTo>
                  <a:pt x="5410200" y="5143500"/>
                </a:lnTo>
                <a:lnTo>
                  <a:pt x="5410200" y="5156200"/>
                </a:lnTo>
                <a:lnTo>
                  <a:pt x="5410200" y="5168900"/>
                </a:lnTo>
                <a:lnTo>
                  <a:pt x="5410200" y="5181600"/>
                </a:lnTo>
                <a:lnTo>
                  <a:pt x="5410200" y="5194300"/>
                </a:lnTo>
                <a:lnTo>
                  <a:pt x="5410200" y="5207000"/>
                </a:lnTo>
                <a:lnTo>
                  <a:pt x="5410200" y="5219700"/>
                </a:lnTo>
                <a:lnTo>
                  <a:pt x="5410200" y="5232400"/>
                </a:lnTo>
                <a:lnTo>
                  <a:pt x="5410200" y="5245100"/>
                </a:lnTo>
                <a:lnTo>
                  <a:pt x="5410200" y="5257800"/>
                </a:lnTo>
                <a:lnTo>
                  <a:pt x="5410200" y="5270500"/>
                </a:lnTo>
                <a:lnTo>
                  <a:pt x="5410200" y="5283200"/>
                </a:lnTo>
                <a:lnTo>
                  <a:pt x="5410200" y="5295900"/>
                </a:lnTo>
                <a:lnTo>
                  <a:pt x="5410200" y="5308600"/>
                </a:lnTo>
                <a:lnTo>
                  <a:pt x="5410200" y="5321300"/>
                </a:lnTo>
                <a:lnTo>
                  <a:pt x="5410200" y="5334000"/>
                </a:lnTo>
                <a:lnTo>
                  <a:pt x="5410200" y="5346700"/>
                </a:lnTo>
                <a:lnTo>
                  <a:pt x="5410200" y="5359400"/>
                </a:lnTo>
                <a:lnTo>
                  <a:pt x="5410200" y="5372100"/>
                </a:lnTo>
                <a:lnTo>
                  <a:pt x="5410200" y="5384800"/>
                </a:lnTo>
                <a:lnTo>
                  <a:pt x="5410200" y="5397500"/>
                </a:lnTo>
                <a:lnTo>
                  <a:pt x="5410200" y="5410200"/>
                </a:lnTo>
                <a:lnTo>
                  <a:pt x="5410200" y="5422900"/>
                </a:lnTo>
                <a:lnTo>
                  <a:pt x="5410200" y="5435600"/>
                </a:lnTo>
                <a:lnTo>
                  <a:pt x="5410200" y="5448300"/>
                </a:lnTo>
                <a:lnTo>
                  <a:pt x="5410200" y="5461000"/>
                </a:lnTo>
                <a:lnTo>
                  <a:pt x="5410200" y="5473700"/>
                </a:lnTo>
                <a:lnTo>
                  <a:pt x="5410200" y="5486400"/>
                </a:lnTo>
                <a:lnTo>
                  <a:pt x="5410200" y="5499100"/>
                </a:lnTo>
                <a:lnTo>
                  <a:pt x="5410200" y="5511800"/>
                </a:lnTo>
                <a:lnTo>
                  <a:pt x="5410200" y="5524500"/>
                </a:lnTo>
                <a:lnTo>
                  <a:pt x="5410200" y="5537200"/>
                </a:lnTo>
                <a:lnTo>
                  <a:pt x="5410200" y="5549900"/>
                </a:lnTo>
                <a:lnTo>
                  <a:pt x="5410200" y="5562600"/>
                </a:lnTo>
                <a:lnTo>
                  <a:pt x="5410200" y="5575300"/>
                </a:lnTo>
                <a:lnTo>
                  <a:pt x="5410200" y="5588000"/>
                </a:lnTo>
                <a:lnTo>
                  <a:pt x="5410200" y="5600700"/>
                </a:lnTo>
                <a:lnTo>
                  <a:pt x="5410200" y="5613400"/>
                </a:lnTo>
                <a:lnTo>
                  <a:pt x="5410200" y="5626100"/>
                </a:lnTo>
                <a:lnTo>
                  <a:pt x="5410200" y="5638800"/>
                </a:lnTo>
                <a:lnTo>
                  <a:pt x="5410200" y="5651500"/>
                </a:lnTo>
                <a:lnTo>
                  <a:pt x="5410200" y="5664200"/>
                </a:lnTo>
                <a:lnTo>
                  <a:pt x="5410200" y="5676900"/>
                </a:lnTo>
                <a:lnTo>
                  <a:pt x="5410200" y="5689600"/>
                </a:lnTo>
                <a:lnTo>
                  <a:pt x="5410200" y="5702300"/>
                </a:lnTo>
                <a:lnTo>
                  <a:pt x="5410200" y="5715000"/>
                </a:lnTo>
                <a:lnTo>
                  <a:pt x="5410200" y="5727700"/>
                </a:lnTo>
                <a:lnTo>
                  <a:pt x="5410200" y="5740400"/>
                </a:lnTo>
                <a:lnTo>
                  <a:pt x="5410200" y="5753100"/>
                </a:lnTo>
                <a:lnTo>
                  <a:pt x="5410200" y="5765800"/>
                </a:lnTo>
                <a:lnTo>
                  <a:pt x="5410200" y="5778500"/>
                </a:lnTo>
                <a:lnTo>
                  <a:pt x="5410200" y="5791200"/>
                </a:lnTo>
                <a:lnTo>
                  <a:pt x="5410200" y="5803900"/>
                </a:lnTo>
                <a:lnTo>
                  <a:pt x="5410200" y="5816600"/>
                </a:lnTo>
                <a:lnTo>
                  <a:pt x="5410200" y="5829300"/>
                </a:lnTo>
                <a:lnTo>
                  <a:pt x="5410200" y="5842000"/>
                </a:lnTo>
                <a:lnTo>
                  <a:pt x="5410200" y="5854700"/>
                </a:lnTo>
                <a:lnTo>
                  <a:pt x="5410200" y="5867400"/>
                </a:lnTo>
                <a:lnTo>
                  <a:pt x="5410200" y="5880100"/>
                </a:lnTo>
                <a:lnTo>
                  <a:pt x="5410200" y="5892800"/>
                </a:lnTo>
                <a:lnTo>
                  <a:pt x="5410200" y="5905500"/>
                </a:lnTo>
                <a:lnTo>
                  <a:pt x="5410200" y="5918200"/>
                </a:lnTo>
                <a:lnTo>
                  <a:pt x="5410200" y="5930900"/>
                </a:lnTo>
                <a:lnTo>
                  <a:pt x="5410200" y="5943600"/>
                </a:lnTo>
                <a:lnTo>
                  <a:pt x="5410200" y="5956300"/>
                </a:lnTo>
                <a:lnTo>
                  <a:pt x="5410200" y="5969000"/>
                </a:lnTo>
                <a:lnTo>
                  <a:pt x="5410200" y="5981700"/>
                </a:lnTo>
                <a:lnTo>
                  <a:pt x="5410200" y="5994400"/>
                </a:lnTo>
                <a:lnTo>
                  <a:pt x="5410200" y="6007100"/>
                </a:lnTo>
                <a:lnTo>
                  <a:pt x="5410200" y="6019800"/>
                </a:lnTo>
                <a:lnTo>
                  <a:pt x="5410200" y="6032500"/>
                </a:lnTo>
                <a:lnTo>
                  <a:pt x="5410200" y="6045200"/>
                </a:lnTo>
                <a:lnTo>
                  <a:pt x="5410200" y="6057900"/>
                </a:lnTo>
                <a:lnTo>
                  <a:pt x="5410200" y="6070600"/>
                </a:lnTo>
                <a:lnTo>
                  <a:pt x="5410200" y="6083300"/>
                </a:lnTo>
                <a:lnTo>
                  <a:pt x="5410200" y="6096000"/>
                </a:lnTo>
                <a:lnTo>
                  <a:pt x="5410200" y="6108700"/>
                </a:lnTo>
                <a:lnTo>
                  <a:pt x="5410200" y="6121400"/>
                </a:lnTo>
                <a:lnTo>
                  <a:pt x="5410200" y="6134100"/>
                </a:lnTo>
                <a:lnTo>
                  <a:pt x="5410200" y="6146800"/>
                </a:lnTo>
                <a:lnTo>
                  <a:pt x="5410200" y="6159500"/>
                </a:lnTo>
                <a:lnTo>
                  <a:pt x="5410200" y="6172200"/>
                </a:lnTo>
                <a:lnTo>
                  <a:pt x="5410200" y="6184900"/>
                </a:lnTo>
                <a:lnTo>
                  <a:pt x="5410200" y="6197600"/>
                </a:lnTo>
                <a:lnTo>
                  <a:pt x="5410200" y="6210300"/>
                </a:lnTo>
                <a:lnTo>
                  <a:pt x="5410200" y="6223000"/>
                </a:lnTo>
                <a:lnTo>
                  <a:pt x="5410200" y="6235700"/>
                </a:lnTo>
                <a:lnTo>
                  <a:pt x="5410200" y="6248400"/>
                </a:lnTo>
                <a:lnTo>
                  <a:pt x="5410200" y="6261100"/>
                </a:lnTo>
                <a:lnTo>
                  <a:pt x="5410200" y="6273800"/>
                </a:lnTo>
                <a:lnTo>
                  <a:pt x="5410200" y="6286500"/>
                </a:lnTo>
                <a:lnTo>
                  <a:pt x="5410200" y="6299200"/>
                </a:lnTo>
                <a:lnTo>
                  <a:pt x="5410200" y="6311900"/>
                </a:lnTo>
                <a:lnTo>
                  <a:pt x="5410200" y="6324600"/>
                </a:lnTo>
                <a:lnTo>
                  <a:pt x="5410200" y="6337300"/>
                </a:lnTo>
                <a:lnTo>
                  <a:pt x="5410200" y="6350000"/>
                </a:lnTo>
                <a:lnTo>
                  <a:pt x="5410200" y="6362700"/>
                </a:lnTo>
                <a:lnTo>
                  <a:pt x="5410200" y="6375400"/>
                </a:lnTo>
                <a:lnTo>
                  <a:pt x="5410200" y="6388100"/>
                </a:lnTo>
                <a:lnTo>
                  <a:pt x="5410200" y="6400800"/>
                </a:lnTo>
                <a:lnTo>
                  <a:pt x="5410200" y="6413500"/>
                </a:lnTo>
                <a:lnTo>
                  <a:pt x="5410200" y="6426200"/>
                </a:lnTo>
                <a:lnTo>
                  <a:pt x="5410200" y="6438900"/>
                </a:lnTo>
                <a:lnTo>
                  <a:pt x="5410200" y="6451600"/>
                </a:lnTo>
                <a:lnTo>
                  <a:pt x="5410200" y="6464300"/>
                </a:lnTo>
                <a:lnTo>
                  <a:pt x="5410200" y="6477000"/>
                </a:lnTo>
                <a:lnTo>
                  <a:pt x="5410200" y="6489700"/>
                </a:lnTo>
                <a:lnTo>
                  <a:pt x="5410200" y="6502400"/>
                </a:lnTo>
                <a:lnTo>
                  <a:pt x="5410200" y="6515100"/>
                </a:lnTo>
                <a:lnTo>
                  <a:pt x="5410200" y="6527800"/>
                </a:lnTo>
                <a:lnTo>
                  <a:pt x="5410200" y="6540500"/>
                </a:lnTo>
                <a:lnTo>
                  <a:pt x="5410200" y="6553200"/>
                </a:lnTo>
                <a:lnTo>
                  <a:pt x="5410200" y="6565900"/>
                </a:lnTo>
                <a:lnTo>
                  <a:pt x="5410200" y="6578600"/>
                </a:lnTo>
                <a:lnTo>
                  <a:pt x="5410200" y="6591300"/>
                </a:lnTo>
                <a:lnTo>
                  <a:pt x="5410200" y="6604000"/>
                </a:lnTo>
                <a:lnTo>
                  <a:pt x="5410200" y="6616700"/>
                </a:lnTo>
                <a:lnTo>
                  <a:pt x="5410200" y="6629400"/>
                </a:lnTo>
                <a:lnTo>
                  <a:pt x="5410200" y="6642100"/>
                </a:lnTo>
                <a:lnTo>
                  <a:pt x="5410200" y="6654800"/>
                </a:lnTo>
                <a:lnTo>
                  <a:pt x="5410200" y="6667500"/>
                </a:lnTo>
                <a:lnTo>
                  <a:pt x="5410200" y="6680200"/>
                </a:lnTo>
                <a:lnTo>
                  <a:pt x="5410200" y="6692900"/>
                </a:lnTo>
                <a:lnTo>
                  <a:pt x="5410200" y="6705600"/>
                </a:lnTo>
                <a:lnTo>
                  <a:pt x="5410200" y="6718300"/>
                </a:lnTo>
                <a:lnTo>
                  <a:pt x="5410200" y="6731000"/>
                </a:lnTo>
                <a:lnTo>
                  <a:pt x="5410200" y="6743700"/>
                </a:lnTo>
                <a:lnTo>
                  <a:pt x="5410200" y="6756400"/>
                </a:lnTo>
                <a:lnTo>
                  <a:pt x="5410200" y="6769100"/>
                </a:lnTo>
                <a:lnTo>
                  <a:pt x="5410200" y="6781800"/>
                </a:lnTo>
                <a:lnTo>
                  <a:pt x="5410200" y="6794500"/>
                </a:lnTo>
                <a:lnTo>
                  <a:pt x="5410200" y="6807200"/>
                </a:lnTo>
                <a:lnTo>
                  <a:pt x="5410200" y="6819900"/>
                </a:lnTo>
                <a:lnTo>
                  <a:pt x="5410200" y="6832600"/>
                </a:lnTo>
                <a:lnTo>
                  <a:pt x="5410200" y="6845300"/>
                </a:lnTo>
                <a:lnTo>
                  <a:pt x="5410200" y="6858000"/>
                </a:lnTo>
                <a:lnTo>
                  <a:pt x="5410200" y="6870700"/>
                </a:lnTo>
                <a:lnTo>
                  <a:pt x="5410200" y="6883400"/>
                </a:lnTo>
                <a:lnTo>
                  <a:pt x="5410200" y="6896100"/>
                </a:lnTo>
                <a:lnTo>
                  <a:pt x="5410200" y="6908800"/>
                </a:lnTo>
                <a:lnTo>
                  <a:pt x="5410200" y="6921500"/>
                </a:lnTo>
                <a:lnTo>
                  <a:pt x="5410200" y="6934200"/>
                </a:lnTo>
                <a:lnTo>
                  <a:pt x="5410200" y="6946900"/>
                </a:lnTo>
                <a:lnTo>
                  <a:pt x="5410200" y="6959600"/>
                </a:lnTo>
                <a:lnTo>
                  <a:pt x="5410200" y="6972300"/>
                </a:lnTo>
                <a:lnTo>
                  <a:pt x="5410200" y="6985000"/>
                </a:lnTo>
                <a:lnTo>
                  <a:pt x="5410200" y="6997700"/>
                </a:lnTo>
                <a:lnTo>
                  <a:pt x="5410200" y="7010400"/>
                </a:lnTo>
                <a:lnTo>
                  <a:pt x="5410200" y="7023100"/>
                </a:lnTo>
                <a:lnTo>
                  <a:pt x="5410200" y="7035800"/>
                </a:lnTo>
                <a:lnTo>
                  <a:pt x="5410200" y="7048500"/>
                </a:lnTo>
                <a:lnTo>
                  <a:pt x="5410200" y="7061200"/>
                </a:lnTo>
                <a:lnTo>
                  <a:pt x="5410200" y="7073900"/>
                </a:lnTo>
                <a:lnTo>
                  <a:pt x="5410200" y="7086600"/>
                </a:lnTo>
                <a:lnTo>
                  <a:pt x="5410200" y="7099300"/>
                </a:lnTo>
                <a:lnTo>
                  <a:pt x="5410200" y="7112000"/>
                </a:lnTo>
                <a:lnTo>
                  <a:pt x="5410200" y="7124700"/>
                </a:lnTo>
                <a:lnTo>
                  <a:pt x="5410200" y="7137400"/>
                </a:lnTo>
                <a:lnTo>
                  <a:pt x="5410200" y="7150100"/>
                </a:lnTo>
                <a:lnTo>
                  <a:pt x="5410200" y="7162800"/>
                </a:lnTo>
                <a:lnTo>
                  <a:pt x="5410200" y="7175500"/>
                </a:lnTo>
                <a:lnTo>
                  <a:pt x="5410200" y="7188200"/>
                </a:lnTo>
                <a:lnTo>
                  <a:pt x="5410200" y="7200900"/>
                </a:lnTo>
                <a:lnTo>
                  <a:pt x="5410200" y="7213600"/>
                </a:lnTo>
                <a:lnTo>
                  <a:pt x="5410200" y="7226300"/>
                </a:lnTo>
                <a:lnTo>
                  <a:pt x="5410200" y="7239000"/>
                </a:lnTo>
                <a:lnTo>
                  <a:pt x="5410200" y="7251700"/>
                </a:lnTo>
                <a:lnTo>
                  <a:pt x="5410200" y="7264400"/>
                </a:lnTo>
                <a:lnTo>
                  <a:pt x="5410200" y="7277100"/>
                </a:lnTo>
                <a:lnTo>
                  <a:pt x="5410200" y="7289800"/>
                </a:lnTo>
                <a:lnTo>
                  <a:pt x="5410200" y="7302500"/>
                </a:lnTo>
                <a:lnTo>
                  <a:pt x="5410200" y="7315200"/>
                </a:lnTo>
                <a:lnTo>
                  <a:pt x="5410200" y="7327900"/>
                </a:lnTo>
                <a:lnTo>
                  <a:pt x="5410200" y="7340600"/>
                </a:lnTo>
                <a:lnTo>
                  <a:pt x="5410200" y="7353300"/>
                </a:lnTo>
                <a:lnTo>
                  <a:pt x="5410200" y="7366000"/>
                </a:lnTo>
                <a:lnTo>
                  <a:pt x="5410200" y="7378700"/>
                </a:lnTo>
                <a:lnTo>
                  <a:pt x="5410200" y="7391400"/>
                </a:lnTo>
                <a:lnTo>
                  <a:pt x="5410200" y="7404100"/>
                </a:lnTo>
                <a:lnTo>
                  <a:pt x="5410200" y="7416800"/>
                </a:lnTo>
                <a:lnTo>
                  <a:pt x="5410200" y="7429500"/>
                </a:lnTo>
                <a:lnTo>
                  <a:pt x="5410200" y="7442200"/>
                </a:lnTo>
                <a:lnTo>
                  <a:pt x="5410200" y="7454900"/>
                </a:lnTo>
                <a:lnTo>
                  <a:pt x="5410200" y="7467600"/>
                </a:lnTo>
                <a:lnTo>
                  <a:pt x="5410200" y="7480300"/>
                </a:lnTo>
                <a:lnTo>
                  <a:pt x="5410200" y="7493000"/>
                </a:lnTo>
                <a:lnTo>
                  <a:pt x="5410200" y="7505700"/>
                </a:lnTo>
                <a:lnTo>
                  <a:pt x="5410200" y="7518400"/>
                </a:lnTo>
                <a:lnTo>
                  <a:pt x="5410200" y="7531100"/>
                </a:lnTo>
                <a:lnTo>
                  <a:pt x="5410200" y="7543800"/>
                </a:lnTo>
                <a:lnTo>
                  <a:pt x="5410200" y="7556500"/>
                </a:lnTo>
                <a:lnTo>
                  <a:pt x="5410200" y="7569200"/>
                </a:lnTo>
                <a:lnTo>
                  <a:pt x="5410200" y="7581900"/>
                </a:lnTo>
                <a:lnTo>
                  <a:pt x="5410200" y="7594600"/>
                </a:lnTo>
                <a:lnTo>
                  <a:pt x="5410200" y="7607300"/>
                </a:lnTo>
                <a:lnTo>
                  <a:pt x="5410200" y="7620000"/>
                </a:lnTo>
                <a:lnTo>
                  <a:pt x="5410200" y="7632700"/>
                </a:lnTo>
                <a:lnTo>
                  <a:pt x="5410200" y="7645400"/>
                </a:lnTo>
                <a:lnTo>
                  <a:pt x="5410200" y="7658100"/>
                </a:lnTo>
                <a:lnTo>
                  <a:pt x="5410200" y="7670800"/>
                </a:lnTo>
                <a:lnTo>
                  <a:pt x="5410200" y="7683500"/>
                </a:lnTo>
                <a:lnTo>
                  <a:pt x="5410200" y="7696200"/>
                </a:lnTo>
                <a:lnTo>
                  <a:pt x="5410200" y="7708900"/>
                </a:lnTo>
                <a:lnTo>
                  <a:pt x="5410200" y="7721600"/>
                </a:lnTo>
                <a:lnTo>
                  <a:pt x="5410200" y="7734300"/>
                </a:lnTo>
                <a:lnTo>
                  <a:pt x="5410200" y="7747000"/>
                </a:lnTo>
                <a:lnTo>
                  <a:pt x="5410200" y="7759700"/>
                </a:lnTo>
                <a:lnTo>
                  <a:pt x="5410200" y="7772400"/>
                </a:lnTo>
                <a:lnTo>
                  <a:pt x="5410200" y="7785100"/>
                </a:lnTo>
                <a:lnTo>
                  <a:pt x="5410200" y="7797800"/>
                </a:lnTo>
                <a:lnTo>
                  <a:pt x="5410200" y="7810500"/>
                </a:lnTo>
                <a:lnTo>
                  <a:pt x="5410200" y="7823200"/>
                </a:lnTo>
                <a:lnTo>
                  <a:pt x="5410200" y="7835900"/>
                </a:lnTo>
                <a:lnTo>
                  <a:pt x="5410200" y="7848600"/>
                </a:lnTo>
                <a:lnTo>
                  <a:pt x="5410200" y="7861300"/>
                </a:lnTo>
                <a:lnTo>
                  <a:pt x="5410200" y="7874000"/>
                </a:lnTo>
                <a:lnTo>
                  <a:pt x="5410200" y="7886700"/>
                </a:lnTo>
                <a:lnTo>
                  <a:pt x="5410200" y="7899400"/>
                </a:lnTo>
                <a:lnTo>
                  <a:pt x="5410200" y="7912100"/>
                </a:lnTo>
                <a:lnTo>
                  <a:pt x="5410200" y="7924800"/>
                </a:lnTo>
                <a:lnTo>
                  <a:pt x="5410200" y="7937500"/>
                </a:lnTo>
                <a:lnTo>
                  <a:pt x="5410200" y="7950200"/>
                </a:lnTo>
                <a:lnTo>
                  <a:pt x="5410200" y="7962900"/>
                </a:lnTo>
                <a:lnTo>
                  <a:pt x="5410200" y="7975600"/>
                </a:lnTo>
                <a:lnTo>
                  <a:pt x="5410200" y="7988300"/>
                </a:lnTo>
                <a:lnTo>
                  <a:pt x="5410200" y="8001000"/>
                </a:lnTo>
                <a:lnTo>
                  <a:pt x="5410200" y="8013700"/>
                </a:lnTo>
                <a:lnTo>
                  <a:pt x="5410200" y="8026400"/>
                </a:lnTo>
                <a:lnTo>
                  <a:pt x="5410200" y="8039100"/>
                </a:lnTo>
                <a:lnTo>
                  <a:pt x="5410200" y="8051800"/>
                </a:lnTo>
                <a:lnTo>
                  <a:pt x="5410200" y="8064500"/>
                </a:lnTo>
                <a:lnTo>
                  <a:pt x="5410200" y="8077200"/>
                </a:lnTo>
                <a:lnTo>
                  <a:pt x="5410200" y="8089900"/>
                </a:lnTo>
                <a:lnTo>
                  <a:pt x="5410200" y="8102600"/>
                </a:lnTo>
                <a:lnTo>
                  <a:pt x="5410200" y="8115300"/>
                </a:lnTo>
                <a:lnTo>
                  <a:pt x="5410200" y="8128000"/>
                </a:lnTo>
                <a:lnTo>
                  <a:pt x="5410200" y="8140700"/>
                </a:lnTo>
                <a:lnTo>
                  <a:pt x="5410200" y="8153400"/>
                </a:lnTo>
                <a:lnTo>
                  <a:pt x="5410200" y="8166100"/>
                </a:lnTo>
                <a:lnTo>
                  <a:pt x="5410200" y="8178800"/>
                </a:lnTo>
                <a:lnTo>
                  <a:pt x="5410200" y="8191500"/>
                </a:lnTo>
                <a:lnTo>
                  <a:pt x="5410200" y="8204200"/>
                </a:lnTo>
                <a:lnTo>
                  <a:pt x="5410200" y="8216900"/>
                </a:lnTo>
                <a:lnTo>
                  <a:pt x="5410200" y="8229600"/>
                </a:lnTo>
                <a:lnTo>
                  <a:pt x="5410200" y="8242300"/>
                </a:lnTo>
                <a:lnTo>
                  <a:pt x="5410200" y="8255000"/>
                </a:lnTo>
                <a:lnTo>
                  <a:pt x="5410200" y="8267700"/>
                </a:lnTo>
                <a:lnTo>
                  <a:pt x="5410200" y="8280400"/>
                </a:lnTo>
                <a:lnTo>
                  <a:pt x="5410200" y="8293100"/>
                </a:lnTo>
                <a:lnTo>
                  <a:pt x="5410200" y="8305800"/>
                </a:lnTo>
                <a:lnTo>
                  <a:pt x="5410200" y="8318500"/>
                </a:lnTo>
                <a:lnTo>
                  <a:pt x="5410200" y="8331200"/>
                </a:lnTo>
                <a:lnTo>
                  <a:pt x="5410200" y="8343900"/>
                </a:lnTo>
                <a:lnTo>
                  <a:pt x="5410200" y="8356600"/>
                </a:lnTo>
                <a:lnTo>
                  <a:pt x="5410200" y="8369300"/>
                </a:lnTo>
                <a:lnTo>
                  <a:pt x="5410200" y="8382000"/>
                </a:lnTo>
                <a:lnTo>
                  <a:pt x="5410200" y="8394700"/>
                </a:lnTo>
                <a:lnTo>
                  <a:pt x="5410200" y="8407400"/>
                </a:lnTo>
                <a:lnTo>
                  <a:pt x="5410200" y="8420100"/>
                </a:lnTo>
                <a:lnTo>
                  <a:pt x="5410200" y="8432800"/>
                </a:lnTo>
                <a:lnTo>
                  <a:pt x="5410200" y="8445500"/>
                </a:lnTo>
                <a:lnTo>
                  <a:pt x="5410200" y="8458200"/>
                </a:lnTo>
                <a:lnTo>
                  <a:pt x="5410200" y="8470900"/>
                </a:lnTo>
                <a:lnTo>
                  <a:pt x="5410200" y="8483600"/>
                </a:lnTo>
                <a:lnTo>
                  <a:pt x="5410200" y="8496300"/>
                </a:lnTo>
                <a:lnTo>
                  <a:pt x="5410200" y="8509000"/>
                </a:lnTo>
                <a:lnTo>
                  <a:pt x="5410200" y="8521700"/>
                </a:lnTo>
                <a:lnTo>
                  <a:pt x="5410200" y="8534400"/>
                </a:lnTo>
                <a:lnTo>
                  <a:pt x="5410200" y="8547100"/>
                </a:lnTo>
                <a:lnTo>
                  <a:pt x="5410200" y="8559800"/>
                </a:lnTo>
                <a:lnTo>
                  <a:pt x="5410200" y="8572500"/>
                </a:lnTo>
                <a:lnTo>
                  <a:pt x="5410200" y="8585200"/>
                </a:lnTo>
                <a:lnTo>
                  <a:pt x="5410200" y="8597900"/>
                </a:lnTo>
                <a:lnTo>
                  <a:pt x="5410200" y="8610600"/>
                </a:lnTo>
                <a:lnTo>
                  <a:pt x="5410200" y="8623300"/>
                </a:lnTo>
                <a:lnTo>
                  <a:pt x="5410200" y="8636000"/>
                </a:lnTo>
                <a:lnTo>
                  <a:pt x="5410200" y="8648700"/>
                </a:lnTo>
                <a:lnTo>
                  <a:pt x="5410200" y="8661400"/>
                </a:lnTo>
                <a:lnTo>
                  <a:pt x="5410200" y="8674100"/>
                </a:lnTo>
                <a:lnTo>
                  <a:pt x="5410200" y="8686800"/>
                </a:lnTo>
                <a:lnTo>
                  <a:pt x="5410200" y="8699500"/>
                </a:lnTo>
                <a:lnTo>
                  <a:pt x="5410200" y="8712200"/>
                </a:lnTo>
                <a:lnTo>
                  <a:pt x="5410200" y="8724900"/>
                </a:lnTo>
                <a:lnTo>
                  <a:pt x="5410200" y="8737600"/>
                </a:lnTo>
                <a:lnTo>
                  <a:pt x="5410200" y="8750300"/>
                </a:lnTo>
                <a:lnTo>
                  <a:pt x="5410200" y="8763000"/>
                </a:lnTo>
                <a:lnTo>
                  <a:pt x="5410200" y="8775700"/>
                </a:lnTo>
                <a:lnTo>
                  <a:pt x="5410200" y="8788400"/>
                </a:lnTo>
                <a:lnTo>
                  <a:pt x="5410200" y="8801100"/>
                </a:lnTo>
                <a:lnTo>
                  <a:pt x="5410200" y="8813800"/>
                </a:lnTo>
                <a:lnTo>
                  <a:pt x="5410200" y="8826500"/>
                </a:lnTo>
                <a:lnTo>
                  <a:pt x="5410200" y="8839200"/>
                </a:lnTo>
                <a:lnTo>
                  <a:pt x="5410200" y="8851900"/>
                </a:lnTo>
                <a:lnTo>
                  <a:pt x="5410200" y="8864600"/>
                </a:lnTo>
                <a:lnTo>
                  <a:pt x="5410200" y="8877300"/>
                </a:lnTo>
                <a:lnTo>
                  <a:pt x="5410200" y="8890000"/>
                </a:lnTo>
                <a:lnTo>
                  <a:pt x="5410200" y="8902700"/>
                </a:lnTo>
                <a:lnTo>
                  <a:pt x="5410200" y="8915400"/>
                </a:lnTo>
                <a:lnTo>
                  <a:pt x="5410200" y="8928100"/>
                </a:lnTo>
                <a:lnTo>
                  <a:pt x="5410200" y="8940800"/>
                </a:lnTo>
                <a:lnTo>
                  <a:pt x="5410200" y="8953500"/>
                </a:lnTo>
                <a:lnTo>
                  <a:pt x="5410200" y="8966200"/>
                </a:lnTo>
                <a:lnTo>
                  <a:pt x="5410200" y="8978900"/>
                </a:lnTo>
                <a:lnTo>
                  <a:pt x="5410200" y="8991600"/>
                </a:lnTo>
                <a:lnTo>
                  <a:pt x="5410200" y="9004300"/>
                </a:lnTo>
                <a:lnTo>
                  <a:pt x="5410200" y="9017000"/>
                </a:lnTo>
                <a:lnTo>
                  <a:pt x="5410200" y="9029700"/>
                </a:lnTo>
                <a:lnTo>
                  <a:pt x="5410200" y="9042400"/>
                </a:lnTo>
                <a:lnTo>
                  <a:pt x="5410200" y="9055100"/>
                </a:lnTo>
                <a:lnTo>
                  <a:pt x="5410200" y="9067800"/>
                </a:lnTo>
                <a:lnTo>
                  <a:pt x="5410200" y="9080500"/>
                </a:lnTo>
                <a:lnTo>
                  <a:pt x="5410200" y="9093200"/>
                </a:lnTo>
                <a:lnTo>
                  <a:pt x="5410200" y="9105900"/>
                </a:lnTo>
                <a:lnTo>
                  <a:pt x="5410200" y="9118600"/>
                </a:lnTo>
                <a:lnTo>
                  <a:pt x="0" y="9131300"/>
                </a:lnTo>
                <a:lnTo>
                  <a:pt x="0" y="9118600"/>
                </a:lnTo>
                <a:lnTo>
                  <a:pt x="0" y="9105900"/>
                </a:lnTo>
                <a:lnTo>
                  <a:pt x="0" y="9093200"/>
                </a:lnTo>
                <a:lnTo>
                  <a:pt x="0" y="9080500"/>
                </a:lnTo>
                <a:lnTo>
                  <a:pt x="0" y="9067800"/>
                </a:lnTo>
                <a:lnTo>
                  <a:pt x="0" y="9055100"/>
                </a:lnTo>
                <a:lnTo>
                  <a:pt x="0" y="9042400"/>
                </a:lnTo>
                <a:lnTo>
                  <a:pt x="0" y="9029700"/>
                </a:lnTo>
                <a:lnTo>
                  <a:pt x="0" y="9017000"/>
                </a:lnTo>
                <a:lnTo>
                  <a:pt x="0" y="9004300"/>
                </a:lnTo>
                <a:lnTo>
                  <a:pt x="0" y="8991600"/>
                </a:lnTo>
                <a:lnTo>
                  <a:pt x="0" y="8978900"/>
                </a:lnTo>
                <a:lnTo>
                  <a:pt x="0" y="8966200"/>
                </a:lnTo>
                <a:lnTo>
                  <a:pt x="0" y="8953500"/>
                </a:lnTo>
                <a:lnTo>
                  <a:pt x="0" y="8940800"/>
                </a:lnTo>
                <a:lnTo>
                  <a:pt x="0" y="8928100"/>
                </a:lnTo>
                <a:lnTo>
                  <a:pt x="0" y="8915400"/>
                </a:lnTo>
                <a:lnTo>
                  <a:pt x="0" y="8902700"/>
                </a:lnTo>
                <a:lnTo>
                  <a:pt x="0" y="8890000"/>
                </a:lnTo>
                <a:lnTo>
                  <a:pt x="0" y="8877300"/>
                </a:lnTo>
                <a:lnTo>
                  <a:pt x="0" y="8864600"/>
                </a:lnTo>
                <a:lnTo>
                  <a:pt x="0" y="8851900"/>
                </a:lnTo>
                <a:lnTo>
                  <a:pt x="0" y="8839200"/>
                </a:lnTo>
                <a:lnTo>
                  <a:pt x="0" y="8826500"/>
                </a:lnTo>
                <a:lnTo>
                  <a:pt x="0" y="8813800"/>
                </a:lnTo>
                <a:lnTo>
                  <a:pt x="0" y="8801100"/>
                </a:lnTo>
                <a:lnTo>
                  <a:pt x="0" y="8788400"/>
                </a:lnTo>
                <a:lnTo>
                  <a:pt x="0" y="8775700"/>
                </a:lnTo>
                <a:lnTo>
                  <a:pt x="0" y="8763000"/>
                </a:lnTo>
                <a:lnTo>
                  <a:pt x="0" y="8750300"/>
                </a:lnTo>
                <a:lnTo>
                  <a:pt x="0" y="8737600"/>
                </a:lnTo>
                <a:lnTo>
                  <a:pt x="0" y="8724900"/>
                </a:lnTo>
                <a:lnTo>
                  <a:pt x="0" y="8712200"/>
                </a:lnTo>
                <a:lnTo>
                  <a:pt x="0" y="8699500"/>
                </a:lnTo>
                <a:lnTo>
                  <a:pt x="0" y="8686800"/>
                </a:lnTo>
                <a:lnTo>
                  <a:pt x="0" y="8674100"/>
                </a:lnTo>
                <a:lnTo>
                  <a:pt x="0" y="8661400"/>
                </a:lnTo>
                <a:lnTo>
                  <a:pt x="0" y="8648700"/>
                </a:lnTo>
                <a:lnTo>
                  <a:pt x="0" y="8636000"/>
                </a:lnTo>
                <a:lnTo>
                  <a:pt x="0" y="8623300"/>
                </a:lnTo>
                <a:lnTo>
                  <a:pt x="0" y="8610600"/>
                </a:lnTo>
                <a:lnTo>
                  <a:pt x="0" y="8597900"/>
                </a:lnTo>
                <a:lnTo>
                  <a:pt x="0" y="8585200"/>
                </a:lnTo>
                <a:lnTo>
                  <a:pt x="0" y="8572500"/>
                </a:lnTo>
                <a:lnTo>
                  <a:pt x="0" y="8559800"/>
                </a:lnTo>
                <a:lnTo>
                  <a:pt x="0" y="8547100"/>
                </a:lnTo>
                <a:lnTo>
                  <a:pt x="0" y="8534400"/>
                </a:lnTo>
                <a:lnTo>
                  <a:pt x="0" y="8521700"/>
                </a:lnTo>
                <a:lnTo>
                  <a:pt x="0" y="8509000"/>
                </a:lnTo>
                <a:lnTo>
                  <a:pt x="0" y="8496300"/>
                </a:lnTo>
                <a:lnTo>
                  <a:pt x="0" y="8483600"/>
                </a:lnTo>
                <a:lnTo>
                  <a:pt x="0" y="8470900"/>
                </a:lnTo>
                <a:lnTo>
                  <a:pt x="0" y="8458200"/>
                </a:lnTo>
                <a:lnTo>
                  <a:pt x="0" y="8445500"/>
                </a:lnTo>
                <a:lnTo>
                  <a:pt x="0" y="8432800"/>
                </a:lnTo>
                <a:lnTo>
                  <a:pt x="0" y="8420100"/>
                </a:lnTo>
                <a:lnTo>
                  <a:pt x="0" y="8407400"/>
                </a:lnTo>
                <a:lnTo>
                  <a:pt x="0" y="8394700"/>
                </a:lnTo>
                <a:lnTo>
                  <a:pt x="0" y="8382000"/>
                </a:lnTo>
                <a:lnTo>
                  <a:pt x="0" y="8369300"/>
                </a:lnTo>
                <a:lnTo>
                  <a:pt x="0" y="8356600"/>
                </a:lnTo>
                <a:lnTo>
                  <a:pt x="0" y="8343900"/>
                </a:lnTo>
                <a:lnTo>
                  <a:pt x="0" y="8331200"/>
                </a:lnTo>
                <a:lnTo>
                  <a:pt x="0" y="8318500"/>
                </a:lnTo>
                <a:lnTo>
                  <a:pt x="0" y="8305800"/>
                </a:lnTo>
                <a:lnTo>
                  <a:pt x="0" y="8293100"/>
                </a:lnTo>
                <a:lnTo>
                  <a:pt x="0" y="8280400"/>
                </a:lnTo>
                <a:lnTo>
                  <a:pt x="0" y="8267700"/>
                </a:lnTo>
                <a:lnTo>
                  <a:pt x="0" y="8255000"/>
                </a:lnTo>
                <a:lnTo>
                  <a:pt x="0" y="8242300"/>
                </a:lnTo>
                <a:lnTo>
                  <a:pt x="0" y="8229600"/>
                </a:lnTo>
                <a:lnTo>
                  <a:pt x="0" y="8216900"/>
                </a:lnTo>
                <a:lnTo>
                  <a:pt x="0" y="8204200"/>
                </a:lnTo>
                <a:lnTo>
                  <a:pt x="0" y="8191500"/>
                </a:lnTo>
                <a:lnTo>
                  <a:pt x="0" y="8178800"/>
                </a:lnTo>
                <a:lnTo>
                  <a:pt x="0" y="8166100"/>
                </a:lnTo>
                <a:lnTo>
                  <a:pt x="0" y="8153400"/>
                </a:lnTo>
                <a:lnTo>
                  <a:pt x="0" y="8140700"/>
                </a:lnTo>
                <a:lnTo>
                  <a:pt x="0" y="8128000"/>
                </a:lnTo>
                <a:lnTo>
                  <a:pt x="0" y="8115300"/>
                </a:lnTo>
                <a:lnTo>
                  <a:pt x="0" y="8102600"/>
                </a:lnTo>
                <a:lnTo>
                  <a:pt x="0" y="8089900"/>
                </a:lnTo>
                <a:lnTo>
                  <a:pt x="0" y="8077200"/>
                </a:lnTo>
                <a:lnTo>
                  <a:pt x="0" y="8064500"/>
                </a:lnTo>
                <a:lnTo>
                  <a:pt x="0" y="8051800"/>
                </a:lnTo>
                <a:lnTo>
                  <a:pt x="0" y="8039100"/>
                </a:lnTo>
                <a:lnTo>
                  <a:pt x="0" y="8026400"/>
                </a:lnTo>
                <a:lnTo>
                  <a:pt x="0" y="8013700"/>
                </a:lnTo>
                <a:lnTo>
                  <a:pt x="0" y="8001000"/>
                </a:lnTo>
                <a:lnTo>
                  <a:pt x="0" y="7988300"/>
                </a:lnTo>
                <a:lnTo>
                  <a:pt x="0" y="7975600"/>
                </a:lnTo>
                <a:lnTo>
                  <a:pt x="0" y="7962900"/>
                </a:lnTo>
                <a:lnTo>
                  <a:pt x="0" y="7950200"/>
                </a:lnTo>
                <a:lnTo>
                  <a:pt x="0" y="7937500"/>
                </a:lnTo>
                <a:lnTo>
                  <a:pt x="0" y="7924800"/>
                </a:lnTo>
                <a:lnTo>
                  <a:pt x="0" y="7912100"/>
                </a:lnTo>
                <a:lnTo>
                  <a:pt x="0" y="7899400"/>
                </a:lnTo>
                <a:lnTo>
                  <a:pt x="0" y="7886700"/>
                </a:lnTo>
                <a:lnTo>
                  <a:pt x="0" y="7874000"/>
                </a:lnTo>
                <a:lnTo>
                  <a:pt x="0" y="7861300"/>
                </a:lnTo>
                <a:lnTo>
                  <a:pt x="0" y="7848600"/>
                </a:lnTo>
                <a:lnTo>
                  <a:pt x="0" y="7835900"/>
                </a:lnTo>
                <a:lnTo>
                  <a:pt x="0" y="7823200"/>
                </a:lnTo>
                <a:lnTo>
                  <a:pt x="0" y="7810500"/>
                </a:lnTo>
                <a:lnTo>
                  <a:pt x="0" y="7797800"/>
                </a:lnTo>
                <a:lnTo>
                  <a:pt x="0" y="7785100"/>
                </a:lnTo>
                <a:lnTo>
                  <a:pt x="0" y="7772400"/>
                </a:lnTo>
                <a:lnTo>
                  <a:pt x="0" y="7759700"/>
                </a:lnTo>
                <a:lnTo>
                  <a:pt x="0" y="7747000"/>
                </a:lnTo>
                <a:lnTo>
                  <a:pt x="0" y="7734300"/>
                </a:lnTo>
                <a:lnTo>
                  <a:pt x="0" y="7721600"/>
                </a:lnTo>
                <a:lnTo>
                  <a:pt x="0" y="7708900"/>
                </a:lnTo>
                <a:lnTo>
                  <a:pt x="0" y="7696200"/>
                </a:lnTo>
                <a:lnTo>
                  <a:pt x="0" y="7683500"/>
                </a:lnTo>
                <a:lnTo>
                  <a:pt x="0" y="7670800"/>
                </a:lnTo>
                <a:lnTo>
                  <a:pt x="0" y="7658100"/>
                </a:lnTo>
                <a:lnTo>
                  <a:pt x="0" y="7645400"/>
                </a:lnTo>
                <a:lnTo>
                  <a:pt x="0" y="7632700"/>
                </a:lnTo>
                <a:lnTo>
                  <a:pt x="0" y="7620000"/>
                </a:lnTo>
                <a:lnTo>
                  <a:pt x="0" y="7607300"/>
                </a:lnTo>
                <a:lnTo>
                  <a:pt x="0" y="7594600"/>
                </a:lnTo>
                <a:lnTo>
                  <a:pt x="0" y="7581900"/>
                </a:lnTo>
                <a:lnTo>
                  <a:pt x="0" y="7569200"/>
                </a:lnTo>
                <a:lnTo>
                  <a:pt x="0" y="7556500"/>
                </a:lnTo>
                <a:lnTo>
                  <a:pt x="0" y="7543800"/>
                </a:lnTo>
                <a:lnTo>
                  <a:pt x="0" y="7531100"/>
                </a:lnTo>
                <a:lnTo>
                  <a:pt x="0" y="7518400"/>
                </a:lnTo>
                <a:lnTo>
                  <a:pt x="0" y="7505700"/>
                </a:lnTo>
                <a:lnTo>
                  <a:pt x="0" y="7493000"/>
                </a:lnTo>
                <a:lnTo>
                  <a:pt x="0" y="7480300"/>
                </a:lnTo>
                <a:lnTo>
                  <a:pt x="0" y="7467600"/>
                </a:lnTo>
                <a:lnTo>
                  <a:pt x="0" y="7454900"/>
                </a:lnTo>
                <a:lnTo>
                  <a:pt x="0" y="7442200"/>
                </a:lnTo>
                <a:lnTo>
                  <a:pt x="0" y="7429500"/>
                </a:lnTo>
                <a:lnTo>
                  <a:pt x="0" y="7416800"/>
                </a:lnTo>
                <a:lnTo>
                  <a:pt x="0" y="7404100"/>
                </a:lnTo>
                <a:lnTo>
                  <a:pt x="0" y="7391400"/>
                </a:lnTo>
                <a:lnTo>
                  <a:pt x="0" y="7378700"/>
                </a:lnTo>
                <a:lnTo>
                  <a:pt x="0" y="7366000"/>
                </a:lnTo>
                <a:lnTo>
                  <a:pt x="0" y="7353300"/>
                </a:lnTo>
                <a:lnTo>
                  <a:pt x="0" y="7340600"/>
                </a:lnTo>
                <a:lnTo>
                  <a:pt x="0" y="7327900"/>
                </a:lnTo>
                <a:lnTo>
                  <a:pt x="0" y="7315200"/>
                </a:lnTo>
                <a:lnTo>
                  <a:pt x="0" y="7302500"/>
                </a:lnTo>
                <a:lnTo>
                  <a:pt x="0" y="7289800"/>
                </a:lnTo>
                <a:lnTo>
                  <a:pt x="0" y="7277100"/>
                </a:lnTo>
                <a:lnTo>
                  <a:pt x="0" y="7264400"/>
                </a:lnTo>
                <a:lnTo>
                  <a:pt x="0" y="7251700"/>
                </a:lnTo>
                <a:lnTo>
                  <a:pt x="0" y="7239000"/>
                </a:lnTo>
                <a:lnTo>
                  <a:pt x="0" y="7226300"/>
                </a:lnTo>
                <a:lnTo>
                  <a:pt x="0" y="7213600"/>
                </a:lnTo>
                <a:lnTo>
                  <a:pt x="0" y="7200900"/>
                </a:lnTo>
                <a:lnTo>
                  <a:pt x="0" y="7188200"/>
                </a:lnTo>
                <a:lnTo>
                  <a:pt x="0" y="7175500"/>
                </a:lnTo>
                <a:lnTo>
                  <a:pt x="0" y="7162800"/>
                </a:lnTo>
                <a:lnTo>
                  <a:pt x="0" y="7150100"/>
                </a:lnTo>
                <a:lnTo>
                  <a:pt x="0" y="7137400"/>
                </a:lnTo>
                <a:lnTo>
                  <a:pt x="0" y="7124700"/>
                </a:lnTo>
                <a:lnTo>
                  <a:pt x="0" y="7112000"/>
                </a:lnTo>
                <a:lnTo>
                  <a:pt x="0" y="7099300"/>
                </a:lnTo>
                <a:lnTo>
                  <a:pt x="0" y="7086600"/>
                </a:lnTo>
                <a:lnTo>
                  <a:pt x="0" y="7073900"/>
                </a:lnTo>
                <a:lnTo>
                  <a:pt x="0" y="7061200"/>
                </a:lnTo>
                <a:lnTo>
                  <a:pt x="0" y="7048500"/>
                </a:lnTo>
                <a:lnTo>
                  <a:pt x="0" y="7035800"/>
                </a:lnTo>
                <a:lnTo>
                  <a:pt x="0" y="7023100"/>
                </a:lnTo>
                <a:lnTo>
                  <a:pt x="0" y="7010400"/>
                </a:lnTo>
                <a:lnTo>
                  <a:pt x="0" y="6997700"/>
                </a:lnTo>
                <a:lnTo>
                  <a:pt x="0" y="6985000"/>
                </a:lnTo>
                <a:lnTo>
                  <a:pt x="0" y="6972300"/>
                </a:lnTo>
                <a:lnTo>
                  <a:pt x="0" y="6959600"/>
                </a:lnTo>
                <a:lnTo>
                  <a:pt x="0" y="6946900"/>
                </a:lnTo>
                <a:lnTo>
                  <a:pt x="0" y="6934200"/>
                </a:lnTo>
                <a:lnTo>
                  <a:pt x="0" y="6921500"/>
                </a:lnTo>
                <a:lnTo>
                  <a:pt x="0" y="6908800"/>
                </a:lnTo>
                <a:lnTo>
                  <a:pt x="0" y="6896100"/>
                </a:lnTo>
                <a:lnTo>
                  <a:pt x="0" y="6883400"/>
                </a:lnTo>
                <a:lnTo>
                  <a:pt x="0" y="6870700"/>
                </a:lnTo>
                <a:lnTo>
                  <a:pt x="0" y="6858000"/>
                </a:lnTo>
                <a:lnTo>
                  <a:pt x="0" y="6845300"/>
                </a:lnTo>
                <a:lnTo>
                  <a:pt x="0" y="6832600"/>
                </a:lnTo>
                <a:lnTo>
                  <a:pt x="0" y="6819900"/>
                </a:lnTo>
                <a:lnTo>
                  <a:pt x="0" y="6807200"/>
                </a:lnTo>
                <a:lnTo>
                  <a:pt x="0" y="6794500"/>
                </a:lnTo>
                <a:lnTo>
                  <a:pt x="0" y="6781800"/>
                </a:lnTo>
                <a:lnTo>
                  <a:pt x="0" y="6769100"/>
                </a:lnTo>
                <a:lnTo>
                  <a:pt x="0" y="6756400"/>
                </a:lnTo>
                <a:lnTo>
                  <a:pt x="0" y="6743700"/>
                </a:lnTo>
                <a:lnTo>
                  <a:pt x="0" y="6731000"/>
                </a:lnTo>
                <a:lnTo>
                  <a:pt x="0" y="6718300"/>
                </a:lnTo>
                <a:lnTo>
                  <a:pt x="0" y="6705600"/>
                </a:lnTo>
                <a:lnTo>
                  <a:pt x="0" y="6692900"/>
                </a:lnTo>
                <a:lnTo>
                  <a:pt x="0" y="6680200"/>
                </a:lnTo>
                <a:lnTo>
                  <a:pt x="0" y="6667500"/>
                </a:lnTo>
                <a:lnTo>
                  <a:pt x="0" y="6654800"/>
                </a:lnTo>
                <a:lnTo>
                  <a:pt x="0" y="6642100"/>
                </a:lnTo>
                <a:lnTo>
                  <a:pt x="0" y="6629400"/>
                </a:lnTo>
                <a:lnTo>
                  <a:pt x="0" y="6616700"/>
                </a:lnTo>
                <a:lnTo>
                  <a:pt x="0" y="6604000"/>
                </a:lnTo>
                <a:lnTo>
                  <a:pt x="0" y="6591300"/>
                </a:lnTo>
                <a:lnTo>
                  <a:pt x="0" y="6578600"/>
                </a:lnTo>
                <a:lnTo>
                  <a:pt x="0" y="6565900"/>
                </a:lnTo>
                <a:lnTo>
                  <a:pt x="0" y="6553200"/>
                </a:lnTo>
                <a:lnTo>
                  <a:pt x="0" y="6540500"/>
                </a:lnTo>
                <a:lnTo>
                  <a:pt x="0" y="6527800"/>
                </a:lnTo>
                <a:lnTo>
                  <a:pt x="0" y="6515100"/>
                </a:lnTo>
                <a:lnTo>
                  <a:pt x="0" y="6502400"/>
                </a:lnTo>
                <a:lnTo>
                  <a:pt x="0" y="6489700"/>
                </a:lnTo>
                <a:lnTo>
                  <a:pt x="0" y="6477000"/>
                </a:lnTo>
                <a:lnTo>
                  <a:pt x="0" y="6464300"/>
                </a:lnTo>
                <a:lnTo>
                  <a:pt x="0" y="6451600"/>
                </a:lnTo>
                <a:lnTo>
                  <a:pt x="0" y="6438900"/>
                </a:lnTo>
                <a:lnTo>
                  <a:pt x="0" y="6426200"/>
                </a:lnTo>
                <a:lnTo>
                  <a:pt x="0" y="6413500"/>
                </a:lnTo>
                <a:lnTo>
                  <a:pt x="0" y="6400800"/>
                </a:lnTo>
                <a:lnTo>
                  <a:pt x="0" y="6388100"/>
                </a:lnTo>
                <a:lnTo>
                  <a:pt x="0" y="6375400"/>
                </a:lnTo>
                <a:lnTo>
                  <a:pt x="0" y="6362700"/>
                </a:lnTo>
                <a:lnTo>
                  <a:pt x="0" y="6350000"/>
                </a:lnTo>
                <a:lnTo>
                  <a:pt x="0" y="6337300"/>
                </a:lnTo>
                <a:lnTo>
                  <a:pt x="0" y="6324600"/>
                </a:lnTo>
                <a:lnTo>
                  <a:pt x="0" y="6311900"/>
                </a:lnTo>
                <a:lnTo>
                  <a:pt x="0" y="6299200"/>
                </a:lnTo>
                <a:lnTo>
                  <a:pt x="0" y="6286500"/>
                </a:lnTo>
                <a:lnTo>
                  <a:pt x="0" y="6273800"/>
                </a:lnTo>
                <a:lnTo>
                  <a:pt x="0" y="6261100"/>
                </a:lnTo>
                <a:lnTo>
                  <a:pt x="0" y="6248400"/>
                </a:lnTo>
                <a:lnTo>
                  <a:pt x="0" y="6235700"/>
                </a:lnTo>
                <a:lnTo>
                  <a:pt x="0" y="6223000"/>
                </a:lnTo>
                <a:lnTo>
                  <a:pt x="0" y="6210300"/>
                </a:lnTo>
                <a:lnTo>
                  <a:pt x="0" y="6197600"/>
                </a:lnTo>
                <a:lnTo>
                  <a:pt x="0" y="6184900"/>
                </a:lnTo>
                <a:lnTo>
                  <a:pt x="0" y="6172200"/>
                </a:lnTo>
                <a:lnTo>
                  <a:pt x="0" y="6159500"/>
                </a:lnTo>
                <a:lnTo>
                  <a:pt x="0" y="6146800"/>
                </a:lnTo>
                <a:lnTo>
                  <a:pt x="0" y="6134100"/>
                </a:lnTo>
                <a:lnTo>
                  <a:pt x="0" y="6121400"/>
                </a:lnTo>
                <a:lnTo>
                  <a:pt x="0" y="6108700"/>
                </a:lnTo>
                <a:lnTo>
                  <a:pt x="0" y="6096000"/>
                </a:lnTo>
                <a:lnTo>
                  <a:pt x="0" y="6083300"/>
                </a:lnTo>
                <a:lnTo>
                  <a:pt x="0" y="6070600"/>
                </a:lnTo>
                <a:lnTo>
                  <a:pt x="0" y="6057900"/>
                </a:lnTo>
                <a:lnTo>
                  <a:pt x="0" y="6045200"/>
                </a:lnTo>
                <a:lnTo>
                  <a:pt x="0" y="6032500"/>
                </a:lnTo>
                <a:lnTo>
                  <a:pt x="0" y="6019800"/>
                </a:lnTo>
                <a:lnTo>
                  <a:pt x="0" y="6007100"/>
                </a:lnTo>
                <a:lnTo>
                  <a:pt x="0" y="5994400"/>
                </a:lnTo>
                <a:lnTo>
                  <a:pt x="0" y="5981700"/>
                </a:lnTo>
                <a:lnTo>
                  <a:pt x="0" y="5969000"/>
                </a:lnTo>
                <a:lnTo>
                  <a:pt x="0" y="5956300"/>
                </a:lnTo>
                <a:lnTo>
                  <a:pt x="0" y="5943600"/>
                </a:lnTo>
                <a:lnTo>
                  <a:pt x="0" y="5930900"/>
                </a:lnTo>
                <a:lnTo>
                  <a:pt x="0" y="5918200"/>
                </a:lnTo>
                <a:lnTo>
                  <a:pt x="0" y="5905500"/>
                </a:lnTo>
                <a:lnTo>
                  <a:pt x="0" y="5892800"/>
                </a:lnTo>
                <a:lnTo>
                  <a:pt x="0" y="5880100"/>
                </a:lnTo>
                <a:lnTo>
                  <a:pt x="0" y="5867400"/>
                </a:lnTo>
                <a:lnTo>
                  <a:pt x="0" y="5854700"/>
                </a:lnTo>
                <a:lnTo>
                  <a:pt x="0" y="5842000"/>
                </a:lnTo>
                <a:lnTo>
                  <a:pt x="0" y="5829300"/>
                </a:lnTo>
                <a:lnTo>
                  <a:pt x="0" y="5816600"/>
                </a:lnTo>
                <a:lnTo>
                  <a:pt x="0" y="5803900"/>
                </a:lnTo>
                <a:lnTo>
                  <a:pt x="0" y="5791200"/>
                </a:lnTo>
                <a:lnTo>
                  <a:pt x="0" y="5778500"/>
                </a:lnTo>
                <a:lnTo>
                  <a:pt x="0" y="5765800"/>
                </a:lnTo>
                <a:lnTo>
                  <a:pt x="0" y="5753100"/>
                </a:lnTo>
                <a:lnTo>
                  <a:pt x="0" y="5740400"/>
                </a:lnTo>
                <a:lnTo>
                  <a:pt x="0" y="5727700"/>
                </a:lnTo>
                <a:lnTo>
                  <a:pt x="0" y="5715000"/>
                </a:lnTo>
                <a:lnTo>
                  <a:pt x="0" y="5702300"/>
                </a:lnTo>
                <a:lnTo>
                  <a:pt x="0" y="5689600"/>
                </a:lnTo>
                <a:lnTo>
                  <a:pt x="0" y="5676900"/>
                </a:lnTo>
                <a:lnTo>
                  <a:pt x="0" y="5664200"/>
                </a:lnTo>
                <a:lnTo>
                  <a:pt x="0" y="5651500"/>
                </a:lnTo>
                <a:lnTo>
                  <a:pt x="0" y="5638800"/>
                </a:lnTo>
                <a:lnTo>
                  <a:pt x="0" y="5626100"/>
                </a:lnTo>
                <a:lnTo>
                  <a:pt x="0" y="5613400"/>
                </a:lnTo>
                <a:lnTo>
                  <a:pt x="0" y="5600700"/>
                </a:lnTo>
                <a:lnTo>
                  <a:pt x="0" y="5588000"/>
                </a:lnTo>
                <a:lnTo>
                  <a:pt x="0" y="5575300"/>
                </a:lnTo>
                <a:lnTo>
                  <a:pt x="0" y="5562600"/>
                </a:lnTo>
                <a:lnTo>
                  <a:pt x="0" y="5549900"/>
                </a:lnTo>
                <a:lnTo>
                  <a:pt x="0" y="5537200"/>
                </a:lnTo>
                <a:lnTo>
                  <a:pt x="0" y="5524500"/>
                </a:lnTo>
                <a:lnTo>
                  <a:pt x="0" y="5511800"/>
                </a:lnTo>
                <a:lnTo>
                  <a:pt x="0" y="5499100"/>
                </a:lnTo>
                <a:lnTo>
                  <a:pt x="0" y="5486400"/>
                </a:lnTo>
                <a:lnTo>
                  <a:pt x="0" y="5473700"/>
                </a:lnTo>
                <a:lnTo>
                  <a:pt x="0" y="5461000"/>
                </a:lnTo>
                <a:lnTo>
                  <a:pt x="0" y="5448300"/>
                </a:lnTo>
                <a:lnTo>
                  <a:pt x="0" y="5435600"/>
                </a:lnTo>
                <a:lnTo>
                  <a:pt x="0" y="5422900"/>
                </a:lnTo>
                <a:lnTo>
                  <a:pt x="0" y="5410200"/>
                </a:lnTo>
                <a:lnTo>
                  <a:pt x="0" y="5397500"/>
                </a:lnTo>
                <a:lnTo>
                  <a:pt x="0" y="5384800"/>
                </a:lnTo>
                <a:lnTo>
                  <a:pt x="0" y="5372100"/>
                </a:lnTo>
                <a:lnTo>
                  <a:pt x="0" y="5359400"/>
                </a:lnTo>
                <a:lnTo>
                  <a:pt x="0" y="5346700"/>
                </a:lnTo>
                <a:lnTo>
                  <a:pt x="0" y="5334000"/>
                </a:lnTo>
                <a:lnTo>
                  <a:pt x="0" y="5321300"/>
                </a:lnTo>
                <a:lnTo>
                  <a:pt x="0" y="5308600"/>
                </a:lnTo>
                <a:lnTo>
                  <a:pt x="0" y="5295900"/>
                </a:lnTo>
                <a:lnTo>
                  <a:pt x="0" y="5283200"/>
                </a:lnTo>
                <a:lnTo>
                  <a:pt x="0" y="5270500"/>
                </a:lnTo>
                <a:lnTo>
                  <a:pt x="0" y="5257800"/>
                </a:lnTo>
                <a:lnTo>
                  <a:pt x="0" y="5245100"/>
                </a:lnTo>
                <a:lnTo>
                  <a:pt x="0" y="5232400"/>
                </a:lnTo>
                <a:lnTo>
                  <a:pt x="0" y="5219700"/>
                </a:lnTo>
                <a:lnTo>
                  <a:pt x="0" y="5207000"/>
                </a:lnTo>
                <a:lnTo>
                  <a:pt x="0" y="5194300"/>
                </a:lnTo>
                <a:lnTo>
                  <a:pt x="0" y="5181600"/>
                </a:lnTo>
                <a:lnTo>
                  <a:pt x="0" y="5168900"/>
                </a:lnTo>
                <a:lnTo>
                  <a:pt x="0" y="5156200"/>
                </a:lnTo>
                <a:lnTo>
                  <a:pt x="0" y="5143500"/>
                </a:lnTo>
                <a:lnTo>
                  <a:pt x="0" y="5130800"/>
                </a:lnTo>
                <a:lnTo>
                  <a:pt x="0" y="5118100"/>
                </a:lnTo>
                <a:lnTo>
                  <a:pt x="0" y="5105400"/>
                </a:lnTo>
                <a:lnTo>
                  <a:pt x="0" y="5092700"/>
                </a:lnTo>
                <a:lnTo>
                  <a:pt x="0" y="5080000"/>
                </a:lnTo>
                <a:lnTo>
                  <a:pt x="0" y="5067300"/>
                </a:lnTo>
                <a:lnTo>
                  <a:pt x="0" y="5054600"/>
                </a:lnTo>
                <a:lnTo>
                  <a:pt x="0" y="5041900"/>
                </a:lnTo>
                <a:lnTo>
                  <a:pt x="0" y="5029200"/>
                </a:lnTo>
                <a:lnTo>
                  <a:pt x="0" y="5016500"/>
                </a:lnTo>
                <a:lnTo>
                  <a:pt x="0" y="5003800"/>
                </a:lnTo>
                <a:lnTo>
                  <a:pt x="0" y="4991100"/>
                </a:lnTo>
                <a:lnTo>
                  <a:pt x="0" y="4978400"/>
                </a:lnTo>
                <a:lnTo>
                  <a:pt x="0" y="4965700"/>
                </a:lnTo>
                <a:lnTo>
                  <a:pt x="0" y="4953000"/>
                </a:lnTo>
                <a:lnTo>
                  <a:pt x="0" y="4940300"/>
                </a:lnTo>
                <a:lnTo>
                  <a:pt x="0" y="4927600"/>
                </a:lnTo>
                <a:lnTo>
                  <a:pt x="0" y="4914900"/>
                </a:lnTo>
                <a:lnTo>
                  <a:pt x="0" y="4902200"/>
                </a:lnTo>
                <a:lnTo>
                  <a:pt x="0" y="4889500"/>
                </a:lnTo>
                <a:lnTo>
                  <a:pt x="0" y="4876800"/>
                </a:lnTo>
                <a:lnTo>
                  <a:pt x="0" y="4864100"/>
                </a:lnTo>
                <a:lnTo>
                  <a:pt x="0" y="4851400"/>
                </a:lnTo>
                <a:lnTo>
                  <a:pt x="0" y="4838700"/>
                </a:lnTo>
                <a:lnTo>
                  <a:pt x="0" y="4826000"/>
                </a:lnTo>
                <a:lnTo>
                  <a:pt x="0" y="4813300"/>
                </a:lnTo>
                <a:lnTo>
                  <a:pt x="0" y="4800600"/>
                </a:lnTo>
                <a:lnTo>
                  <a:pt x="0" y="4787900"/>
                </a:lnTo>
                <a:lnTo>
                  <a:pt x="0" y="4775200"/>
                </a:lnTo>
                <a:lnTo>
                  <a:pt x="0" y="4762500"/>
                </a:lnTo>
                <a:lnTo>
                  <a:pt x="0" y="4749800"/>
                </a:lnTo>
                <a:lnTo>
                  <a:pt x="0" y="4737100"/>
                </a:lnTo>
                <a:lnTo>
                  <a:pt x="0" y="4724400"/>
                </a:lnTo>
                <a:lnTo>
                  <a:pt x="0" y="4711700"/>
                </a:lnTo>
                <a:lnTo>
                  <a:pt x="0" y="4699000"/>
                </a:lnTo>
                <a:lnTo>
                  <a:pt x="0" y="4686300"/>
                </a:lnTo>
                <a:lnTo>
                  <a:pt x="0" y="4673600"/>
                </a:lnTo>
                <a:lnTo>
                  <a:pt x="0" y="4660900"/>
                </a:lnTo>
                <a:lnTo>
                  <a:pt x="0" y="4648200"/>
                </a:lnTo>
                <a:lnTo>
                  <a:pt x="0" y="4635500"/>
                </a:lnTo>
                <a:lnTo>
                  <a:pt x="0" y="4622800"/>
                </a:lnTo>
                <a:lnTo>
                  <a:pt x="0" y="4610100"/>
                </a:lnTo>
                <a:lnTo>
                  <a:pt x="0" y="4597400"/>
                </a:lnTo>
                <a:lnTo>
                  <a:pt x="0" y="4584700"/>
                </a:lnTo>
                <a:lnTo>
                  <a:pt x="0" y="4572000"/>
                </a:lnTo>
              </a:path>
            </a:pathLst>
          </a:custGeom>
          <a:solidFill>
            <a:srgbClr val="25252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2" name="组合 41"/>
          <p:cNvGrpSpPr/>
          <p:nvPr/>
        </p:nvGrpSpPr>
        <p:grpSpPr>
          <a:xfrm>
            <a:off x="248099" y="976208"/>
            <a:ext cx="3483811" cy="1407063"/>
            <a:chOff x="565306" y="1208432"/>
            <a:chExt cx="3483811" cy="1407063"/>
          </a:xfrm>
        </p:grpSpPr>
        <p:sp>
          <p:nvSpPr>
            <p:cNvPr id="43" name="文本框 42"/>
            <p:cNvSpPr txBox="1"/>
            <p:nvPr/>
          </p:nvSpPr>
          <p:spPr>
            <a:xfrm>
              <a:off x="565306" y="1208432"/>
              <a:ext cx="3483811"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44" name="直接连接符 43"/>
            <p:cNvCxnSpPr/>
            <p:nvPr/>
          </p:nvCxnSpPr>
          <p:spPr>
            <a:xfrm>
              <a:off x="659103" y="2615495"/>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rot="10800000">
            <a:off x="74950" y="4978936"/>
            <a:ext cx="824459" cy="1200329"/>
          </a:xfrm>
          <a:prstGeom prst="rect">
            <a:avLst/>
          </a:prstGeom>
          <a:noFill/>
        </p:spPr>
        <p:txBody>
          <a:bodyPr wrap="square" rtlCol="0">
            <a:spAutoFit/>
          </a:bodyPr>
          <a:lstStyle/>
          <a:p>
            <a:r>
              <a:rPr lang="en-US" altLang="zh-CN" sz="7200">
                <a:solidFill>
                  <a:schemeClr val="bg1"/>
                </a:solidFill>
                <a:latin typeface="Aharoni" panose="02010803020104030203" pitchFamily="2" charset="-79"/>
                <a:cs typeface="Aharoni" panose="02010803020104030203" pitchFamily="2" charset="-79"/>
              </a:rPr>
              <a:t>«</a:t>
            </a:r>
            <a:endParaRPr lang="zh-CN" altLang="en-US" sz="7200">
              <a:solidFill>
                <a:schemeClr val="bg1"/>
              </a:solidFill>
              <a:latin typeface="Aharoni" panose="02010803020104030203" pitchFamily="2" charset="-79"/>
              <a:cs typeface="Aharoni" panose="02010803020104030203" pitchFamily="2" charset="-79"/>
            </a:endParaRPr>
          </a:p>
        </p:txBody>
      </p:sp>
      <p:sp>
        <p:nvSpPr>
          <p:cNvPr id="46" name="文本框 45"/>
          <p:cNvSpPr txBox="1"/>
          <p:nvPr/>
        </p:nvSpPr>
        <p:spPr>
          <a:xfrm>
            <a:off x="248099" y="2792034"/>
            <a:ext cx="3274507" cy="1118890"/>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spTree>
    <p:extLst>
      <p:ext uri="{BB962C8B-B14F-4D97-AF65-F5344CB8AC3E}">
        <p14:creationId xmlns:p14="http://schemas.microsoft.com/office/powerpoint/2010/main" val="4137275354"/>
      </p:ext>
    </p:extLst>
  </p:cSld>
  <p:clrMapOvr>
    <a:masterClrMapping/>
  </p:clrMapOvr>
  <p:transition advTm="2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3" name="矩形 2"/>
          <p:cNvSpPr/>
          <p:nvPr/>
        </p:nvSpPr>
        <p:spPr>
          <a:xfrm>
            <a:off x="0" y="0"/>
            <a:ext cx="8128000" cy="6858000"/>
          </a:xfrm>
          <a:custGeom>
            <a:avLst/>
            <a:gdLst>
              <a:gd name="connsiteX0" fmla="*/ 0 w 8128000"/>
              <a:gd name="connsiteY0" fmla="*/ 0 h 6858000"/>
              <a:gd name="connsiteX1" fmla="*/ 4530361 w 8128000"/>
              <a:gd name="connsiteY1" fmla="*/ 0 h 6858000"/>
              <a:gd name="connsiteX2" fmla="*/ 8128000 w 8128000"/>
              <a:gd name="connsiteY2" fmla="*/ 6858000 h 6858000"/>
              <a:gd name="connsiteX3" fmla="*/ 0 w 8128000"/>
              <a:gd name="connsiteY3" fmla="*/ 6858000 h 6858000"/>
              <a:gd name="connsiteX4" fmla="*/ 0 w 8128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6858000">
                <a:moveTo>
                  <a:pt x="0" y="0"/>
                </a:moveTo>
                <a:lnTo>
                  <a:pt x="4530361" y="0"/>
                </a:lnTo>
                <a:lnTo>
                  <a:pt x="8128000" y="6858000"/>
                </a:lnTo>
                <a:lnTo>
                  <a:pt x="0" y="6858000"/>
                </a:lnTo>
                <a:lnTo>
                  <a:pt x="0" y="0"/>
                </a:lnTo>
                <a:close/>
              </a:path>
            </a:pathLst>
          </a:cu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0" name="组合 9"/>
          <p:cNvGrpSpPr/>
          <p:nvPr/>
        </p:nvGrpSpPr>
        <p:grpSpPr>
          <a:xfrm>
            <a:off x="379673" y="653713"/>
            <a:ext cx="4747617" cy="867044"/>
            <a:chOff x="565306" y="1208432"/>
            <a:chExt cx="3483811" cy="867044"/>
          </a:xfrm>
        </p:grpSpPr>
        <p:sp>
          <p:nvSpPr>
            <p:cNvPr id="11" name="文本框 10"/>
            <p:cNvSpPr txBox="1"/>
            <p:nvPr/>
          </p:nvSpPr>
          <p:spPr>
            <a:xfrm>
              <a:off x="565306" y="1208432"/>
              <a:ext cx="3483811"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12" name="直接连接符 11"/>
            <p:cNvCxnSpPr/>
            <p:nvPr/>
          </p:nvCxnSpPr>
          <p:spPr>
            <a:xfrm>
              <a:off x="676904" y="2075476"/>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3" name="椭圆 32"/>
          <p:cNvSpPr/>
          <p:nvPr/>
        </p:nvSpPr>
        <p:spPr>
          <a:xfrm>
            <a:off x="3706552" y="3343798"/>
            <a:ext cx="1214762" cy="1214762"/>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15" name="图表 14"/>
          <p:cNvGraphicFramePr/>
          <p:nvPr>
            <p:extLst>
              <p:ext uri="{D42A27DB-BD31-4B8C-83A1-F6EECF244321}">
                <p14:modId xmlns:p14="http://schemas.microsoft.com/office/powerpoint/2010/main" val="3571715912"/>
              </p:ext>
            </p:extLst>
          </p:nvPr>
        </p:nvGraphicFramePr>
        <p:xfrm>
          <a:off x="427688" y="2780765"/>
          <a:ext cx="6557728" cy="3228184"/>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p:cNvSpPr txBox="1"/>
          <p:nvPr/>
        </p:nvSpPr>
        <p:spPr>
          <a:xfrm>
            <a:off x="389328" y="1675663"/>
            <a:ext cx="3594534"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sp>
        <p:nvSpPr>
          <p:cNvPr id="16" name="椭圆 15"/>
          <p:cNvSpPr/>
          <p:nvPr/>
        </p:nvSpPr>
        <p:spPr>
          <a:xfrm>
            <a:off x="7531409" y="1813673"/>
            <a:ext cx="449994" cy="449994"/>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p:cNvSpPr/>
          <p:nvPr/>
        </p:nvSpPr>
        <p:spPr>
          <a:xfrm>
            <a:off x="8933074" y="1351904"/>
            <a:ext cx="309297" cy="309297"/>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7606712" y="3730171"/>
            <a:ext cx="368765" cy="368765"/>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 name="组合 7"/>
          <p:cNvGrpSpPr/>
          <p:nvPr/>
        </p:nvGrpSpPr>
        <p:grpSpPr>
          <a:xfrm>
            <a:off x="7859827" y="2759928"/>
            <a:ext cx="3587000" cy="3587000"/>
            <a:chOff x="7972894" y="2902700"/>
            <a:chExt cx="3587000" cy="3587000"/>
          </a:xfrm>
        </p:grpSpPr>
        <p:sp>
          <p:nvSpPr>
            <p:cNvPr id="14" name="椭圆 13"/>
            <p:cNvSpPr/>
            <p:nvPr/>
          </p:nvSpPr>
          <p:spPr>
            <a:xfrm>
              <a:off x="7972894" y="2902700"/>
              <a:ext cx="3587000" cy="3587000"/>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4" name="组合 23"/>
            <p:cNvGrpSpPr/>
            <p:nvPr/>
          </p:nvGrpSpPr>
          <p:grpSpPr>
            <a:xfrm>
              <a:off x="8231925" y="4095643"/>
              <a:ext cx="3077520" cy="1535583"/>
              <a:chOff x="446220" y="4918940"/>
              <a:chExt cx="3077520" cy="1535583"/>
            </a:xfrm>
          </p:grpSpPr>
          <p:sp>
            <p:nvSpPr>
              <p:cNvPr id="25" name="矩形 24"/>
              <p:cNvSpPr/>
              <p:nvPr/>
            </p:nvSpPr>
            <p:spPr>
              <a:xfrm>
                <a:off x="466493" y="4918940"/>
                <a:ext cx="3057247"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6" name="文本框 25"/>
              <p:cNvSpPr txBox="1"/>
              <p:nvPr/>
            </p:nvSpPr>
            <p:spPr>
              <a:xfrm>
                <a:off x="446220" y="5394041"/>
                <a:ext cx="3068938" cy="1060482"/>
              </a:xfrm>
              <a:prstGeom prst="roundRect">
                <a:avLst>
                  <a:gd name="adj" fmla="val 6852"/>
                </a:avLst>
              </a:prstGeom>
              <a:noFill/>
              <a:ln>
                <a:noFill/>
              </a:ln>
            </p:spPr>
            <p:txBody>
              <a:bodyPr wrap="square" rtlCol="0">
                <a:spAutoFit/>
              </a:bodyPr>
              <a:lstStyle/>
              <a:p>
                <a:pPr algn="ct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a:t>
                </a:r>
                <a:endParaRPr lang="zh-CN" altLang="en-US" sz="1600" dirty="0">
                  <a:solidFill>
                    <a:schemeClr val="bg1"/>
                  </a:solidFill>
                  <a:latin typeface="Leelawadee UI Semilight" panose="020B0402040204020203" pitchFamily="34" charset="-34"/>
                  <a:cs typeface="Leelawadee UI Semilight" panose="020B0402040204020203" pitchFamily="34" charset="-34"/>
                </a:endParaRPr>
              </a:p>
            </p:txBody>
          </p:sp>
        </p:grpSp>
      </p:grpSp>
    </p:spTree>
    <p:extLst>
      <p:ext uri="{BB962C8B-B14F-4D97-AF65-F5344CB8AC3E}">
        <p14:creationId xmlns:p14="http://schemas.microsoft.com/office/powerpoint/2010/main" val="791986179"/>
      </p:ext>
    </p:extLst>
  </p:cSld>
  <p:clrMapOvr>
    <a:masterClrMapping/>
  </p:clrMapOvr>
  <p:transition advTm="2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椭圆 72"/>
          <p:cNvSpPr/>
          <p:nvPr/>
        </p:nvSpPr>
        <p:spPr>
          <a:xfrm>
            <a:off x="7109583" y="437896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0" y="2286000"/>
            <a:ext cx="12192000" cy="2286000"/>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9146418" y="271847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椭圆 73"/>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2289585" y="2705725"/>
            <a:ext cx="6375891" cy="1446550"/>
            <a:chOff x="2271358" y="2705725"/>
            <a:chExt cx="6375891" cy="1446550"/>
          </a:xfrm>
        </p:grpSpPr>
        <p:sp>
          <p:nvSpPr>
            <p:cNvPr id="21" name="文本框 20"/>
            <p:cNvSpPr txBox="1"/>
            <p:nvPr/>
          </p:nvSpPr>
          <p:spPr>
            <a:xfrm rot="10800000">
              <a:off x="2271358" y="3003772"/>
              <a:ext cx="824459" cy="1107996"/>
            </a:xfrm>
            <a:prstGeom prst="rect">
              <a:avLst/>
            </a:prstGeom>
            <a:noFill/>
          </p:spPr>
          <p:txBody>
            <a:bodyPr wrap="square" rtlCol="0">
              <a:spAutoFit/>
            </a:bodyPr>
            <a:lstStyle/>
            <a:p>
              <a:r>
                <a:rPr lang="en-US" altLang="zh-CN" sz="6600">
                  <a:solidFill>
                    <a:schemeClr val="bg1"/>
                  </a:solidFill>
                  <a:latin typeface="Aharoni" panose="02010803020104030203" pitchFamily="2" charset="-79"/>
                  <a:cs typeface="Aharoni" panose="02010803020104030203" pitchFamily="2" charset="-79"/>
                </a:rPr>
                <a:t>«</a:t>
              </a:r>
              <a:endParaRPr lang="zh-CN" altLang="en-US" sz="6600">
                <a:solidFill>
                  <a:schemeClr val="bg1"/>
                </a:solidFill>
                <a:latin typeface="Aharoni" panose="02010803020104030203" pitchFamily="2" charset="-79"/>
                <a:cs typeface="Aharoni" panose="02010803020104030203" pitchFamily="2" charset="-79"/>
              </a:endParaRPr>
            </a:p>
          </p:txBody>
        </p:sp>
        <p:grpSp>
          <p:nvGrpSpPr>
            <p:cNvPr id="22" name="组合 21"/>
            <p:cNvGrpSpPr/>
            <p:nvPr/>
          </p:nvGrpSpPr>
          <p:grpSpPr>
            <a:xfrm>
              <a:off x="3552412" y="2705725"/>
              <a:ext cx="5094837" cy="1446550"/>
              <a:chOff x="3844450" y="2724636"/>
              <a:chExt cx="5094837" cy="1446550"/>
            </a:xfrm>
          </p:grpSpPr>
          <p:sp>
            <p:nvSpPr>
              <p:cNvPr id="23" name="文本框 22"/>
              <p:cNvSpPr txBox="1"/>
              <p:nvPr/>
            </p:nvSpPr>
            <p:spPr>
              <a:xfrm>
                <a:off x="3844450" y="2724636"/>
                <a:ext cx="1290644" cy="1446550"/>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8800">
                    <a:solidFill>
                      <a:schemeClr val="accent1"/>
                    </a:solidFill>
                  </a:rPr>
                  <a:t>04</a:t>
                </a:r>
                <a:endParaRPr lang="zh-CN" altLang="en-US" sz="8800">
                  <a:solidFill>
                    <a:schemeClr val="accent1"/>
                  </a:solidFill>
                </a:endParaRPr>
              </a:p>
            </p:txBody>
          </p:sp>
          <p:grpSp>
            <p:nvGrpSpPr>
              <p:cNvPr id="24" name="组合 23"/>
              <p:cNvGrpSpPr/>
              <p:nvPr/>
            </p:nvGrpSpPr>
            <p:grpSpPr>
              <a:xfrm>
                <a:off x="4987531" y="2956410"/>
                <a:ext cx="3951756" cy="941111"/>
                <a:chOff x="7528755" y="1015664"/>
                <a:chExt cx="3951756" cy="941111"/>
              </a:xfrm>
            </p:grpSpPr>
            <p:sp>
              <p:nvSpPr>
                <p:cNvPr id="25" name="矩形 24"/>
                <p:cNvSpPr/>
                <p:nvPr/>
              </p:nvSpPr>
              <p:spPr>
                <a:xfrm>
                  <a:off x="7602526" y="1015664"/>
                  <a:ext cx="3877985" cy="646331"/>
                </a:xfrm>
                <a:prstGeom prst="rect">
                  <a:avLst/>
                </a:prstGeom>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6" name="文本框 25"/>
                <p:cNvSpPr txBox="1"/>
                <p:nvPr/>
              </p:nvSpPr>
              <p:spPr>
                <a:xfrm>
                  <a:off x="7528755" y="1605124"/>
                  <a:ext cx="3515879"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grpSp>
    </p:spTree>
    <p:extLst>
      <p:ext uri="{BB962C8B-B14F-4D97-AF65-F5344CB8AC3E}">
        <p14:creationId xmlns:p14="http://schemas.microsoft.com/office/powerpoint/2010/main" val="1146930765"/>
      </p:ext>
    </p:extLst>
  </p:cSld>
  <p:clrMapOvr>
    <a:masterClrMapping/>
  </p:clrMapOvr>
  <p:transition advTm="2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5377609" y="3310140"/>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组合 16"/>
          <p:cNvGrpSpPr/>
          <p:nvPr/>
        </p:nvGrpSpPr>
        <p:grpSpPr>
          <a:xfrm>
            <a:off x="5421926" y="4640579"/>
            <a:ext cx="3077520" cy="1082498"/>
            <a:chOff x="446220" y="4918940"/>
            <a:chExt cx="3077520" cy="1082498"/>
          </a:xfrm>
        </p:grpSpPr>
        <p:sp>
          <p:nvSpPr>
            <p:cNvPr id="18" name="矩形 17"/>
            <p:cNvSpPr/>
            <p:nvPr/>
          </p:nvSpPr>
          <p:spPr>
            <a:xfrm>
              <a:off x="466493" y="4918940"/>
              <a:ext cx="3057247"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9" name="文本框 18"/>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20" name="组合 19"/>
          <p:cNvGrpSpPr/>
          <p:nvPr/>
        </p:nvGrpSpPr>
        <p:grpSpPr>
          <a:xfrm>
            <a:off x="8597294" y="4640579"/>
            <a:ext cx="3077520" cy="1082498"/>
            <a:chOff x="446220" y="4918940"/>
            <a:chExt cx="3077520" cy="1082498"/>
          </a:xfrm>
        </p:grpSpPr>
        <p:sp>
          <p:nvSpPr>
            <p:cNvPr id="21" name="矩形 20"/>
            <p:cNvSpPr/>
            <p:nvPr/>
          </p:nvSpPr>
          <p:spPr>
            <a:xfrm>
              <a:off x="466493" y="4918940"/>
              <a:ext cx="3057247" cy="523220"/>
            </a:xfrm>
            <a:prstGeom prst="rect">
              <a:avLst/>
            </a:prstGeom>
          </p:spPr>
          <p:txBody>
            <a:bodyPr wrap="none">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2" name="文本框 21"/>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pic>
        <p:nvPicPr>
          <p:cNvPr id="28" name="图片 27"/>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38480" t="47894" r="38480" b="6951"/>
          <a:stretch>
            <a:fillRect/>
          </a:stretch>
        </p:blipFill>
        <p:spPr>
          <a:xfrm>
            <a:off x="5771300" y="1116922"/>
            <a:ext cx="2370190" cy="3096744"/>
          </a:xfrm>
          <a:custGeom>
            <a:avLst/>
            <a:gdLst>
              <a:gd name="connsiteX0" fmla="*/ 0 w 2370190"/>
              <a:gd name="connsiteY0" fmla="*/ 0 h 3346624"/>
              <a:gd name="connsiteX1" fmla="*/ 2370190 w 2370190"/>
              <a:gd name="connsiteY1" fmla="*/ 0 h 3346624"/>
              <a:gd name="connsiteX2" fmla="*/ 2370190 w 2370190"/>
              <a:gd name="connsiteY2" fmla="*/ 3346624 h 3346624"/>
              <a:gd name="connsiteX3" fmla="*/ 0 w 2370190"/>
              <a:gd name="connsiteY3" fmla="*/ 3346624 h 3346624"/>
              <a:gd name="connsiteX4" fmla="*/ 0 w 2370190"/>
              <a:gd name="connsiteY4" fmla="*/ 0 h 334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0190" h="3346623">
                <a:moveTo>
                  <a:pt x="0" y="0"/>
                </a:moveTo>
                <a:lnTo>
                  <a:pt x="2370190" y="0"/>
                </a:lnTo>
                <a:lnTo>
                  <a:pt x="2370190" y="3346624"/>
                </a:lnTo>
                <a:lnTo>
                  <a:pt x="0" y="3346624"/>
                </a:lnTo>
                <a:lnTo>
                  <a:pt x="0" y="0"/>
                </a:lnTo>
                <a:close/>
              </a:path>
            </a:pathLst>
          </a:custGeom>
        </p:spPr>
      </p:pic>
      <p:pic>
        <p:nvPicPr>
          <p:cNvPr id="29" name="图片 2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69347" t="47894" r="7612" b="6951"/>
          <a:stretch>
            <a:fillRect/>
          </a:stretch>
        </p:blipFill>
        <p:spPr>
          <a:xfrm>
            <a:off x="8946668" y="1116921"/>
            <a:ext cx="2370190" cy="3096746"/>
          </a:xfrm>
          <a:custGeom>
            <a:avLst/>
            <a:gdLst>
              <a:gd name="connsiteX0" fmla="*/ 0 w 2370190"/>
              <a:gd name="connsiteY0" fmla="*/ 0 h 3346624"/>
              <a:gd name="connsiteX1" fmla="*/ 2370190 w 2370190"/>
              <a:gd name="connsiteY1" fmla="*/ 0 h 3346624"/>
              <a:gd name="connsiteX2" fmla="*/ 2370190 w 2370190"/>
              <a:gd name="connsiteY2" fmla="*/ 3346624 h 3346624"/>
              <a:gd name="connsiteX3" fmla="*/ 0 w 2370190"/>
              <a:gd name="connsiteY3" fmla="*/ 3346624 h 3346624"/>
              <a:gd name="connsiteX4" fmla="*/ 0 w 2370190"/>
              <a:gd name="connsiteY4" fmla="*/ 0 h 3346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0190" h="3346623">
                <a:moveTo>
                  <a:pt x="0" y="0"/>
                </a:moveTo>
                <a:lnTo>
                  <a:pt x="2370190" y="0"/>
                </a:lnTo>
                <a:lnTo>
                  <a:pt x="2370190" y="3346624"/>
                </a:lnTo>
                <a:lnTo>
                  <a:pt x="0" y="3346624"/>
                </a:lnTo>
                <a:lnTo>
                  <a:pt x="0" y="0"/>
                </a:lnTo>
                <a:close/>
              </a:path>
            </a:pathLst>
          </a:custGeom>
        </p:spPr>
      </p:pic>
      <p:sp>
        <p:nvSpPr>
          <p:cNvPr id="30" name="椭圆 29"/>
          <p:cNvSpPr/>
          <p:nvPr/>
        </p:nvSpPr>
        <p:spPr>
          <a:xfrm>
            <a:off x="8723316" y="1914438"/>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427688" y="3516462"/>
            <a:ext cx="236841" cy="23684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a:spLocks noChangeAspect="1"/>
          </p:cNvSpPr>
          <p:nvPr/>
        </p:nvSpPr>
        <p:spPr>
          <a:xfrm>
            <a:off x="-1" y="-1192"/>
            <a:ext cx="4511675" cy="6859192"/>
          </a:xfrm>
          <a:custGeom>
            <a:avLst/>
            <a:gdLst/>
            <a:ahLst/>
            <a:cxnLst/>
            <a:rect l="0" t="0" r="0" b="0"/>
            <a:pathLst>
              <a:path w="5410201" h="9131301">
                <a:moveTo>
                  <a:pt x="0" y="4559300"/>
                </a:moveTo>
                <a:lnTo>
                  <a:pt x="0" y="4546600"/>
                </a:lnTo>
                <a:lnTo>
                  <a:pt x="0" y="4533900"/>
                </a:lnTo>
                <a:lnTo>
                  <a:pt x="0" y="4521200"/>
                </a:lnTo>
                <a:lnTo>
                  <a:pt x="0" y="4508500"/>
                </a:lnTo>
                <a:lnTo>
                  <a:pt x="0" y="4495800"/>
                </a:lnTo>
                <a:lnTo>
                  <a:pt x="0" y="4483100"/>
                </a:lnTo>
                <a:lnTo>
                  <a:pt x="0" y="4470400"/>
                </a:lnTo>
                <a:lnTo>
                  <a:pt x="0" y="4457700"/>
                </a:lnTo>
                <a:lnTo>
                  <a:pt x="0" y="4445000"/>
                </a:lnTo>
                <a:lnTo>
                  <a:pt x="0" y="4432300"/>
                </a:lnTo>
                <a:lnTo>
                  <a:pt x="0" y="4419600"/>
                </a:lnTo>
                <a:lnTo>
                  <a:pt x="0" y="4406900"/>
                </a:lnTo>
                <a:lnTo>
                  <a:pt x="0" y="4394200"/>
                </a:lnTo>
                <a:lnTo>
                  <a:pt x="0" y="4381500"/>
                </a:lnTo>
                <a:lnTo>
                  <a:pt x="0" y="4368800"/>
                </a:lnTo>
                <a:lnTo>
                  <a:pt x="0" y="4356100"/>
                </a:lnTo>
                <a:lnTo>
                  <a:pt x="0" y="4343400"/>
                </a:lnTo>
                <a:lnTo>
                  <a:pt x="0" y="4330700"/>
                </a:lnTo>
                <a:lnTo>
                  <a:pt x="0" y="4318000"/>
                </a:lnTo>
                <a:lnTo>
                  <a:pt x="0" y="4305300"/>
                </a:lnTo>
                <a:lnTo>
                  <a:pt x="0" y="4292600"/>
                </a:lnTo>
                <a:lnTo>
                  <a:pt x="0" y="4279900"/>
                </a:lnTo>
                <a:lnTo>
                  <a:pt x="0" y="4267200"/>
                </a:lnTo>
                <a:lnTo>
                  <a:pt x="0" y="4254500"/>
                </a:lnTo>
                <a:lnTo>
                  <a:pt x="0" y="4241800"/>
                </a:lnTo>
                <a:lnTo>
                  <a:pt x="0" y="4229100"/>
                </a:lnTo>
                <a:lnTo>
                  <a:pt x="0" y="4216400"/>
                </a:lnTo>
                <a:lnTo>
                  <a:pt x="0" y="4203700"/>
                </a:lnTo>
                <a:lnTo>
                  <a:pt x="0" y="4191000"/>
                </a:lnTo>
                <a:lnTo>
                  <a:pt x="0" y="4178300"/>
                </a:lnTo>
                <a:lnTo>
                  <a:pt x="0" y="4165600"/>
                </a:lnTo>
                <a:lnTo>
                  <a:pt x="0" y="4152900"/>
                </a:lnTo>
                <a:lnTo>
                  <a:pt x="0" y="4140200"/>
                </a:lnTo>
                <a:lnTo>
                  <a:pt x="0" y="4127500"/>
                </a:lnTo>
                <a:lnTo>
                  <a:pt x="0" y="4114800"/>
                </a:lnTo>
                <a:lnTo>
                  <a:pt x="0" y="4102100"/>
                </a:lnTo>
                <a:lnTo>
                  <a:pt x="0" y="4089400"/>
                </a:lnTo>
                <a:lnTo>
                  <a:pt x="0" y="4076700"/>
                </a:lnTo>
                <a:lnTo>
                  <a:pt x="0" y="4064000"/>
                </a:lnTo>
                <a:lnTo>
                  <a:pt x="0" y="4051300"/>
                </a:lnTo>
                <a:lnTo>
                  <a:pt x="0" y="4038600"/>
                </a:lnTo>
                <a:lnTo>
                  <a:pt x="0" y="4025900"/>
                </a:lnTo>
                <a:lnTo>
                  <a:pt x="0" y="4013200"/>
                </a:lnTo>
                <a:lnTo>
                  <a:pt x="0" y="4000500"/>
                </a:lnTo>
                <a:lnTo>
                  <a:pt x="0" y="3987800"/>
                </a:lnTo>
                <a:lnTo>
                  <a:pt x="0" y="3975100"/>
                </a:lnTo>
                <a:lnTo>
                  <a:pt x="0" y="3962400"/>
                </a:lnTo>
                <a:lnTo>
                  <a:pt x="0" y="3949700"/>
                </a:lnTo>
                <a:lnTo>
                  <a:pt x="0" y="3937000"/>
                </a:lnTo>
                <a:lnTo>
                  <a:pt x="0" y="3924300"/>
                </a:lnTo>
                <a:lnTo>
                  <a:pt x="0" y="3911600"/>
                </a:lnTo>
                <a:lnTo>
                  <a:pt x="0" y="3898900"/>
                </a:lnTo>
                <a:lnTo>
                  <a:pt x="0" y="3886200"/>
                </a:lnTo>
                <a:lnTo>
                  <a:pt x="0" y="3873500"/>
                </a:lnTo>
                <a:lnTo>
                  <a:pt x="0" y="3860800"/>
                </a:lnTo>
                <a:lnTo>
                  <a:pt x="0" y="3848100"/>
                </a:lnTo>
                <a:lnTo>
                  <a:pt x="0" y="3835400"/>
                </a:lnTo>
                <a:lnTo>
                  <a:pt x="0" y="3822700"/>
                </a:lnTo>
                <a:lnTo>
                  <a:pt x="0" y="3810000"/>
                </a:lnTo>
                <a:lnTo>
                  <a:pt x="0" y="3797300"/>
                </a:lnTo>
                <a:lnTo>
                  <a:pt x="0" y="3784600"/>
                </a:lnTo>
                <a:lnTo>
                  <a:pt x="0" y="3771900"/>
                </a:lnTo>
                <a:lnTo>
                  <a:pt x="0" y="3759200"/>
                </a:lnTo>
                <a:lnTo>
                  <a:pt x="0" y="3746500"/>
                </a:lnTo>
                <a:lnTo>
                  <a:pt x="0" y="3733800"/>
                </a:lnTo>
                <a:lnTo>
                  <a:pt x="0" y="3721100"/>
                </a:lnTo>
                <a:lnTo>
                  <a:pt x="0" y="3708400"/>
                </a:lnTo>
                <a:lnTo>
                  <a:pt x="0" y="3695700"/>
                </a:lnTo>
                <a:lnTo>
                  <a:pt x="0" y="3683000"/>
                </a:lnTo>
                <a:lnTo>
                  <a:pt x="0" y="3670300"/>
                </a:lnTo>
                <a:lnTo>
                  <a:pt x="0" y="3657600"/>
                </a:lnTo>
                <a:lnTo>
                  <a:pt x="0" y="3644900"/>
                </a:lnTo>
                <a:lnTo>
                  <a:pt x="0" y="3632200"/>
                </a:lnTo>
                <a:lnTo>
                  <a:pt x="0" y="3619500"/>
                </a:lnTo>
                <a:lnTo>
                  <a:pt x="0" y="3606800"/>
                </a:lnTo>
                <a:lnTo>
                  <a:pt x="0" y="3594100"/>
                </a:lnTo>
                <a:lnTo>
                  <a:pt x="0" y="3581400"/>
                </a:lnTo>
                <a:lnTo>
                  <a:pt x="0" y="3568700"/>
                </a:lnTo>
                <a:lnTo>
                  <a:pt x="0" y="3556000"/>
                </a:lnTo>
                <a:lnTo>
                  <a:pt x="0" y="3543300"/>
                </a:lnTo>
                <a:lnTo>
                  <a:pt x="0" y="3530600"/>
                </a:lnTo>
                <a:lnTo>
                  <a:pt x="0" y="3517900"/>
                </a:lnTo>
                <a:lnTo>
                  <a:pt x="0" y="3505200"/>
                </a:lnTo>
                <a:lnTo>
                  <a:pt x="0" y="3492500"/>
                </a:lnTo>
                <a:lnTo>
                  <a:pt x="0" y="3479800"/>
                </a:lnTo>
                <a:lnTo>
                  <a:pt x="0" y="3467100"/>
                </a:lnTo>
                <a:lnTo>
                  <a:pt x="0" y="3454400"/>
                </a:lnTo>
                <a:lnTo>
                  <a:pt x="0" y="3441700"/>
                </a:lnTo>
                <a:lnTo>
                  <a:pt x="0" y="3429000"/>
                </a:lnTo>
                <a:lnTo>
                  <a:pt x="0" y="3416300"/>
                </a:lnTo>
                <a:lnTo>
                  <a:pt x="0" y="3403600"/>
                </a:lnTo>
                <a:lnTo>
                  <a:pt x="0" y="3390900"/>
                </a:lnTo>
                <a:lnTo>
                  <a:pt x="0" y="3378200"/>
                </a:lnTo>
                <a:lnTo>
                  <a:pt x="0" y="3365500"/>
                </a:lnTo>
                <a:lnTo>
                  <a:pt x="0" y="3352800"/>
                </a:lnTo>
                <a:lnTo>
                  <a:pt x="0" y="3340100"/>
                </a:lnTo>
                <a:lnTo>
                  <a:pt x="0" y="3327400"/>
                </a:lnTo>
                <a:lnTo>
                  <a:pt x="0" y="3314700"/>
                </a:lnTo>
                <a:lnTo>
                  <a:pt x="0" y="3302000"/>
                </a:lnTo>
                <a:lnTo>
                  <a:pt x="0" y="3289300"/>
                </a:lnTo>
                <a:lnTo>
                  <a:pt x="0" y="3276600"/>
                </a:lnTo>
                <a:lnTo>
                  <a:pt x="0" y="3263900"/>
                </a:lnTo>
                <a:lnTo>
                  <a:pt x="0" y="3251200"/>
                </a:lnTo>
                <a:lnTo>
                  <a:pt x="0" y="3238500"/>
                </a:lnTo>
                <a:lnTo>
                  <a:pt x="0" y="3225800"/>
                </a:lnTo>
                <a:lnTo>
                  <a:pt x="0" y="3213100"/>
                </a:lnTo>
                <a:lnTo>
                  <a:pt x="0" y="3200400"/>
                </a:lnTo>
                <a:lnTo>
                  <a:pt x="0" y="3187700"/>
                </a:lnTo>
                <a:lnTo>
                  <a:pt x="0" y="3175000"/>
                </a:lnTo>
                <a:lnTo>
                  <a:pt x="0" y="3162300"/>
                </a:lnTo>
                <a:lnTo>
                  <a:pt x="0" y="3149600"/>
                </a:lnTo>
                <a:lnTo>
                  <a:pt x="0" y="3136900"/>
                </a:lnTo>
                <a:lnTo>
                  <a:pt x="0" y="3124200"/>
                </a:lnTo>
                <a:lnTo>
                  <a:pt x="0" y="3111500"/>
                </a:lnTo>
                <a:lnTo>
                  <a:pt x="0" y="3098800"/>
                </a:lnTo>
                <a:lnTo>
                  <a:pt x="0" y="3086100"/>
                </a:lnTo>
                <a:lnTo>
                  <a:pt x="0" y="3073400"/>
                </a:lnTo>
                <a:lnTo>
                  <a:pt x="0" y="3060700"/>
                </a:lnTo>
                <a:lnTo>
                  <a:pt x="0" y="3048000"/>
                </a:lnTo>
                <a:lnTo>
                  <a:pt x="0" y="3035300"/>
                </a:lnTo>
                <a:lnTo>
                  <a:pt x="0" y="3022600"/>
                </a:lnTo>
                <a:lnTo>
                  <a:pt x="0" y="3009900"/>
                </a:lnTo>
                <a:lnTo>
                  <a:pt x="0" y="2997200"/>
                </a:lnTo>
                <a:lnTo>
                  <a:pt x="0" y="2984500"/>
                </a:lnTo>
                <a:lnTo>
                  <a:pt x="0" y="2971800"/>
                </a:lnTo>
                <a:lnTo>
                  <a:pt x="0" y="2959100"/>
                </a:lnTo>
                <a:lnTo>
                  <a:pt x="0" y="2946400"/>
                </a:lnTo>
                <a:lnTo>
                  <a:pt x="0" y="2933700"/>
                </a:lnTo>
                <a:lnTo>
                  <a:pt x="0" y="2921000"/>
                </a:lnTo>
                <a:lnTo>
                  <a:pt x="0" y="2908300"/>
                </a:lnTo>
                <a:lnTo>
                  <a:pt x="0" y="2895600"/>
                </a:lnTo>
                <a:lnTo>
                  <a:pt x="0" y="2882900"/>
                </a:lnTo>
                <a:lnTo>
                  <a:pt x="0" y="2870200"/>
                </a:lnTo>
                <a:lnTo>
                  <a:pt x="0" y="2857500"/>
                </a:lnTo>
                <a:lnTo>
                  <a:pt x="0" y="2844800"/>
                </a:lnTo>
                <a:lnTo>
                  <a:pt x="0" y="2832100"/>
                </a:lnTo>
                <a:lnTo>
                  <a:pt x="0" y="2819400"/>
                </a:lnTo>
                <a:lnTo>
                  <a:pt x="0" y="2806700"/>
                </a:lnTo>
                <a:lnTo>
                  <a:pt x="0" y="2794000"/>
                </a:lnTo>
                <a:lnTo>
                  <a:pt x="0" y="2781300"/>
                </a:lnTo>
                <a:lnTo>
                  <a:pt x="0" y="2768600"/>
                </a:lnTo>
                <a:lnTo>
                  <a:pt x="0" y="2755900"/>
                </a:lnTo>
                <a:lnTo>
                  <a:pt x="0" y="2743200"/>
                </a:lnTo>
                <a:lnTo>
                  <a:pt x="0" y="2730500"/>
                </a:lnTo>
                <a:lnTo>
                  <a:pt x="0" y="2717800"/>
                </a:lnTo>
                <a:lnTo>
                  <a:pt x="0" y="2705100"/>
                </a:lnTo>
                <a:lnTo>
                  <a:pt x="0" y="2692400"/>
                </a:lnTo>
                <a:lnTo>
                  <a:pt x="0" y="2679700"/>
                </a:lnTo>
                <a:lnTo>
                  <a:pt x="0" y="2667000"/>
                </a:lnTo>
                <a:lnTo>
                  <a:pt x="0" y="2654300"/>
                </a:lnTo>
                <a:lnTo>
                  <a:pt x="0" y="2641600"/>
                </a:lnTo>
                <a:lnTo>
                  <a:pt x="0" y="2628900"/>
                </a:lnTo>
                <a:lnTo>
                  <a:pt x="0" y="2616200"/>
                </a:lnTo>
                <a:lnTo>
                  <a:pt x="0" y="2603500"/>
                </a:lnTo>
                <a:lnTo>
                  <a:pt x="0" y="2590800"/>
                </a:lnTo>
                <a:lnTo>
                  <a:pt x="0" y="2578100"/>
                </a:lnTo>
                <a:lnTo>
                  <a:pt x="0" y="2565400"/>
                </a:lnTo>
                <a:lnTo>
                  <a:pt x="0" y="2552700"/>
                </a:lnTo>
                <a:lnTo>
                  <a:pt x="0" y="2540000"/>
                </a:lnTo>
                <a:lnTo>
                  <a:pt x="0" y="2527300"/>
                </a:lnTo>
                <a:lnTo>
                  <a:pt x="0" y="2514600"/>
                </a:lnTo>
                <a:lnTo>
                  <a:pt x="0" y="2501900"/>
                </a:lnTo>
                <a:lnTo>
                  <a:pt x="0" y="2489200"/>
                </a:lnTo>
                <a:lnTo>
                  <a:pt x="0" y="2476500"/>
                </a:lnTo>
                <a:lnTo>
                  <a:pt x="0" y="2463800"/>
                </a:lnTo>
                <a:lnTo>
                  <a:pt x="0" y="2451100"/>
                </a:lnTo>
                <a:lnTo>
                  <a:pt x="0" y="2438400"/>
                </a:lnTo>
                <a:lnTo>
                  <a:pt x="0" y="2425700"/>
                </a:lnTo>
                <a:lnTo>
                  <a:pt x="0" y="2413000"/>
                </a:lnTo>
                <a:lnTo>
                  <a:pt x="0" y="2400300"/>
                </a:lnTo>
                <a:lnTo>
                  <a:pt x="0" y="2387600"/>
                </a:lnTo>
                <a:lnTo>
                  <a:pt x="0" y="2374900"/>
                </a:lnTo>
                <a:lnTo>
                  <a:pt x="0" y="2362200"/>
                </a:lnTo>
                <a:lnTo>
                  <a:pt x="0" y="2349500"/>
                </a:lnTo>
                <a:lnTo>
                  <a:pt x="0" y="2336800"/>
                </a:lnTo>
                <a:lnTo>
                  <a:pt x="0" y="2324100"/>
                </a:lnTo>
                <a:lnTo>
                  <a:pt x="0" y="2311400"/>
                </a:lnTo>
                <a:lnTo>
                  <a:pt x="0" y="2298700"/>
                </a:lnTo>
                <a:lnTo>
                  <a:pt x="0" y="2286000"/>
                </a:lnTo>
                <a:lnTo>
                  <a:pt x="0" y="2273300"/>
                </a:lnTo>
                <a:lnTo>
                  <a:pt x="0" y="2260600"/>
                </a:lnTo>
                <a:lnTo>
                  <a:pt x="0" y="2247900"/>
                </a:lnTo>
                <a:lnTo>
                  <a:pt x="0" y="2235200"/>
                </a:lnTo>
                <a:lnTo>
                  <a:pt x="0" y="2222500"/>
                </a:lnTo>
                <a:lnTo>
                  <a:pt x="0" y="2209800"/>
                </a:lnTo>
                <a:lnTo>
                  <a:pt x="0" y="2197100"/>
                </a:lnTo>
                <a:lnTo>
                  <a:pt x="0" y="2184400"/>
                </a:lnTo>
                <a:lnTo>
                  <a:pt x="0" y="2171700"/>
                </a:lnTo>
                <a:lnTo>
                  <a:pt x="0" y="2159000"/>
                </a:lnTo>
                <a:lnTo>
                  <a:pt x="0" y="2146300"/>
                </a:lnTo>
                <a:lnTo>
                  <a:pt x="0" y="2133600"/>
                </a:lnTo>
                <a:lnTo>
                  <a:pt x="0" y="2120900"/>
                </a:lnTo>
                <a:lnTo>
                  <a:pt x="0" y="2108200"/>
                </a:lnTo>
                <a:lnTo>
                  <a:pt x="0" y="2095500"/>
                </a:lnTo>
                <a:lnTo>
                  <a:pt x="0" y="2082800"/>
                </a:lnTo>
                <a:lnTo>
                  <a:pt x="0" y="2070100"/>
                </a:lnTo>
                <a:lnTo>
                  <a:pt x="0" y="2057400"/>
                </a:lnTo>
                <a:lnTo>
                  <a:pt x="0" y="2044700"/>
                </a:lnTo>
                <a:lnTo>
                  <a:pt x="0" y="2032000"/>
                </a:lnTo>
                <a:lnTo>
                  <a:pt x="0" y="2019300"/>
                </a:lnTo>
                <a:lnTo>
                  <a:pt x="0" y="2006600"/>
                </a:lnTo>
                <a:lnTo>
                  <a:pt x="0" y="1993900"/>
                </a:lnTo>
                <a:lnTo>
                  <a:pt x="0" y="1981200"/>
                </a:lnTo>
                <a:lnTo>
                  <a:pt x="0" y="1968500"/>
                </a:lnTo>
                <a:lnTo>
                  <a:pt x="0" y="1955800"/>
                </a:lnTo>
                <a:lnTo>
                  <a:pt x="0" y="1943100"/>
                </a:lnTo>
                <a:lnTo>
                  <a:pt x="0" y="1930400"/>
                </a:lnTo>
                <a:lnTo>
                  <a:pt x="0" y="1917700"/>
                </a:lnTo>
                <a:lnTo>
                  <a:pt x="0" y="1905000"/>
                </a:lnTo>
                <a:lnTo>
                  <a:pt x="0" y="1892300"/>
                </a:lnTo>
                <a:lnTo>
                  <a:pt x="0" y="1879600"/>
                </a:lnTo>
                <a:lnTo>
                  <a:pt x="0" y="1866900"/>
                </a:lnTo>
                <a:lnTo>
                  <a:pt x="0" y="1854200"/>
                </a:lnTo>
                <a:lnTo>
                  <a:pt x="0" y="1841500"/>
                </a:lnTo>
                <a:lnTo>
                  <a:pt x="0" y="1828800"/>
                </a:lnTo>
                <a:lnTo>
                  <a:pt x="0" y="1816100"/>
                </a:lnTo>
                <a:lnTo>
                  <a:pt x="0" y="1803400"/>
                </a:lnTo>
                <a:lnTo>
                  <a:pt x="0" y="1790700"/>
                </a:lnTo>
                <a:lnTo>
                  <a:pt x="0" y="1778000"/>
                </a:lnTo>
                <a:lnTo>
                  <a:pt x="0" y="1765300"/>
                </a:lnTo>
                <a:lnTo>
                  <a:pt x="0" y="1752600"/>
                </a:lnTo>
                <a:lnTo>
                  <a:pt x="0" y="1739900"/>
                </a:lnTo>
                <a:lnTo>
                  <a:pt x="0" y="1727200"/>
                </a:lnTo>
                <a:lnTo>
                  <a:pt x="0" y="1714500"/>
                </a:lnTo>
                <a:lnTo>
                  <a:pt x="0" y="1701800"/>
                </a:lnTo>
                <a:lnTo>
                  <a:pt x="0" y="1689100"/>
                </a:lnTo>
                <a:lnTo>
                  <a:pt x="0" y="1676400"/>
                </a:lnTo>
                <a:lnTo>
                  <a:pt x="0" y="1663700"/>
                </a:lnTo>
                <a:lnTo>
                  <a:pt x="0" y="1651000"/>
                </a:lnTo>
                <a:lnTo>
                  <a:pt x="0" y="1638300"/>
                </a:lnTo>
                <a:lnTo>
                  <a:pt x="0" y="1625600"/>
                </a:lnTo>
                <a:lnTo>
                  <a:pt x="0" y="1612900"/>
                </a:lnTo>
                <a:lnTo>
                  <a:pt x="0" y="1600200"/>
                </a:lnTo>
                <a:lnTo>
                  <a:pt x="0" y="1587500"/>
                </a:lnTo>
                <a:lnTo>
                  <a:pt x="0" y="1574800"/>
                </a:lnTo>
                <a:lnTo>
                  <a:pt x="0" y="1562100"/>
                </a:lnTo>
                <a:lnTo>
                  <a:pt x="0" y="1549400"/>
                </a:lnTo>
                <a:lnTo>
                  <a:pt x="0" y="1536700"/>
                </a:lnTo>
                <a:lnTo>
                  <a:pt x="0" y="1524000"/>
                </a:lnTo>
                <a:lnTo>
                  <a:pt x="0" y="1511300"/>
                </a:lnTo>
                <a:lnTo>
                  <a:pt x="0" y="1498600"/>
                </a:lnTo>
                <a:lnTo>
                  <a:pt x="0" y="1485900"/>
                </a:lnTo>
                <a:lnTo>
                  <a:pt x="0" y="1473200"/>
                </a:lnTo>
                <a:lnTo>
                  <a:pt x="0" y="1460500"/>
                </a:lnTo>
                <a:lnTo>
                  <a:pt x="0" y="1447800"/>
                </a:lnTo>
                <a:lnTo>
                  <a:pt x="0" y="1435100"/>
                </a:lnTo>
                <a:lnTo>
                  <a:pt x="0" y="1422400"/>
                </a:lnTo>
                <a:lnTo>
                  <a:pt x="0" y="1409700"/>
                </a:lnTo>
                <a:lnTo>
                  <a:pt x="0" y="1397000"/>
                </a:lnTo>
                <a:lnTo>
                  <a:pt x="0" y="1384300"/>
                </a:lnTo>
                <a:lnTo>
                  <a:pt x="0" y="1371600"/>
                </a:lnTo>
                <a:lnTo>
                  <a:pt x="0" y="1358900"/>
                </a:lnTo>
                <a:lnTo>
                  <a:pt x="0" y="1346200"/>
                </a:lnTo>
                <a:lnTo>
                  <a:pt x="0" y="1333500"/>
                </a:lnTo>
                <a:lnTo>
                  <a:pt x="0" y="1320800"/>
                </a:lnTo>
                <a:lnTo>
                  <a:pt x="0" y="1308100"/>
                </a:lnTo>
                <a:lnTo>
                  <a:pt x="0" y="1295400"/>
                </a:lnTo>
                <a:lnTo>
                  <a:pt x="0" y="1282700"/>
                </a:lnTo>
                <a:lnTo>
                  <a:pt x="0" y="1270000"/>
                </a:lnTo>
                <a:lnTo>
                  <a:pt x="0" y="1257300"/>
                </a:lnTo>
                <a:lnTo>
                  <a:pt x="0" y="1244600"/>
                </a:lnTo>
                <a:lnTo>
                  <a:pt x="0" y="1231900"/>
                </a:lnTo>
                <a:lnTo>
                  <a:pt x="0" y="1219200"/>
                </a:lnTo>
                <a:lnTo>
                  <a:pt x="0" y="1206500"/>
                </a:lnTo>
                <a:lnTo>
                  <a:pt x="0" y="1193800"/>
                </a:lnTo>
                <a:lnTo>
                  <a:pt x="0" y="1181100"/>
                </a:lnTo>
                <a:lnTo>
                  <a:pt x="0" y="1168400"/>
                </a:lnTo>
                <a:lnTo>
                  <a:pt x="0" y="1155700"/>
                </a:lnTo>
                <a:lnTo>
                  <a:pt x="0" y="1143000"/>
                </a:lnTo>
                <a:lnTo>
                  <a:pt x="0" y="1130300"/>
                </a:lnTo>
                <a:lnTo>
                  <a:pt x="0" y="1117600"/>
                </a:lnTo>
                <a:lnTo>
                  <a:pt x="0" y="1104900"/>
                </a:lnTo>
                <a:lnTo>
                  <a:pt x="0" y="1092200"/>
                </a:lnTo>
                <a:lnTo>
                  <a:pt x="0" y="1079500"/>
                </a:lnTo>
                <a:lnTo>
                  <a:pt x="0" y="1066800"/>
                </a:lnTo>
                <a:lnTo>
                  <a:pt x="0" y="1054100"/>
                </a:lnTo>
                <a:lnTo>
                  <a:pt x="0" y="1041400"/>
                </a:lnTo>
                <a:lnTo>
                  <a:pt x="0" y="1028700"/>
                </a:lnTo>
                <a:lnTo>
                  <a:pt x="0" y="1016000"/>
                </a:lnTo>
                <a:lnTo>
                  <a:pt x="0" y="1003300"/>
                </a:lnTo>
                <a:lnTo>
                  <a:pt x="0" y="990600"/>
                </a:lnTo>
                <a:lnTo>
                  <a:pt x="0" y="977900"/>
                </a:lnTo>
                <a:lnTo>
                  <a:pt x="0" y="965200"/>
                </a:lnTo>
                <a:lnTo>
                  <a:pt x="0" y="952500"/>
                </a:lnTo>
                <a:lnTo>
                  <a:pt x="0" y="939800"/>
                </a:lnTo>
                <a:lnTo>
                  <a:pt x="0" y="927100"/>
                </a:lnTo>
                <a:lnTo>
                  <a:pt x="0" y="914400"/>
                </a:lnTo>
                <a:lnTo>
                  <a:pt x="0" y="901700"/>
                </a:lnTo>
                <a:lnTo>
                  <a:pt x="0" y="889000"/>
                </a:lnTo>
                <a:lnTo>
                  <a:pt x="0" y="876300"/>
                </a:lnTo>
                <a:lnTo>
                  <a:pt x="0" y="863600"/>
                </a:lnTo>
                <a:lnTo>
                  <a:pt x="0" y="850900"/>
                </a:lnTo>
                <a:lnTo>
                  <a:pt x="0" y="838200"/>
                </a:lnTo>
                <a:lnTo>
                  <a:pt x="0" y="825500"/>
                </a:lnTo>
                <a:lnTo>
                  <a:pt x="0" y="812800"/>
                </a:lnTo>
                <a:lnTo>
                  <a:pt x="0" y="800100"/>
                </a:lnTo>
                <a:lnTo>
                  <a:pt x="0" y="787400"/>
                </a:lnTo>
                <a:lnTo>
                  <a:pt x="0" y="774700"/>
                </a:lnTo>
                <a:lnTo>
                  <a:pt x="0" y="762000"/>
                </a:lnTo>
                <a:lnTo>
                  <a:pt x="0" y="749300"/>
                </a:lnTo>
                <a:lnTo>
                  <a:pt x="0" y="736600"/>
                </a:lnTo>
                <a:lnTo>
                  <a:pt x="0" y="723900"/>
                </a:lnTo>
                <a:lnTo>
                  <a:pt x="0" y="711200"/>
                </a:lnTo>
                <a:lnTo>
                  <a:pt x="0" y="698500"/>
                </a:lnTo>
                <a:lnTo>
                  <a:pt x="0" y="685800"/>
                </a:lnTo>
                <a:lnTo>
                  <a:pt x="0" y="673100"/>
                </a:lnTo>
                <a:lnTo>
                  <a:pt x="0" y="660400"/>
                </a:lnTo>
                <a:lnTo>
                  <a:pt x="0" y="647700"/>
                </a:lnTo>
                <a:lnTo>
                  <a:pt x="0" y="635000"/>
                </a:lnTo>
                <a:lnTo>
                  <a:pt x="0" y="622300"/>
                </a:lnTo>
                <a:lnTo>
                  <a:pt x="0" y="609600"/>
                </a:lnTo>
                <a:lnTo>
                  <a:pt x="0" y="596900"/>
                </a:lnTo>
                <a:lnTo>
                  <a:pt x="0" y="584200"/>
                </a:lnTo>
                <a:lnTo>
                  <a:pt x="0" y="571500"/>
                </a:lnTo>
                <a:lnTo>
                  <a:pt x="0" y="558800"/>
                </a:lnTo>
                <a:lnTo>
                  <a:pt x="0" y="546100"/>
                </a:lnTo>
                <a:lnTo>
                  <a:pt x="0" y="533400"/>
                </a:lnTo>
                <a:lnTo>
                  <a:pt x="0" y="520700"/>
                </a:lnTo>
                <a:lnTo>
                  <a:pt x="0" y="508000"/>
                </a:lnTo>
                <a:lnTo>
                  <a:pt x="0" y="495300"/>
                </a:lnTo>
                <a:lnTo>
                  <a:pt x="0" y="482600"/>
                </a:lnTo>
                <a:lnTo>
                  <a:pt x="0" y="469900"/>
                </a:lnTo>
                <a:lnTo>
                  <a:pt x="0" y="457200"/>
                </a:lnTo>
                <a:lnTo>
                  <a:pt x="0" y="444500"/>
                </a:lnTo>
                <a:lnTo>
                  <a:pt x="0" y="431800"/>
                </a:lnTo>
                <a:lnTo>
                  <a:pt x="0" y="419100"/>
                </a:lnTo>
                <a:lnTo>
                  <a:pt x="0" y="406400"/>
                </a:lnTo>
                <a:lnTo>
                  <a:pt x="0" y="393700"/>
                </a:lnTo>
                <a:lnTo>
                  <a:pt x="0" y="381000"/>
                </a:lnTo>
                <a:lnTo>
                  <a:pt x="0" y="368300"/>
                </a:lnTo>
                <a:lnTo>
                  <a:pt x="0" y="355600"/>
                </a:lnTo>
                <a:lnTo>
                  <a:pt x="0" y="342900"/>
                </a:lnTo>
                <a:lnTo>
                  <a:pt x="0" y="330200"/>
                </a:lnTo>
                <a:lnTo>
                  <a:pt x="0" y="317500"/>
                </a:lnTo>
                <a:lnTo>
                  <a:pt x="0" y="304800"/>
                </a:lnTo>
                <a:lnTo>
                  <a:pt x="0" y="292100"/>
                </a:lnTo>
                <a:lnTo>
                  <a:pt x="0" y="279400"/>
                </a:lnTo>
                <a:lnTo>
                  <a:pt x="0" y="266700"/>
                </a:lnTo>
                <a:lnTo>
                  <a:pt x="0" y="254000"/>
                </a:lnTo>
                <a:lnTo>
                  <a:pt x="0" y="241300"/>
                </a:lnTo>
                <a:lnTo>
                  <a:pt x="0" y="228600"/>
                </a:lnTo>
                <a:lnTo>
                  <a:pt x="0" y="215900"/>
                </a:lnTo>
                <a:lnTo>
                  <a:pt x="0" y="203200"/>
                </a:lnTo>
                <a:lnTo>
                  <a:pt x="0" y="190500"/>
                </a:lnTo>
                <a:lnTo>
                  <a:pt x="0" y="177800"/>
                </a:lnTo>
                <a:lnTo>
                  <a:pt x="0" y="165100"/>
                </a:lnTo>
                <a:lnTo>
                  <a:pt x="0" y="152400"/>
                </a:lnTo>
                <a:lnTo>
                  <a:pt x="0" y="139700"/>
                </a:lnTo>
                <a:lnTo>
                  <a:pt x="0" y="127000"/>
                </a:lnTo>
                <a:lnTo>
                  <a:pt x="0" y="114300"/>
                </a:lnTo>
                <a:lnTo>
                  <a:pt x="0" y="101600"/>
                </a:lnTo>
                <a:lnTo>
                  <a:pt x="0" y="88900"/>
                </a:lnTo>
                <a:lnTo>
                  <a:pt x="0" y="76200"/>
                </a:lnTo>
                <a:lnTo>
                  <a:pt x="0" y="63500"/>
                </a:lnTo>
                <a:lnTo>
                  <a:pt x="0" y="50800"/>
                </a:lnTo>
                <a:lnTo>
                  <a:pt x="0" y="38100"/>
                </a:lnTo>
                <a:lnTo>
                  <a:pt x="0" y="25400"/>
                </a:lnTo>
                <a:lnTo>
                  <a:pt x="0" y="12700"/>
                </a:lnTo>
                <a:lnTo>
                  <a:pt x="0" y="0"/>
                </a:lnTo>
                <a:lnTo>
                  <a:pt x="5410200" y="0"/>
                </a:lnTo>
                <a:lnTo>
                  <a:pt x="5410200" y="12700"/>
                </a:lnTo>
                <a:lnTo>
                  <a:pt x="5410200" y="25400"/>
                </a:lnTo>
                <a:lnTo>
                  <a:pt x="5410200" y="38100"/>
                </a:lnTo>
                <a:lnTo>
                  <a:pt x="5410200" y="50800"/>
                </a:lnTo>
                <a:lnTo>
                  <a:pt x="5410200" y="63500"/>
                </a:lnTo>
                <a:lnTo>
                  <a:pt x="5410200" y="76200"/>
                </a:lnTo>
                <a:lnTo>
                  <a:pt x="5410200" y="88900"/>
                </a:lnTo>
                <a:lnTo>
                  <a:pt x="5410200" y="101600"/>
                </a:lnTo>
                <a:lnTo>
                  <a:pt x="5410200" y="114300"/>
                </a:lnTo>
                <a:lnTo>
                  <a:pt x="5410200" y="127000"/>
                </a:lnTo>
                <a:lnTo>
                  <a:pt x="5410200" y="139700"/>
                </a:lnTo>
                <a:lnTo>
                  <a:pt x="5410200" y="152400"/>
                </a:lnTo>
                <a:lnTo>
                  <a:pt x="5410200" y="165100"/>
                </a:lnTo>
                <a:lnTo>
                  <a:pt x="5410200" y="177800"/>
                </a:lnTo>
                <a:lnTo>
                  <a:pt x="5410200" y="190500"/>
                </a:lnTo>
                <a:lnTo>
                  <a:pt x="5410200" y="203200"/>
                </a:lnTo>
                <a:lnTo>
                  <a:pt x="5410200" y="215900"/>
                </a:lnTo>
                <a:lnTo>
                  <a:pt x="5410200" y="228600"/>
                </a:lnTo>
                <a:lnTo>
                  <a:pt x="5410200" y="241300"/>
                </a:lnTo>
                <a:lnTo>
                  <a:pt x="5410200" y="254000"/>
                </a:lnTo>
                <a:lnTo>
                  <a:pt x="5410200" y="266700"/>
                </a:lnTo>
                <a:lnTo>
                  <a:pt x="5410200" y="279400"/>
                </a:lnTo>
                <a:lnTo>
                  <a:pt x="5410200" y="292100"/>
                </a:lnTo>
                <a:lnTo>
                  <a:pt x="5410200" y="304800"/>
                </a:lnTo>
                <a:lnTo>
                  <a:pt x="5410200" y="317500"/>
                </a:lnTo>
                <a:lnTo>
                  <a:pt x="5410200" y="330200"/>
                </a:lnTo>
                <a:lnTo>
                  <a:pt x="5410200" y="342900"/>
                </a:lnTo>
                <a:lnTo>
                  <a:pt x="5410200" y="355600"/>
                </a:lnTo>
                <a:lnTo>
                  <a:pt x="5410200" y="368300"/>
                </a:lnTo>
                <a:lnTo>
                  <a:pt x="5410200" y="381000"/>
                </a:lnTo>
                <a:lnTo>
                  <a:pt x="5410200" y="393700"/>
                </a:lnTo>
                <a:lnTo>
                  <a:pt x="5410200" y="406400"/>
                </a:lnTo>
                <a:lnTo>
                  <a:pt x="5410200" y="419100"/>
                </a:lnTo>
                <a:lnTo>
                  <a:pt x="5410200" y="431800"/>
                </a:lnTo>
                <a:lnTo>
                  <a:pt x="5410200" y="444500"/>
                </a:lnTo>
                <a:lnTo>
                  <a:pt x="5410200" y="457200"/>
                </a:lnTo>
                <a:lnTo>
                  <a:pt x="5410200" y="469900"/>
                </a:lnTo>
                <a:lnTo>
                  <a:pt x="5410200" y="482600"/>
                </a:lnTo>
                <a:lnTo>
                  <a:pt x="5410200" y="495300"/>
                </a:lnTo>
                <a:lnTo>
                  <a:pt x="5410200" y="508000"/>
                </a:lnTo>
                <a:lnTo>
                  <a:pt x="5410200" y="520700"/>
                </a:lnTo>
                <a:lnTo>
                  <a:pt x="5410200" y="533400"/>
                </a:lnTo>
                <a:lnTo>
                  <a:pt x="5410200" y="546100"/>
                </a:lnTo>
                <a:lnTo>
                  <a:pt x="5410200" y="558800"/>
                </a:lnTo>
                <a:lnTo>
                  <a:pt x="5410200" y="571500"/>
                </a:lnTo>
                <a:lnTo>
                  <a:pt x="5410200" y="584200"/>
                </a:lnTo>
                <a:lnTo>
                  <a:pt x="5410200" y="596900"/>
                </a:lnTo>
                <a:lnTo>
                  <a:pt x="5410200" y="609600"/>
                </a:lnTo>
                <a:lnTo>
                  <a:pt x="5410200" y="622300"/>
                </a:lnTo>
                <a:lnTo>
                  <a:pt x="5410200" y="635000"/>
                </a:lnTo>
                <a:lnTo>
                  <a:pt x="5410200" y="647700"/>
                </a:lnTo>
                <a:lnTo>
                  <a:pt x="5410200" y="660400"/>
                </a:lnTo>
                <a:lnTo>
                  <a:pt x="5410200" y="673100"/>
                </a:lnTo>
                <a:lnTo>
                  <a:pt x="5410200" y="685800"/>
                </a:lnTo>
                <a:lnTo>
                  <a:pt x="5410200" y="698500"/>
                </a:lnTo>
                <a:lnTo>
                  <a:pt x="5410200" y="711200"/>
                </a:lnTo>
                <a:lnTo>
                  <a:pt x="5410200" y="723900"/>
                </a:lnTo>
                <a:lnTo>
                  <a:pt x="5410200" y="736600"/>
                </a:lnTo>
                <a:lnTo>
                  <a:pt x="5410200" y="749300"/>
                </a:lnTo>
                <a:lnTo>
                  <a:pt x="5410200" y="762000"/>
                </a:lnTo>
                <a:lnTo>
                  <a:pt x="5410200" y="774700"/>
                </a:lnTo>
                <a:lnTo>
                  <a:pt x="5410200" y="787400"/>
                </a:lnTo>
                <a:lnTo>
                  <a:pt x="5410200" y="800100"/>
                </a:lnTo>
                <a:lnTo>
                  <a:pt x="5410200" y="812800"/>
                </a:lnTo>
                <a:lnTo>
                  <a:pt x="5410200" y="825500"/>
                </a:lnTo>
                <a:lnTo>
                  <a:pt x="5410200" y="838200"/>
                </a:lnTo>
                <a:lnTo>
                  <a:pt x="5410200" y="850900"/>
                </a:lnTo>
                <a:lnTo>
                  <a:pt x="5410200" y="863600"/>
                </a:lnTo>
                <a:lnTo>
                  <a:pt x="5410200" y="876300"/>
                </a:lnTo>
                <a:lnTo>
                  <a:pt x="5410200" y="889000"/>
                </a:lnTo>
                <a:lnTo>
                  <a:pt x="5410200" y="901700"/>
                </a:lnTo>
                <a:lnTo>
                  <a:pt x="5410200" y="914400"/>
                </a:lnTo>
                <a:lnTo>
                  <a:pt x="5410200" y="927100"/>
                </a:lnTo>
                <a:lnTo>
                  <a:pt x="5410200" y="939800"/>
                </a:lnTo>
                <a:lnTo>
                  <a:pt x="5410200" y="952500"/>
                </a:lnTo>
                <a:lnTo>
                  <a:pt x="5410200" y="965200"/>
                </a:lnTo>
                <a:lnTo>
                  <a:pt x="5410200" y="977900"/>
                </a:lnTo>
                <a:lnTo>
                  <a:pt x="5410200" y="990600"/>
                </a:lnTo>
                <a:lnTo>
                  <a:pt x="5410200" y="1003300"/>
                </a:lnTo>
                <a:lnTo>
                  <a:pt x="5410200" y="1016000"/>
                </a:lnTo>
                <a:lnTo>
                  <a:pt x="5410200" y="1028700"/>
                </a:lnTo>
                <a:lnTo>
                  <a:pt x="5410200" y="1041400"/>
                </a:lnTo>
                <a:lnTo>
                  <a:pt x="5410200" y="1054100"/>
                </a:lnTo>
                <a:lnTo>
                  <a:pt x="5410200" y="1066800"/>
                </a:lnTo>
                <a:lnTo>
                  <a:pt x="5410200" y="1079500"/>
                </a:lnTo>
                <a:lnTo>
                  <a:pt x="5410200" y="1092200"/>
                </a:lnTo>
                <a:lnTo>
                  <a:pt x="5410200" y="1104900"/>
                </a:lnTo>
                <a:lnTo>
                  <a:pt x="5410200" y="1117600"/>
                </a:lnTo>
                <a:lnTo>
                  <a:pt x="5410200" y="1130300"/>
                </a:lnTo>
                <a:lnTo>
                  <a:pt x="5410200" y="1143000"/>
                </a:lnTo>
                <a:lnTo>
                  <a:pt x="5410200" y="1155700"/>
                </a:lnTo>
                <a:lnTo>
                  <a:pt x="5410200" y="1168400"/>
                </a:lnTo>
                <a:lnTo>
                  <a:pt x="5410200" y="1181100"/>
                </a:lnTo>
                <a:lnTo>
                  <a:pt x="5410200" y="1193800"/>
                </a:lnTo>
                <a:lnTo>
                  <a:pt x="5410200" y="1206500"/>
                </a:lnTo>
                <a:lnTo>
                  <a:pt x="5410200" y="1219200"/>
                </a:lnTo>
                <a:lnTo>
                  <a:pt x="5410200" y="1231900"/>
                </a:lnTo>
                <a:lnTo>
                  <a:pt x="5410200" y="1244600"/>
                </a:lnTo>
                <a:lnTo>
                  <a:pt x="5410200" y="1257300"/>
                </a:lnTo>
                <a:lnTo>
                  <a:pt x="5410200" y="1270000"/>
                </a:lnTo>
                <a:lnTo>
                  <a:pt x="5410200" y="1282700"/>
                </a:lnTo>
                <a:lnTo>
                  <a:pt x="5410200" y="1295400"/>
                </a:lnTo>
                <a:lnTo>
                  <a:pt x="5410200" y="1308100"/>
                </a:lnTo>
                <a:lnTo>
                  <a:pt x="5410200" y="1320800"/>
                </a:lnTo>
                <a:lnTo>
                  <a:pt x="5410200" y="1333500"/>
                </a:lnTo>
                <a:lnTo>
                  <a:pt x="5410200" y="1346200"/>
                </a:lnTo>
                <a:lnTo>
                  <a:pt x="5410200" y="1358900"/>
                </a:lnTo>
                <a:lnTo>
                  <a:pt x="5410200" y="1371600"/>
                </a:lnTo>
                <a:lnTo>
                  <a:pt x="5410200" y="1384300"/>
                </a:lnTo>
                <a:lnTo>
                  <a:pt x="5410200" y="1397000"/>
                </a:lnTo>
                <a:lnTo>
                  <a:pt x="5410200" y="1409700"/>
                </a:lnTo>
                <a:lnTo>
                  <a:pt x="5410200" y="1422400"/>
                </a:lnTo>
                <a:lnTo>
                  <a:pt x="5410200" y="1435100"/>
                </a:lnTo>
                <a:lnTo>
                  <a:pt x="5410200" y="1447800"/>
                </a:lnTo>
                <a:lnTo>
                  <a:pt x="5410200" y="1460500"/>
                </a:lnTo>
                <a:lnTo>
                  <a:pt x="5410200" y="1473200"/>
                </a:lnTo>
                <a:lnTo>
                  <a:pt x="5410200" y="1485900"/>
                </a:lnTo>
                <a:lnTo>
                  <a:pt x="5410200" y="1498600"/>
                </a:lnTo>
                <a:lnTo>
                  <a:pt x="5410200" y="1511300"/>
                </a:lnTo>
                <a:lnTo>
                  <a:pt x="5410200" y="1524000"/>
                </a:lnTo>
                <a:lnTo>
                  <a:pt x="5410200" y="1536700"/>
                </a:lnTo>
                <a:lnTo>
                  <a:pt x="5410200" y="1549400"/>
                </a:lnTo>
                <a:lnTo>
                  <a:pt x="5410200" y="1562100"/>
                </a:lnTo>
                <a:lnTo>
                  <a:pt x="5410200" y="1574800"/>
                </a:lnTo>
                <a:lnTo>
                  <a:pt x="5410200" y="1587500"/>
                </a:lnTo>
                <a:lnTo>
                  <a:pt x="5410200" y="1600200"/>
                </a:lnTo>
                <a:lnTo>
                  <a:pt x="5410200" y="1612900"/>
                </a:lnTo>
                <a:lnTo>
                  <a:pt x="5410200" y="1625600"/>
                </a:lnTo>
                <a:lnTo>
                  <a:pt x="5410200" y="1638300"/>
                </a:lnTo>
                <a:lnTo>
                  <a:pt x="5410200" y="1651000"/>
                </a:lnTo>
                <a:lnTo>
                  <a:pt x="5410200" y="1663700"/>
                </a:lnTo>
                <a:lnTo>
                  <a:pt x="5410200" y="1676400"/>
                </a:lnTo>
                <a:lnTo>
                  <a:pt x="5410200" y="1689100"/>
                </a:lnTo>
                <a:lnTo>
                  <a:pt x="5410200" y="1701800"/>
                </a:lnTo>
                <a:lnTo>
                  <a:pt x="5410200" y="1714500"/>
                </a:lnTo>
                <a:lnTo>
                  <a:pt x="5410200" y="1727200"/>
                </a:lnTo>
                <a:lnTo>
                  <a:pt x="5410200" y="1739900"/>
                </a:lnTo>
                <a:lnTo>
                  <a:pt x="5410200" y="1752600"/>
                </a:lnTo>
                <a:lnTo>
                  <a:pt x="5410200" y="1765300"/>
                </a:lnTo>
                <a:lnTo>
                  <a:pt x="5410200" y="1778000"/>
                </a:lnTo>
                <a:lnTo>
                  <a:pt x="5410200" y="1790700"/>
                </a:lnTo>
                <a:lnTo>
                  <a:pt x="5410200" y="1803400"/>
                </a:lnTo>
                <a:lnTo>
                  <a:pt x="5410200" y="1816100"/>
                </a:lnTo>
                <a:lnTo>
                  <a:pt x="5410200" y="1828800"/>
                </a:lnTo>
                <a:lnTo>
                  <a:pt x="5410200" y="1841500"/>
                </a:lnTo>
                <a:lnTo>
                  <a:pt x="5410200" y="1854200"/>
                </a:lnTo>
                <a:lnTo>
                  <a:pt x="5410200" y="1866900"/>
                </a:lnTo>
                <a:lnTo>
                  <a:pt x="5410200" y="1879600"/>
                </a:lnTo>
                <a:lnTo>
                  <a:pt x="5410200" y="1892300"/>
                </a:lnTo>
                <a:lnTo>
                  <a:pt x="5410200" y="1905000"/>
                </a:lnTo>
                <a:lnTo>
                  <a:pt x="5410200" y="1917700"/>
                </a:lnTo>
                <a:lnTo>
                  <a:pt x="5410200" y="1930400"/>
                </a:lnTo>
                <a:lnTo>
                  <a:pt x="5410200" y="1943100"/>
                </a:lnTo>
                <a:lnTo>
                  <a:pt x="5410200" y="1955800"/>
                </a:lnTo>
                <a:lnTo>
                  <a:pt x="5410200" y="1968500"/>
                </a:lnTo>
                <a:lnTo>
                  <a:pt x="5410200" y="1981200"/>
                </a:lnTo>
                <a:lnTo>
                  <a:pt x="5410200" y="1993900"/>
                </a:lnTo>
                <a:lnTo>
                  <a:pt x="5410200" y="2006600"/>
                </a:lnTo>
                <a:lnTo>
                  <a:pt x="5410200" y="2019300"/>
                </a:lnTo>
                <a:lnTo>
                  <a:pt x="5410200" y="2032000"/>
                </a:lnTo>
                <a:lnTo>
                  <a:pt x="5410200" y="2044700"/>
                </a:lnTo>
                <a:lnTo>
                  <a:pt x="5410200" y="2057400"/>
                </a:lnTo>
                <a:lnTo>
                  <a:pt x="5410200" y="2070100"/>
                </a:lnTo>
                <a:lnTo>
                  <a:pt x="5410200" y="2082800"/>
                </a:lnTo>
                <a:lnTo>
                  <a:pt x="5410200" y="2095500"/>
                </a:lnTo>
                <a:lnTo>
                  <a:pt x="5410200" y="2108200"/>
                </a:lnTo>
                <a:lnTo>
                  <a:pt x="5410200" y="2120900"/>
                </a:lnTo>
                <a:lnTo>
                  <a:pt x="5410200" y="2133600"/>
                </a:lnTo>
                <a:lnTo>
                  <a:pt x="5410200" y="2146300"/>
                </a:lnTo>
                <a:lnTo>
                  <a:pt x="5410200" y="2159000"/>
                </a:lnTo>
                <a:lnTo>
                  <a:pt x="5410200" y="2171700"/>
                </a:lnTo>
                <a:lnTo>
                  <a:pt x="5410200" y="2184400"/>
                </a:lnTo>
                <a:lnTo>
                  <a:pt x="5410200" y="2197100"/>
                </a:lnTo>
                <a:lnTo>
                  <a:pt x="5410200" y="2209800"/>
                </a:lnTo>
                <a:lnTo>
                  <a:pt x="5410200" y="2222500"/>
                </a:lnTo>
                <a:lnTo>
                  <a:pt x="5410200" y="2235200"/>
                </a:lnTo>
                <a:lnTo>
                  <a:pt x="5410200" y="2247900"/>
                </a:lnTo>
                <a:lnTo>
                  <a:pt x="5410200" y="2260600"/>
                </a:lnTo>
                <a:lnTo>
                  <a:pt x="5410200" y="2273300"/>
                </a:lnTo>
                <a:lnTo>
                  <a:pt x="5410200" y="2286000"/>
                </a:lnTo>
                <a:lnTo>
                  <a:pt x="5410200" y="2298700"/>
                </a:lnTo>
                <a:lnTo>
                  <a:pt x="5410200" y="2311400"/>
                </a:lnTo>
                <a:lnTo>
                  <a:pt x="5410200" y="2324100"/>
                </a:lnTo>
                <a:lnTo>
                  <a:pt x="5410200" y="2336800"/>
                </a:lnTo>
                <a:lnTo>
                  <a:pt x="5410200" y="2349500"/>
                </a:lnTo>
                <a:lnTo>
                  <a:pt x="5410200" y="2362200"/>
                </a:lnTo>
                <a:lnTo>
                  <a:pt x="5410200" y="2374900"/>
                </a:lnTo>
                <a:lnTo>
                  <a:pt x="5410200" y="2387600"/>
                </a:lnTo>
                <a:lnTo>
                  <a:pt x="5410200" y="2400300"/>
                </a:lnTo>
                <a:lnTo>
                  <a:pt x="5410200" y="2413000"/>
                </a:lnTo>
                <a:lnTo>
                  <a:pt x="5410200" y="2425700"/>
                </a:lnTo>
                <a:lnTo>
                  <a:pt x="5410200" y="2438400"/>
                </a:lnTo>
                <a:lnTo>
                  <a:pt x="5410200" y="2451100"/>
                </a:lnTo>
                <a:lnTo>
                  <a:pt x="5410200" y="2463800"/>
                </a:lnTo>
                <a:lnTo>
                  <a:pt x="5410200" y="2476500"/>
                </a:lnTo>
                <a:lnTo>
                  <a:pt x="5410200" y="2489200"/>
                </a:lnTo>
                <a:lnTo>
                  <a:pt x="5410200" y="2501900"/>
                </a:lnTo>
                <a:lnTo>
                  <a:pt x="5410200" y="2514600"/>
                </a:lnTo>
                <a:lnTo>
                  <a:pt x="5410200" y="2527300"/>
                </a:lnTo>
                <a:lnTo>
                  <a:pt x="5410200" y="2540000"/>
                </a:lnTo>
                <a:lnTo>
                  <a:pt x="5410200" y="2552700"/>
                </a:lnTo>
                <a:lnTo>
                  <a:pt x="5410200" y="2565400"/>
                </a:lnTo>
                <a:lnTo>
                  <a:pt x="5410200" y="2578100"/>
                </a:lnTo>
                <a:lnTo>
                  <a:pt x="5410200" y="2590800"/>
                </a:lnTo>
                <a:lnTo>
                  <a:pt x="5410200" y="2603500"/>
                </a:lnTo>
                <a:lnTo>
                  <a:pt x="5410200" y="2616200"/>
                </a:lnTo>
                <a:lnTo>
                  <a:pt x="5410200" y="2628900"/>
                </a:lnTo>
                <a:lnTo>
                  <a:pt x="5410200" y="2641600"/>
                </a:lnTo>
                <a:lnTo>
                  <a:pt x="5410200" y="2654300"/>
                </a:lnTo>
                <a:lnTo>
                  <a:pt x="5410200" y="2667000"/>
                </a:lnTo>
                <a:lnTo>
                  <a:pt x="5410200" y="2679700"/>
                </a:lnTo>
                <a:lnTo>
                  <a:pt x="5410200" y="2692400"/>
                </a:lnTo>
                <a:lnTo>
                  <a:pt x="5410200" y="2705100"/>
                </a:lnTo>
                <a:lnTo>
                  <a:pt x="5410200" y="2717800"/>
                </a:lnTo>
                <a:lnTo>
                  <a:pt x="5410200" y="2730500"/>
                </a:lnTo>
                <a:lnTo>
                  <a:pt x="5410200" y="2743200"/>
                </a:lnTo>
                <a:lnTo>
                  <a:pt x="5410200" y="2755900"/>
                </a:lnTo>
                <a:lnTo>
                  <a:pt x="5410200" y="2768600"/>
                </a:lnTo>
                <a:lnTo>
                  <a:pt x="5410200" y="2781300"/>
                </a:lnTo>
                <a:lnTo>
                  <a:pt x="5410200" y="2794000"/>
                </a:lnTo>
                <a:lnTo>
                  <a:pt x="5410200" y="2806700"/>
                </a:lnTo>
                <a:lnTo>
                  <a:pt x="5410200" y="2819400"/>
                </a:lnTo>
                <a:lnTo>
                  <a:pt x="5410200" y="2832100"/>
                </a:lnTo>
                <a:lnTo>
                  <a:pt x="5410200" y="2844800"/>
                </a:lnTo>
                <a:lnTo>
                  <a:pt x="5410200" y="2857500"/>
                </a:lnTo>
                <a:lnTo>
                  <a:pt x="5410200" y="2870200"/>
                </a:lnTo>
                <a:lnTo>
                  <a:pt x="5410200" y="2882900"/>
                </a:lnTo>
                <a:lnTo>
                  <a:pt x="5410200" y="2895600"/>
                </a:lnTo>
                <a:lnTo>
                  <a:pt x="5410200" y="2908300"/>
                </a:lnTo>
                <a:lnTo>
                  <a:pt x="5410200" y="2921000"/>
                </a:lnTo>
                <a:lnTo>
                  <a:pt x="5410200" y="2933700"/>
                </a:lnTo>
                <a:lnTo>
                  <a:pt x="5410200" y="2946400"/>
                </a:lnTo>
                <a:lnTo>
                  <a:pt x="5410200" y="2959100"/>
                </a:lnTo>
                <a:lnTo>
                  <a:pt x="5410200" y="2971800"/>
                </a:lnTo>
                <a:lnTo>
                  <a:pt x="5410200" y="2984500"/>
                </a:lnTo>
                <a:lnTo>
                  <a:pt x="5410200" y="2997200"/>
                </a:lnTo>
                <a:lnTo>
                  <a:pt x="5410200" y="3009900"/>
                </a:lnTo>
                <a:lnTo>
                  <a:pt x="5410200" y="3022600"/>
                </a:lnTo>
                <a:lnTo>
                  <a:pt x="5410200" y="3035300"/>
                </a:lnTo>
                <a:lnTo>
                  <a:pt x="5410200" y="3048000"/>
                </a:lnTo>
                <a:lnTo>
                  <a:pt x="5410200" y="3060700"/>
                </a:lnTo>
                <a:lnTo>
                  <a:pt x="5410200" y="3073400"/>
                </a:lnTo>
                <a:lnTo>
                  <a:pt x="5410200" y="3086100"/>
                </a:lnTo>
                <a:lnTo>
                  <a:pt x="5410200" y="3098800"/>
                </a:lnTo>
                <a:lnTo>
                  <a:pt x="5410200" y="3111500"/>
                </a:lnTo>
                <a:lnTo>
                  <a:pt x="5410200" y="3124200"/>
                </a:lnTo>
                <a:lnTo>
                  <a:pt x="5410200" y="3136900"/>
                </a:lnTo>
                <a:lnTo>
                  <a:pt x="5410200" y="3149600"/>
                </a:lnTo>
                <a:lnTo>
                  <a:pt x="5410200" y="3162300"/>
                </a:lnTo>
                <a:lnTo>
                  <a:pt x="5410200" y="3175000"/>
                </a:lnTo>
                <a:lnTo>
                  <a:pt x="5410200" y="3187700"/>
                </a:lnTo>
                <a:lnTo>
                  <a:pt x="5410200" y="3200400"/>
                </a:lnTo>
                <a:lnTo>
                  <a:pt x="5410200" y="3213100"/>
                </a:lnTo>
                <a:lnTo>
                  <a:pt x="5410200" y="3225800"/>
                </a:lnTo>
                <a:lnTo>
                  <a:pt x="5410200" y="3238500"/>
                </a:lnTo>
                <a:lnTo>
                  <a:pt x="5410200" y="3251200"/>
                </a:lnTo>
                <a:lnTo>
                  <a:pt x="5410200" y="3263900"/>
                </a:lnTo>
                <a:lnTo>
                  <a:pt x="5410200" y="3276600"/>
                </a:lnTo>
                <a:lnTo>
                  <a:pt x="5410200" y="3289300"/>
                </a:lnTo>
                <a:lnTo>
                  <a:pt x="5410200" y="3302000"/>
                </a:lnTo>
                <a:lnTo>
                  <a:pt x="5410200" y="3314700"/>
                </a:lnTo>
                <a:lnTo>
                  <a:pt x="5410200" y="3327400"/>
                </a:lnTo>
                <a:lnTo>
                  <a:pt x="5410200" y="3340100"/>
                </a:lnTo>
                <a:lnTo>
                  <a:pt x="5410200" y="3352800"/>
                </a:lnTo>
                <a:lnTo>
                  <a:pt x="5410200" y="3365500"/>
                </a:lnTo>
                <a:lnTo>
                  <a:pt x="5410200" y="3378200"/>
                </a:lnTo>
                <a:lnTo>
                  <a:pt x="5410200" y="3390900"/>
                </a:lnTo>
                <a:lnTo>
                  <a:pt x="5410200" y="3403600"/>
                </a:lnTo>
                <a:lnTo>
                  <a:pt x="5410200" y="3416300"/>
                </a:lnTo>
                <a:lnTo>
                  <a:pt x="5410200" y="3429000"/>
                </a:lnTo>
                <a:lnTo>
                  <a:pt x="5410200" y="3441700"/>
                </a:lnTo>
                <a:lnTo>
                  <a:pt x="5410200" y="3454400"/>
                </a:lnTo>
                <a:lnTo>
                  <a:pt x="5410200" y="3467100"/>
                </a:lnTo>
                <a:lnTo>
                  <a:pt x="5410200" y="3479800"/>
                </a:lnTo>
                <a:lnTo>
                  <a:pt x="5410200" y="3492500"/>
                </a:lnTo>
                <a:lnTo>
                  <a:pt x="5410200" y="3505200"/>
                </a:lnTo>
                <a:lnTo>
                  <a:pt x="5410200" y="3517900"/>
                </a:lnTo>
                <a:lnTo>
                  <a:pt x="5410200" y="3530600"/>
                </a:lnTo>
                <a:lnTo>
                  <a:pt x="5410200" y="3543300"/>
                </a:lnTo>
                <a:lnTo>
                  <a:pt x="5410200" y="3556000"/>
                </a:lnTo>
                <a:lnTo>
                  <a:pt x="5410200" y="3568700"/>
                </a:lnTo>
                <a:lnTo>
                  <a:pt x="5410200" y="3581400"/>
                </a:lnTo>
                <a:lnTo>
                  <a:pt x="5410200" y="3594100"/>
                </a:lnTo>
                <a:lnTo>
                  <a:pt x="5410200" y="3606800"/>
                </a:lnTo>
                <a:lnTo>
                  <a:pt x="5410200" y="3619500"/>
                </a:lnTo>
                <a:lnTo>
                  <a:pt x="5410200" y="3632200"/>
                </a:lnTo>
                <a:lnTo>
                  <a:pt x="5410200" y="3644900"/>
                </a:lnTo>
                <a:lnTo>
                  <a:pt x="5410200" y="3657600"/>
                </a:lnTo>
                <a:lnTo>
                  <a:pt x="5410200" y="3670300"/>
                </a:lnTo>
                <a:lnTo>
                  <a:pt x="5410200" y="3683000"/>
                </a:lnTo>
                <a:lnTo>
                  <a:pt x="5410200" y="3695700"/>
                </a:lnTo>
                <a:lnTo>
                  <a:pt x="5410200" y="3708400"/>
                </a:lnTo>
                <a:lnTo>
                  <a:pt x="5410200" y="3721100"/>
                </a:lnTo>
                <a:lnTo>
                  <a:pt x="5410200" y="3733800"/>
                </a:lnTo>
                <a:lnTo>
                  <a:pt x="5410200" y="3746500"/>
                </a:lnTo>
                <a:lnTo>
                  <a:pt x="5410200" y="3759200"/>
                </a:lnTo>
                <a:lnTo>
                  <a:pt x="5410200" y="3771900"/>
                </a:lnTo>
                <a:lnTo>
                  <a:pt x="5410200" y="3784600"/>
                </a:lnTo>
                <a:lnTo>
                  <a:pt x="5410200" y="3797300"/>
                </a:lnTo>
                <a:lnTo>
                  <a:pt x="5410200" y="3810000"/>
                </a:lnTo>
                <a:lnTo>
                  <a:pt x="5410200" y="3822700"/>
                </a:lnTo>
                <a:lnTo>
                  <a:pt x="5410200" y="3835400"/>
                </a:lnTo>
                <a:lnTo>
                  <a:pt x="5410200" y="3848100"/>
                </a:lnTo>
                <a:lnTo>
                  <a:pt x="5410200" y="3860800"/>
                </a:lnTo>
                <a:lnTo>
                  <a:pt x="5410200" y="3873500"/>
                </a:lnTo>
                <a:lnTo>
                  <a:pt x="5410200" y="3886200"/>
                </a:lnTo>
                <a:lnTo>
                  <a:pt x="5410200" y="3898900"/>
                </a:lnTo>
                <a:lnTo>
                  <a:pt x="5410200" y="3911600"/>
                </a:lnTo>
                <a:lnTo>
                  <a:pt x="5410200" y="3924300"/>
                </a:lnTo>
                <a:lnTo>
                  <a:pt x="5410200" y="3937000"/>
                </a:lnTo>
                <a:lnTo>
                  <a:pt x="5410200" y="3949700"/>
                </a:lnTo>
                <a:lnTo>
                  <a:pt x="5410200" y="3962400"/>
                </a:lnTo>
                <a:lnTo>
                  <a:pt x="5410200" y="3975100"/>
                </a:lnTo>
                <a:lnTo>
                  <a:pt x="5410200" y="3987800"/>
                </a:lnTo>
                <a:lnTo>
                  <a:pt x="5410200" y="4000500"/>
                </a:lnTo>
                <a:lnTo>
                  <a:pt x="5410200" y="4013200"/>
                </a:lnTo>
                <a:lnTo>
                  <a:pt x="5410200" y="4025900"/>
                </a:lnTo>
                <a:lnTo>
                  <a:pt x="5410200" y="4038600"/>
                </a:lnTo>
                <a:lnTo>
                  <a:pt x="5410200" y="4051300"/>
                </a:lnTo>
                <a:lnTo>
                  <a:pt x="5410200" y="4064000"/>
                </a:lnTo>
                <a:lnTo>
                  <a:pt x="5410200" y="4076700"/>
                </a:lnTo>
                <a:lnTo>
                  <a:pt x="5410200" y="4089400"/>
                </a:lnTo>
                <a:lnTo>
                  <a:pt x="5410200" y="4102100"/>
                </a:lnTo>
                <a:lnTo>
                  <a:pt x="5410200" y="4114800"/>
                </a:lnTo>
                <a:lnTo>
                  <a:pt x="5410200" y="4127500"/>
                </a:lnTo>
                <a:lnTo>
                  <a:pt x="5410200" y="4140200"/>
                </a:lnTo>
                <a:lnTo>
                  <a:pt x="5410200" y="4152900"/>
                </a:lnTo>
                <a:lnTo>
                  <a:pt x="5410200" y="4165600"/>
                </a:lnTo>
                <a:lnTo>
                  <a:pt x="5410200" y="4178300"/>
                </a:lnTo>
                <a:lnTo>
                  <a:pt x="5410200" y="4191000"/>
                </a:lnTo>
                <a:lnTo>
                  <a:pt x="5410200" y="4203700"/>
                </a:lnTo>
                <a:lnTo>
                  <a:pt x="5410200" y="4216400"/>
                </a:lnTo>
                <a:lnTo>
                  <a:pt x="5410200" y="4229100"/>
                </a:lnTo>
                <a:lnTo>
                  <a:pt x="5410200" y="4241800"/>
                </a:lnTo>
                <a:lnTo>
                  <a:pt x="5410200" y="4254500"/>
                </a:lnTo>
                <a:lnTo>
                  <a:pt x="5410200" y="4267200"/>
                </a:lnTo>
                <a:lnTo>
                  <a:pt x="5410200" y="4279900"/>
                </a:lnTo>
                <a:lnTo>
                  <a:pt x="5410200" y="4292600"/>
                </a:lnTo>
                <a:lnTo>
                  <a:pt x="5410200" y="4305300"/>
                </a:lnTo>
                <a:lnTo>
                  <a:pt x="5410200" y="4318000"/>
                </a:lnTo>
                <a:lnTo>
                  <a:pt x="5410200" y="4330700"/>
                </a:lnTo>
                <a:lnTo>
                  <a:pt x="5410200" y="4343400"/>
                </a:lnTo>
                <a:lnTo>
                  <a:pt x="5410200" y="4356100"/>
                </a:lnTo>
                <a:lnTo>
                  <a:pt x="5410200" y="4368800"/>
                </a:lnTo>
                <a:lnTo>
                  <a:pt x="5410200" y="4381500"/>
                </a:lnTo>
                <a:lnTo>
                  <a:pt x="5410200" y="4394200"/>
                </a:lnTo>
                <a:lnTo>
                  <a:pt x="5410200" y="4406900"/>
                </a:lnTo>
                <a:lnTo>
                  <a:pt x="5410200" y="4419600"/>
                </a:lnTo>
                <a:lnTo>
                  <a:pt x="5410200" y="4432300"/>
                </a:lnTo>
                <a:lnTo>
                  <a:pt x="5410200" y="4445000"/>
                </a:lnTo>
                <a:lnTo>
                  <a:pt x="5410200" y="4457700"/>
                </a:lnTo>
                <a:lnTo>
                  <a:pt x="5410200" y="4470400"/>
                </a:lnTo>
                <a:lnTo>
                  <a:pt x="5410200" y="4483100"/>
                </a:lnTo>
                <a:lnTo>
                  <a:pt x="5410200" y="4495800"/>
                </a:lnTo>
                <a:lnTo>
                  <a:pt x="5410200" y="4508500"/>
                </a:lnTo>
                <a:lnTo>
                  <a:pt x="5410200" y="4521200"/>
                </a:lnTo>
                <a:lnTo>
                  <a:pt x="5410200" y="4533900"/>
                </a:lnTo>
                <a:lnTo>
                  <a:pt x="5410200" y="4546600"/>
                </a:lnTo>
                <a:lnTo>
                  <a:pt x="5410200" y="4559300"/>
                </a:lnTo>
                <a:lnTo>
                  <a:pt x="5410200" y="4559300"/>
                </a:lnTo>
                <a:lnTo>
                  <a:pt x="5410200" y="4572000"/>
                </a:lnTo>
                <a:lnTo>
                  <a:pt x="5410200" y="4584700"/>
                </a:lnTo>
                <a:lnTo>
                  <a:pt x="5410200" y="4597400"/>
                </a:lnTo>
                <a:lnTo>
                  <a:pt x="5410200" y="4610100"/>
                </a:lnTo>
                <a:lnTo>
                  <a:pt x="5410200" y="4622800"/>
                </a:lnTo>
                <a:lnTo>
                  <a:pt x="5410200" y="4635500"/>
                </a:lnTo>
                <a:lnTo>
                  <a:pt x="5410200" y="4648200"/>
                </a:lnTo>
                <a:lnTo>
                  <a:pt x="5410200" y="4660900"/>
                </a:lnTo>
                <a:lnTo>
                  <a:pt x="5410200" y="4673600"/>
                </a:lnTo>
                <a:lnTo>
                  <a:pt x="5410200" y="4686300"/>
                </a:lnTo>
                <a:lnTo>
                  <a:pt x="5410200" y="4699000"/>
                </a:lnTo>
                <a:lnTo>
                  <a:pt x="5410200" y="4711700"/>
                </a:lnTo>
                <a:lnTo>
                  <a:pt x="5410200" y="4724400"/>
                </a:lnTo>
                <a:lnTo>
                  <a:pt x="5410200" y="4737100"/>
                </a:lnTo>
                <a:lnTo>
                  <a:pt x="5410200" y="4749800"/>
                </a:lnTo>
                <a:lnTo>
                  <a:pt x="5410200" y="4762500"/>
                </a:lnTo>
                <a:lnTo>
                  <a:pt x="5410200" y="4775200"/>
                </a:lnTo>
                <a:lnTo>
                  <a:pt x="5410200" y="4787900"/>
                </a:lnTo>
                <a:lnTo>
                  <a:pt x="5410200" y="4800600"/>
                </a:lnTo>
                <a:lnTo>
                  <a:pt x="5410200" y="4813300"/>
                </a:lnTo>
                <a:lnTo>
                  <a:pt x="5410200" y="4826000"/>
                </a:lnTo>
                <a:lnTo>
                  <a:pt x="5410200" y="4838700"/>
                </a:lnTo>
                <a:lnTo>
                  <a:pt x="5410200" y="4851400"/>
                </a:lnTo>
                <a:lnTo>
                  <a:pt x="5410200" y="4864100"/>
                </a:lnTo>
                <a:lnTo>
                  <a:pt x="5410200" y="4876800"/>
                </a:lnTo>
                <a:lnTo>
                  <a:pt x="5410200" y="4889500"/>
                </a:lnTo>
                <a:lnTo>
                  <a:pt x="5410200" y="4902200"/>
                </a:lnTo>
                <a:lnTo>
                  <a:pt x="5410200" y="4914900"/>
                </a:lnTo>
                <a:lnTo>
                  <a:pt x="5410200" y="4927600"/>
                </a:lnTo>
                <a:lnTo>
                  <a:pt x="5410200" y="4940300"/>
                </a:lnTo>
                <a:lnTo>
                  <a:pt x="5410200" y="4953000"/>
                </a:lnTo>
                <a:lnTo>
                  <a:pt x="5410200" y="4965700"/>
                </a:lnTo>
                <a:lnTo>
                  <a:pt x="5410200" y="4978400"/>
                </a:lnTo>
                <a:lnTo>
                  <a:pt x="5410200" y="4991100"/>
                </a:lnTo>
                <a:lnTo>
                  <a:pt x="5410200" y="5003800"/>
                </a:lnTo>
                <a:lnTo>
                  <a:pt x="5410200" y="5016500"/>
                </a:lnTo>
                <a:lnTo>
                  <a:pt x="5410200" y="5029200"/>
                </a:lnTo>
                <a:lnTo>
                  <a:pt x="5410200" y="5041900"/>
                </a:lnTo>
                <a:lnTo>
                  <a:pt x="5410200" y="5054600"/>
                </a:lnTo>
                <a:lnTo>
                  <a:pt x="5410200" y="5067300"/>
                </a:lnTo>
                <a:lnTo>
                  <a:pt x="5410200" y="5080000"/>
                </a:lnTo>
                <a:lnTo>
                  <a:pt x="5410200" y="5092700"/>
                </a:lnTo>
                <a:lnTo>
                  <a:pt x="5410200" y="5105400"/>
                </a:lnTo>
                <a:lnTo>
                  <a:pt x="5410200" y="5118100"/>
                </a:lnTo>
                <a:lnTo>
                  <a:pt x="5410200" y="5130800"/>
                </a:lnTo>
                <a:lnTo>
                  <a:pt x="5410200" y="5143500"/>
                </a:lnTo>
                <a:lnTo>
                  <a:pt x="5410200" y="5156200"/>
                </a:lnTo>
                <a:lnTo>
                  <a:pt x="5410200" y="5168900"/>
                </a:lnTo>
                <a:lnTo>
                  <a:pt x="5410200" y="5181600"/>
                </a:lnTo>
                <a:lnTo>
                  <a:pt x="5410200" y="5194300"/>
                </a:lnTo>
                <a:lnTo>
                  <a:pt x="5410200" y="5207000"/>
                </a:lnTo>
                <a:lnTo>
                  <a:pt x="5410200" y="5219700"/>
                </a:lnTo>
                <a:lnTo>
                  <a:pt x="5410200" y="5232400"/>
                </a:lnTo>
                <a:lnTo>
                  <a:pt x="5410200" y="5245100"/>
                </a:lnTo>
                <a:lnTo>
                  <a:pt x="5410200" y="5257800"/>
                </a:lnTo>
                <a:lnTo>
                  <a:pt x="5410200" y="5270500"/>
                </a:lnTo>
                <a:lnTo>
                  <a:pt x="5410200" y="5283200"/>
                </a:lnTo>
                <a:lnTo>
                  <a:pt x="5410200" y="5295900"/>
                </a:lnTo>
                <a:lnTo>
                  <a:pt x="5410200" y="5308600"/>
                </a:lnTo>
                <a:lnTo>
                  <a:pt x="5410200" y="5321300"/>
                </a:lnTo>
                <a:lnTo>
                  <a:pt x="5410200" y="5334000"/>
                </a:lnTo>
                <a:lnTo>
                  <a:pt x="5410200" y="5346700"/>
                </a:lnTo>
                <a:lnTo>
                  <a:pt x="5410200" y="5359400"/>
                </a:lnTo>
                <a:lnTo>
                  <a:pt x="5410200" y="5372100"/>
                </a:lnTo>
                <a:lnTo>
                  <a:pt x="5410200" y="5384800"/>
                </a:lnTo>
                <a:lnTo>
                  <a:pt x="5410200" y="5397500"/>
                </a:lnTo>
                <a:lnTo>
                  <a:pt x="5410200" y="5410200"/>
                </a:lnTo>
                <a:lnTo>
                  <a:pt x="5410200" y="5422900"/>
                </a:lnTo>
                <a:lnTo>
                  <a:pt x="5410200" y="5435600"/>
                </a:lnTo>
                <a:lnTo>
                  <a:pt x="5410200" y="5448300"/>
                </a:lnTo>
                <a:lnTo>
                  <a:pt x="5410200" y="5461000"/>
                </a:lnTo>
                <a:lnTo>
                  <a:pt x="5410200" y="5473700"/>
                </a:lnTo>
                <a:lnTo>
                  <a:pt x="5410200" y="5486400"/>
                </a:lnTo>
                <a:lnTo>
                  <a:pt x="5410200" y="5499100"/>
                </a:lnTo>
                <a:lnTo>
                  <a:pt x="5410200" y="5511800"/>
                </a:lnTo>
                <a:lnTo>
                  <a:pt x="5410200" y="5524500"/>
                </a:lnTo>
                <a:lnTo>
                  <a:pt x="5410200" y="5537200"/>
                </a:lnTo>
                <a:lnTo>
                  <a:pt x="5410200" y="5549900"/>
                </a:lnTo>
                <a:lnTo>
                  <a:pt x="5410200" y="5562600"/>
                </a:lnTo>
                <a:lnTo>
                  <a:pt x="5410200" y="5575300"/>
                </a:lnTo>
                <a:lnTo>
                  <a:pt x="5410200" y="5588000"/>
                </a:lnTo>
                <a:lnTo>
                  <a:pt x="5410200" y="5600700"/>
                </a:lnTo>
                <a:lnTo>
                  <a:pt x="5410200" y="5613400"/>
                </a:lnTo>
                <a:lnTo>
                  <a:pt x="5410200" y="5626100"/>
                </a:lnTo>
                <a:lnTo>
                  <a:pt x="5410200" y="5638800"/>
                </a:lnTo>
                <a:lnTo>
                  <a:pt x="5410200" y="5651500"/>
                </a:lnTo>
                <a:lnTo>
                  <a:pt x="5410200" y="5664200"/>
                </a:lnTo>
                <a:lnTo>
                  <a:pt x="5410200" y="5676900"/>
                </a:lnTo>
                <a:lnTo>
                  <a:pt x="5410200" y="5689600"/>
                </a:lnTo>
                <a:lnTo>
                  <a:pt x="5410200" y="5702300"/>
                </a:lnTo>
                <a:lnTo>
                  <a:pt x="5410200" y="5715000"/>
                </a:lnTo>
                <a:lnTo>
                  <a:pt x="5410200" y="5727700"/>
                </a:lnTo>
                <a:lnTo>
                  <a:pt x="5410200" y="5740400"/>
                </a:lnTo>
                <a:lnTo>
                  <a:pt x="5410200" y="5753100"/>
                </a:lnTo>
                <a:lnTo>
                  <a:pt x="5410200" y="5765800"/>
                </a:lnTo>
                <a:lnTo>
                  <a:pt x="5410200" y="5778500"/>
                </a:lnTo>
                <a:lnTo>
                  <a:pt x="5410200" y="5791200"/>
                </a:lnTo>
                <a:lnTo>
                  <a:pt x="5410200" y="5803900"/>
                </a:lnTo>
                <a:lnTo>
                  <a:pt x="5410200" y="5816600"/>
                </a:lnTo>
                <a:lnTo>
                  <a:pt x="5410200" y="5829300"/>
                </a:lnTo>
                <a:lnTo>
                  <a:pt x="5410200" y="5842000"/>
                </a:lnTo>
                <a:lnTo>
                  <a:pt x="5410200" y="5854700"/>
                </a:lnTo>
                <a:lnTo>
                  <a:pt x="5410200" y="5867400"/>
                </a:lnTo>
                <a:lnTo>
                  <a:pt x="5410200" y="5880100"/>
                </a:lnTo>
                <a:lnTo>
                  <a:pt x="5410200" y="5892800"/>
                </a:lnTo>
                <a:lnTo>
                  <a:pt x="5410200" y="5905500"/>
                </a:lnTo>
                <a:lnTo>
                  <a:pt x="5410200" y="5918200"/>
                </a:lnTo>
                <a:lnTo>
                  <a:pt x="5410200" y="5930900"/>
                </a:lnTo>
                <a:lnTo>
                  <a:pt x="5410200" y="5943600"/>
                </a:lnTo>
                <a:lnTo>
                  <a:pt x="5410200" y="5956300"/>
                </a:lnTo>
                <a:lnTo>
                  <a:pt x="5410200" y="5969000"/>
                </a:lnTo>
                <a:lnTo>
                  <a:pt x="5410200" y="5981700"/>
                </a:lnTo>
                <a:lnTo>
                  <a:pt x="5410200" y="5994400"/>
                </a:lnTo>
                <a:lnTo>
                  <a:pt x="5410200" y="6007100"/>
                </a:lnTo>
                <a:lnTo>
                  <a:pt x="5410200" y="6019800"/>
                </a:lnTo>
                <a:lnTo>
                  <a:pt x="5410200" y="6032500"/>
                </a:lnTo>
                <a:lnTo>
                  <a:pt x="5410200" y="6045200"/>
                </a:lnTo>
                <a:lnTo>
                  <a:pt x="5410200" y="6057900"/>
                </a:lnTo>
                <a:lnTo>
                  <a:pt x="5410200" y="6070600"/>
                </a:lnTo>
                <a:lnTo>
                  <a:pt x="5410200" y="6083300"/>
                </a:lnTo>
                <a:lnTo>
                  <a:pt x="5410200" y="6096000"/>
                </a:lnTo>
                <a:lnTo>
                  <a:pt x="5410200" y="6108700"/>
                </a:lnTo>
                <a:lnTo>
                  <a:pt x="5410200" y="6121400"/>
                </a:lnTo>
                <a:lnTo>
                  <a:pt x="5410200" y="6134100"/>
                </a:lnTo>
                <a:lnTo>
                  <a:pt x="5410200" y="6146800"/>
                </a:lnTo>
                <a:lnTo>
                  <a:pt x="5410200" y="6159500"/>
                </a:lnTo>
                <a:lnTo>
                  <a:pt x="5410200" y="6172200"/>
                </a:lnTo>
                <a:lnTo>
                  <a:pt x="5410200" y="6184900"/>
                </a:lnTo>
                <a:lnTo>
                  <a:pt x="5410200" y="6197600"/>
                </a:lnTo>
                <a:lnTo>
                  <a:pt x="5410200" y="6210300"/>
                </a:lnTo>
                <a:lnTo>
                  <a:pt x="5410200" y="6223000"/>
                </a:lnTo>
                <a:lnTo>
                  <a:pt x="5410200" y="6235700"/>
                </a:lnTo>
                <a:lnTo>
                  <a:pt x="5410200" y="6248400"/>
                </a:lnTo>
                <a:lnTo>
                  <a:pt x="5410200" y="6261100"/>
                </a:lnTo>
                <a:lnTo>
                  <a:pt x="5410200" y="6273800"/>
                </a:lnTo>
                <a:lnTo>
                  <a:pt x="5410200" y="6286500"/>
                </a:lnTo>
                <a:lnTo>
                  <a:pt x="5410200" y="6299200"/>
                </a:lnTo>
                <a:lnTo>
                  <a:pt x="5410200" y="6311900"/>
                </a:lnTo>
                <a:lnTo>
                  <a:pt x="5410200" y="6324600"/>
                </a:lnTo>
                <a:lnTo>
                  <a:pt x="5410200" y="6337300"/>
                </a:lnTo>
                <a:lnTo>
                  <a:pt x="5410200" y="6350000"/>
                </a:lnTo>
                <a:lnTo>
                  <a:pt x="5410200" y="6362700"/>
                </a:lnTo>
                <a:lnTo>
                  <a:pt x="5410200" y="6375400"/>
                </a:lnTo>
                <a:lnTo>
                  <a:pt x="5410200" y="6388100"/>
                </a:lnTo>
                <a:lnTo>
                  <a:pt x="5410200" y="6400800"/>
                </a:lnTo>
                <a:lnTo>
                  <a:pt x="5410200" y="6413500"/>
                </a:lnTo>
                <a:lnTo>
                  <a:pt x="5410200" y="6426200"/>
                </a:lnTo>
                <a:lnTo>
                  <a:pt x="5410200" y="6438900"/>
                </a:lnTo>
                <a:lnTo>
                  <a:pt x="5410200" y="6451600"/>
                </a:lnTo>
                <a:lnTo>
                  <a:pt x="5410200" y="6464300"/>
                </a:lnTo>
                <a:lnTo>
                  <a:pt x="5410200" y="6477000"/>
                </a:lnTo>
                <a:lnTo>
                  <a:pt x="5410200" y="6489700"/>
                </a:lnTo>
                <a:lnTo>
                  <a:pt x="5410200" y="6502400"/>
                </a:lnTo>
                <a:lnTo>
                  <a:pt x="5410200" y="6515100"/>
                </a:lnTo>
                <a:lnTo>
                  <a:pt x="5410200" y="6527800"/>
                </a:lnTo>
                <a:lnTo>
                  <a:pt x="5410200" y="6540500"/>
                </a:lnTo>
                <a:lnTo>
                  <a:pt x="5410200" y="6553200"/>
                </a:lnTo>
                <a:lnTo>
                  <a:pt x="5410200" y="6565900"/>
                </a:lnTo>
                <a:lnTo>
                  <a:pt x="5410200" y="6578600"/>
                </a:lnTo>
                <a:lnTo>
                  <a:pt x="5410200" y="6591300"/>
                </a:lnTo>
                <a:lnTo>
                  <a:pt x="5410200" y="6604000"/>
                </a:lnTo>
                <a:lnTo>
                  <a:pt x="5410200" y="6616700"/>
                </a:lnTo>
                <a:lnTo>
                  <a:pt x="5410200" y="6629400"/>
                </a:lnTo>
                <a:lnTo>
                  <a:pt x="5410200" y="6642100"/>
                </a:lnTo>
                <a:lnTo>
                  <a:pt x="5410200" y="6654800"/>
                </a:lnTo>
                <a:lnTo>
                  <a:pt x="5410200" y="6667500"/>
                </a:lnTo>
                <a:lnTo>
                  <a:pt x="5410200" y="6680200"/>
                </a:lnTo>
                <a:lnTo>
                  <a:pt x="5410200" y="6692900"/>
                </a:lnTo>
                <a:lnTo>
                  <a:pt x="5410200" y="6705600"/>
                </a:lnTo>
                <a:lnTo>
                  <a:pt x="5410200" y="6718300"/>
                </a:lnTo>
                <a:lnTo>
                  <a:pt x="5410200" y="6731000"/>
                </a:lnTo>
                <a:lnTo>
                  <a:pt x="5410200" y="6743700"/>
                </a:lnTo>
                <a:lnTo>
                  <a:pt x="5410200" y="6756400"/>
                </a:lnTo>
                <a:lnTo>
                  <a:pt x="5410200" y="6769100"/>
                </a:lnTo>
                <a:lnTo>
                  <a:pt x="5410200" y="6781800"/>
                </a:lnTo>
                <a:lnTo>
                  <a:pt x="5410200" y="6794500"/>
                </a:lnTo>
                <a:lnTo>
                  <a:pt x="5410200" y="6807200"/>
                </a:lnTo>
                <a:lnTo>
                  <a:pt x="5410200" y="6819900"/>
                </a:lnTo>
                <a:lnTo>
                  <a:pt x="5410200" y="6832600"/>
                </a:lnTo>
                <a:lnTo>
                  <a:pt x="5410200" y="6845300"/>
                </a:lnTo>
                <a:lnTo>
                  <a:pt x="5410200" y="6858000"/>
                </a:lnTo>
                <a:lnTo>
                  <a:pt x="5410200" y="6870700"/>
                </a:lnTo>
                <a:lnTo>
                  <a:pt x="5410200" y="6883400"/>
                </a:lnTo>
                <a:lnTo>
                  <a:pt x="5410200" y="6896100"/>
                </a:lnTo>
                <a:lnTo>
                  <a:pt x="5410200" y="6908800"/>
                </a:lnTo>
                <a:lnTo>
                  <a:pt x="5410200" y="6921500"/>
                </a:lnTo>
                <a:lnTo>
                  <a:pt x="5410200" y="6934200"/>
                </a:lnTo>
                <a:lnTo>
                  <a:pt x="5410200" y="6946900"/>
                </a:lnTo>
                <a:lnTo>
                  <a:pt x="5410200" y="6959600"/>
                </a:lnTo>
                <a:lnTo>
                  <a:pt x="5410200" y="6972300"/>
                </a:lnTo>
                <a:lnTo>
                  <a:pt x="5410200" y="6985000"/>
                </a:lnTo>
                <a:lnTo>
                  <a:pt x="5410200" y="6997700"/>
                </a:lnTo>
                <a:lnTo>
                  <a:pt x="5410200" y="7010400"/>
                </a:lnTo>
                <a:lnTo>
                  <a:pt x="5410200" y="7023100"/>
                </a:lnTo>
                <a:lnTo>
                  <a:pt x="5410200" y="7035800"/>
                </a:lnTo>
                <a:lnTo>
                  <a:pt x="5410200" y="7048500"/>
                </a:lnTo>
                <a:lnTo>
                  <a:pt x="5410200" y="7061200"/>
                </a:lnTo>
                <a:lnTo>
                  <a:pt x="5410200" y="7073900"/>
                </a:lnTo>
                <a:lnTo>
                  <a:pt x="5410200" y="7086600"/>
                </a:lnTo>
                <a:lnTo>
                  <a:pt x="5410200" y="7099300"/>
                </a:lnTo>
                <a:lnTo>
                  <a:pt x="5410200" y="7112000"/>
                </a:lnTo>
                <a:lnTo>
                  <a:pt x="5410200" y="7124700"/>
                </a:lnTo>
                <a:lnTo>
                  <a:pt x="5410200" y="7137400"/>
                </a:lnTo>
                <a:lnTo>
                  <a:pt x="5410200" y="7150100"/>
                </a:lnTo>
                <a:lnTo>
                  <a:pt x="5410200" y="7162800"/>
                </a:lnTo>
                <a:lnTo>
                  <a:pt x="5410200" y="7175500"/>
                </a:lnTo>
                <a:lnTo>
                  <a:pt x="5410200" y="7188200"/>
                </a:lnTo>
                <a:lnTo>
                  <a:pt x="5410200" y="7200900"/>
                </a:lnTo>
                <a:lnTo>
                  <a:pt x="5410200" y="7213600"/>
                </a:lnTo>
                <a:lnTo>
                  <a:pt x="5410200" y="7226300"/>
                </a:lnTo>
                <a:lnTo>
                  <a:pt x="5410200" y="7239000"/>
                </a:lnTo>
                <a:lnTo>
                  <a:pt x="5410200" y="7251700"/>
                </a:lnTo>
                <a:lnTo>
                  <a:pt x="5410200" y="7264400"/>
                </a:lnTo>
                <a:lnTo>
                  <a:pt x="5410200" y="7277100"/>
                </a:lnTo>
                <a:lnTo>
                  <a:pt x="5410200" y="7289800"/>
                </a:lnTo>
                <a:lnTo>
                  <a:pt x="5410200" y="7302500"/>
                </a:lnTo>
                <a:lnTo>
                  <a:pt x="5410200" y="7315200"/>
                </a:lnTo>
                <a:lnTo>
                  <a:pt x="5410200" y="7327900"/>
                </a:lnTo>
                <a:lnTo>
                  <a:pt x="5410200" y="7340600"/>
                </a:lnTo>
                <a:lnTo>
                  <a:pt x="5410200" y="7353300"/>
                </a:lnTo>
                <a:lnTo>
                  <a:pt x="5410200" y="7366000"/>
                </a:lnTo>
                <a:lnTo>
                  <a:pt x="5410200" y="7378700"/>
                </a:lnTo>
                <a:lnTo>
                  <a:pt x="5410200" y="7391400"/>
                </a:lnTo>
                <a:lnTo>
                  <a:pt x="5410200" y="7404100"/>
                </a:lnTo>
                <a:lnTo>
                  <a:pt x="5410200" y="7416800"/>
                </a:lnTo>
                <a:lnTo>
                  <a:pt x="5410200" y="7429500"/>
                </a:lnTo>
                <a:lnTo>
                  <a:pt x="5410200" y="7442200"/>
                </a:lnTo>
                <a:lnTo>
                  <a:pt x="5410200" y="7454900"/>
                </a:lnTo>
                <a:lnTo>
                  <a:pt x="5410200" y="7467600"/>
                </a:lnTo>
                <a:lnTo>
                  <a:pt x="5410200" y="7480300"/>
                </a:lnTo>
                <a:lnTo>
                  <a:pt x="5410200" y="7493000"/>
                </a:lnTo>
                <a:lnTo>
                  <a:pt x="5410200" y="7505700"/>
                </a:lnTo>
                <a:lnTo>
                  <a:pt x="5410200" y="7518400"/>
                </a:lnTo>
                <a:lnTo>
                  <a:pt x="5410200" y="7531100"/>
                </a:lnTo>
                <a:lnTo>
                  <a:pt x="5410200" y="7543800"/>
                </a:lnTo>
                <a:lnTo>
                  <a:pt x="5410200" y="7556500"/>
                </a:lnTo>
                <a:lnTo>
                  <a:pt x="5410200" y="7569200"/>
                </a:lnTo>
                <a:lnTo>
                  <a:pt x="5410200" y="7581900"/>
                </a:lnTo>
                <a:lnTo>
                  <a:pt x="5410200" y="7594600"/>
                </a:lnTo>
                <a:lnTo>
                  <a:pt x="5410200" y="7607300"/>
                </a:lnTo>
                <a:lnTo>
                  <a:pt x="5410200" y="7620000"/>
                </a:lnTo>
                <a:lnTo>
                  <a:pt x="5410200" y="7632700"/>
                </a:lnTo>
                <a:lnTo>
                  <a:pt x="5410200" y="7645400"/>
                </a:lnTo>
                <a:lnTo>
                  <a:pt x="5410200" y="7658100"/>
                </a:lnTo>
                <a:lnTo>
                  <a:pt x="5410200" y="7670800"/>
                </a:lnTo>
                <a:lnTo>
                  <a:pt x="5410200" y="7683500"/>
                </a:lnTo>
                <a:lnTo>
                  <a:pt x="5410200" y="7696200"/>
                </a:lnTo>
                <a:lnTo>
                  <a:pt x="5410200" y="7708900"/>
                </a:lnTo>
                <a:lnTo>
                  <a:pt x="5410200" y="7721600"/>
                </a:lnTo>
                <a:lnTo>
                  <a:pt x="5410200" y="7734300"/>
                </a:lnTo>
                <a:lnTo>
                  <a:pt x="5410200" y="7747000"/>
                </a:lnTo>
                <a:lnTo>
                  <a:pt x="5410200" y="7759700"/>
                </a:lnTo>
                <a:lnTo>
                  <a:pt x="5410200" y="7772400"/>
                </a:lnTo>
                <a:lnTo>
                  <a:pt x="5410200" y="7785100"/>
                </a:lnTo>
                <a:lnTo>
                  <a:pt x="5410200" y="7797800"/>
                </a:lnTo>
                <a:lnTo>
                  <a:pt x="5410200" y="7810500"/>
                </a:lnTo>
                <a:lnTo>
                  <a:pt x="5410200" y="7823200"/>
                </a:lnTo>
                <a:lnTo>
                  <a:pt x="5410200" y="7835900"/>
                </a:lnTo>
                <a:lnTo>
                  <a:pt x="5410200" y="7848600"/>
                </a:lnTo>
                <a:lnTo>
                  <a:pt x="5410200" y="7861300"/>
                </a:lnTo>
                <a:lnTo>
                  <a:pt x="5410200" y="7874000"/>
                </a:lnTo>
                <a:lnTo>
                  <a:pt x="5410200" y="7886700"/>
                </a:lnTo>
                <a:lnTo>
                  <a:pt x="5410200" y="7899400"/>
                </a:lnTo>
                <a:lnTo>
                  <a:pt x="5410200" y="7912100"/>
                </a:lnTo>
                <a:lnTo>
                  <a:pt x="5410200" y="7924800"/>
                </a:lnTo>
                <a:lnTo>
                  <a:pt x="5410200" y="7937500"/>
                </a:lnTo>
                <a:lnTo>
                  <a:pt x="5410200" y="7950200"/>
                </a:lnTo>
                <a:lnTo>
                  <a:pt x="5410200" y="7962900"/>
                </a:lnTo>
                <a:lnTo>
                  <a:pt x="5410200" y="7975600"/>
                </a:lnTo>
                <a:lnTo>
                  <a:pt x="5410200" y="7988300"/>
                </a:lnTo>
                <a:lnTo>
                  <a:pt x="5410200" y="8001000"/>
                </a:lnTo>
                <a:lnTo>
                  <a:pt x="5410200" y="8013700"/>
                </a:lnTo>
                <a:lnTo>
                  <a:pt x="5410200" y="8026400"/>
                </a:lnTo>
                <a:lnTo>
                  <a:pt x="5410200" y="8039100"/>
                </a:lnTo>
                <a:lnTo>
                  <a:pt x="5410200" y="8051800"/>
                </a:lnTo>
                <a:lnTo>
                  <a:pt x="5410200" y="8064500"/>
                </a:lnTo>
                <a:lnTo>
                  <a:pt x="5410200" y="8077200"/>
                </a:lnTo>
                <a:lnTo>
                  <a:pt x="5410200" y="8089900"/>
                </a:lnTo>
                <a:lnTo>
                  <a:pt x="5410200" y="8102600"/>
                </a:lnTo>
                <a:lnTo>
                  <a:pt x="5410200" y="8115300"/>
                </a:lnTo>
                <a:lnTo>
                  <a:pt x="5410200" y="8128000"/>
                </a:lnTo>
                <a:lnTo>
                  <a:pt x="5410200" y="8140700"/>
                </a:lnTo>
                <a:lnTo>
                  <a:pt x="5410200" y="8153400"/>
                </a:lnTo>
                <a:lnTo>
                  <a:pt x="5410200" y="8166100"/>
                </a:lnTo>
                <a:lnTo>
                  <a:pt x="5410200" y="8178800"/>
                </a:lnTo>
                <a:lnTo>
                  <a:pt x="5410200" y="8191500"/>
                </a:lnTo>
                <a:lnTo>
                  <a:pt x="5410200" y="8204200"/>
                </a:lnTo>
                <a:lnTo>
                  <a:pt x="5410200" y="8216900"/>
                </a:lnTo>
                <a:lnTo>
                  <a:pt x="5410200" y="8229600"/>
                </a:lnTo>
                <a:lnTo>
                  <a:pt x="5410200" y="8242300"/>
                </a:lnTo>
                <a:lnTo>
                  <a:pt x="5410200" y="8255000"/>
                </a:lnTo>
                <a:lnTo>
                  <a:pt x="5410200" y="8267700"/>
                </a:lnTo>
                <a:lnTo>
                  <a:pt x="5410200" y="8280400"/>
                </a:lnTo>
                <a:lnTo>
                  <a:pt x="5410200" y="8293100"/>
                </a:lnTo>
                <a:lnTo>
                  <a:pt x="5410200" y="8305800"/>
                </a:lnTo>
                <a:lnTo>
                  <a:pt x="5410200" y="8318500"/>
                </a:lnTo>
                <a:lnTo>
                  <a:pt x="5410200" y="8331200"/>
                </a:lnTo>
                <a:lnTo>
                  <a:pt x="5410200" y="8343900"/>
                </a:lnTo>
                <a:lnTo>
                  <a:pt x="5410200" y="8356600"/>
                </a:lnTo>
                <a:lnTo>
                  <a:pt x="5410200" y="8369300"/>
                </a:lnTo>
                <a:lnTo>
                  <a:pt x="5410200" y="8382000"/>
                </a:lnTo>
                <a:lnTo>
                  <a:pt x="5410200" y="8394700"/>
                </a:lnTo>
                <a:lnTo>
                  <a:pt x="5410200" y="8407400"/>
                </a:lnTo>
                <a:lnTo>
                  <a:pt x="5410200" y="8420100"/>
                </a:lnTo>
                <a:lnTo>
                  <a:pt x="5410200" y="8432800"/>
                </a:lnTo>
                <a:lnTo>
                  <a:pt x="5410200" y="8445500"/>
                </a:lnTo>
                <a:lnTo>
                  <a:pt x="5410200" y="8458200"/>
                </a:lnTo>
                <a:lnTo>
                  <a:pt x="5410200" y="8470900"/>
                </a:lnTo>
                <a:lnTo>
                  <a:pt x="5410200" y="8483600"/>
                </a:lnTo>
                <a:lnTo>
                  <a:pt x="5410200" y="8496300"/>
                </a:lnTo>
                <a:lnTo>
                  <a:pt x="5410200" y="8509000"/>
                </a:lnTo>
                <a:lnTo>
                  <a:pt x="5410200" y="8521700"/>
                </a:lnTo>
                <a:lnTo>
                  <a:pt x="5410200" y="8534400"/>
                </a:lnTo>
                <a:lnTo>
                  <a:pt x="5410200" y="8547100"/>
                </a:lnTo>
                <a:lnTo>
                  <a:pt x="5410200" y="8559800"/>
                </a:lnTo>
                <a:lnTo>
                  <a:pt x="5410200" y="8572500"/>
                </a:lnTo>
                <a:lnTo>
                  <a:pt x="5410200" y="8585200"/>
                </a:lnTo>
                <a:lnTo>
                  <a:pt x="5410200" y="8597900"/>
                </a:lnTo>
                <a:lnTo>
                  <a:pt x="5410200" y="8610600"/>
                </a:lnTo>
                <a:lnTo>
                  <a:pt x="5410200" y="8623300"/>
                </a:lnTo>
                <a:lnTo>
                  <a:pt x="5410200" y="8636000"/>
                </a:lnTo>
                <a:lnTo>
                  <a:pt x="5410200" y="8648700"/>
                </a:lnTo>
                <a:lnTo>
                  <a:pt x="5410200" y="8661400"/>
                </a:lnTo>
                <a:lnTo>
                  <a:pt x="5410200" y="8674100"/>
                </a:lnTo>
                <a:lnTo>
                  <a:pt x="5410200" y="8686800"/>
                </a:lnTo>
                <a:lnTo>
                  <a:pt x="5410200" y="8699500"/>
                </a:lnTo>
                <a:lnTo>
                  <a:pt x="5410200" y="8712200"/>
                </a:lnTo>
                <a:lnTo>
                  <a:pt x="5410200" y="8724900"/>
                </a:lnTo>
                <a:lnTo>
                  <a:pt x="5410200" y="8737600"/>
                </a:lnTo>
                <a:lnTo>
                  <a:pt x="5410200" y="8750300"/>
                </a:lnTo>
                <a:lnTo>
                  <a:pt x="5410200" y="8763000"/>
                </a:lnTo>
                <a:lnTo>
                  <a:pt x="5410200" y="8775700"/>
                </a:lnTo>
                <a:lnTo>
                  <a:pt x="5410200" y="8788400"/>
                </a:lnTo>
                <a:lnTo>
                  <a:pt x="5410200" y="8801100"/>
                </a:lnTo>
                <a:lnTo>
                  <a:pt x="5410200" y="8813800"/>
                </a:lnTo>
                <a:lnTo>
                  <a:pt x="5410200" y="8826500"/>
                </a:lnTo>
                <a:lnTo>
                  <a:pt x="5410200" y="8839200"/>
                </a:lnTo>
                <a:lnTo>
                  <a:pt x="5410200" y="8851900"/>
                </a:lnTo>
                <a:lnTo>
                  <a:pt x="5410200" y="8864600"/>
                </a:lnTo>
                <a:lnTo>
                  <a:pt x="5410200" y="8877300"/>
                </a:lnTo>
                <a:lnTo>
                  <a:pt x="5410200" y="8890000"/>
                </a:lnTo>
                <a:lnTo>
                  <a:pt x="5410200" y="8902700"/>
                </a:lnTo>
                <a:lnTo>
                  <a:pt x="5410200" y="8915400"/>
                </a:lnTo>
                <a:lnTo>
                  <a:pt x="5410200" y="8928100"/>
                </a:lnTo>
                <a:lnTo>
                  <a:pt x="5410200" y="8940800"/>
                </a:lnTo>
                <a:lnTo>
                  <a:pt x="5410200" y="8953500"/>
                </a:lnTo>
                <a:lnTo>
                  <a:pt x="5410200" y="8966200"/>
                </a:lnTo>
                <a:lnTo>
                  <a:pt x="5410200" y="8978900"/>
                </a:lnTo>
                <a:lnTo>
                  <a:pt x="5410200" y="8991600"/>
                </a:lnTo>
                <a:lnTo>
                  <a:pt x="5410200" y="9004300"/>
                </a:lnTo>
                <a:lnTo>
                  <a:pt x="5410200" y="9017000"/>
                </a:lnTo>
                <a:lnTo>
                  <a:pt x="5410200" y="9029700"/>
                </a:lnTo>
                <a:lnTo>
                  <a:pt x="5410200" y="9042400"/>
                </a:lnTo>
                <a:lnTo>
                  <a:pt x="5410200" y="9055100"/>
                </a:lnTo>
                <a:lnTo>
                  <a:pt x="5410200" y="9067800"/>
                </a:lnTo>
                <a:lnTo>
                  <a:pt x="5410200" y="9080500"/>
                </a:lnTo>
                <a:lnTo>
                  <a:pt x="5410200" y="9093200"/>
                </a:lnTo>
                <a:lnTo>
                  <a:pt x="5410200" y="9105900"/>
                </a:lnTo>
                <a:lnTo>
                  <a:pt x="5410200" y="9118600"/>
                </a:lnTo>
                <a:lnTo>
                  <a:pt x="0" y="9131300"/>
                </a:lnTo>
                <a:lnTo>
                  <a:pt x="0" y="9118600"/>
                </a:lnTo>
                <a:lnTo>
                  <a:pt x="0" y="9105900"/>
                </a:lnTo>
                <a:lnTo>
                  <a:pt x="0" y="9093200"/>
                </a:lnTo>
                <a:lnTo>
                  <a:pt x="0" y="9080500"/>
                </a:lnTo>
                <a:lnTo>
                  <a:pt x="0" y="9067800"/>
                </a:lnTo>
                <a:lnTo>
                  <a:pt x="0" y="9055100"/>
                </a:lnTo>
                <a:lnTo>
                  <a:pt x="0" y="9042400"/>
                </a:lnTo>
                <a:lnTo>
                  <a:pt x="0" y="9029700"/>
                </a:lnTo>
                <a:lnTo>
                  <a:pt x="0" y="9017000"/>
                </a:lnTo>
                <a:lnTo>
                  <a:pt x="0" y="9004300"/>
                </a:lnTo>
                <a:lnTo>
                  <a:pt x="0" y="8991600"/>
                </a:lnTo>
                <a:lnTo>
                  <a:pt x="0" y="8978900"/>
                </a:lnTo>
                <a:lnTo>
                  <a:pt x="0" y="8966200"/>
                </a:lnTo>
                <a:lnTo>
                  <a:pt x="0" y="8953500"/>
                </a:lnTo>
                <a:lnTo>
                  <a:pt x="0" y="8940800"/>
                </a:lnTo>
                <a:lnTo>
                  <a:pt x="0" y="8928100"/>
                </a:lnTo>
                <a:lnTo>
                  <a:pt x="0" y="8915400"/>
                </a:lnTo>
                <a:lnTo>
                  <a:pt x="0" y="8902700"/>
                </a:lnTo>
                <a:lnTo>
                  <a:pt x="0" y="8890000"/>
                </a:lnTo>
                <a:lnTo>
                  <a:pt x="0" y="8877300"/>
                </a:lnTo>
                <a:lnTo>
                  <a:pt x="0" y="8864600"/>
                </a:lnTo>
                <a:lnTo>
                  <a:pt x="0" y="8851900"/>
                </a:lnTo>
                <a:lnTo>
                  <a:pt x="0" y="8839200"/>
                </a:lnTo>
                <a:lnTo>
                  <a:pt x="0" y="8826500"/>
                </a:lnTo>
                <a:lnTo>
                  <a:pt x="0" y="8813800"/>
                </a:lnTo>
                <a:lnTo>
                  <a:pt x="0" y="8801100"/>
                </a:lnTo>
                <a:lnTo>
                  <a:pt x="0" y="8788400"/>
                </a:lnTo>
                <a:lnTo>
                  <a:pt x="0" y="8775700"/>
                </a:lnTo>
                <a:lnTo>
                  <a:pt x="0" y="8763000"/>
                </a:lnTo>
                <a:lnTo>
                  <a:pt x="0" y="8750300"/>
                </a:lnTo>
                <a:lnTo>
                  <a:pt x="0" y="8737600"/>
                </a:lnTo>
                <a:lnTo>
                  <a:pt x="0" y="8724900"/>
                </a:lnTo>
                <a:lnTo>
                  <a:pt x="0" y="8712200"/>
                </a:lnTo>
                <a:lnTo>
                  <a:pt x="0" y="8699500"/>
                </a:lnTo>
                <a:lnTo>
                  <a:pt x="0" y="8686800"/>
                </a:lnTo>
                <a:lnTo>
                  <a:pt x="0" y="8674100"/>
                </a:lnTo>
                <a:lnTo>
                  <a:pt x="0" y="8661400"/>
                </a:lnTo>
                <a:lnTo>
                  <a:pt x="0" y="8648700"/>
                </a:lnTo>
                <a:lnTo>
                  <a:pt x="0" y="8636000"/>
                </a:lnTo>
                <a:lnTo>
                  <a:pt x="0" y="8623300"/>
                </a:lnTo>
                <a:lnTo>
                  <a:pt x="0" y="8610600"/>
                </a:lnTo>
                <a:lnTo>
                  <a:pt x="0" y="8597900"/>
                </a:lnTo>
                <a:lnTo>
                  <a:pt x="0" y="8585200"/>
                </a:lnTo>
                <a:lnTo>
                  <a:pt x="0" y="8572500"/>
                </a:lnTo>
                <a:lnTo>
                  <a:pt x="0" y="8559800"/>
                </a:lnTo>
                <a:lnTo>
                  <a:pt x="0" y="8547100"/>
                </a:lnTo>
                <a:lnTo>
                  <a:pt x="0" y="8534400"/>
                </a:lnTo>
                <a:lnTo>
                  <a:pt x="0" y="8521700"/>
                </a:lnTo>
                <a:lnTo>
                  <a:pt x="0" y="8509000"/>
                </a:lnTo>
                <a:lnTo>
                  <a:pt x="0" y="8496300"/>
                </a:lnTo>
                <a:lnTo>
                  <a:pt x="0" y="8483600"/>
                </a:lnTo>
                <a:lnTo>
                  <a:pt x="0" y="8470900"/>
                </a:lnTo>
                <a:lnTo>
                  <a:pt x="0" y="8458200"/>
                </a:lnTo>
                <a:lnTo>
                  <a:pt x="0" y="8445500"/>
                </a:lnTo>
                <a:lnTo>
                  <a:pt x="0" y="8432800"/>
                </a:lnTo>
                <a:lnTo>
                  <a:pt x="0" y="8420100"/>
                </a:lnTo>
                <a:lnTo>
                  <a:pt x="0" y="8407400"/>
                </a:lnTo>
                <a:lnTo>
                  <a:pt x="0" y="8394700"/>
                </a:lnTo>
                <a:lnTo>
                  <a:pt x="0" y="8382000"/>
                </a:lnTo>
                <a:lnTo>
                  <a:pt x="0" y="8369300"/>
                </a:lnTo>
                <a:lnTo>
                  <a:pt x="0" y="8356600"/>
                </a:lnTo>
                <a:lnTo>
                  <a:pt x="0" y="8343900"/>
                </a:lnTo>
                <a:lnTo>
                  <a:pt x="0" y="8331200"/>
                </a:lnTo>
                <a:lnTo>
                  <a:pt x="0" y="8318500"/>
                </a:lnTo>
                <a:lnTo>
                  <a:pt x="0" y="8305800"/>
                </a:lnTo>
                <a:lnTo>
                  <a:pt x="0" y="8293100"/>
                </a:lnTo>
                <a:lnTo>
                  <a:pt x="0" y="8280400"/>
                </a:lnTo>
                <a:lnTo>
                  <a:pt x="0" y="8267700"/>
                </a:lnTo>
                <a:lnTo>
                  <a:pt x="0" y="8255000"/>
                </a:lnTo>
                <a:lnTo>
                  <a:pt x="0" y="8242300"/>
                </a:lnTo>
                <a:lnTo>
                  <a:pt x="0" y="8229600"/>
                </a:lnTo>
                <a:lnTo>
                  <a:pt x="0" y="8216900"/>
                </a:lnTo>
                <a:lnTo>
                  <a:pt x="0" y="8204200"/>
                </a:lnTo>
                <a:lnTo>
                  <a:pt x="0" y="8191500"/>
                </a:lnTo>
                <a:lnTo>
                  <a:pt x="0" y="8178800"/>
                </a:lnTo>
                <a:lnTo>
                  <a:pt x="0" y="8166100"/>
                </a:lnTo>
                <a:lnTo>
                  <a:pt x="0" y="8153400"/>
                </a:lnTo>
                <a:lnTo>
                  <a:pt x="0" y="8140700"/>
                </a:lnTo>
                <a:lnTo>
                  <a:pt x="0" y="8128000"/>
                </a:lnTo>
                <a:lnTo>
                  <a:pt x="0" y="8115300"/>
                </a:lnTo>
                <a:lnTo>
                  <a:pt x="0" y="8102600"/>
                </a:lnTo>
                <a:lnTo>
                  <a:pt x="0" y="8089900"/>
                </a:lnTo>
                <a:lnTo>
                  <a:pt x="0" y="8077200"/>
                </a:lnTo>
                <a:lnTo>
                  <a:pt x="0" y="8064500"/>
                </a:lnTo>
                <a:lnTo>
                  <a:pt x="0" y="8051800"/>
                </a:lnTo>
                <a:lnTo>
                  <a:pt x="0" y="8039100"/>
                </a:lnTo>
                <a:lnTo>
                  <a:pt x="0" y="8026400"/>
                </a:lnTo>
                <a:lnTo>
                  <a:pt x="0" y="8013700"/>
                </a:lnTo>
                <a:lnTo>
                  <a:pt x="0" y="8001000"/>
                </a:lnTo>
                <a:lnTo>
                  <a:pt x="0" y="7988300"/>
                </a:lnTo>
                <a:lnTo>
                  <a:pt x="0" y="7975600"/>
                </a:lnTo>
                <a:lnTo>
                  <a:pt x="0" y="7962900"/>
                </a:lnTo>
                <a:lnTo>
                  <a:pt x="0" y="7950200"/>
                </a:lnTo>
                <a:lnTo>
                  <a:pt x="0" y="7937500"/>
                </a:lnTo>
                <a:lnTo>
                  <a:pt x="0" y="7924800"/>
                </a:lnTo>
                <a:lnTo>
                  <a:pt x="0" y="7912100"/>
                </a:lnTo>
                <a:lnTo>
                  <a:pt x="0" y="7899400"/>
                </a:lnTo>
                <a:lnTo>
                  <a:pt x="0" y="7886700"/>
                </a:lnTo>
                <a:lnTo>
                  <a:pt x="0" y="7874000"/>
                </a:lnTo>
                <a:lnTo>
                  <a:pt x="0" y="7861300"/>
                </a:lnTo>
                <a:lnTo>
                  <a:pt x="0" y="7848600"/>
                </a:lnTo>
                <a:lnTo>
                  <a:pt x="0" y="7835900"/>
                </a:lnTo>
                <a:lnTo>
                  <a:pt x="0" y="7823200"/>
                </a:lnTo>
                <a:lnTo>
                  <a:pt x="0" y="7810500"/>
                </a:lnTo>
                <a:lnTo>
                  <a:pt x="0" y="7797800"/>
                </a:lnTo>
                <a:lnTo>
                  <a:pt x="0" y="7785100"/>
                </a:lnTo>
                <a:lnTo>
                  <a:pt x="0" y="7772400"/>
                </a:lnTo>
                <a:lnTo>
                  <a:pt x="0" y="7759700"/>
                </a:lnTo>
                <a:lnTo>
                  <a:pt x="0" y="7747000"/>
                </a:lnTo>
                <a:lnTo>
                  <a:pt x="0" y="7734300"/>
                </a:lnTo>
                <a:lnTo>
                  <a:pt x="0" y="7721600"/>
                </a:lnTo>
                <a:lnTo>
                  <a:pt x="0" y="7708900"/>
                </a:lnTo>
                <a:lnTo>
                  <a:pt x="0" y="7696200"/>
                </a:lnTo>
                <a:lnTo>
                  <a:pt x="0" y="7683500"/>
                </a:lnTo>
                <a:lnTo>
                  <a:pt x="0" y="7670800"/>
                </a:lnTo>
                <a:lnTo>
                  <a:pt x="0" y="7658100"/>
                </a:lnTo>
                <a:lnTo>
                  <a:pt x="0" y="7645400"/>
                </a:lnTo>
                <a:lnTo>
                  <a:pt x="0" y="7632700"/>
                </a:lnTo>
                <a:lnTo>
                  <a:pt x="0" y="7620000"/>
                </a:lnTo>
                <a:lnTo>
                  <a:pt x="0" y="7607300"/>
                </a:lnTo>
                <a:lnTo>
                  <a:pt x="0" y="7594600"/>
                </a:lnTo>
                <a:lnTo>
                  <a:pt x="0" y="7581900"/>
                </a:lnTo>
                <a:lnTo>
                  <a:pt x="0" y="7569200"/>
                </a:lnTo>
                <a:lnTo>
                  <a:pt x="0" y="7556500"/>
                </a:lnTo>
                <a:lnTo>
                  <a:pt x="0" y="7543800"/>
                </a:lnTo>
                <a:lnTo>
                  <a:pt x="0" y="7531100"/>
                </a:lnTo>
                <a:lnTo>
                  <a:pt x="0" y="7518400"/>
                </a:lnTo>
                <a:lnTo>
                  <a:pt x="0" y="7505700"/>
                </a:lnTo>
                <a:lnTo>
                  <a:pt x="0" y="7493000"/>
                </a:lnTo>
                <a:lnTo>
                  <a:pt x="0" y="7480300"/>
                </a:lnTo>
                <a:lnTo>
                  <a:pt x="0" y="7467600"/>
                </a:lnTo>
                <a:lnTo>
                  <a:pt x="0" y="7454900"/>
                </a:lnTo>
                <a:lnTo>
                  <a:pt x="0" y="7442200"/>
                </a:lnTo>
                <a:lnTo>
                  <a:pt x="0" y="7429500"/>
                </a:lnTo>
                <a:lnTo>
                  <a:pt x="0" y="7416800"/>
                </a:lnTo>
                <a:lnTo>
                  <a:pt x="0" y="7404100"/>
                </a:lnTo>
                <a:lnTo>
                  <a:pt x="0" y="7391400"/>
                </a:lnTo>
                <a:lnTo>
                  <a:pt x="0" y="7378700"/>
                </a:lnTo>
                <a:lnTo>
                  <a:pt x="0" y="7366000"/>
                </a:lnTo>
                <a:lnTo>
                  <a:pt x="0" y="7353300"/>
                </a:lnTo>
                <a:lnTo>
                  <a:pt x="0" y="7340600"/>
                </a:lnTo>
                <a:lnTo>
                  <a:pt x="0" y="7327900"/>
                </a:lnTo>
                <a:lnTo>
                  <a:pt x="0" y="7315200"/>
                </a:lnTo>
                <a:lnTo>
                  <a:pt x="0" y="7302500"/>
                </a:lnTo>
                <a:lnTo>
                  <a:pt x="0" y="7289800"/>
                </a:lnTo>
                <a:lnTo>
                  <a:pt x="0" y="7277100"/>
                </a:lnTo>
                <a:lnTo>
                  <a:pt x="0" y="7264400"/>
                </a:lnTo>
                <a:lnTo>
                  <a:pt x="0" y="7251700"/>
                </a:lnTo>
                <a:lnTo>
                  <a:pt x="0" y="7239000"/>
                </a:lnTo>
                <a:lnTo>
                  <a:pt x="0" y="7226300"/>
                </a:lnTo>
                <a:lnTo>
                  <a:pt x="0" y="7213600"/>
                </a:lnTo>
                <a:lnTo>
                  <a:pt x="0" y="7200900"/>
                </a:lnTo>
                <a:lnTo>
                  <a:pt x="0" y="7188200"/>
                </a:lnTo>
                <a:lnTo>
                  <a:pt x="0" y="7175500"/>
                </a:lnTo>
                <a:lnTo>
                  <a:pt x="0" y="7162800"/>
                </a:lnTo>
                <a:lnTo>
                  <a:pt x="0" y="7150100"/>
                </a:lnTo>
                <a:lnTo>
                  <a:pt x="0" y="7137400"/>
                </a:lnTo>
                <a:lnTo>
                  <a:pt x="0" y="7124700"/>
                </a:lnTo>
                <a:lnTo>
                  <a:pt x="0" y="7112000"/>
                </a:lnTo>
                <a:lnTo>
                  <a:pt x="0" y="7099300"/>
                </a:lnTo>
                <a:lnTo>
                  <a:pt x="0" y="7086600"/>
                </a:lnTo>
                <a:lnTo>
                  <a:pt x="0" y="7073900"/>
                </a:lnTo>
                <a:lnTo>
                  <a:pt x="0" y="7061200"/>
                </a:lnTo>
                <a:lnTo>
                  <a:pt x="0" y="7048500"/>
                </a:lnTo>
                <a:lnTo>
                  <a:pt x="0" y="7035800"/>
                </a:lnTo>
                <a:lnTo>
                  <a:pt x="0" y="7023100"/>
                </a:lnTo>
                <a:lnTo>
                  <a:pt x="0" y="7010400"/>
                </a:lnTo>
                <a:lnTo>
                  <a:pt x="0" y="6997700"/>
                </a:lnTo>
                <a:lnTo>
                  <a:pt x="0" y="6985000"/>
                </a:lnTo>
                <a:lnTo>
                  <a:pt x="0" y="6972300"/>
                </a:lnTo>
                <a:lnTo>
                  <a:pt x="0" y="6959600"/>
                </a:lnTo>
                <a:lnTo>
                  <a:pt x="0" y="6946900"/>
                </a:lnTo>
                <a:lnTo>
                  <a:pt x="0" y="6934200"/>
                </a:lnTo>
                <a:lnTo>
                  <a:pt x="0" y="6921500"/>
                </a:lnTo>
                <a:lnTo>
                  <a:pt x="0" y="6908800"/>
                </a:lnTo>
                <a:lnTo>
                  <a:pt x="0" y="6896100"/>
                </a:lnTo>
                <a:lnTo>
                  <a:pt x="0" y="6883400"/>
                </a:lnTo>
                <a:lnTo>
                  <a:pt x="0" y="6870700"/>
                </a:lnTo>
                <a:lnTo>
                  <a:pt x="0" y="6858000"/>
                </a:lnTo>
                <a:lnTo>
                  <a:pt x="0" y="6845300"/>
                </a:lnTo>
                <a:lnTo>
                  <a:pt x="0" y="6832600"/>
                </a:lnTo>
                <a:lnTo>
                  <a:pt x="0" y="6819900"/>
                </a:lnTo>
                <a:lnTo>
                  <a:pt x="0" y="6807200"/>
                </a:lnTo>
                <a:lnTo>
                  <a:pt x="0" y="6794500"/>
                </a:lnTo>
                <a:lnTo>
                  <a:pt x="0" y="6781800"/>
                </a:lnTo>
                <a:lnTo>
                  <a:pt x="0" y="6769100"/>
                </a:lnTo>
                <a:lnTo>
                  <a:pt x="0" y="6756400"/>
                </a:lnTo>
                <a:lnTo>
                  <a:pt x="0" y="6743700"/>
                </a:lnTo>
                <a:lnTo>
                  <a:pt x="0" y="6731000"/>
                </a:lnTo>
                <a:lnTo>
                  <a:pt x="0" y="6718300"/>
                </a:lnTo>
                <a:lnTo>
                  <a:pt x="0" y="6705600"/>
                </a:lnTo>
                <a:lnTo>
                  <a:pt x="0" y="6692900"/>
                </a:lnTo>
                <a:lnTo>
                  <a:pt x="0" y="6680200"/>
                </a:lnTo>
                <a:lnTo>
                  <a:pt x="0" y="6667500"/>
                </a:lnTo>
                <a:lnTo>
                  <a:pt x="0" y="6654800"/>
                </a:lnTo>
                <a:lnTo>
                  <a:pt x="0" y="6642100"/>
                </a:lnTo>
                <a:lnTo>
                  <a:pt x="0" y="6629400"/>
                </a:lnTo>
                <a:lnTo>
                  <a:pt x="0" y="6616700"/>
                </a:lnTo>
                <a:lnTo>
                  <a:pt x="0" y="6604000"/>
                </a:lnTo>
                <a:lnTo>
                  <a:pt x="0" y="6591300"/>
                </a:lnTo>
                <a:lnTo>
                  <a:pt x="0" y="6578600"/>
                </a:lnTo>
                <a:lnTo>
                  <a:pt x="0" y="6565900"/>
                </a:lnTo>
                <a:lnTo>
                  <a:pt x="0" y="6553200"/>
                </a:lnTo>
                <a:lnTo>
                  <a:pt x="0" y="6540500"/>
                </a:lnTo>
                <a:lnTo>
                  <a:pt x="0" y="6527800"/>
                </a:lnTo>
                <a:lnTo>
                  <a:pt x="0" y="6515100"/>
                </a:lnTo>
                <a:lnTo>
                  <a:pt x="0" y="6502400"/>
                </a:lnTo>
                <a:lnTo>
                  <a:pt x="0" y="6489700"/>
                </a:lnTo>
                <a:lnTo>
                  <a:pt x="0" y="6477000"/>
                </a:lnTo>
                <a:lnTo>
                  <a:pt x="0" y="6464300"/>
                </a:lnTo>
                <a:lnTo>
                  <a:pt x="0" y="6451600"/>
                </a:lnTo>
                <a:lnTo>
                  <a:pt x="0" y="6438900"/>
                </a:lnTo>
                <a:lnTo>
                  <a:pt x="0" y="6426200"/>
                </a:lnTo>
                <a:lnTo>
                  <a:pt x="0" y="6413500"/>
                </a:lnTo>
                <a:lnTo>
                  <a:pt x="0" y="6400800"/>
                </a:lnTo>
                <a:lnTo>
                  <a:pt x="0" y="6388100"/>
                </a:lnTo>
                <a:lnTo>
                  <a:pt x="0" y="6375400"/>
                </a:lnTo>
                <a:lnTo>
                  <a:pt x="0" y="6362700"/>
                </a:lnTo>
                <a:lnTo>
                  <a:pt x="0" y="6350000"/>
                </a:lnTo>
                <a:lnTo>
                  <a:pt x="0" y="6337300"/>
                </a:lnTo>
                <a:lnTo>
                  <a:pt x="0" y="6324600"/>
                </a:lnTo>
                <a:lnTo>
                  <a:pt x="0" y="6311900"/>
                </a:lnTo>
                <a:lnTo>
                  <a:pt x="0" y="6299200"/>
                </a:lnTo>
                <a:lnTo>
                  <a:pt x="0" y="6286500"/>
                </a:lnTo>
                <a:lnTo>
                  <a:pt x="0" y="6273800"/>
                </a:lnTo>
                <a:lnTo>
                  <a:pt x="0" y="6261100"/>
                </a:lnTo>
                <a:lnTo>
                  <a:pt x="0" y="6248400"/>
                </a:lnTo>
                <a:lnTo>
                  <a:pt x="0" y="6235700"/>
                </a:lnTo>
                <a:lnTo>
                  <a:pt x="0" y="6223000"/>
                </a:lnTo>
                <a:lnTo>
                  <a:pt x="0" y="6210300"/>
                </a:lnTo>
                <a:lnTo>
                  <a:pt x="0" y="6197600"/>
                </a:lnTo>
                <a:lnTo>
                  <a:pt x="0" y="6184900"/>
                </a:lnTo>
                <a:lnTo>
                  <a:pt x="0" y="6172200"/>
                </a:lnTo>
                <a:lnTo>
                  <a:pt x="0" y="6159500"/>
                </a:lnTo>
                <a:lnTo>
                  <a:pt x="0" y="6146800"/>
                </a:lnTo>
                <a:lnTo>
                  <a:pt x="0" y="6134100"/>
                </a:lnTo>
                <a:lnTo>
                  <a:pt x="0" y="6121400"/>
                </a:lnTo>
                <a:lnTo>
                  <a:pt x="0" y="6108700"/>
                </a:lnTo>
                <a:lnTo>
                  <a:pt x="0" y="6096000"/>
                </a:lnTo>
                <a:lnTo>
                  <a:pt x="0" y="6083300"/>
                </a:lnTo>
                <a:lnTo>
                  <a:pt x="0" y="6070600"/>
                </a:lnTo>
                <a:lnTo>
                  <a:pt x="0" y="6057900"/>
                </a:lnTo>
                <a:lnTo>
                  <a:pt x="0" y="6045200"/>
                </a:lnTo>
                <a:lnTo>
                  <a:pt x="0" y="6032500"/>
                </a:lnTo>
                <a:lnTo>
                  <a:pt x="0" y="6019800"/>
                </a:lnTo>
                <a:lnTo>
                  <a:pt x="0" y="6007100"/>
                </a:lnTo>
                <a:lnTo>
                  <a:pt x="0" y="5994400"/>
                </a:lnTo>
                <a:lnTo>
                  <a:pt x="0" y="5981700"/>
                </a:lnTo>
                <a:lnTo>
                  <a:pt x="0" y="5969000"/>
                </a:lnTo>
                <a:lnTo>
                  <a:pt x="0" y="5956300"/>
                </a:lnTo>
                <a:lnTo>
                  <a:pt x="0" y="5943600"/>
                </a:lnTo>
                <a:lnTo>
                  <a:pt x="0" y="5930900"/>
                </a:lnTo>
                <a:lnTo>
                  <a:pt x="0" y="5918200"/>
                </a:lnTo>
                <a:lnTo>
                  <a:pt x="0" y="5905500"/>
                </a:lnTo>
                <a:lnTo>
                  <a:pt x="0" y="5892800"/>
                </a:lnTo>
                <a:lnTo>
                  <a:pt x="0" y="5880100"/>
                </a:lnTo>
                <a:lnTo>
                  <a:pt x="0" y="5867400"/>
                </a:lnTo>
                <a:lnTo>
                  <a:pt x="0" y="5854700"/>
                </a:lnTo>
                <a:lnTo>
                  <a:pt x="0" y="5842000"/>
                </a:lnTo>
                <a:lnTo>
                  <a:pt x="0" y="5829300"/>
                </a:lnTo>
                <a:lnTo>
                  <a:pt x="0" y="5816600"/>
                </a:lnTo>
                <a:lnTo>
                  <a:pt x="0" y="5803900"/>
                </a:lnTo>
                <a:lnTo>
                  <a:pt x="0" y="5791200"/>
                </a:lnTo>
                <a:lnTo>
                  <a:pt x="0" y="5778500"/>
                </a:lnTo>
                <a:lnTo>
                  <a:pt x="0" y="5765800"/>
                </a:lnTo>
                <a:lnTo>
                  <a:pt x="0" y="5753100"/>
                </a:lnTo>
                <a:lnTo>
                  <a:pt x="0" y="5740400"/>
                </a:lnTo>
                <a:lnTo>
                  <a:pt x="0" y="5727700"/>
                </a:lnTo>
                <a:lnTo>
                  <a:pt x="0" y="5715000"/>
                </a:lnTo>
                <a:lnTo>
                  <a:pt x="0" y="5702300"/>
                </a:lnTo>
                <a:lnTo>
                  <a:pt x="0" y="5689600"/>
                </a:lnTo>
                <a:lnTo>
                  <a:pt x="0" y="5676900"/>
                </a:lnTo>
                <a:lnTo>
                  <a:pt x="0" y="5664200"/>
                </a:lnTo>
                <a:lnTo>
                  <a:pt x="0" y="5651500"/>
                </a:lnTo>
                <a:lnTo>
                  <a:pt x="0" y="5638800"/>
                </a:lnTo>
                <a:lnTo>
                  <a:pt x="0" y="5626100"/>
                </a:lnTo>
                <a:lnTo>
                  <a:pt x="0" y="5613400"/>
                </a:lnTo>
                <a:lnTo>
                  <a:pt x="0" y="5600700"/>
                </a:lnTo>
                <a:lnTo>
                  <a:pt x="0" y="5588000"/>
                </a:lnTo>
                <a:lnTo>
                  <a:pt x="0" y="5575300"/>
                </a:lnTo>
                <a:lnTo>
                  <a:pt x="0" y="5562600"/>
                </a:lnTo>
                <a:lnTo>
                  <a:pt x="0" y="5549900"/>
                </a:lnTo>
                <a:lnTo>
                  <a:pt x="0" y="5537200"/>
                </a:lnTo>
                <a:lnTo>
                  <a:pt x="0" y="5524500"/>
                </a:lnTo>
                <a:lnTo>
                  <a:pt x="0" y="5511800"/>
                </a:lnTo>
                <a:lnTo>
                  <a:pt x="0" y="5499100"/>
                </a:lnTo>
                <a:lnTo>
                  <a:pt x="0" y="5486400"/>
                </a:lnTo>
                <a:lnTo>
                  <a:pt x="0" y="5473700"/>
                </a:lnTo>
                <a:lnTo>
                  <a:pt x="0" y="5461000"/>
                </a:lnTo>
                <a:lnTo>
                  <a:pt x="0" y="5448300"/>
                </a:lnTo>
                <a:lnTo>
                  <a:pt x="0" y="5435600"/>
                </a:lnTo>
                <a:lnTo>
                  <a:pt x="0" y="5422900"/>
                </a:lnTo>
                <a:lnTo>
                  <a:pt x="0" y="5410200"/>
                </a:lnTo>
                <a:lnTo>
                  <a:pt x="0" y="5397500"/>
                </a:lnTo>
                <a:lnTo>
                  <a:pt x="0" y="5384800"/>
                </a:lnTo>
                <a:lnTo>
                  <a:pt x="0" y="5372100"/>
                </a:lnTo>
                <a:lnTo>
                  <a:pt x="0" y="5359400"/>
                </a:lnTo>
                <a:lnTo>
                  <a:pt x="0" y="5346700"/>
                </a:lnTo>
                <a:lnTo>
                  <a:pt x="0" y="5334000"/>
                </a:lnTo>
                <a:lnTo>
                  <a:pt x="0" y="5321300"/>
                </a:lnTo>
                <a:lnTo>
                  <a:pt x="0" y="5308600"/>
                </a:lnTo>
                <a:lnTo>
                  <a:pt x="0" y="5295900"/>
                </a:lnTo>
                <a:lnTo>
                  <a:pt x="0" y="5283200"/>
                </a:lnTo>
                <a:lnTo>
                  <a:pt x="0" y="5270500"/>
                </a:lnTo>
                <a:lnTo>
                  <a:pt x="0" y="5257800"/>
                </a:lnTo>
                <a:lnTo>
                  <a:pt x="0" y="5245100"/>
                </a:lnTo>
                <a:lnTo>
                  <a:pt x="0" y="5232400"/>
                </a:lnTo>
                <a:lnTo>
                  <a:pt x="0" y="5219700"/>
                </a:lnTo>
                <a:lnTo>
                  <a:pt x="0" y="5207000"/>
                </a:lnTo>
                <a:lnTo>
                  <a:pt x="0" y="5194300"/>
                </a:lnTo>
                <a:lnTo>
                  <a:pt x="0" y="5181600"/>
                </a:lnTo>
                <a:lnTo>
                  <a:pt x="0" y="5168900"/>
                </a:lnTo>
                <a:lnTo>
                  <a:pt x="0" y="5156200"/>
                </a:lnTo>
                <a:lnTo>
                  <a:pt x="0" y="5143500"/>
                </a:lnTo>
                <a:lnTo>
                  <a:pt x="0" y="5130800"/>
                </a:lnTo>
                <a:lnTo>
                  <a:pt x="0" y="5118100"/>
                </a:lnTo>
                <a:lnTo>
                  <a:pt x="0" y="5105400"/>
                </a:lnTo>
                <a:lnTo>
                  <a:pt x="0" y="5092700"/>
                </a:lnTo>
                <a:lnTo>
                  <a:pt x="0" y="5080000"/>
                </a:lnTo>
                <a:lnTo>
                  <a:pt x="0" y="5067300"/>
                </a:lnTo>
                <a:lnTo>
                  <a:pt x="0" y="5054600"/>
                </a:lnTo>
                <a:lnTo>
                  <a:pt x="0" y="5041900"/>
                </a:lnTo>
                <a:lnTo>
                  <a:pt x="0" y="5029200"/>
                </a:lnTo>
                <a:lnTo>
                  <a:pt x="0" y="5016500"/>
                </a:lnTo>
                <a:lnTo>
                  <a:pt x="0" y="5003800"/>
                </a:lnTo>
                <a:lnTo>
                  <a:pt x="0" y="4991100"/>
                </a:lnTo>
                <a:lnTo>
                  <a:pt x="0" y="4978400"/>
                </a:lnTo>
                <a:lnTo>
                  <a:pt x="0" y="4965700"/>
                </a:lnTo>
                <a:lnTo>
                  <a:pt x="0" y="4953000"/>
                </a:lnTo>
                <a:lnTo>
                  <a:pt x="0" y="4940300"/>
                </a:lnTo>
                <a:lnTo>
                  <a:pt x="0" y="4927600"/>
                </a:lnTo>
                <a:lnTo>
                  <a:pt x="0" y="4914900"/>
                </a:lnTo>
                <a:lnTo>
                  <a:pt x="0" y="4902200"/>
                </a:lnTo>
                <a:lnTo>
                  <a:pt x="0" y="4889500"/>
                </a:lnTo>
                <a:lnTo>
                  <a:pt x="0" y="4876800"/>
                </a:lnTo>
                <a:lnTo>
                  <a:pt x="0" y="4864100"/>
                </a:lnTo>
                <a:lnTo>
                  <a:pt x="0" y="4851400"/>
                </a:lnTo>
                <a:lnTo>
                  <a:pt x="0" y="4838700"/>
                </a:lnTo>
                <a:lnTo>
                  <a:pt x="0" y="4826000"/>
                </a:lnTo>
                <a:lnTo>
                  <a:pt x="0" y="4813300"/>
                </a:lnTo>
                <a:lnTo>
                  <a:pt x="0" y="4800600"/>
                </a:lnTo>
                <a:lnTo>
                  <a:pt x="0" y="4787900"/>
                </a:lnTo>
                <a:lnTo>
                  <a:pt x="0" y="4775200"/>
                </a:lnTo>
                <a:lnTo>
                  <a:pt x="0" y="4762500"/>
                </a:lnTo>
                <a:lnTo>
                  <a:pt x="0" y="4749800"/>
                </a:lnTo>
                <a:lnTo>
                  <a:pt x="0" y="4737100"/>
                </a:lnTo>
                <a:lnTo>
                  <a:pt x="0" y="4724400"/>
                </a:lnTo>
                <a:lnTo>
                  <a:pt x="0" y="4711700"/>
                </a:lnTo>
                <a:lnTo>
                  <a:pt x="0" y="4699000"/>
                </a:lnTo>
                <a:lnTo>
                  <a:pt x="0" y="4686300"/>
                </a:lnTo>
                <a:lnTo>
                  <a:pt x="0" y="4673600"/>
                </a:lnTo>
                <a:lnTo>
                  <a:pt x="0" y="4660900"/>
                </a:lnTo>
                <a:lnTo>
                  <a:pt x="0" y="4648200"/>
                </a:lnTo>
                <a:lnTo>
                  <a:pt x="0" y="4635500"/>
                </a:lnTo>
                <a:lnTo>
                  <a:pt x="0" y="4622800"/>
                </a:lnTo>
                <a:lnTo>
                  <a:pt x="0" y="4610100"/>
                </a:lnTo>
                <a:lnTo>
                  <a:pt x="0" y="4597400"/>
                </a:lnTo>
                <a:lnTo>
                  <a:pt x="0" y="4584700"/>
                </a:lnTo>
                <a:lnTo>
                  <a:pt x="0" y="4572000"/>
                </a:lnTo>
              </a:path>
            </a:pathLst>
          </a:custGeom>
          <a:solidFill>
            <a:srgbClr val="25252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9" name="组合 38"/>
          <p:cNvGrpSpPr/>
          <p:nvPr/>
        </p:nvGrpSpPr>
        <p:grpSpPr>
          <a:xfrm>
            <a:off x="248099" y="976208"/>
            <a:ext cx="3483811" cy="1407063"/>
            <a:chOff x="565306" y="1208432"/>
            <a:chExt cx="3483811" cy="1407063"/>
          </a:xfrm>
        </p:grpSpPr>
        <p:sp>
          <p:nvSpPr>
            <p:cNvPr id="40" name="文本框 39"/>
            <p:cNvSpPr txBox="1"/>
            <p:nvPr/>
          </p:nvSpPr>
          <p:spPr>
            <a:xfrm>
              <a:off x="565306" y="1208432"/>
              <a:ext cx="3483811"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41" name="直接连接符 40"/>
            <p:cNvCxnSpPr/>
            <p:nvPr/>
          </p:nvCxnSpPr>
          <p:spPr>
            <a:xfrm>
              <a:off x="659103" y="2615495"/>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rot="10800000">
            <a:off x="74950" y="4978936"/>
            <a:ext cx="824459" cy="1200329"/>
          </a:xfrm>
          <a:prstGeom prst="rect">
            <a:avLst/>
          </a:prstGeom>
          <a:noFill/>
        </p:spPr>
        <p:txBody>
          <a:bodyPr wrap="square" rtlCol="0">
            <a:spAutoFit/>
          </a:bodyPr>
          <a:lstStyle/>
          <a:p>
            <a:r>
              <a:rPr lang="en-US" altLang="zh-CN" sz="7200">
                <a:solidFill>
                  <a:schemeClr val="bg1"/>
                </a:solidFill>
                <a:latin typeface="Aharoni" panose="02010803020104030203" pitchFamily="2" charset="-79"/>
                <a:cs typeface="Aharoni" panose="02010803020104030203" pitchFamily="2" charset="-79"/>
              </a:rPr>
              <a:t>«</a:t>
            </a:r>
            <a:endParaRPr lang="zh-CN" altLang="en-US" sz="7200">
              <a:solidFill>
                <a:schemeClr val="bg1"/>
              </a:solidFill>
              <a:latin typeface="Aharoni" panose="02010803020104030203" pitchFamily="2" charset="-79"/>
              <a:cs typeface="Aharoni" panose="02010803020104030203" pitchFamily="2" charset="-79"/>
            </a:endParaRPr>
          </a:p>
        </p:txBody>
      </p:sp>
      <p:sp>
        <p:nvSpPr>
          <p:cNvPr id="49" name="文本框 48"/>
          <p:cNvSpPr txBox="1"/>
          <p:nvPr/>
        </p:nvSpPr>
        <p:spPr>
          <a:xfrm>
            <a:off x="248099" y="2719464"/>
            <a:ext cx="3274507" cy="1374636"/>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a:p>
            <a:endPar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endParaRPr>
          </a:p>
        </p:txBody>
      </p:sp>
    </p:spTree>
    <p:extLst>
      <p:ext uri="{BB962C8B-B14F-4D97-AF65-F5344CB8AC3E}">
        <p14:creationId xmlns:p14="http://schemas.microsoft.com/office/powerpoint/2010/main" val="1687782712"/>
      </p:ext>
    </p:extLst>
  </p:cSld>
  <p:clrMapOvr>
    <a:masterClrMapping/>
  </p:clrMapOvr>
  <p:transition advTm="2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60627" y="0"/>
            <a:ext cx="8444459" cy="6872990"/>
          </a:xfrm>
          <a:custGeom>
            <a:avLst/>
            <a:gdLst>
              <a:gd name="connsiteX0" fmla="*/ 4631486 w 8444459"/>
              <a:gd name="connsiteY0" fmla="*/ 476 h 6872990"/>
              <a:gd name="connsiteX1" fmla="*/ 8444459 w 8444459"/>
              <a:gd name="connsiteY1" fmla="*/ 0 h 6872990"/>
              <a:gd name="connsiteX2" fmla="*/ 8444459 w 8444459"/>
              <a:gd name="connsiteY2" fmla="*/ 6858000 h 6872990"/>
              <a:gd name="connsiteX3" fmla="*/ 0 w 8444459"/>
              <a:gd name="connsiteY3" fmla="*/ 6872990 h 6872990"/>
              <a:gd name="connsiteX4" fmla="*/ 4631486 w 8444459"/>
              <a:gd name="connsiteY4" fmla="*/ 476 h 6872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459" h="6872990">
                <a:moveTo>
                  <a:pt x="4631486" y="476"/>
                </a:moveTo>
                <a:lnTo>
                  <a:pt x="8444459" y="0"/>
                </a:lnTo>
                <a:lnTo>
                  <a:pt x="8444459" y="6858000"/>
                </a:lnTo>
                <a:lnTo>
                  <a:pt x="0" y="6872990"/>
                </a:lnTo>
                <a:lnTo>
                  <a:pt x="4631486" y="476"/>
                </a:lnTo>
                <a:close/>
              </a:path>
            </a:pathLst>
          </a:cu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8" name="组合 27"/>
          <p:cNvGrpSpPr/>
          <p:nvPr/>
        </p:nvGrpSpPr>
        <p:grpSpPr>
          <a:xfrm>
            <a:off x="6495435" y="3876272"/>
            <a:ext cx="3915815" cy="1360835"/>
            <a:chOff x="480493" y="4510445"/>
            <a:chExt cx="3915815" cy="1360835"/>
          </a:xfrm>
        </p:grpSpPr>
        <p:sp>
          <p:nvSpPr>
            <p:cNvPr id="30" name="矩形 29"/>
            <p:cNvSpPr/>
            <p:nvPr/>
          </p:nvSpPr>
          <p:spPr>
            <a:xfrm>
              <a:off x="720622" y="4510445"/>
              <a:ext cx="3467616"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31" name="文本框 30"/>
            <p:cNvSpPr txBox="1"/>
            <p:nvPr/>
          </p:nvSpPr>
          <p:spPr>
            <a:xfrm>
              <a:off x="480493" y="5008136"/>
              <a:ext cx="3915815"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sp>
        <p:nvSpPr>
          <p:cNvPr id="32" name="文本框 31"/>
          <p:cNvSpPr txBox="1"/>
          <p:nvPr/>
        </p:nvSpPr>
        <p:spPr>
          <a:xfrm>
            <a:off x="4684994" y="3063430"/>
            <a:ext cx="2187712" cy="1862048"/>
          </a:xfrm>
          <a:prstGeom prst="rect">
            <a:avLst/>
          </a:prstGeom>
          <a:noFill/>
        </p:spPr>
        <p:txBody>
          <a:bodyPr wrap="square" rtlCol="0">
            <a:spAutoFit/>
          </a:bodyPr>
          <a:lstStyle/>
          <a:p>
            <a:r>
              <a:rPr lang="en-US" altLang="zh-CN" sz="11500" dirty="0">
                <a:solidFill>
                  <a:schemeClr val="accent1"/>
                </a:solidFill>
                <a:latin typeface="Aharoni" panose="02010803020104030203" pitchFamily="2" charset="-79"/>
                <a:cs typeface="Aharoni" panose="02010803020104030203" pitchFamily="2" charset="-79"/>
              </a:rPr>
              <a:t>VS</a:t>
            </a:r>
            <a:endParaRPr lang="zh-CN" altLang="en-US" sz="11500" dirty="0">
              <a:solidFill>
                <a:schemeClr val="accent1"/>
              </a:solidFill>
              <a:latin typeface="Aharoni" panose="02010803020104030203" pitchFamily="2" charset="-79"/>
              <a:cs typeface="Aharoni" panose="02010803020104030203" pitchFamily="2" charset="-79"/>
            </a:endParaRPr>
          </a:p>
        </p:txBody>
      </p:sp>
      <p:grpSp>
        <p:nvGrpSpPr>
          <p:cNvPr id="21" name="组合 20"/>
          <p:cNvGrpSpPr/>
          <p:nvPr/>
        </p:nvGrpSpPr>
        <p:grpSpPr>
          <a:xfrm>
            <a:off x="3722192" y="279133"/>
            <a:ext cx="4260665" cy="707886"/>
            <a:chOff x="3722192" y="279133"/>
            <a:chExt cx="4260665" cy="707886"/>
          </a:xfrm>
        </p:grpSpPr>
        <p:sp>
          <p:nvSpPr>
            <p:cNvPr id="25" name="文本框 24"/>
            <p:cNvSpPr txBox="1"/>
            <p:nvPr/>
          </p:nvSpPr>
          <p:spPr>
            <a:xfrm>
              <a:off x="3722192" y="279133"/>
              <a:ext cx="426066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33" name="直接连接符 32"/>
            <p:cNvCxnSpPr/>
            <p:nvPr/>
          </p:nvCxnSpPr>
          <p:spPr>
            <a:xfrm>
              <a:off x="5273982" y="987019"/>
              <a:ext cx="115708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36723" y="3987777"/>
            <a:ext cx="3915815" cy="1360835"/>
            <a:chOff x="480493" y="4510445"/>
            <a:chExt cx="3915815" cy="1360835"/>
          </a:xfrm>
        </p:grpSpPr>
        <p:sp>
          <p:nvSpPr>
            <p:cNvPr id="23" name="矩形 22"/>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4" name="文本框 23"/>
            <p:cNvSpPr txBox="1"/>
            <p:nvPr/>
          </p:nvSpPr>
          <p:spPr>
            <a:xfrm>
              <a:off x="480493" y="5008136"/>
              <a:ext cx="3915815" cy="863144"/>
            </a:xfrm>
            <a:prstGeom prst="roundRect">
              <a:avLst>
                <a:gd name="adj" fmla="val 6852"/>
              </a:avLst>
            </a:prstGeom>
            <a:noFill/>
            <a:ln>
              <a:noFill/>
            </a:ln>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grpSp>
        <p:nvGrpSpPr>
          <p:cNvPr id="42" name="组合 41"/>
          <p:cNvGrpSpPr/>
          <p:nvPr/>
        </p:nvGrpSpPr>
        <p:grpSpPr>
          <a:xfrm>
            <a:off x="8058174" y="1569566"/>
            <a:ext cx="3915815" cy="1360835"/>
            <a:chOff x="480493" y="4510445"/>
            <a:chExt cx="3915815" cy="1360835"/>
          </a:xfrm>
        </p:grpSpPr>
        <p:sp>
          <p:nvSpPr>
            <p:cNvPr id="43" name="矩形 42"/>
            <p:cNvSpPr/>
            <p:nvPr/>
          </p:nvSpPr>
          <p:spPr>
            <a:xfrm>
              <a:off x="720622" y="4510445"/>
              <a:ext cx="3467616"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44" name="文本框 43"/>
            <p:cNvSpPr txBox="1"/>
            <p:nvPr/>
          </p:nvSpPr>
          <p:spPr>
            <a:xfrm>
              <a:off x="480493" y="5008136"/>
              <a:ext cx="3915815"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grpSp>
        <p:nvGrpSpPr>
          <p:cNvPr id="45" name="组合 44"/>
          <p:cNvGrpSpPr/>
          <p:nvPr/>
        </p:nvGrpSpPr>
        <p:grpSpPr>
          <a:xfrm>
            <a:off x="1794186" y="1569566"/>
            <a:ext cx="3915815" cy="1360835"/>
            <a:chOff x="480493" y="4510445"/>
            <a:chExt cx="3915815" cy="1360835"/>
          </a:xfrm>
        </p:grpSpPr>
        <p:sp>
          <p:nvSpPr>
            <p:cNvPr id="46" name="矩形 45"/>
            <p:cNvSpPr/>
            <p:nvPr/>
          </p:nvSpPr>
          <p:spPr>
            <a:xfrm>
              <a:off x="704592" y="4510445"/>
              <a:ext cx="3467617" cy="584775"/>
            </a:xfrm>
            <a:prstGeom prst="rect">
              <a:avLst/>
            </a:prstGeom>
          </p:spPr>
          <p:txBody>
            <a:bodyPr wrap="none">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47" name="文本框 46"/>
            <p:cNvSpPr txBox="1"/>
            <p:nvPr/>
          </p:nvSpPr>
          <p:spPr>
            <a:xfrm>
              <a:off x="480493" y="5008136"/>
              <a:ext cx="3915815" cy="863144"/>
            </a:xfrm>
            <a:prstGeom prst="roundRect">
              <a:avLst>
                <a:gd name="adj" fmla="val 6852"/>
              </a:avLst>
            </a:prstGeom>
            <a:noFill/>
            <a:ln>
              <a:noFill/>
            </a:ln>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spTree>
    <p:extLst>
      <p:ext uri="{BB962C8B-B14F-4D97-AF65-F5344CB8AC3E}">
        <p14:creationId xmlns:p14="http://schemas.microsoft.com/office/powerpoint/2010/main" val="3205819378"/>
      </p:ext>
    </p:extLst>
  </p:cSld>
  <p:clrMapOvr>
    <a:masterClrMapping/>
  </p:clrMapOvr>
  <p:transition advTm="2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4000" y="0"/>
            <a:ext cx="4064000" cy="6858000"/>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 name="组合 7"/>
          <p:cNvGrpSpPr/>
          <p:nvPr/>
        </p:nvGrpSpPr>
        <p:grpSpPr>
          <a:xfrm>
            <a:off x="559792" y="982969"/>
            <a:ext cx="3543772" cy="5104968"/>
            <a:chOff x="707788" y="674352"/>
            <a:chExt cx="3543772" cy="5104968"/>
          </a:xfrm>
        </p:grpSpPr>
        <p:grpSp>
          <p:nvGrpSpPr>
            <p:cNvPr id="9" name="组合 8"/>
            <p:cNvGrpSpPr/>
            <p:nvPr/>
          </p:nvGrpSpPr>
          <p:grpSpPr>
            <a:xfrm>
              <a:off x="767749" y="674352"/>
              <a:ext cx="3483811" cy="1439721"/>
              <a:chOff x="565306" y="1208432"/>
              <a:chExt cx="3483811" cy="1439721"/>
            </a:xfrm>
          </p:grpSpPr>
          <p:sp>
            <p:nvSpPr>
              <p:cNvPr id="12" name="文本框 11"/>
              <p:cNvSpPr txBox="1"/>
              <p:nvPr/>
            </p:nvSpPr>
            <p:spPr>
              <a:xfrm>
                <a:off x="565306" y="1208432"/>
                <a:ext cx="3483811" cy="1323439"/>
              </a:xfrm>
              <a:prstGeom prst="rect">
                <a:avLst/>
              </a:prstGeom>
              <a:noFill/>
            </p:spPr>
            <p:txBody>
              <a:bodyPr wrap="square" rtlCol="0">
                <a:spAutoFit/>
              </a:body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13" name="直接连接符 12"/>
              <p:cNvCxnSpPr/>
              <p:nvPr/>
            </p:nvCxnSpPr>
            <p:spPr>
              <a:xfrm>
                <a:off x="709903" y="2648153"/>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724033" y="2879762"/>
              <a:ext cx="3274507" cy="1118890"/>
            </a:xfrm>
            <a:prstGeom prst="roundRect">
              <a:avLst>
                <a:gd name="adj" fmla="val 6852"/>
              </a:avLst>
            </a:prstGeom>
            <a:noFill/>
            <a:ln>
              <a:noFill/>
            </a:ln>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sp>
          <p:nvSpPr>
            <p:cNvPr id="11" name="文本框 10"/>
            <p:cNvSpPr txBox="1"/>
            <p:nvPr/>
          </p:nvSpPr>
          <p:spPr>
            <a:xfrm>
              <a:off x="707788" y="4660430"/>
              <a:ext cx="3274507" cy="1118890"/>
            </a:xfrm>
            <a:prstGeom prst="roundRect">
              <a:avLst>
                <a:gd name="adj" fmla="val 6852"/>
              </a:avLst>
            </a:prstGeom>
            <a:noFill/>
            <a:ln>
              <a:noFill/>
            </a:ln>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grpSp>
        <p:nvGrpSpPr>
          <p:cNvPr id="14" name="组合 13"/>
          <p:cNvGrpSpPr/>
          <p:nvPr/>
        </p:nvGrpSpPr>
        <p:grpSpPr>
          <a:xfrm>
            <a:off x="4561531" y="1018427"/>
            <a:ext cx="3077520" cy="1338245"/>
            <a:chOff x="446220" y="4918940"/>
            <a:chExt cx="3077520" cy="1338245"/>
          </a:xfrm>
        </p:grpSpPr>
        <p:sp>
          <p:nvSpPr>
            <p:cNvPr id="15" name="矩形 14"/>
            <p:cNvSpPr/>
            <p:nvPr/>
          </p:nvSpPr>
          <p:spPr>
            <a:xfrm>
              <a:off x="466493" y="4918940"/>
              <a:ext cx="3057247"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6" name="文本框 15"/>
            <p:cNvSpPr txBox="1"/>
            <p:nvPr/>
          </p:nvSpPr>
          <p:spPr>
            <a:xfrm>
              <a:off x="446220" y="5394041"/>
              <a:ext cx="3068938"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a:t>
              </a:r>
            </a:p>
          </p:txBody>
        </p:sp>
      </p:grpSp>
      <p:grpSp>
        <p:nvGrpSpPr>
          <p:cNvPr id="17" name="组合 16"/>
          <p:cNvGrpSpPr/>
          <p:nvPr/>
        </p:nvGrpSpPr>
        <p:grpSpPr>
          <a:xfrm>
            <a:off x="4561531" y="2824242"/>
            <a:ext cx="3068938" cy="1352759"/>
            <a:chOff x="446220" y="4918940"/>
            <a:chExt cx="3068938" cy="1352759"/>
          </a:xfrm>
        </p:grpSpPr>
        <p:sp>
          <p:nvSpPr>
            <p:cNvPr id="18" name="矩形 17"/>
            <p:cNvSpPr/>
            <p:nvPr/>
          </p:nvSpPr>
          <p:spPr>
            <a:xfrm>
              <a:off x="466493" y="4918940"/>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9" name="文本框 18"/>
            <p:cNvSpPr txBox="1"/>
            <p:nvPr/>
          </p:nvSpPr>
          <p:spPr>
            <a:xfrm>
              <a:off x="446220" y="5408555"/>
              <a:ext cx="3068938"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a:t>
              </a:r>
            </a:p>
          </p:txBody>
        </p:sp>
      </p:grpSp>
      <p:grpSp>
        <p:nvGrpSpPr>
          <p:cNvPr id="20" name="组合 19"/>
          <p:cNvGrpSpPr/>
          <p:nvPr/>
        </p:nvGrpSpPr>
        <p:grpSpPr>
          <a:xfrm>
            <a:off x="4561531" y="4644571"/>
            <a:ext cx="3068938" cy="1352759"/>
            <a:chOff x="446220" y="4918940"/>
            <a:chExt cx="3068938" cy="1352759"/>
          </a:xfrm>
        </p:grpSpPr>
        <p:sp>
          <p:nvSpPr>
            <p:cNvPr id="21" name="矩形 20"/>
            <p:cNvSpPr/>
            <p:nvPr/>
          </p:nvSpPr>
          <p:spPr>
            <a:xfrm>
              <a:off x="466493" y="4918940"/>
              <a:ext cx="3028394"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2" name="文本框 21"/>
            <p:cNvSpPr txBox="1"/>
            <p:nvPr/>
          </p:nvSpPr>
          <p:spPr>
            <a:xfrm>
              <a:off x="446220" y="5408555"/>
              <a:ext cx="3068938" cy="863144"/>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a:t>
              </a:r>
            </a:p>
          </p:txBody>
        </p:sp>
      </p:grpSp>
      <p:pic>
        <p:nvPicPr>
          <p:cNvPr id="25" name="图片 2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60221"/>
          <a:stretch>
            <a:fillRect/>
          </a:stretch>
        </p:blipFill>
        <p:spPr>
          <a:xfrm rot="10800000">
            <a:off x="8127998" y="0"/>
            <a:ext cx="4064001" cy="6858000"/>
          </a:xfrm>
          <a:prstGeom prst="rect">
            <a:avLst/>
          </a:prstGeom>
        </p:spPr>
      </p:pic>
      <p:sp>
        <p:nvSpPr>
          <p:cNvPr id="23" name="椭圆 22"/>
          <p:cNvSpPr/>
          <p:nvPr/>
        </p:nvSpPr>
        <p:spPr>
          <a:xfrm flipV="1">
            <a:off x="9771572" y="4442524"/>
            <a:ext cx="258951" cy="25895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7932304" y="5085485"/>
            <a:ext cx="629515" cy="629515"/>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p:cNvSpPr/>
          <p:nvPr/>
        </p:nvSpPr>
        <p:spPr>
          <a:xfrm>
            <a:off x="8744594" y="5605734"/>
            <a:ext cx="277318" cy="277318"/>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p:cNvSpPr/>
          <p:nvPr/>
        </p:nvSpPr>
        <p:spPr>
          <a:xfrm>
            <a:off x="10878704" y="6135508"/>
            <a:ext cx="629515" cy="629515"/>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77790821"/>
      </p:ext>
    </p:extLst>
  </p:cSld>
  <p:clrMapOvr>
    <a:masterClrMapping/>
  </p:clrMapOvr>
  <p:transition advTm="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476" r="13619"/>
          <a:stretch>
            <a:fillRect/>
          </a:stretch>
        </p:blipFill>
        <p:spPr>
          <a:xfrm>
            <a:off x="0" y="0"/>
            <a:ext cx="6059488" cy="6858000"/>
          </a:xfrm>
          <a:prstGeom prst="rect">
            <a:avLst/>
          </a:prstGeom>
        </p:spPr>
      </p:pic>
      <p:sp>
        <p:nvSpPr>
          <p:cNvPr id="13" name="矩形 12"/>
          <p:cNvSpPr/>
          <p:nvPr/>
        </p:nvSpPr>
        <p:spPr>
          <a:xfrm>
            <a:off x="0" y="0"/>
            <a:ext cx="6059488" cy="6858000"/>
          </a:xfrm>
          <a:prstGeom prst="rect">
            <a:avLst/>
          </a:prstGeom>
          <a:solidFill>
            <a:srgbClr val="252525">
              <a:alpha val="5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827576" y="2997406"/>
            <a:ext cx="3994964" cy="923330"/>
          </a:xfrm>
          <a:prstGeom prst="rect">
            <a:avLst/>
          </a:prstGeom>
          <a:noFill/>
        </p:spPr>
        <p:txBody>
          <a:bodyPr wrap="square" rtlCol="0">
            <a:spAutoFit/>
          </a:bodyPr>
          <a:lstStyle/>
          <a:p>
            <a:r>
              <a:rPr lang="zh-CN" altLang="en-US" sz="5400" b="1" dirty="0">
                <a:solidFill>
                  <a:schemeClr val="bg1"/>
                </a:solidFill>
                <a:latin typeface="Aharoni" panose="02010803020104030203" pitchFamily="2" charset="-79"/>
                <a:ea typeface="Microsoft YaHei UI" panose="020B0503020204020204" pitchFamily="34" charset="-122"/>
                <a:cs typeface="Aharoni" panose="02010803020104030203" pitchFamily="2" charset="-79"/>
              </a:rPr>
              <a:t>目    录</a:t>
            </a:r>
          </a:p>
        </p:txBody>
      </p:sp>
      <p:sp>
        <p:nvSpPr>
          <p:cNvPr id="33" name="椭圆 32"/>
          <p:cNvSpPr/>
          <p:nvPr/>
        </p:nvSpPr>
        <p:spPr>
          <a:xfrm>
            <a:off x="4577872" y="3842062"/>
            <a:ext cx="494675" cy="494675"/>
          </a:xfrm>
          <a:prstGeom prst="ellipse">
            <a:avLst/>
          </a:prstGeom>
          <a:solidFill>
            <a:schemeClr val="accent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p:cNvSpPr/>
          <p:nvPr/>
        </p:nvSpPr>
        <p:spPr>
          <a:xfrm>
            <a:off x="5336821" y="4075433"/>
            <a:ext cx="279763" cy="279763"/>
          </a:xfrm>
          <a:prstGeom prst="ellipse">
            <a:avLst/>
          </a:prstGeom>
          <a:solidFill>
            <a:schemeClr val="accent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p:cNvGrpSpPr/>
          <p:nvPr/>
        </p:nvGrpSpPr>
        <p:grpSpPr>
          <a:xfrm>
            <a:off x="8085414" y="875354"/>
            <a:ext cx="3115053" cy="1054281"/>
            <a:chOff x="8069815" y="857938"/>
            <a:chExt cx="3115053" cy="1054281"/>
          </a:xfrm>
        </p:grpSpPr>
        <p:sp>
          <p:nvSpPr>
            <p:cNvPr id="15" name="矩形 14"/>
            <p:cNvSpPr/>
            <p:nvPr/>
          </p:nvSpPr>
          <p:spPr>
            <a:xfrm>
              <a:off x="8069815" y="857938"/>
              <a:ext cx="3095720" cy="523220"/>
            </a:xfrm>
            <a:prstGeom prst="rect">
              <a:avLst/>
            </a:prstGeom>
          </p:spPr>
          <p:txBody>
            <a:bodyPr wrap="none">
              <a:spAutoFit/>
            </a:bodyPr>
            <a:lstStyle/>
            <a:p>
              <a:pPr algn="ctr"/>
              <a:r>
                <a:rPr lang="zh-CN" altLang="en-US" sz="2800" b="1" dirty="0">
                  <a:solidFill>
                    <a:schemeClr val="tx1">
                      <a:lumMod val="75000"/>
                      <a:lumOff val="25000"/>
                    </a:schemeClr>
                  </a:solidFill>
                  <a:effectLst/>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9" name="文本框 28"/>
            <p:cNvSpPr txBox="1"/>
            <p:nvPr/>
          </p:nvSpPr>
          <p:spPr>
            <a:xfrm>
              <a:off x="8115930" y="1304822"/>
              <a:ext cx="3068938"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18" name="组合 17"/>
          <p:cNvGrpSpPr/>
          <p:nvPr/>
        </p:nvGrpSpPr>
        <p:grpSpPr>
          <a:xfrm>
            <a:off x="6976855" y="787736"/>
            <a:ext cx="1040590" cy="1015663"/>
            <a:chOff x="7024756" y="787736"/>
            <a:chExt cx="1040590" cy="1015663"/>
          </a:xfrm>
        </p:grpSpPr>
        <p:sp>
          <p:nvSpPr>
            <p:cNvPr id="17" name="文本框 16"/>
            <p:cNvSpPr txBox="1"/>
            <p:nvPr/>
          </p:nvSpPr>
          <p:spPr>
            <a:xfrm>
              <a:off x="7024756" y="78773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a:solidFill>
                    <a:schemeClr val="accent1"/>
                  </a:solidFill>
                </a:rPr>
                <a:t>01</a:t>
              </a:r>
              <a:endParaRPr lang="zh-CN" altLang="en-US" sz="6000">
                <a:solidFill>
                  <a:schemeClr val="accent1"/>
                </a:solidFill>
              </a:endParaRPr>
            </a:p>
          </p:txBody>
        </p:sp>
        <p:cxnSp>
          <p:nvCxnSpPr>
            <p:cNvPr id="40" name="直接连接符 39"/>
            <p:cNvCxnSpPr/>
            <p:nvPr/>
          </p:nvCxnSpPr>
          <p:spPr>
            <a:xfrm flipH="1">
              <a:off x="7481261" y="1312926"/>
              <a:ext cx="452746" cy="4341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8088485" y="2267240"/>
            <a:ext cx="3099465" cy="1054281"/>
            <a:chOff x="8090655" y="2280226"/>
            <a:chExt cx="3099465" cy="1054281"/>
          </a:xfrm>
        </p:grpSpPr>
        <p:sp>
          <p:nvSpPr>
            <p:cNvPr id="54" name="矩形 53"/>
            <p:cNvSpPr/>
            <p:nvPr/>
          </p:nvSpPr>
          <p:spPr>
            <a:xfrm>
              <a:off x="8090655" y="2280226"/>
              <a:ext cx="3028393"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55" name="文本框 54"/>
            <p:cNvSpPr txBox="1"/>
            <p:nvPr/>
          </p:nvSpPr>
          <p:spPr>
            <a:xfrm>
              <a:off x="8121182" y="2727110"/>
              <a:ext cx="3068938"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43" name="组合 42"/>
          <p:cNvGrpSpPr/>
          <p:nvPr/>
        </p:nvGrpSpPr>
        <p:grpSpPr>
          <a:xfrm>
            <a:off x="6989372" y="2179622"/>
            <a:ext cx="1040590" cy="1015663"/>
            <a:chOff x="7024756" y="787736"/>
            <a:chExt cx="1040590" cy="1015663"/>
          </a:xfrm>
        </p:grpSpPr>
        <p:sp>
          <p:nvSpPr>
            <p:cNvPr id="44" name="文本框 43"/>
            <p:cNvSpPr txBox="1"/>
            <p:nvPr/>
          </p:nvSpPr>
          <p:spPr>
            <a:xfrm>
              <a:off x="7024756" y="78773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a:solidFill>
                    <a:schemeClr val="accent1"/>
                  </a:solidFill>
                </a:rPr>
                <a:t>02</a:t>
              </a:r>
              <a:endParaRPr lang="zh-CN" altLang="en-US" sz="6000">
                <a:solidFill>
                  <a:schemeClr val="accent1"/>
                </a:solidFill>
              </a:endParaRPr>
            </a:p>
          </p:txBody>
        </p:sp>
        <p:cxnSp>
          <p:nvCxnSpPr>
            <p:cNvPr id="45" name="直接连接符 44"/>
            <p:cNvCxnSpPr/>
            <p:nvPr/>
          </p:nvCxnSpPr>
          <p:spPr>
            <a:xfrm flipH="1">
              <a:off x="7481261" y="1312926"/>
              <a:ext cx="452746" cy="4341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8131775" y="3659126"/>
            <a:ext cx="3099466" cy="1054281"/>
            <a:chOff x="8083159" y="3702514"/>
            <a:chExt cx="3099466" cy="1054281"/>
          </a:xfrm>
        </p:grpSpPr>
        <p:sp>
          <p:nvSpPr>
            <p:cNvPr id="60" name="矩形 59"/>
            <p:cNvSpPr/>
            <p:nvPr/>
          </p:nvSpPr>
          <p:spPr>
            <a:xfrm>
              <a:off x="8083159" y="3702514"/>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61" name="文本框 60"/>
            <p:cNvSpPr txBox="1"/>
            <p:nvPr/>
          </p:nvSpPr>
          <p:spPr>
            <a:xfrm>
              <a:off x="8113687" y="4149398"/>
              <a:ext cx="3068938"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46" name="组合 45"/>
          <p:cNvGrpSpPr/>
          <p:nvPr/>
        </p:nvGrpSpPr>
        <p:grpSpPr>
          <a:xfrm>
            <a:off x="6946082" y="3571508"/>
            <a:ext cx="1040590" cy="1015663"/>
            <a:chOff x="7024756" y="787736"/>
            <a:chExt cx="1040590" cy="1015663"/>
          </a:xfrm>
        </p:grpSpPr>
        <p:sp>
          <p:nvSpPr>
            <p:cNvPr id="47" name="文本框 46"/>
            <p:cNvSpPr txBox="1"/>
            <p:nvPr/>
          </p:nvSpPr>
          <p:spPr>
            <a:xfrm>
              <a:off x="7024756" y="78773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a:solidFill>
                    <a:schemeClr val="accent1"/>
                  </a:solidFill>
                </a:rPr>
                <a:t>03</a:t>
              </a:r>
              <a:endParaRPr lang="zh-CN" altLang="en-US" sz="6000">
                <a:solidFill>
                  <a:schemeClr val="accent1"/>
                </a:solidFill>
              </a:endParaRPr>
            </a:p>
          </p:txBody>
        </p:sp>
        <p:cxnSp>
          <p:nvCxnSpPr>
            <p:cNvPr id="48" name="直接连接符 47"/>
            <p:cNvCxnSpPr/>
            <p:nvPr/>
          </p:nvCxnSpPr>
          <p:spPr>
            <a:xfrm flipH="1">
              <a:off x="7481261" y="1312926"/>
              <a:ext cx="452746" cy="43413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8150406" y="5051011"/>
            <a:ext cx="3099466" cy="1054281"/>
            <a:chOff x="8083159" y="5124803"/>
            <a:chExt cx="3099466" cy="1054281"/>
          </a:xfrm>
        </p:grpSpPr>
        <p:sp>
          <p:nvSpPr>
            <p:cNvPr id="66" name="矩形 65"/>
            <p:cNvSpPr/>
            <p:nvPr/>
          </p:nvSpPr>
          <p:spPr>
            <a:xfrm>
              <a:off x="8083159" y="5124803"/>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67" name="文本框 66"/>
            <p:cNvSpPr txBox="1"/>
            <p:nvPr/>
          </p:nvSpPr>
          <p:spPr>
            <a:xfrm>
              <a:off x="8113687" y="5571687"/>
              <a:ext cx="3068938" cy="607397"/>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53" name="组合 52"/>
          <p:cNvGrpSpPr/>
          <p:nvPr/>
        </p:nvGrpSpPr>
        <p:grpSpPr>
          <a:xfrm>
            <a:off x="6927450" y="4963393"/>
            <a:ext cx="1040590" cy="1015663"/>
            <a:chOff x="7024756" y="787736"/>
            <a:chExt cx="1040590" cy="1015663"/>
          </a:xfrm>
        </p:grpSpPr>
        <p:sp>
          <p:nvSpPr>
            <p:cNvPr id="59" name="文本框 58"/>
            <p:cNvSpPr txBox="1"/>
            <p:nvPr/>
          </p:nvSpPr>
          <p:spPr>
            <a:xfrm>
              <a:off x="7024756" y="78773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a:solidFill>
                    <a:schemeClr val="accent1"/>
                  </a:solidFill>
                </a:rPr>
                <a:t>04</a:t>
              </a:r>
              <a:endParaRPr lang="zh-CN" altLang="en-US" sz="6000">
                <a:solidFill>
                  <a:schemeClr val="accent1"/>
                </a:solidFill>
              </a:endParaRPr>
            </a:p>
          </p:txBody>
        </p:sp>
        <p:cxnSp>
          <p:nvCxnSpPr>
            <p:cNvPr id="65" name="直接连接符 64"/>
            <p:cNvCxnSpPr/>
            <p:nvPr/>
          </p:nvCxnSpPr>
          <p:spPr>
            <a:xfrm flipH="1">
              <a:off x="7481261" y="1312926"/>
              <a:ext cx="452746" cy="434139"/>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椭圆 22"/>
          <p:cNvSpPr/>
          <p:nvPr/>
        </p:nvSpPr>
        <p:spPr>
          <a:xfrm>
            <a:off x="2390693" y="2790460"/>
            <a:ext cx="1204686" cy="1204686"/>
          </a:xfrm>
          <a:prstGeom prst="ellipse">
            <a:avLst/>
          </a:prstGeom>
          <a:solidFill>
            <a:schemeClr val="accent1">
              <a:alpha val="5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259615893"/>
      </p:ext>
    </p:extLst>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withEffec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8"/>
                                        </p:tgtEl>
                                        <p:attrNameLst>
                                          <p:attrName>ppt_y</p:attrName>
                                        </p:attrNameLst>
                                      </p:cBhvr>
                                      <p:tavLst>
                                        <p:tav tm="0">
                                          <p:val>
                                            <p:strVal val="#ppt_y"/>
                                          </p:val>
                                        </p:tav>
                                        <p:tav tm="100000">
                                          <p:val>
                                            <p:strVal val="#ppt_y"/>
                                          </p:val>
                                        </p:tav>
                                      </p:tavLst>
                                    </p:anim>
                                    <p:anim calcmode="lin" valueType="num">
                                      <p:cBhvr>
                                        <p:cTn id="9"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8"/>
                                        </p:tgtEl>
                                      </p:cBhvr>
                                    </p:animEffect>
                                  </p:childTnLst>
                                </p:cTn>
                              </p:par>
                              <p:par>
                                <p:cTn id="12" presetID="10" presetClass="entr" presetSubtype="0" fill="hold" grpId="6" nodeType="withEffec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10" presetClass="entr" presetSubtype="0" fill="hold" grpId="1" nodeType="withEffect">
                                  <p:childTnLst>
                                    <p:set>
                                      <p:cBhvr>
                                        <p:cTn id="16" dur="1" fill="hold">
                                          <p:stCondLst>
                                            <p:cond delay="0"/>
                                          </p:stCondLst>
                                        </p:cTn>
                                        <p:tgtEl>
                                          <p:spTgt spid="33"/>
                                        </p:tgtEl>
                                        <p:attrNameLst>
                                          <p:attrName>style.visibility</p:attrName>
                                        </p:attrNameLst>
                                      </p:cBhvr>
                                      <p:to>
                                        <p:strVal val="visible"/>
                                      </p:to>
                                    </p:set>
                                    <p:animEffect transition="in" filter="fade">
                                      <p:cBhvr>
                                        <p:cTn id="17" dur="250"/>
                                        <p:tgtEl>
                                          <p:spTgt spid="33"/>
                                        </p:tgtEl>
                                      </p:cBhvr>
                                    </p:animEffect>
                                  </p:childTnLst>
                                </p:cTn>
                              </p:par>
                              <p:par>
                                <p:cTn id="18" presetID="10" presetClass="entr" presetSubtype="0" fill="hold" grpId="2" nodeType="withEffect">
                                  <p:childTnLst>
                                    <p:set>
                                      <p:cBhvr>
                                        <p:cTn id="19" dur="1" fill="hold">
                                          <p:stCondLst>
                                            <p:cond delay="0"/>
                                          </p:stCondLst>
                                        </p:cTn>
                                        <p:tgtEl>
                                          <p:spTgt spid="34"/>
                                        </p:tgtEl>
                                        <p:attrNameLst>
                                          <p:attrName>style.visibility</p:attrName>
                                        </p:attrNameLst>
                                      </p:cBhvr>
                                      <p:to>
                                        <p:strVal val="visible"/>
                                      </p:to>
                                    </p:set>
                                    <p:animEffect transition="in" filter="fade">
                                      <p:cBhvr>
                                        <p:cTn id="20" dur="250"/>
                                        <p:tgtEl>
                                          <p:spTgt spid="34"/>
                                        </p:tgtEl>
                                      </p:cBhvr>
                                    </p:animEffect>
                                  </p:childTnLst>
                                </p:cTn>
                              </p:par>
                              <p:par>
                                <p:cTn id="21" presetID="42" presetClass="path" presetSubtype="0" fill="hold" grpId="3" nodeType="withEffect">
                                  <p:childTnLst>
                                    <p:animMotion origin="layout" path="M 1.25E-06 -3.33333E-06 L 0.15417 -0.41064" pathEditMode="relative" rAng="0" ptsTypes="AA">
                                      <p:cBhvr>
                                        <p:cTn id="22" dur="500" fill="hold"/>
                                        <p:tgtEl>
                                          <p:spTgt spid="34"/>
                                        </p:tgtEl>
                                        <p:attrNameLst>
                                          <p:attrName>ppt_x</p:attrName>
                                          <p:attrName>ppt_y</p:attrName>
                                        </p:attrNameLst>
                                      </p:cBhvr>
                                      <p:rCtr x="7708" y="-20532"/>
                                    </p:animMotion>
                                  </p:childTnLst>
                                </p:cTn>
                              </p:par>
                              <p:par>
                                <p:cTn id="23" presetID="6" presetClass="emph" presetSubtype="0" fill="hold" grpId="4" nodeType="withEffect">
                                  <p:childTnLst>
                                    <p:animScale>
                                      <p:cBhvr>
                                        <p:cTn id="24" dur="500" fill="hold"/>
                                        <p:tgtEl>
                                          <p:spTgt spid="34"/>
                                        </p:tgtEl>
                                      </p:cBhvr>
                                      <p:by x="150000" y="150000"/>
                                    </p:animScale>
                                  </p:childTnLst>
                                </p:cTn>
                              </p:par>
                              <p:par>
                                <p:cTn id="25" presetID="10" presetClass="exit" presetSubtype="0" fill="hold" grpId="5" nodeType="withEffect">
                                  <p:childTnLst>
                                    <p:animEffect transition="out" filter="fade">
                                      <p:cBhvr>
                                        <p:cTn id="26" dur="250"/>
                                        <p:tgtEl>
                                          <p:spTgt spid="34"/>
                                        </p:tgtEl>
                                      </p:cBhvr>
                                    </p:animEffect>
                                    <p:set>
                                      <p:cBhvr>
                                        <p:cTn id="27" dur="1" fill="hold">
                                          <p:stCondLst>
                                            <p:cond delay="249"/>
                                          </p:stCondLst>
                                        </p:cTn>
                                        <p:tgtEl>
                                          <p:spTgt spid="34"/>
                                        </p:tgtEl>
                                        <p:attrNameLst>
                                          <p:attrName>style.visibility</p:attrName>
                                        </p:attrNameLst>
                                      </p:cBhvr>
                                      <p:to>
                                        <p:strVal val="hidden"/>
                                      </p:to>
                                    </p:set>
                                  </p:childTnLst>
                                </p:cTn>
                              </p:par>
                              <p:par>
                                <p:cTn id="28" presetID="10" presetClass="entr" presetSubtype="0" fill="hold" nodeType="withEffect">
                                  <p:childTnLst>
                                    <p:set>
                                      <p:cBhvr>
                                        <p:cTn id="29" dur="1" fill="hold">
                                          <p:stCondLst>
                                            <p:cond delay="0"/>
                                          </p:stCondLst>
                                        </p:cTn>
                                        <p:tgtEl>
                                          <p:spTgt spid="18"/>
                                        </p:tgtEl>
                                        <p:attrNameLst>
                                          <p:attrName>style.visibility</p:attrName>
                                        </p:attrNameLst>
                                      </p:cBhvr>
                                      <p:to>
                                        <p:strVal val="visible"/>
                                      </p:to>
                                    </p:set>
                                    <p:animEffect transition="in" filter="fade">
                                      <p:cBhvr>
                                        <p:cTn id="30" dur="250"/>
                                        <p:tgtEl>
                                          <p:spTgt spid="18"/>
                                        </p:tgtEl>
                                      </p:cBhvr>
                                    </p:animEffect>
                                  </p:childTnLst>
                                </p:cTn>
                              </p:par>
                              <p:par>
                                <p:cTn id="31" presetID="22" presetClass="entr" presetSubtype="8" fill="hold" nodeType="withEffect">
                                  <p:childTnLst>
                                    <p:set>
                                      <p:cBhvr>
                                        <p:cTn id="32" dur="1" fill="hold">
                                          <p:stCondLst>
                                            <p:cond delay="0"/>
                                          </p:stCondLst>
                                        </p:cTn>
                                        <p:tgtEl>
                                          <p:spTgt spid="3"/>
                                        </p:tgtEl>
                                        <p:attrNameLst>
                                          <p:attrName>style.visibility</p:attrName>
                                        </p:attrNameLst>
                                      </p:cBhvr>
                                      <p:to>
                                        <p:strVal val="visible"/>
                                      </p:to>
                                    </p:set>
                                    <p:animEffect transition="in" filter="wipe(left)">
                                      <p:cBhvr>
                                        <p:cTn id="33"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3" grpId="1" animBg="1"/>
      <p:bldP spid="34" grpId="2" animBg="1"/>
      <p:bldP spid="34" grpId="3" animBg="1"/>
      <p:bldP spid="34" grpId="4" animBg="1"/>
      <p:bldP spid="34" grpId="5" animBg="1"/>
      <p:bldP spid="23" grpId="6"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5625"/>
          <a:stretch>
            <a:fillRect/>
          </a:stretch>
        </p:blipFill>
        <p:spPr>
          <a:xfrm>
            <a:off x="0" y="-11766"/>
            <a:ext cx="12192000" cy="6858000"/>
          </a:xfrm>
          <a:prstGeom prst="rect">
            <a:avLst/>
          </a:prstGeom>
        </p:spPr>
      </p:pic>
      <p:grpSp>
        <p:nvGrpSpPr>
          <p:cNvPr id="6" name="组合 5"/>
          <p:cNvGrpSpPr/>
          <p:nvPr/>
        </p:nvGrpSpPr>
        <p:grpSpPr>
          <a:xfrm>
            <a:off x="-1659338" y="-4326338"/>
            <a:ext cx="15510677" cy="15510677"/>
            <a:chOff x="5367124" y="3009074"/>
            <a:chExt cx="1384727" cy="1384727"/>
          </a:xfrm>
          <a:solidFill>
            <a:schemeClr val="tx1">
              <a:alpha val="60000"/>
            </a:schemeClr>
          </a:solidFill>
        </p:grpSpPr>
        <p:sp>
          <p:nvSpPr>
            <p:cNvPr id="7" name="椭圆 6"/>
            <p:cNvSpPr/>
            <p:nvPr/>
          </p:nvSpPr>
          <p:spPr>
            <a:xfrm>
              <a:off x="5367124" y="3009074"/>
              <a:ext cx="1384727" cy="1384727"/>
            </a:xfrm>
            <a:prstGeom prst="ellipse">
              <a:avLst/>
            </a:prstGeom>
            <a:solidFill>
              <a:srgbClr val="252525">
                <a:alpha val="4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5650390" y="3292568"/>
              <a:ext cx="818195" cy="818195"/>
            </a:xfrm>
            <a:prstGeom prst="ellipse">
              <a:avLst/>
            </a:prstGeom>
            <a:solidFill>
              <a:srgbClr val="252525">
                <a:alpha val="4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2" name="文本框 11"/>
          <p:cNvSpPr txBox="1"/>
          <p:nvPr/>
        </p:nvSpPr>
        <p:spPr>
          <a:xfrm>
            <a:off x="3455805" y="2116458"/>
            <a:ext cx="6461133" cy="1569660"/>
          </a:xfrm>
          <a:prstGeom prst="rect">
            <a:avLst/>
          </a:prstGeom>
          <a:noFill/>
        </p:spPr>
        <p:txBody>
          <a:bodyPr wrap="square" rtlCol="0">
            <a:spAutoFit/>
            <a:scene3d>
              <a:camera prst="orthographicFront">
                <a:rot lat="0" lon="0" rev="0"/>
              </a:camera>
              <a:lightRig rig="threePt" dir="t"/>
            </a:scene3d>
          </a:bodyPr>
          <a:lstStyle/>
          <a:p>
            <a:pPr algn="just"/>
            <a:r>
              <a:rPr lang="zh-CN" altLang="en-US" sz="9600" b="1" spc="-150" dirty="0">
                <a:solidFill>
                  <a:srgbClr val="5B9BD5"/>
                </a:solidFill>
                <a:latin typeface="Aharoni" panose="02010803020104030203" pitchFamily="2" charset="-79"/>
                <a:ea typeface="Microsoft YaHei UI" panose="020B0503020204020204" pitchFamily="34" charset="-122"/>
                <a:cs typeface="Aharoni" panose="02010803020104030203" pitchFamily="2" charset="-79"/>
              </a:rPr>
              <a:t>谢谢</a:t>
            </a:r>
            <a:r>
              <a:rPr lang="zh-CN" altLang="en-US" sz="9600" b="1" spc="-150" dirty="0">
                <a:solidFill>
                  <a:schemeClr val="bg1"/>
                </a:solidFill>
                <a:latin typeface="Aharoni" panose="02010803020104030203" pitchFamily="2" charset="-79"/>
                <a:ea typeface="Microsoft YaHei UI" panose="020B0503020204020204" pitchFamily="34" charset="-122"/>
                <a:cs typeface="Aharoni" panose="02010803020104030203" pitchFamily="2" charset="-79"/>
              </a:rPr>
              <a:t>观赏</a:t>
            </a:r>
          </a:p>
        </p:txBody>
      </p:sp>
    </p:spTree>
    <p:extLst>
      <p:ext uri="{BB962C8B-B14F-4D97-AF65-F5344CB8AC3E}">
        <p14:creationId xmlns:p14="http://schemas.microsoft.com/office/powerpoint/2010/main" val="329682248"/>
      </p:ext>
    </p:extLst>
  </p:cSld>
  <p:clrMapOvr>
    <a:masterClrMapping/>
  </p:clrMapOvr>
  <p:transition advTm="2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椭圆 72"/>
          <p:cNvSpPr/>
          <p:nvPr/>
        </p:nvSpPr>
        <p:spPr>
          <a:xfrm>
            <a:off x="7109583" y="437896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0" y="2286000"/>
            <a:ext cx="12192000" cy="2286000"/>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组合 18"/>
          <p:cNvGrpSpPr/>
          <p:nvPr/>
        </p:nvGrpSpPr>
        <p:grpSpPr>
          <a:xfrm>
            <a:off x="2289585" y="2705725"/>
            <a:ext cx="6811860" cy="1446550"/>
            <a:chOff x="2271358" y="2705725"/>
            <a:chExt cx="6811860" cy="1446550"/>
          </a:xfrm>
        </p:grpSpPr>
        <p:sp>
          <p:nvSpPr>
            <p:cNvPr id="47" name="文本框 46"/>
            <p:cNvSpPr txBox="1"/>
            <p:nvPr/>
          </p:nvSpPr>
          <p:spPr>
            <a:xfrm rot="10800000">
              <a:off x="2271358" y="3003772"/>
              <a:ext cx="824459" cy="1107996"/>
            </a:xfrm>
            <a:prstGeom prst="rect">
              <a:avLst/>
            </a:prstGeom>
            <a:noFill/>
          </p:spPr>
          <p:txBody>
            <a:bodyPr wrap="square" rtlCol="0">
              <a:spAutoFit/>
            </a:bodyPr>
            <a:lstStyle/>
            <a:p>
              <a:r>
                <a:rPr lang="en-US" altLang="zh-CN" sz="6600">
                  <a:solidFill>
                    <a:schemeClr val="bg1"/>
                  </a:solidFill>
                  <a:latin typeface="Aharoni" panose="02010803020104030203" pitchFamily="2" charset="-79"/>
                  <a:cs typeface="Aharoni" panose="02010803020104030203" pitchFamily="2" charset="-79"/>
                </a:rPr>
                <a:t>«</a:t>
              </a:r>
              <a:endParaRPr lang="zh-CN" altLang="en-US" sz="6600">
                <a:solidFill>
                  <a:schemeClr val="bg1"/>
                </a:solidFill>
                <a:latin typeface="Aharoni" panose="02010803020104030203" pitchFamily="2" charset="-79"/>
                <a:cs typeface="Aharoni" panose="02010803020104030203" pitchFamily="2" charset="-79"/>
              </a:endParaRPr>
            </a:p>
          </p:txBody>
        </p:sp>
        <p:grpSp>
          <p:nvGrpSpPr>
            <p:cNvPr id="18" name="组合 17"/>
            <p:cNvGrpSpPr/>
            <p:nvPr/>
          </p:nvGrpSpPr>
          <p:grpSpPr>
            <a:xfrm>
              <a:off x="3552412" y="2705725"/>
              <a:ext cx="5530806" cy="1446550"/>
              <a:chOff x="3844450" y="2724636"/>
              <a:chExt cx="5530806" cy="1446550"/>
            </a:xfrm>
          </p:grpSpPr>
          <p:sp>
            <p:nvSpPr>
              <p:cNvPr id="53" name="文本框 52"/>
              <p:cNvSpPr txBox="1"/>
              <p:nvPr/>
            </p:nvSpPr>
            <p:spPr>
              <a:xfrm>
                <a:off x="3844450" y="2724636"/>
                <a:ext cx="1290644" cy="1446550"/>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8800">
                    <a:solidFill>
                      <a:schemeClr val="accent1"/>
                    </a:solidFill>
                  </a:rPr>
                  <a:t>01</a:t>
                </a:r>
                <a:endParaRPr lang="zh-CN" altLang="en-US" sz="8800">
                  <a:solidFill>
                    <a:schemeClr val="accent1"/>
                  </a:solidFill>
                </a:endParaRPr>
              </a:p>
            </p:txBody>
          </p:sp>
          <p:grpSp>
            <p:nvGrpSpPr>
              <p:cNvPr id="59" name="组合 58"/>
              <p:cNvGrpSpPr/>
              <p:nvPr/>
            </p:nvGrpSpPr>
            <p:grpSpPr>
              <a:xfrm>
                <a:off x="4987532" y="2956410"/>
                <a:ext cx="4387724" cy="941111"/>
                <a:chOff x="7528756" y="1015664"/>
                <a:chExt cx="4387724" cy="941111"/>
              </a:xfrm>
            </p:grpSpPr>
            <p:sp>
              <p:nvSpPr>
                <p:cNvPr id="65" name="矩形 64"/>
                <p:cNvSpPr/>
                <p:nvPr/>
              </p:nvSpPr>
              <p:spPr>
                <a:xfrm>
                  <a:off x="7602526" y="1015664"/>
                  <a:ext cx="3877985" cy="646331"/>
                </a:xfrm>
                <a:prstGeom prst="rect">
                  <a:avLst/>
                </a:prstGeom>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69" name="文本框 68"/>
                <p:cNvSpPr txBox="1"/>
                <p:nvPr/>
              </p:nvSpPr>
              <p:spPr>
                <a:xfrm>
                  <a:off x="7528756" y="1605124"/>
                  <a:ext cx="4387724"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grpSp>
      <p:sp>
        <p:nvSpPr>
          <p:cNvPr id="72" name="椭圆 71"/>
          <p:cNvSpPr/>
          <p:nvPr/>
        </p:nvSpPr>
        <p:spPr>
          <a:xfrm>
            <a:off x="9146418" y="271847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椭圆 73"/>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a:off x="88900" y="1849148"/>
            <a:ext cx="12065000" cy="3484852"/>
          </a:xfrm>
          <a:custGeom>
            <a:avLst/>
            <a:gdLst>
              <a:gd name="connsiteX0" fmla="*/ 0 w 12065000"/>
              <a:gd name="connsiteY0" fmla="*/ 3345152 h 3484852"/>
              <a:gd name="connsiteX1" fmla="*/ 1168400 w 12065000"/>
              <a:gd name="connsiteY1" fmla="*/ 1656052 h 3484852"/>
              <a:gd name="connsiteX2" fmla="*/ 4089400 w 12065000"/>
              <a:gd name="connsiteY2" fmla="*/ 5052 h 3484852"/>
              <a:gd name="connsiteX3" fmla="*/ 8877300 w 12065000"/>
              <a:gd name="connsiteY3" fmla="*/ 1224252 h 3484852"/>
              <a:gd name="connsiteX4" fmla="*/ 12065000 w 12065000"/>
              <a:gd name="connsiteY4" fmla="*/ 3484852 h 3484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5000" h="3484852">
                <a:moveTo>
                  <a:pt x="0" y="3345152"/>
                </a:moveTo>
                <a:cubicBezTo>
                  <a:pt x="243416" y="2778943"/>
                  <a:pt x="486833" y="2212735"/>
                  <a:pt x="1168400" y="1656052"/>
                </a:cubicBezTo>
                <a:cubicBezTo>
                  <a:pt x="1849967" y="1099369"/>
                  <a:pt x="2804583" y="77019"/>
                  <a:pt x="4089400" y="5052"/>
                </a:cubicBezTo>
                <a:cubicBezTo>
                  <a:pt x="5374217" y="-66915"/>
                  <a:pt x="7548033" y="644285"/>
                  <a:pt x="8877300" y="1224252"/>
                </a:cubicBezTo>
                <a:cubicBezTo>
                  <a:pt x="10206567" y="1804219"/>
                  <a:pt x="11135783" y="2644535"/>
                  <a:pt x="12065000" y="3484852"/>
                </a:cubicBezTo>
              </a:path>
            </a:pathLst>
          </a:cu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0800" y="1710224"/>
            <a:ext cx="12141200" cy="3255477"/>
          </a:xfrm>
          <a:custGeom>
            <a:avLst/>
            <a:gdLst>
              <a:gd name="connsiteX0" fmla="*/ 0 w 12141200"/>
              <a:gd name="connsiteY0" fmla="*/ 563076 h 3255477"/>
              <a:gd name="connsiteX1" fmla="*/ 2032000 w 12141200"/>
              <a:gd name="connsiteY1" fmla="*/ 3255476 h 3255477"/>
              <a:gd name="connsiteX2" fmla="*/ 3822700 w 12141200"/>
              <a:gd name="connsiteY2" fmla="*/ 575776 h 3255477"/>
              <a:gd name="connsiteX3" fmla="*/ 5956300 w 12141200"/>
              <a:gd name="connsiteY3" fmla="*/ 207476 h 3255477"/>
              <a:gd name="connsiteX4" fmla="*/ 12141200 w 12141200"/>
              <a:gd name="connsiteY4" fmla="*/ 3141176 h 3255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1200" h="3255476">
                <a:moveTo>
                  <a:pt x="0" y="563076"/>
                </a:moveTo>
                <a:cubicBezTo>
                  <a:pt x="697441" y="1908217"/>
                  <a:pt x="1394883" y="3253359"/>
                  <a:pt x="2032000" y="3255476"/>
                </a:cubicBezTo>
                <a:cubicBezTo>
                  <a:pt x="2669117" y="3257593"/>
                  <a:pt x="3168650" y="1083776"/>
                  <a:pt x="3822700" y="575776"/>
                </a:cubicBezTo>
                <a:cubicBezTo>
                  <a:pt x="4476750" y="67776"/>
                  <a:pt x="4569883" y="-220091"/>
                  <a:pt x="5956300" y="207476"/>
                </a:cubicBezTo>
                <a:cubicBezTo>
                  <a:pt x="7342717" y="635043"/>
                  <a:pt x="9741958" y="1888109"/>
                  <a:pt x="12141200" y="3141176"/>
                </a:cubicBezTo>
              </a:path>
            </a:pathLst>
          </a:cu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944271"/>
      </p:ext>
    </p:extLst>
  </p:cSld>
  <p:clrMapOvr>
    <a:masterClrMapping/>
  </p:clrMapOvr>
  <p:transition advTm="2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a:spLocks noChangeAspect="1"/>
          </p:cNvSpPr>
          <p:nvPr/>
        </p:nvSpPr>
        <p:spPr>
          <a:xfrm>
            <a:off x="0" y="-1192"/>
            <a:ext cx="4064000" cy="6859192"/>
          </a:xfrm>
          <a:custGeom>
            <a:avLst/>
            <a:gdLst/>
            <a:ahLst/>
            <a:cxnLst/>
            <a:rect l="0" t="0" r="0" b="0"/>
            <a:pathLst>
              <a:path w="5410201" h="9131301">
                <a:moveTo>
                  <a:pt x="0" y="4559300"/>
                </a:moveTo>
                <a:lnTo>
                  <a:pt x="0" y="4546600"/>
                </a:lnTo>
                <a:lnTo>
                  <a:pt x="0" y="4533900"/>
                </a:lnTo>
                <a:lnTo>
                  <a:pt x="0" y="4521200"/>
                </a:lnTo>
                <a:lnTo>
                  <a:pt x="0" y="4508500"/>
                </a:lnTo>
                <a:lnTo>
                  <a:pt x="0" y="4495800"/>
                </a:lnTo>
                <a:lnTo>
                  <a:pt x="0" y="4483100"/>
                </a:lnTo>
                <a:lnTo>
                  <a:pt x="0" y="4470400"/>
                </a:lnTo>
                <a:lnTo>
                  <a:pt x="0" y="4457700"/>
                </a:lnTo>
                <a:lnTo>
                  <a:pt x="0" y="4445000"/>
                </a:lnTo>
                <a:lnTo>
                  <a:pt x="0" y="4432300"/>
                </a:lnTo>
                <a:lnTo>
                  <a:pt x="0" y="4419600"/>
                </a:lnTo>
                <a:lnTo>
                  <a:pt x="0" y="4406900"/>
                </a:lnTo>
                <a:lnTo>
                  <a:pt x="0" y="4394200"/>
                </a:lnTo>
                <a:lnTo>
                  <a:pt x="0" y="4381500"/>
                </a:lnTo>
                <a:lnTo>
                  <a:pt x="0" y="4368800"/>
                </a:lnTo>
                <a:lnTo>
                  <a:pt x="0" y="4356100"/>
                </a:lnTo>
                <a:lnTo>
                  <a:pt x="0" y="4343400"/>
                </a:lnTo>
                <a:lnTo>
                  <a:pt x="0" y="4330700"/>
                </a:lnTo>
                <a:lnTo>
                  <a:pt x="0" y="4318000"/>
                </a:lnTo>
                <a:lnTo>
                  <a:pt x="0" y="4305300"/>
                </a:lnTo>
                <a:lnTo>
                  <a:pt x="0" y="4292600"/>
                </a:lnTo>
                <a:lnTo>
                  <a:pt x="0" y="4279900"/>
                </a:lnTo>
                <a:lnTo>
                  <a:pt x="0" y="4267200"/>
                </a:lnTo>
                <a:lnTo>
                  <a:pt x="0" y="4254500"/>
                </a:lnTo>
                <a:lnTo>
                  <a:pt x="0" y="4241800"/>
                </a:lnTo>
                <a:lnTo>
                  <a:pt x="0" y="4229100"/>
                </a:lnTo>
                <a:lnTo>
                  <a:pt x="0" y="4216400"/>
                </a:lnTo>
                <a:lnTo>
                  <a:pt x="0" y="4203700"/>
                </a:lnTo>
                <a:lnTo>
                  <a:pt x="0" y="4191000"/>
                </a:lnTo>
                <a:lnTo>
                  <a:pt x="0" y="4178300"/>
                </a:lnTo>
                <a:lnTo>
                  <a:pt x="0" y="4165600"/>
                </a:lnTo>
                <a:lnTo>
                  <a:pt x="0" y="4152900"/>
                </a:lnTo>
                <a:lnTo>
                  <a:pt x="0" y="4140200"/>
                </a:lnTo>
                <a:lnTo>
                  <a:pt x="0" y="4127500"/>
                </a:lnTo>
                <a:lnTo>
                  <a:pt x="0" y="4114800"/>
                </a:lnTo>
                <a:lnTo>
                  <a:pt x="0" y="4102100"/>
                </a:lnTo>
                <a:lnTo>
                  <a:pt x="0" y="4089400"/>
                </a:lnTo>
                <a:lnTo>
                  <a:pt x="0" y="4076700"/>
                </a:lnTo>
                <a:lnTo>
                  <a:pt x="0" y="4064000"/>
                </a:lnTo>
                <a:lnTo>
                  <a:pt x="0" y="4051300"/>
                </a:lnTo>
                <a:lnTo>
                  <a:pt x="0" y="4038600"/>
                </a:lnTo>
                <a:lnTo>
                  <a:pt x="0" y="4025900"/>
                </a:lnTo>
                <a:lnTo>
                  <a:pt x="0" y="4013200"/>
                </a:lnTo>
                <a:lnTo>
                  <a:pt x="0" y="4000500"/>
                </a:lnTo>
                <a:lnTo>
                  <a:pt x="0" y="3987800"/>
                </a:lnTo>
                <a:lnTo>
                  <a:pt x="0" y="3975100"/>
                </a:lnTo>
                <a:lnTo>
                  <a:pt x="0" y="3962400"/>
                </a:lnTo>
                <a:lnTo>
                  <a:pt x="0" y="3949700"/>
                </a:lnTo>
                <a:lnTo>
                  <a:pt x="0" y="3937000"/>
                </a:lnTo>
                <a:lnTo>
                  <a:pt x="0" y="3924300"/>
                </a:lnTo>
                <a:lnTo>
                  <a:pt x="0" y="3911600"/>
                </a:lnTo>
                <a:lnTo>
                  <a:pt x="0" y="3898900"/>
                </a:lnTo>
                <a:lnTo>
                  <a:pt x="0" y="3886200"/>
                </a:lnTo>
                <a:lnTo>
                  <a:pt x="0" y="3873500"/>
                </a:lnTo>
                <a:lnTo>
                  <a:pt x="0" y="3860800"/>
                </a:lnTo>
                <a:lnTo>
                  <a:pt x="0" y="3848100"/>
                </a:lnTo>
                <a:lnTo>
                  <a:pt x="0" y="3835400"/>
                </a:lnTo>
                <a:lnTo>
                  <a:pt x="0" y="3822700"/>
                </a:lnTo>
                <a:lnTo>
                  <a:pt x="0" y="3810000"/>
                </a:lnTo>
                <a:lnTo>
                  <a:pt x="0" y="3797300"/>
                </a:lnTo>
                <a:lnTo>
                  <a:pt x="0" y="3784600"/>
                </a:lnTo>
                <a:lnTo>
                  <a:pt x="0" y="3771900"/>
                </a:lnTo>
                <a:lnTo>
                  <a:pt x="0" y="3759200"/>
                </a:lnTo>
                <a:lnTo>
                  <a:pt x="0" y="3746500"/>
                </a:lnTo>
                <a:lnTo>
                  <a:pt x="0" y="3733800"/>
                </a:lnTo>
                <a:lnTo>
                  <a:pt x="0" y="3721100"/>
                </a:lnTo>
                <a:lnTo>
                  <a:pt x="0" y="3708400"/>
                </a:lnTo>
                <a:lnTo>
                  <a:pt x="0" y="3695700"/>
                </a:lnTo>
                <a:lnTo>
                  <a:pt x="0" y="3683000"/>
                </a:lnTo>
                <a:lnTo>
                  <a:pt x="0" y="3670300"/>
                </a:lnTo>
                <a:lnTo>
                  <a:pt x="0" y="3657600"/>
                </a:lnTo>
                <a:lnTo>
                  <a:pt x="0" y="3644900"/>
                </a:lnTo>
                <a:lnTo>
                  <a:pt x="0" y="3632200"/>
                </a:lnTo>
                <a:lnTo>
                  <a:pt x="0" y="3619500"/>
                </a:lnTo>
                <a:lnTo>
                  <a:pt x="0" y="3606800"/>
                </a:lnTo>
                <a:lnTo>
                  <a:pt x="0" y="3594100"/>
                </a:lnTo>
                <a:lnTo>
                  <a:pt x="0" y="3581400"/>
                </a:lnTo>
                <a:lnTo>
                  <a:pt x="0" y="3568700"/>
                </a:lnTo>
                <a:lnTo>
                  <a:pt x="0" y="3556000"/>
                </a:lnTo>
                <a:lnTo>
                  <a:pt x="0" y="3543300"/>
                </a:lnTo>
                <a:lnTo>
                  <a:pt x="0" y="3530600"/>
                </a:lnTo>
                <a:lnTo>
                  <a:pt x="0" y="3517900"/>
                </a:lnTo>
                <a:lnTo>
                  <a:pt x="0" y="3505200"/>
                </a:lnTo>
                <a:lnTo>
                  <a:pt x="0" y="3492500"/>
                </a:lnTo>
                <a:lnTo>
                  <a:pt x="0" y="3479800"/>
                </a:lnTo>
                <a:lnTo>
                  <a:pt x="0" y="3467100"/>
                </a:lnTo>
                <a:lnTo>
                  <a:pt x="0" y="3454400"/>
                </a:lnTo>
                <a:lnTo>
                  <a:pt x="0" y="3441700"/>
                </a:lnTo>
                <a:lnTo>
                  <a:pt x="0" y="3429000"/>
                </a:lnTo>
                <a:lnTo>
                  <a:pt x="0" y="3416300"/>
                </a:lnTo>
                <a:lnTo>
                  <a:pt x="0" y="3403600"/>
                </a:lnTo>
                <a:lnTo>
                  <a:pt x="0" y="3390900"/>
                </a:lnTo>
                <a:lnTo>
                  <a:pt x="0" y="3378200"/>
                </a:lnTo>
                <a:lnTo>
                  <a:pt x="0" y="3365500"/>
                </a:lnTo>
                <a:lnTo>
                  <a:pt x="0" y="3352800"/>
                </a:lnTo>
                <a:lnTo>
                  <a:pt x="0" y="3340100"/>
                </a:lnTo>
                <a:lnTo>
                  <a:pt x="0" y="3327400"/>
                </a:lnTo>
                <a:lnTo>
                  <a:pt x="0" y="3314700"/>
                </a:lnTo>
                <a:lnTo>
                  <a:pt x="0" y="3302000"/>
                </a:lnTo>
                <a:lnTo>
                  <a:pt x="0" y="3289300"/>
                </a:lnTo>
                <a:lnTo>
                  <a:pt x="0" y="3276600"/>
                </a:lnTo>
                <a:lnTo>
                  <a:pt x="0" y="3263900"/>
                </a:lnTo>
                <a:lnTo>
                  <a:pt x="0" y="3251200"/>
                </a:lnTo>
                <a:lnTo>
                  <a:pt x="0" y="3238500"/>
                </a:lnTo>
                <a:lnTo>
                  <a:pt x="0" y="3225800"/>
                </a:lnTo>
                <a:lnTo>
                  <a:pt x="0" y="3213100"/>
                </a:lnTo>
                <a:lnTo>
                  <a:pt x="0" y="3200400"/>
                </a:lnTo>
                <a:lnTo>
                  <a:pt x="0" y="3187700"/>
                </a:lnTo>
                <a:lnTo>
                  <a:pt x="0" y="3175000"/>
                </a:lnTo>
                <a:lnTo>
                  <a:pt x="0" y="3162300"/>
                </a:lnTo>
                <a:lnTo>
                  <a:pt x="0" y="3149600"/>
                </a:lnTo>
                <a:lnTo>
                  <a:pt x="0" y="3136900"/>
                </a:lnTo>
                <a:lnTo>
                  <a:pt x="0" y="3124200"/>
                </a:lnTo>
                <a:lnTo>
                  <a:pt x="0" y="3111500"/>
                </a:lnTo>
                <a:lnTo>
                  <a:pt x="0" y="3098800"/>
                </a:lnTo>
                <a:lnTo>
                  <a:pt x="0" y="3086100"/>
                </a:lnTo>
                <a:lnTo>
                  <a:pt x="0" y="3073400"/>
                </a:lnTo>
                <a:lnTo>
                  <a:pt x="0" y="3060700"/>
                </a:lnTo>
                <a:lnTo>
                  <a:pt x="0" y="3048000"/>
                </a:lnTo>
                <a:lnTo>
                  <a:pt x="0" y="3035300"/>
                </a:lnTo>
                <a:lnTo>
                  <a:pt x="0" y="3022600"/>
                </a:lnTo>
                <a:lnTo>
                  <a:pt x="0" y="3009900"/>
                </a:lnTo>
                <a:lnTo>
                  <a:pt x="0" y="2997200"/>
                </a:lnTo>
                <a:lnTo>
                  <a:pt x="0" y="2984500"/>
                </a:lnTo>
                <a:lnTo>
                  <a:pt x="0" y="2971800"/>
                </a:lnTo>
                <a:lnTo>
                  <a:pt x="0" y="2959100"/>
                </a:lnTo>
                <a:lnTo>
                  <a:pt x="0" y="2946400"/>
                </a:lnTo>
                <a:lnTo>
                  <a:pt x="0" y="2933700"/>
                </a:lnTo>
                <a:lnTo>
                  <a:pt x="0" y="2921000"/>
                </a:lnTo>
                <a:lnTo>
                  <a:pt x="0" y="2908300"/>
                </a:lnTo>
                <a:lnTo>
                  <a:pt x="0" y="2895600"/>
                </a:lnTo>
                <a:lnTo>
                  <a:pt x="0" y="2882900"/>
                </a:lnTo>
                <a:lnTo>
                  <a:pt x="0" y="2870200"/>
                </a:lnTo>
                <a:lnTo>
                  <a:pt x="0" y="2857500"/>
                </a:lnTo>
                <a:lnTo>
                  <a:pt x="0" y="2844800"/>
                </a:lnTo>
                <a:lnTo>
                  <a:pt x="0" y="2832100"/>
                </a:lnTo>
                <a:lnTo>
                  <a:pt x="0" y="2819400"/>
                </a:lnTo>
                <a:lnTo>
                  <a:pt x="0" y="2806700"/>
                </a:lnTo>
                <a:lnTo>
                  <a:pt x="0" y="2794000"/>
                </a:lnTo>
                <a:lnTo>
                  <a:pt x="0" y="2781300"/>
                </a:lnTo>
                <a:lnTo>
                  <a:pt x="0" y="2768600"/>
                </a:lnTo>
                <a:lnTo>
                  <a:pt x="0" y="2755900"/>
                </a:lnTo>
                <a:lnTo>
                  <a:pt x="0" y="2743200"/>
                </a:lnTo>
                <a:lnTo>
                  <a:pt x="0" y="2730500"/>
                </a:lnTo>
                <a:lnTo>
                  <a:pt x="0" y="2717800"/>
                </a:lnTo>
                <a:lnTo>
                  <a:pt x="0" y="2705100"/>
                </a:lnTo>
                <a:lnTo>
                  <a:pt x="0" y="2692400"/>
                </a:lnTo>
                <a:lnTo>
                  <a:pt x="0" y="2679700"/>
                </a:lnTo>
                <a:lnTo>
                  <a:pt x="0" y="2667000"/>
                </a:lnTo>
                <a:lnTo>
                  <a:pt x="0" y="2654300"/>
                </a:lnTo>
                <a:lnTo>
                  <a:pt x="0" y="2641600"/>
                </a:lnTo>
                <a:lnTo>
                  <a:pt x="0" y="2628900"/>
                </a:lnTo>
                <a:lnTo>
                  <a:pt x="0" y="2616200"/>
                </a:lnTo>
                <a:lnTo>
                  <a:pt x="0" y="2603500"/>
                </a:lnTo>
                <a:lnTo>
                  <a:pt x="0" y="2590800"/>
                </a:lnTo>
                <a:lnTo>
                  <a:pt x="0" y="2578100"/>
                </a:lnTo>
                <a:lnTo>
                  <a:pt x="0" y="2565400"/>
                </a:lnTo>
                <a:lnTo>
                  <a:pt x="0" y="2552700"/>
                </a:lnTo>
                <a:lnTo>
                  <a:pt x="0" y="2540000"/>
                </a:lnTo>
                <a:lnTo>
                  <a:pt x="0" y="2527300"/>
                </a:lnTo>
                <a:lnTo>
                  <a:pt x="0" y="2514600"/>
                </a:lnTo>
                <a:lnTo>
                  <a:pt x="0" y="2501900"/>
                </a:lnTo>
                <a:lnTo>
                  <a:pt x="0" y="2489200"/>
                </a:lnTo>
                <a:lnTo>
                  <a:pt x="0" y="2476500"/>
                </a:lnTo>
                <a:lnTo>
                  <a:pt x="0" y="2463800"/>
                </a:lnTo>
                <a:lnTo>
                  <a:pt x="0" y="2451100"/>
                </a:lnTo>
                <a:lnTo>
                  <a:pt x="0" y="2438400"/>
                </a:lnTo>
                <a:lnTo>
                  <a:pt x="0" y="2425700"/>
                </a:lnTo>
                <a:lnTo>
                  <a:pt x="0" y="2413000"/>
                </a:lnTo>
                <a:lnTo>
                  <a:pt x="0" y="2400300"/>
                </a:lnTo>
                <a:lnTo>
                  <a:pt x="0" y="2387600"/>
                </a:lnTo>
                <a:lnTo>
                  <a:pt x="0" y="2374900"/>
                </a:lnTo>
                <a:lnTo>
                  <a:pt x="0" y="2362200"/>
                </a:lnTo>
                <a:lnTo>
                  <a:pt x="0" y="2349500"/>
                </a:lnTo>
                <a:lnTo>
                  <a:pt x="0" y="2336800"/>
                </a:lnTo>
                <a:lnTo>
                  <a:pt x="0" y="2324100"/>
                </a:lnTo>
                <a:lnTo>
                  <a:pt x="0" y="2311400"/>
                </a:lnTo>
                <a:lnTo>
                  <a:pt x="0" y="2298700"/>
                </a:lnTo>
                <a:lnTo>
                  <a:pt x="0" y="2286000"/>
                </a:lnTo>
                <a:lnTo>
                  <a:pt x="0" y="2273300"/>
                </a:lnTo>
                <a:lnTo>
                  <a:pt x="0" y="2260600"/>
                </a:lnTo>
                <a:lnTo>
                  <a:pt x="0" y="2247900"/>
                </a:lnTo>
                <a:lnTo>
                  <a:pt x="0" y="2235200"/>
                </a:lnTo>
                <a:lnTo>
                  <a:pt x="0" y="2222500"/>
                </a:lnTo>
                <a:lnTo>
                  <a:pt x="0" y="2209800"/>
                </a:lnTo>
                <a:lnTo>
                  <a:pt x="0" y="2197100"/>
                </a:lnTo>
                <a:lnTo>
                  <a:pt x="0" y="2184400"/>
                </a:lnTo>
                <a:lnTo>
                  <a:pt x="0" y="2171700"/>
                </a:lnTo>
                <a:lnTo>
                  <a:pt x="0" y="2159000"/>
                </a:lnTo>
                <a:lnTo>
                  <a:pt x="0" y="2146300"/>
                </a:lnTo>
                <a:lnTo>
                  <a:pt x="0" y="2133600"/>
                </a:lnTo>
                <a:lnTo>
                  <a:pt x="0" y="2120900"/>
                </a:lnTo>
                <a:lnTo>
                  <a:pt x="0" y="2108200"/>
                </a:lnTo>
                <a:lnTo>
                  <a:pt x="0" y="2095500"/>
                </a:lnTo>
                <a:lnTo>
                  <a:pt x="0" y="2082800"/>
                </a:lnTo>
                <a:lnTo>
                  <a:pt x="0" y="2070100"/>
                </a:lnTo>
                <a:lnTo>
                  <a:pt x="0" y="2057400"/>
                </a:lnTo>
                <a:lnTo>
                  <a:pt x="0" y="2044700"/>
                </a:lnTo>
                <a:lnTo>
                  <a:pt x="0" y="2032000"/>
                </a:lnTo>
                <a:lnTo>
                  <a:pt x="0" y="2019300"/>
                </a:lnTo>
                <a:lnTo>
                  <a:pt x="0" y="2006600"/>
                </a:lnTo>
                <a:lnTo>
                  <a:pt x="0" y="1993900"/>
                </a:lnTo>
                <a:lnTo>
                  <a:pt x="0" y="1981200"/>
                </a:lnTo>
                <a:lnTo>
                  <a:pt x="0" y="1968500"/>
                </a:lnTo>
                <a:lnTo>
                  <a:pt x="0" y="1955800"/>
                </a:lnTo>
                <a:lnTo>
                  <a:pt x="0" y="1943100"/>
                </a:lnTo>
                <a:lnTo>
                  <a:pt x="0" y="1930400"/>
                </a:lnTo>
                <a:lnTo>
                  <a:pt x="0" y="1917700"/>
                </a:lnTo>
                <a:lnTo>
                  <a:pt x="0" y="1905000"/>
                </a:lnTo>
                <a:lnTo>
                  <a:pt x="0" y="1892300"/>
                </a:lnTo>
                <a:lnTo>
                  <a:pt x="0" y="1879600"/>
                </a:lnTo>
                <a:lnTo>
                  <a:pt x="0" y="1866900"/>
                </a:lnTo>
                <a:lnTo>
                  <a:pt x="0" y="1854200"/>
                </a:lnTo>
                <a:lnTo>
                  <a:pt x="0" y="1841500"/>
                </a:lnTo>
                <a:lnTo>
                  <a:pt x="0" y="1828800"/>
                </a:lnTo>
                <a:lnTo>
                  <a:pt x="0" y="1816100"/>
                </a:lnTo>
                <a:lnTo>
                  <a:pt x="0" y="1803400"/>
                </a:lnTo>
                <a:lnTo>
                  <a:pt x="0" y="1790700"/>
                </a:lnTo>
                <a:lnTo>
                  <a:pt x="0" y="1778000"/>
                </a:lnTo>
                <a:lnTo>
                  <a:pt x="0" y="1765300"/>
                </a:lnTo>
                <a:lnTo>
                  <a:pt x="0" y="1752600"/>
                </a:lnTo>
                <a:lnTo>
                  <a:pt x="0" y="1739900"/>
                </a:lnTo>
                <a:lnTo>
                  <a:pt x="0" y="1727200"/>
                </a:lnTo>
                <a:lnTo>
                  <a:pt x="0" y="1714500"/>
                </a:lnTo>
                <a:lnTo>
                  <a:pt x="0" y="1701800"/>
                </a:lnTo>
                <a:lnTo>
                  <a:pt x="0" y="1689100"/>
                </a:lnTo>
                <a:lnTo>
                  <a:pt x="0" y="1676400"/>
                </a:lnTo>
                <a:lnTo>
                  <a:pt x="0" y="1663700"/>
                </a:lnTo>
                <a:lnTo>
                  <a:pt x="0" y="1651000"/>
                </a:lnTo>
                <a:lnTo>
                  <a:pt x="0" y="1638300"/>
                </a:lnTo>
                <a:lnTo>
                  <a:pt x="0" y="1625600"/>
                </a:lnTo>
                <a:lnTo>
                  <a:pt x="0" y="1612900"/>
                </a:lnTo>
                <a:lnTo>
                  <a:pt x="0" y="1600200"/>
                </a:lnTo>
                <a:lnTo>
                  <a:pt x="0" y="1587500"/>
                </a:lnTo>
                <a:lnTo>
                  <a:pt x="0" y="1574800"/>
                </a:lnTo>
                <a:lnTo>
                  <a:pt x="0" y="1562100"/>
                </a:lnTo>
                <a:lnTo>
                  <a:pt x="0" y="1549400"/>
                </a:lnTo>
                <a:lnTo>
                  <a:pt x="0" y="1536700"/>
                </a:lnTo>
                <a:lnTo>
                  <a:pt x="0" y="1524000"/>
                </a:lnTo>
                <a:lnTo>
                  <a:pt x="0" y="1511300"/>
                </a:lnTo>
                <a:lnTo>
                  <a:pt x="0" y="1498600"/>
                </a:lnTo>
                <a:lnTo>
                  <a:pt x="0" y="1485900"/>
                </a:lnTo>
                <a:lnTo>
                  <a:pt x="0" y="1473200"/>
                </a:lnTo>
                <a:lnTo>
                  <a:pt x="0" y="1460500"/>
                </a:lnTo>
                <a:lnTo>
                  <a:pt x="0" y="1447800"/>
                </a:lnTo>
                <a:lnTo>
                  <a:pt x="0" y="1435100"/>
                </a:lnTo>
                <a:lnTo>
                  <a:pt x="0" y="1422400"/>
                </a:lnTo>
                <a:lnTo>
                  <a:pt x="0" y="1409700"/>
                </a:lnTo>
                <a:lnTo>
                  <a:pt x="0" y="1397000"/>
                </a:lnTo>
                <a:lnTo>
                  <a:pt x="0" y="1384300"/>
                </a:lnTo>
                <a:lnTo>
                  <a:pt x="0" y="1371600"/>
                </a:lnTo>
                <a:lnTo>
                  <a:pt x="0" y="1358900"/>
                </a:lnTo>
                <a:lnTo>
                  <a:pt x="0" y="1346200"/>
                </a:lnTo>
                <a:lnTo>
                  <a:pt x="0" y="1333500"/>
                </a:lnTo>
                <a:lnTo>
                  <a:pt x="0" y="1320800"/>
                </a:lnTo>
                <a:lnTo>
                  <a:pt x="0" y="1308100"/>
                </a:lnTo>
                <a:lnTo>
                  <a:pt x="0" y="1295400"/>
                </a:lnTo>
                <a:lnTo>
                  <a:pt x="0" y="1282700"/>
                </a:lnTo>
                <a:lnTo>
                  <a:pt x="0" y="1270000"/>
                </a:lnTo>
                <a:lnTo>
                  <a:pt x="0" y="1257300"/>
                </a:lnTo>
                <a:lnTo>
                  <a:pt x="0" y="1244600"/>
                </a:lnTo>
                <a:lnTo>
                  <a:pt x="0" y="1231900"/>
                </a:lnTo>
                <a:lnTo>
                  <a:pt x="0" y="1219200"/>
                </a:lnTo>
                <a:lnTo>
                  <a:pt x="0" y="1206500"/>
                </a:lnTo>
                <a:lnTo>
                  <a:pt x="0" y="1193800"/>
                </a:lnTo>
                <a:lnTo>
                  <a:pt x="0" y="1181100"/>
                </a:lnTo>
                <a:lnTo>
                  <a:pt x="0" y="1168400"/>
                </a:lnTo>
                <a:lnTo>
                  <a:pt x="0" y="1155700"/>
                </a:lnTo>
                <a:lnTo>
                  <a:pt x="0" y="1143000"/>
                </a:lnTo>
                <a:lnTo>
                  <a:pt x="0" y="1130300"/>
                </a:lnTo>
                <a:lnTo>
                  <a:pt x="0" y="1117600"/>
                </a:lnTo>
                <a:lnTo>
                  <a:pt x="0" y="1104900"/>
                </a:lnTo>
                <a:lnTo>
                  <a:pt x="0" y="1092200"/>
                </a:lnTo>
                <a:lnTo>
                  <a:pt x="0" y="1079500"/>
                </a:lnTo>
                <a:lnTo>
                  <a:pt x="0" y="1066800"/>
                </a:lnTo>
                <a:lnTo>
                  <a:pt x="0" y="1054100"/>
                </a:lnTo>
                <a:lnTo>
                  <a:pt x="0" y="1041400"/>
                </a:lnTo>
                <a:lnTo>
                  <a:pt x="0" y="1028700"/>
                </a:lnTo>
                <a:lnTo>
                  <a:pt x="0" y="1016000"/>
                </a:lnTo>
                <a:lnTo>
                  <a:pt x="0" y="1003300"/>
                </a:lnTo>
                <a:lnTo>
                  <a:pt x="0" y="990600"/>
                </a:lnTo>
                <a:lnTo>
                  <a:pt x="0" y="977900"/>
                </a:lnTo>
                <a:lnTo>
                  <a:pt x="0" y="965200"/>
                </a:lnTo>
                <a:lnTo>
                  <a:pt x="0" y="952500"/>
                </a:lnTo>
                <a:lnTo>
                  <a:pt x="0" y="939800"/>
                </a:lnTo>
                <a:lnTo>
                  <a:pt x="0" y="927100"/>
                </a:lnTo>
                <a:lnTo>
                  <a:pt x="0" y="914400"/>
                </a:lnTo>
                <a:lnTo>
                  <a:pt x="0" y="901700"/>
                </a:lnTo>
                <a:lnTo>
                  <a:pt x="0" y="889000"/>
                </a:lnTo>
                <a:lnTo>
                  <a:pt x="0" y="876300"/>
                </a:lnTo>
                <a:lnTo>
                  <a:pt x="0" y="863600"/>
                </a:lnTo>
                <a:lnTo>
                  <a:pt x="0" y="850900"/>
                </a:lnTo>
                <a:lnTo>
                  <a:pt x="0" y="838200"/>
                </a:lnTo>
                <a:lnTo>
                  <a:pt x="0" y="825500"/>
                </a:lnTo>
                <a:lnTo>
                  <a:pt x="0" y="812800"/>
                </a:lnTo>
                <a:lnTo>
                  <a:pt x="0" y="800100"/>
                </a:lnTo>
                <a:lnTo>
                  <a:pt x="0" y="787400"/>
                </a:lnTo>
                <a:lnTo>
                  <a:pt x="0" y="774700"/>
                </a:lnTo>
                <a:lnTo>
                  <a:pt x="0" y="762000"/>
                </a:lnTo>
                <a:lnTo>
                  <a:pt x="0" y="749300"/>
                </a:lnTo>
                <a:lnTo>
                  <a:pt x="0" y="736600"/>
                </a:lnTo>
                <a:lnTo>
                  <a:pt x="0" y="723900"/>
                </a:lnTo>
                <a:lnTo>
                  <a:pt x="0" y="711200"/>
                </a:lnTo>
                <a:lnTo>
                  <a:pt x="0" y="698500"/>
                </a:lnTo>
                <a:lnTo>
                  <a:pt x="0" y="685800"/>
                </a:lnTo>
                <a:lnTo>
                  <a:pt x="0" y="673100"/>
                </a:lnTo>
                <a:lnTo>
                  <a:pt x="0" y="660400"/>
                </a:lnTo>
                <a:lnTo>
                  <a:pt x="0" y="647700"/>
                </a:lnTo>
                <a:lnTo>
                  <a:pt x="0" y="635000"/>
                </a:lnTo>
                <a:lnTo>
                  <a:pt x="0" y="622300"/>
                </a:lnTo>
                <a:lnTo>
                  <a:pt x="0" y="609600"/>
                </a:lnTo>
                <a:lnTo>
                  <a:pt x="0" y="596900"/>
                </a:lnTo>
                <a:lnTo>
                  <a:pt x="0" y="584200"/>
                </a:lnTo>
                <a:lnTo>
                  <a:pt x="0" y="571500"/>
                </a:lnTo>
                <a:lnTo>
                  <a:pt x="0" y="558800"/>
                </a:lnTo>
                <a:lnTo>
                  <a:pt x="0" y="546100"/>
                </a:lnTo>
                <a:lnTo>
                  <a:pt x="0" y="533400"/>
                </a:lnTo>
                <a:lnTo>
                  <a:pt x="0" y="520700"/>
                </a:lnTo>
                <a:lnTo>
                  <a:pt x="0" y="508000"/>
                </a:lnTo>
                <a:lnTo>
                  <a:pt x="0" y="495300"/>
                </a:lnTo>
                <a:lnTo>
                  <a:pt x="0" y="482600"/>
                </a:lnTo>
                <a:lnTo>
                  <a:pt x="0" y="469900"/>
                </a:lnTo>
                <a:lnTo>
                  <a:pt x="0" y="457200"/>
                </a:lnTo>
                <a:lnTo>
                  <a:pt x="0" y="444500"/>
                </a:lnTo>
                <a:lnTo>
                  <a:pt x="0" y="431800"/>
                </a:lnTo>
                <a:lnTo>
                  <a:pt x="0" y="419100"/>
                </a:lnTo>
                <a:lnTo>
                  <a:pt x="0" y="406400"/>
                </a:lnTo>
                <a:lnTo>
                  <a:pt x="0" y="393700"/>
                </a:lnTo>
                <a:lnTo>
                  <a:pt x="0" y="381000"/>
                </a:lnTo>
                <a:lnTo>
                  <a:pt x="0" y="368300"/>
                </a:lnTo>
                <a:lnTo>
                  <a:pt x="0" y="355600"/>
                </a:lnTo>
                <a:lnTo>
                  <a:pt x="0" y="342900"/>
                </a:lnTo>
                <a:lnTo>
                  <a:pt x="0" y="330200"/>
                </a:lnTo>
                <a:lnTo>
                  <a:pt x="0" y="317500"/>
                </a:lnTo>
                <a:lnTo>
                  <a:pt x="0" y="304800"/>
                </a:lnTo>
                <a:lnTo>
                  <a:pt x="0" y="292100"/>
                </a:lnTo>
                <a:lnTo>
                  <a:pt x="0" y="279400"/>
                </a:lnTo>
                <a:lnTo>
                  <a:pt x="0" y="266700"/>
                </a:lnTo>
                <a:lnTo>
                  <a:pt x="0" y="254000"/>
                </a:lnTo>
                <a:lnTo>
                  <a:pt x="0" y="241300"/>
                </a:lnTo>
                <a:lnTo>
                  <a:pt x="0" y="228600"/>
                </a:lnTo>
                <a:lnTo>
                  <a:pt x="0" y="215900"/>
                </a:lnTo>
                <a:lnTo>
                  <a:pt x="0" y="203200"/>
                </a:lnTo>
                <a:lnTo>
                  <a:pt x="0" y="190500"/>
                </a:lnTo>
                <a:lnTo>
                  <a:pt x="0" y="177800"/>
                </a:lnTo>
                <a:lnTo>
                  <a:pt x="0" y="165100"/>
                </a:lnTo>
                <a:lnTo>
                  <a:pt x="0" y="152400"/>
                </a:lnTo>
                <a:lnTo>
                  <a:pt x="0" y="139700"/>
                </a:lnTo>
                <a:lnTo>
                  <a:pt x="0" y="127000"/>
                </a:lnTo>
                <a:lnTo>
                  <a:pt x="0" y="114300"/>
                </a:lnTo>
                <a:lnTo>
                  <a:pt x="0" y="101600"/>
                </a:lnTo>
                <a:lnTo>
                  <a:pt x="0" y="88900"/>
                </a:lnTo>
                <a:lnTo>
                  <a:pt x="0" y="76200"/>
                </a:lnTo>
                <a:lnTo>
                  <a:pt x="0" y="63500"/>
                </a:lnTo>
                <a:lnTo>
                  <a:pt x="0" y="50800"/>
                </a:lnTo>
                <a:lnTo>
                  <a:pt x="0" y="38100"/>
                </a:lnTo>
                <a:lnTo>
                  <a:pt x="0" y="25400"/>
                </a:lnTo>
                <a:lnTo>
                  <a:pt x="0" y="12700"/>
                </a:lnTo>
                <a:lnTo>
                  <a:pt x="0" y="0"/>
                </a:lnTo>
                <a:lnTo>
                  <a:pt x="5410200" y="0"/>
                </a:lnTo>
                <a:lnTo>
                  <a:pt x="5410200" y="12700"/>
                </a:lnTo>
                <a:lnTo>
                  <a:pt x="5410200" y="25400"/>
                </a:lnTo>
                <a:lnTo>
                  <a:pt x="5410200" y="38100"/>
                </a:lnTo>
                <a:lnTo>
                  <a:pt x="5410200" y="50800"/>
                </a:lnTo>
                <a:lnTo>
                  <a:pt x="5410200" y="63500"/>
                </a:lnTo>
                <a:lnTo>
                  <a:pt x="5410200" y="76200"/>
                </a:lnTo>
                <a:lnTo>
                  <a:pt x="5410200" y="88900"/>
                </a:lnTo>
                <a:lnTo>
                  <a:pt x="5410200" y="101600"/>
                </a:lnTo>
                <a:lnTo>
                  <a:pt x="5410200" y="114300"/>
                </a:lnTo>
                <a:lnTo>
                  <a:pt x="5410200" y="127000"/>
                </a:lnTo>
                <a:lnTo>
                  <a:pt x="5410200" y="139700"/>
                </a:lnTo>
                <a:lnTo>
                  <a:pt x="5410200" y="152400"/>
                </a:lnTo>
                <a:lnTo>
                  <a:pt x="5410200" y="165100"/>
                </a:lnTo>
                <a:lnTo>
                  <a:pt x="5410200" y="177800"/>
                </a:lnTo>
                <a:lnTo>
                  <a:pt x="5410200" y="190500"/>
                </a:lnTo>
                <a:lnTo>
                  <a:pt x="5410200" y="203200"/>
                </a:lnTo>
                <a:lnTo>
                  <a:pt x="5410200" y="215900"/>
                </a:lnTo>
                <a:lnTo>
                  <a:pt x="5410200" y="228600"/>
                </a:lnTo>
                <a:lnTo>
                  <a:pt x="5410200" y="241300"/>
                </a:lnTo>
                <a:lnTo>
                  <a:pt x="5410200" y="254000"/>
                </a:lnTo>
                <a:lnTo>
                  <a:pt x="5410200" y="266700"/>
                </a:lnTo>
                <a:lnTo>
                  <a:pt x="5410200" y="279400"/>
                </a:lnTo>
                <a:lnTo>
                  <a:pt x="5410200" y="292100"/>
                </a:lnTo>
                <a:lnTo>
                  <a:pt x="5410200" y="304800"/>
                </a:lnTo>
                <a:lnTo>
                  <a:pt x="5410200" y="317500"/>
                </a:lnTo>
                <a:lnTo>
                  <a:pt x="5410200" y="330200"/>
                </a:lnTo>
                <a:lnTo>
                  <a:pt x="5410200" y="342900"/>
                </a:lnTo>
                <a:lnTo>
                  <a:pt x="5410200" y="355600"/>
                </a:lnTo>
                <a:lnTo>
                  <a:pt x="5410200" y="368300"/>
                </a:lnTo>
                <a:lnTo>
                  <a:pt x="5410200" y="381000"/>
                </a:lnTo>
                <a:lnTo>
                  <a:pt x="5410200" y="393700"/>
                </a:lnTo>
                <a:lnTo>
                  <a:pt x="5410200" y="406400"/>
                </a:lnTo>
                <a:lnTo>
                  <a:pt x="5410200" y="419100"/>
                </a:lnTo>
                <a:lnTo>
                  <a:pt x="5410200" y="431800"/>
                </a:lnTo>
                <a:lnTo>
                  <a:pt x="5410200" y="444500"/>
                </a:lnTo>
                <a:lnTo>
                  <a:pt x="5410200" y="457200"/>
                </a:lnTo>
                <a:lnTo>
                  <a:pt x="5410200" y="469900"/>
                </a:lnTo>
                <a:lnTo>
                  <a:pt x="5410200" y="482600"/>
                </a:lnTo>
                <a:lnTo>
                  <a:pt x="5410200" y="495300"/>
                </a:lnTo>
                <a:lnTo>
                  <a:pt x="5410200" y="508000"/>
                </a:lnTo>
                <a:lnTo>
                  <a:pt x="5410200" y="520700"/>
                </a:lnTo>
                <a:lnTo>
                  <a:pt x="5410200" y="533400"/>
                </a:lnTo>
                <a:lnTo>
                  <a:pt x="5410200" y="546100"/>
                </a:lnTo>
                <a:lnTo>
                  <a:pt x="5410200" y="558800"/>
                </a:lnTo>
                <a:lnTo>
                  <a:pt x="5410200" y="571500"/>
                </a:lnTo>
                <a:lnTo>
                  <a:pt x="5410200" y="584200"/>
                </a:lnTo>
                <a:lnTo>
                  <a:pt x="5410200" y="596900"/>
                </a:lnTo>
                <a:lnTo>
                  <a:pt x="5410200" y="609600"/>
                </a:lnTo>
                <a:lnTo>
                  <a:pt x="5410200" y="622300"/>
                </a:lnTo>
                <a:lnTo>
                  <a:pt x="5410200" y="635000"/>
                </a:lnTo>
                <a:lnTo>
                  <a:pt x="5410200" y="647700"/>
                </a:lnTo>
                <a:lnTo>
                  <a:pt x="5410200" y="660400"/>
                </a:lnTo>
                <a:lnTo>
                  <a:pt x="5410200" y="673100"/>
                </a:lnTo>
                <a:lnTo>
                  <a:pt x="5410200" y="685800"/>
                </a:lnTo>
                <a:lnTo>
                  <a:pt x="5410200" y="698500"/>
                </a:lnTo>
                <a:lnTo>
                  <a:pt x="5410200" y="711200"/>
                </a:lnTo>
                <a:lnTo>
                  <a:pt x="5410200" y="723900"/>
                </a:lnTo>
                <a:lnTo>
                  <a:pt x="5410200" y="736600"/>
                </a:lnTo>
                <a:lnTo>
                  <a:pt x="5410200" y="749300"/>
                </a:lnTo>
                <a:lnTo>
                  <a:pt x="5410200" y="762000"/>
                </a:lnTo>
                <a:lnTo>
                  <a:pt x="5410200" y="774700"/>
                </a:lnTo>
                <a:lnTo>
                  <a:pt x="5410200" y="787400"/>
                </a:lnTo>
                <a:lnTo>
                  <a:pt x="5410200" y="800100"/>
                </a:lnTo>
                <a:lnTo>
                  <a:pt x="5410200" y="812800"/>
                </a:lnTo>
                <a:lnTo>
                  <a:pt x="5410200" y="825500"/>
                </a:lnTo>
                <a:lnTo>
                  <a:pt x="5410200" y="838200"/>
                </a:lnTo>
                <a:lnTo>
                  <a:pt x="5410200" y="850900"/>
                </a:lnTo>
                <a:lnTo>
                  <a:pt x="5410200" y="863600"/>
                </a:lnTo>
                <a:lnTo>
                  <a:pt x="5410200" y="876300"/>
                </a:lnTo>
                <a:lnTo>
                  <a:pt x="5410200" y="889000"/>
                </a:lnTo>
                <a:lnTo>
                  <a:pt x="5410200" y="901700"/>
                </a:lnTo>
                <a:lnTo>
                  <a:pt x="5410200" y="914400"/>
                </a:lnTo>
                <a:lnTo>
                  <a:pt x="5410200" y="927100"/>
                </a:lnTo>
                <a:lnTo>
                  <a:pt x="5410200" y="939800"/>
                </a:lnTo>
                <a:lnTo>
                  <a:pt x="5410200" y="952500"/>
                </a:lnTo>
                <a:lnTo>
                  <a:pt x="5410200" y="965200"/>
                </a:lnTo>
                <a:lnTo>
                  <a:pt x="5410200" y="977900"/>
                </a:lnTo>
                <a:lnTo>
                  <a:pt x="5410200" y="990600"/>
                </a:lnTo>
                <a:lnTo>
                  <a:pt x="5410200" y="1003300"/>
                </a:lnTo>
                <a:lnTo>
                  <a:pt x="5410200" y="1016000"/>
                </a:lnTo>
                <a:lnTo>
                  <a:pt x="5410200" y="1028700"/>
                </a:lnTo>
                <a:lnTo>
                  <a:pt x="5410200" y="1041400"/>
                </a:lnTo>
                <a:lnTo>
                  <a:pt x="5410200" y="1054100"/>
                </a:lnTo>
                <a:lnTo>
                  <a:pt x="5410200" y="1066800"/>
                </a:lnTo>
                <a:lnTo>
                  <a:pt x="5410200" y="1079500"/>
                </a:lnTo>
                <a:lnTo>
                  <a:pt x="5410200" y="1092200"/>
                </a:lnTo>
                <a:lnTo>
                  <a:pt x="5410200" y="1104900"/>
                </a:lnTo>
                <a:lnTo>
                  <a:pt x="5410200" y="1117600"/>
                </a:lnTo>
                <a:lnTo>
                  <a:pt x="5410200" y="1130300"/>
                </a:lnTo>
                <a:lnTo>
                  <a:pt x="5410200" y="1143000"/>
                </a:lnTo>
                <a:lnTo>
                  <a:pt x="5410200" y="1155700"/>
                </a:lnTo>
                <a:lnTo>
                  <a:pt x="5410200" y="1168400"/>
                </a:lnTo>
                <a:lnTo>
                  <a:pt x="5410200" y="1181100"/>
                </a:lnTo>
                <a:lnTo>
                  <a:pt x="5410200" y="1193800"/>
                </a:lnTo>
                <a:lnTo>
                  <a:pt x="5410200" y="1206500"/>
                </a:lnTo>
                <a:lnTo>
                  <a:pt x="5410200" y="1219200"/>
                </a:lnTo>
                <a:lnTo>
                  <a:pt x="5410200" y="1231900"/>
                </a:lnTo>
                <a:lnTo>
                  <a:pt x="5410200" y="1244600"/>
                </a:lnTo>
                <a:lnTo>
                  <a:pt x="5410200" y="1257300"/>
                </a:lnTo>
                <a:lnTo>
                  <a:pt x="5410200" y="1270000"/>
                </a:lnTo>
                <a:lnTo>
                  <a:pt x="5410200" y="1282700"/>
                </a:lnTo>
                <a:lnTo>
                  <a:pt x="5410200" y="1295400"/>
                </a:lnTo>
                <a:lnTo>
                  <a:pt x="5410200" y="1308100"/>
                </a:lnTo>
                <a:lnTo>
                  <a:pt x="5410200" y="1320800"/>
                </a:lnTo>
                <a:lnTo>
                  <a:pt x="5410200" y="1333500"/>
                </a:lnTo>
                <a:lnTo>
                  <a:pt x="5410200" y="1346200"/>
                </a:lnTo>
                <a:lnTo>
                  <a:pt x="5410200" y="1358900"/>
                </a:lnTo>
                <a:lnTo>
                  <a:pt x="5410200" y="1371600"/>
                </a:lnTo>
                <a:lnTo>
                  <a:pt x="5410200" y="1384300"/>
                </a:lnTo>
                <a:lnTo>
                  <a:pt x="5410200" y="1397000"/>
                </a:lnTo>
                <a:lnTo>
                  <a:pt x="5410200" y="1409700"/>
                </a:lnTo>
                <a:lnTo>
                  <a:pt x="5410200" y="1422400"/>
                </a:lnTo>
                <a:lnTo>
                  <a:pt x="5410200" y="1435100"/>
                </a:lnTo>
                <a:lnTo>
                  <a:pt x="5410200" y="1447800"/>
                </a:lnTo>
                <a:lnTo>
                  <a:pt x="5410200" y="1460500"/>
                </a:lnTo>
                <a:lnTo>
                  <a:pt x="5410200" y="1473200"/>
                </a:lnTo>
                <a:lnTo>
                  <a:pt x="5410200" y="1485900"/>
                </a:lnTo>
                <a:lnTo>
                  <a:pt x="5410200" y="1498600"/>
                </a:lnTo>
                <a:lnTo>
                  <a:pt x="5410200" y="1511300"/>
                </a:lnTo>
                <a:lnTo>
                  <a:pt x="5410200" y="1524000"/>
                </a:lnTo>
                <a:lnTo>
                  <a:pt x="5410200" y="1536700"/>
                </a:lnTo>
                <a:lnTo>
                  <a:pt x="5410200" y="1549400"/>
                </a:lnTo>
                <a:lnTo>
                  <a:pt x="5410200" y="1562100"/>
                </a:lnTo>
                <a:lnTo>
                  <a:pt x="5410200" y="1574800"/>
                </a:lnTo>
                <a:lnTo>
                  <a:pt x="5410200" y="1587500"/>
                </a:lnTo>
                <a:lnTo>
                  <a:pt x="5410200" y="1600200"/>
                </a:lnTo>
                <a:lnTo>
                  <a:pt x="5410200" y="1612900"/>
                </a:lnTo>
                <a:lnTo>
                  <a:pt x="5410200" y="1625600"/>
                </a:lnTo>
                <a:lnTo>
                  <a:pt x="5410200" y="1638300"/>
                </a:lnTo>
                <a:lnTo>
                  <a:pt x="5410200" y="1651000"/>
                </a:lnTo>
                <a:lnTo>
                  <a:pt x="5410200" y="1663700"/>
                </a:lnTo>
                <a:lnTo>
                  <a:pt x="5410200" y="1676400"/>
                </a:lnTo>
                <a:lnTo>
                  <a:pt x="5410200" y="1689100"/>
                </a:lnTo>
                <a:lnTo>
                  <a:pt x="5410200" y="1701800"/>
                </a:lnTo>
                <a:lnTo>
                  <a:pt x="5410200" y="1714500"/>
                </a:lnTo>
                <a:lnTo>
                  <a:pt x="5410200" y="1727200"/>
                </a:lnTo>
                <a:lnTo>
                  <a:pt x="5410200" y="1739900"/>
                </a:lnTo>
                <a:lnTo>
                  <a:pt x="5410200" y="1752600"/>
                </a:lnTo>
                <a:lnTo>
                  <a:pt x="5410200" y="1765300"/>
                </a:lnTo>
                <a:lnTo>
                  <a:pt x="5410200" y="1778000"/>
                </a:lnTo>
                <a:lnTo>
                  <a:pt x="5410200" y="1790700"/>
                </a:lnTo>
                <a:lnTo>
                  <a:pt x="5410200" y="1803400"/>
                </a:lnTo>
                <a:lnTo>
                  <a:pt x="5410200" y="1816100"/>
                </a:lnTo>
                <a:lnTo>
                  <a:pt x="5410200" y="1828800"/>
                </a:lnTo>
                <a:lnTo>
                  <a:pt x="5410200" y="1841500"/>
                </a:lnTo>
                <a:lnTo>
                  <a:pt x="5410200" y="1854200"/>
                </a:lnTo>
                <a:lnTo>
                  <a:pt x="5410200" y="1866900"/>
                </a:lnTo>
                <a:lnTo>
                  <a:pt x="5410200" y="1879600"/>
                </a:lnTo>
                <a:lnTo>
                  <a:pt x="5410200" y="1892300"/>
                </a:lnTo>
                <a:lnTo>
                  <a:pt x="5410200" y="1905000"/>
                </a:lnTo>
                <a:lnTo>
                  <a:pt x="5410200" y="1917700"/>
                </a:lnTo>
                <a:lnTo>
                  <a:pt x="5410200" y="1930400"/>
                </a:lnTo>
                <a:lnTo>
                  <a:pt x="5410200" y="1943100"/>
                </a:lnTo>
                <a:lnTo>
                  <a:pt x="5410200" y="1955800"/>
                </a:lnTo>
                <a:lnTo>
                  <a:pt x="5410200" y="1968500"/>
                </a:lnTo>
                <a:lnTo>
                  <a:pt x="5410200" y="1981200"/>
                </a:lnTo>
                <a:lnTo>
                  <a:pt x="5410200" y="1993900"/>
                </a:lnTo>
                <a:lnTo>
                  <a:pt x="5410200" y="2006600"/>
                </a:lnTo>
                <a:lnTo>
                  <a:pt x="5410200" y="2019300"/>
                </a:lnTo>
                <a:lnTo>
                  <a:pt x="5410200" y="2032000"/>
                </a:lnTo>
                <a:lnTo>
                  <a:pt x="5410200" y="2044700"/>
                </a:lnTo>
                <a:lnTo>
                  <a:pt x="5410200" y="2057400"/>
                </a:lnTo>
                <a:lnTo>
                  <a:pt x="5410200" y="2070100"/>
                </a:lnTo>
                <a:lnTo>
                  <a:pt x="5410200" y="2082800"/>
                </a:lnTo>
                <a:lnTo>
                  <a:pt x="5410200" y="2095500"/>
                </a:lnTo>
                <a:lnTo>
                  <a:pt x="5410200" y="2108200"/>
                </a:lnTo>
                <a:lnTo>
                  <a:pt x="5410200" y="2120900"/>
                </a:lnTo>
                <a:lnTo>
                  <a:pt x="5410200" y="2133600"/>
                </a:lnTo>
                <a:lnTo>
                  <a:pt x="5410200" y="2146300"/>
                </a:lnTo>
                <a:lnTo>
                  <a:pt x="5410200" y="2159000"/>
                </a:lnTo>
                <a:lnTo>
                  <a:pt x="5410200" y="2171700"/>
                </a:lnTo>
                <a:lnTo>
                  <a:pt x="5410200" y="2184400"/>
                </a:lnTo>
                <a:lnTo>
                  <a:pt x="5410200" y="2197100"/>
                </a:lnTo>
                <a:lnTo>
                  <a:pt x="5410200" y="2209800"/>
                </a:lnTo>
                <a:lnTo>
                  <a:pt x="5410200" y="2222500"/>
                </a:lnTo>
                <a:lnTo>
                  <a:pt x="5410200" y="2235200"/>
                </a:lnTo>
                <a:lnTo>
                  <a:pt x="5410200" y="2247900"/>
                </a:lnTo>
                <a:lnTo>
                  <a:pt x="5410200" y="2260600"/>
                </a:lnTo>
                <a:lnTo>
                  <a:pt x="5410200" y="2273300"/>
                </a:lnTo>
                <a:lnTo>
                  <a:pt x="5410200" y="2286000"/>
                </a:lnTo>
                <a:lnTo>
                  <a:pt x="5410200" y="2298700"/>
                </a:lnTo>
                <a:lnTo>
                  <a:pt x="5410200" y="2311400"/>
                </a:lnTo>
                <a:lnTo>
                  <a:pt x="5410200" y="2324100"/>
                </a:lnTo>
                <a:lnTo>
                  <a:pt x="5410200" y="2336800"/>
                </a:lnTo>
                <a:lnTo>
                  <a:pt x="5410200" y="2349500"/>
                </a:lnTo>
                <a:lnTo>
                  <a:pt x="5410200" y="2362200"/>
                </a:lnTo>
                <a:lnTo>
                  <a:pt x="5410200" y="2374900"/>
                </a:lnTo>
                <a:lnTo>
                  <a:pt x="5410200" y="2387600"/>
                </a:lnTo>
                <a:lnTo>
                  <a:pt x="5410200" y="2400300"/>
                </a:lnTo>
                <a:lnTo>
                  <a:pt x="5410200" y="2413000"/>
                </a:lnTo>
                <a:lnTo>
                  <a:pt x="5410200" y="2425700"/>
                </a:lnTo>
                <a:lnTo>
                  <a:pt x="5410200" y="2438400"/>
                </a:lnTo>
                <a:lnTo>
                  <a:pt x="5410200" y="2451100"/>
                </a:lnTo>
                <a:lnTo>
                  <a:pt x="5410200" y="2463800"/>
                </a:lnTo>
                <a:lnTo>
                  <a:pt x="5410200" y="2476500"/>
                </a:lnTo>
                <a:lnTo>
                  <a:pt x="5410200" y="2489200"/>
                </a:lnTo>
                <a:lnTo>
                  <a:pt x="5410200" y="2501900"/>
                </a:lnTo>
                <a:lnTo>
                  <a:pt x="5410200" y="2514600"/>
                </a:lnTo>
                <a:lnTo>
                  <a:pt x="5410200" y="2527300"/>
                </a:lnTo>
                <a:lnTo>
                  <a:pt x="5410200" y="2540000"/>
                </a:lnTo>
                <a:lnTo>
                  <a:pt x="5410200" y="2552700"/>
                </a:lnTo>
                <a:lnTo>
                  <a:pt x="5410200" y="2565400"/>
                </a:lnTo>
                <a:lnTo>
                  <a:pt x="5410200" y="2578100"/>
                </a:lnTo>
                <a:lnTo>
                  <a:pt x="5410200" y="2590800"/>
                </a:lnTo>
                <a:lnTo>
                  <a:pt x="5410200" y="2603500"/>
                </a:lnTo>
                <a:lnTo>
                  <a:pt x="5410200" y="2616200"/>
                </a:lnTo>
                <a:lnTo>
                  <a:pt x="5410200" y="2628900"/>
                </a:lnTo>
                <a:lnTo>
                  <a:pt x="5410200" y="2641600"/>
                </a:lnTo>
                <a:lnTo>
                  <a:pt x="5410200" y="2654300"/>
                </a:lnTo>
                <a:lnTo>
                  <a:pt x="5410200" y="2667000"/>
                </a:lnTo>
                <a:lnTo>
                  <a:pt x="5410200" y="2679700"/>
                </a:lnTo>
                <a:lnTo>
                  <a:pt x="5410200" y="2692400"/>
                </a:lnTo>
                <a:lnTo>
                  <a:pt x="5410200" y="2705100"/>
                </a:lnTo>
                <a:lnTo>
                  <a:pt x="5410200" y="2717800"/>
                </a:lnTo>
                <a:lnTo>
                  <a:pt x="5410200" y="2730500"/>
                </a:lnTo>
                <a:lnTo>
                  <a:pt x="5410200" y="2743200"/>
                </a:lnTo>
                <a:lnTo>
                  <a:pt x="5410200" y="2755900"/>
                </a:lnTo>
                <a:lnTo>
                  <a:pt x="5410200" y="2768600"/>
                </a:lnTo>
                <a:lnTo>
                  <a:pt x="5410200" y="2781300"/>
                </a:lnTo>
                <a:lnTo>
                  <a:pt x="5410200" y="2794000"/>
                </a:lnTo>
                <a:lnTo>
                  <a:pt x="5410200" y="2806700"/>
                </a:lnTo>
                <a:lnTo>
                  <a:pt x="5410200" y="2819400"/>
                </a:lnTo>
                <a:lnTo>
                  <a:pt x="5410200" y="2832100"/>
                </a:lnTo>
                <a:lnTo>
                  <a:pt x="5410200" y="2844800"/>
                </a:lnTo>
                <a:lnTo>
                  <a:pt x="5410200" y="2857500"/>
                </a:lnTo>
                <a:lnTo>
                  <a:pt x="5410200" y="2870200"/>
                </a:lnTo>
                <a:lnTo>
                  <a:pt x="5410200" y="2882900"/>
                </a:lnTo>
                <a:lnTo>
                  <a:pt x="5410200" y="2895600"/>
                </a:lnTo>
                <a:lnTo>
                  <a:pt x="5410200" y="2908300"/>
                </a:lnTo>
                <a:lnTo>
                  <a:pt x="5410200" y="2921000"/>
                </a:lnTo>
                <a:lnTo>
                  <a:pt x="5410200" y="2933700"/>
                </a:lnTo>
                <a:lnTo>
                  <a:pt x="5410200" y="2946400"/>
                </a:lnTo>
                <a:lnTo>
                  <a:pt x="5410200" y="2959100"/>
                </a:lnTo>
                <a:lnTo>
                  <a:pt x="5410200" y="2971800"/>
                </a:lnTo>
                <a:lnTo>
                  <a:pt x="5410200" y="2984500"/>
                </a:lnTo>
                <a:lnTo>
                  <a:pt x="5410200" y="2997200"/>
                </a:lnTo>
                <a:lnTo>
                  <a:pt x="5410200" y="3009900"/>
                </a:lnTo>
                <a:lnTo>
                  <a:pt x="5410200" y="3022600"/>
                </a:lnTo>
                <a:lnTo>
                  <a:pt x="5410200" y="3035300"/>
                </a:lnTo>
                <a:lnTo>
                  <a:pt x="5410200" y="3048000"/>
                </a:lnTo>
                <a:lnTo>
                  <a:pt x="5410200" y="3060700"/>
                </a:lnTo>
                <a:lnTo>
                  <a:pt x="5410200" y="3073400"/>
                </a:lnTo>
                <a:lnTo>
                  <a:pt x="5410200" y="3086100"/>
                </a:lnTo>
                <a:lnTo>
                  <a:pt x="5410200" y="3098800"/>
                </a:lnTo>
                <a:lnTo>
                  <a:pt x="5410200" y="3111500"/>
                </a:lnTo>
                <a:lnTo>
                  <a:pt x="5410200" y="3124200"/>
                </a:lnTo>
                <a:lnTo>
                  <a:pt x="5410200" y="3136900"/>
                </a:lnTo>
                <a:lnTo>
                  <a:pt x="5410200" y="3149600"/>
                </a:lnTo>
                <a:lnTo>
                  <a:pt x="5410200" y="3162300"/>
                </a:lnTo>
                <a:lnTo>
                  <a:pt x="5410200" y="3175000"/>
                </a:lnTo>
                <a:lnTo>
                  <a:pt x="5410200" y="3187700"/>
                </a:lnTo>
                <a:lnTo>
                  <a:pt x="5410200" y="3200400"/>
                </a:lnTo>
                <a:lnTo>
                  <a:pt x="5410200" y="3213100"/>
                </a:lnTo>
                <a:lnTo>
                  <a:pt x="5410200" y="3225800"/>
                </a:lnTo>
                <a:lnTo>
                  <a:pt x="5410200" y="3238500"/>
                </a:lnTo>
                <a:lnTo>
                  <a:pt x="5410200" y="3251200"/>
                </a:lnTo>
                <a:lnTo>
                  <a:pt x="5410200" y="3263900"/>
                </a:lnTo>
                <a:lnTo>
                  <a:pt x="5410200" y="3276600"/>
                </a:lnTo>
                <a:lnTo>
                  <a:pt x="5410200" y="3289300"/>
                </a:lnTo>
                <a:lnTo>
                  <a:pt x="5410200" y="3302000"/>
                </a:lnTo>
                <a:lnTo>
                  <a:pt x="5410200" y="3314700"/>
                </a:lnTo>
                <a:lnTo>
                  <a:pt x="5410200" y="3327400"/>
                </a:lnTo>
                <a:lnTo>
                  <a:pt x="5410200" y="3340100"/>
                </a:lnTo>
                <a:lnTo>
                  <a:pt x="5410200" y="3352800"/>
                </a:lnTo>
                <a:lnTo>
                  <a:pt x="5410200" y="3365500"/>
                </a:lnTo>
                <a:lnTo>
                  <a:pt x="5410200" y="3378200"/>
                </a:lnTo>
                <a:lnTo>
                  <a:pt x="5410200" y="3390900"/>
                </a:lnTo>
                <a:lnTo>
                  <a:pt x="5410200" y="3403600"/>
                </a:lnTo>
                <a:lnTo>
                  <a:pt x="5410200" y="3416300"/>
                </a:lnTo>
                <a:lnTo>
                  <a:pt x="5410200" y="3429000"/>
                </a:lnTo>
                <a:lnTo>
                  <a:pt x="5410200" y="3441700"/>
                </a:lnTo>
                <a:lnTo>
                  <a:pt x="5410200" y="3454400"/>
                </a:lnTo>
                <a:lnTo>
                  <a:pt x="5410200" y="3467100"/>
                </a:lnTo>
                <a:lnTo>
                  <a:pt x="5410200" y="3479800"/>
                </a:lnTo>
                <a:lnTo>
                  <a:pt x="5410200" y="3492500"/>
                </a:lnTo>
                <a:lnTo>
                  <a:pt x="5410200" y="3505200"/>
                </a:lnTo>
                <a:lnTo>
                  <a:pt x="5410200" y="3517900"/>
                </a:lnTo>
                <a:lnTo>
                  <a:pt x="5410200" y="3530600"/>
                </a:lnTo>
                <a:lnTo>
                  <a:pt x="5410200" y="3543300"/>
                </a:lnTo>
                <a:lnTo>
                  <a:pt x="5410200" y="3556000"/>
                </a:lnTo>
                <a:lnTo>
                  <a:pt x="5410200" y="3568700"/>
                </a:lnTo>
                <a:lnTo>
                  <a:pt x="5410200" y="3581400"/>
                </a:lnTo>
                <a:lnTo>
                  <a:pt x="5410200" y="3594100"/>
                </a:lnTo>
                <a:lnTo>
                  <a:pt x="5410200" y="3606800"/>
                </a:lnTo>
                <a:lnTo>
                  <a:pt x="5410200" y="3619500"/>
                </a:lnTo>
                <a:lnTo>
                  <a:pt x="5410200" y="3632200"/>
                </a:lnTo>
                <a:lnTo>
                  <a:pt x="5410200" y="3644900"/>
                </a:lnTo>
                <a:lnTo>
                  <a:pt x="5410200" y="3657600"/>
                </a:lnTo>
                <a:lnTo>
                  <a:pt x="5410200" y="3670300"/>
                </a:lnTo>
                <a:lnTo>
                  <a:pt x="5410200" y="3683000"/>
                </a:lnTo>
                <a:lnTo>
                  <a:pt x="5410200" y="3695700"/>
                </a:lnTo>
                <a:lnTo>
                  <a:pt x="5410200" y="3708400"/>
                </a:lnTo>
                <a:lnTo>
                  <a:pt x="5410200" y="3721100"/>
                </a:lnTo>
                <a:lnTo>
                  <a:pt x="5410200" y="3733800"/>
                </a:lnTo>
                <a:lnTo>
                  <a:pt x="5410200" y="3746500"/>
                </a:lnTo>
                <a:lnTo>
                  <a:pt x="5410200" y="3759200"/>
                </a:lnTo>
                <a:lnTo>
                  <a:pt x="5410200" y="3771900"/>
                </a:lnTo>
                <a:lnTo>
                  <a:pt x="5410200" y="3784600"/>
                </a:lnTo>
                <a:lnTo>
                  <a:pt x="5410200" y="3797300"/>
                </a:lnTo>
                <a:lnTo>
                  <a:pt x="5410200" y="3810000"/>
                </a:lnTo>
                <a:lnTo>
                  <a:pt x="5410200" y="3822700"/>
                </a:lnTo>
                <a:lnTo>
                  <a:pt x="5410200" y="3835400"/>
                </a:lnTo>
                <a:lnTo>
                  <a:pt x="5410200" y="3848100"/>
                </a:lnTo>
                <a:lnTo>
                  <a:pt x="5410200" y="3860800"/>
                </a:lnTo>
                <a:lnTo>
                  <a:pt x="5410200" y="3873500"/>
                </a:lnTo>
                <a:lnTo>
                  <a:pt x="5410200" y="3886200"/>
                </a:lnTo>
                <a:lnTo>
                  <a:pt x="5410200" y="3898900"/>
                </a:lnTo>
                <a:lnTo>
                  <a:pt x="5410200" y="3911600"/>
                </a:lnTo>
                <a:lnTo>
                  <a:pt x="5410200" y="3924300"/>
                </a:lnTo>
                <a:lnTo>
                  <a:pt x="5410200" y="3937000"/>
                </a:lnTo>
                <a:lnTo>
                  <a:pt x="5410200" y="3949700"/>
                </a:lnTo>
                <a:lnTo>
                  <a:pt x="5410200" y="3962400"/>
                </a:lnTo>
                <a:lnTo>
                  <a:pt x="5410200" y="3975100"/>
                </a:lnTo>
                <a:lnTo>
                  <a:pt x="5410200" y="3987800"/>
                </a:lnTo>
                <a:lnTo>
                  <a:pt x="5410200" y="4000500"/>
                </a:lnTo>
                <a:lnTo>
                  <a:pt x="5410200" y="4013200"/>
                </a:lnTo>
                <a:lnTo>
                  <a:pt x="5410200" y="4025900"/>
                </a:lnTo>
                <a:lnTo>
                  <a:pt x="5410200" y="4038600"/>
                </a:lnTo>
                <a:lnTo>
                  <a:pt x="5410200" y="4051300"/>
                </a:lnTo>
                <a:lnTo>
                  <a:pt x="5410200" y="4064000"/>
                </a:lnTo>
                <a:lnTo>
                  <a:pt x="5410200" y="4076700"/>
                </a:lnTo>
                <a:lnTo>
                  <a:pt x="5410200" y="4089400"/>
                </a:lnTo>
                <a:lnTo>
                  <a:pt x="5410200" y="4102100"/>
                </a:lnTo>
                <a:lnTo>
                  <a:pt x="5410200" y="4114800"/>
                </a:lnTo>
                <a:lnTo>
                  <a:pt x="5410200" y="4127500"/>
                </a:lnTo>
                <a:lnTo>
                  <a:pt x="5410200" y="4140200"/>
                </a:lnTo>
                <a:lnTo>
                  <a:pt x="5410200" y="4152900"/>
                </a:lnTo>
                <a:lnTo>
                  <a:pt x="5410200" y="4165600"/>
                </a:lnTo>
                <a:lnTo>
                  <a:pt x="5410200" y="4178300"/>
                </a:lnTo>
                <a:lnTo>
                  <a:pt x="5410200" y="4191000"/>
                </a:lnTo>
                <a:lnTo>
                  <a:pt x="5410200" y="4203700"/>
                </a:lnTo>
                <a:lnTo>
                  <a:pt x="5410200" y="4216400"/>
                </a:lnTo>
                <a:lnTo>
                  <a:pt x="5410200" y="4229100"/>
                </a:lnTo>
                <a:lnTo>
                  <a:pt x="5410200" y="4241800"/>
                </a:lnTo>
                <a:lnTo>
                  <a:pt x="5410200" y="4254500"/>
                </a:lnTo>
                <a:lnTo>
                  <a:pt x="5410200" y="4267200"/>
                </a:lnTo>
                <a:lnTo>
                  <a:pt x="5410200" y="4279900"/>
                </a:lnTo>
                <a:lnTo>
                  <a:pt x="5410200" y="4292600"/>
                </a:lnTo>
                <a:lnTo>
                  <a:pt x="5410200" y="4305300"/>
                </a:lnTo>
                <a:lnTo>
                  <a:pt x="5410200" y="4318000"/>
                </a:lnTo>
                <a:lnTo>
                  <a:pt x="5410200" y="4330700"/>
                </a:lnTo>
                <a:lnTo>
                  <a:pt x="5410200" y="4343400"/>
                </a:lnTo>
                <a:lnTo>
                  <a:pt x="5410200" y="4356100"/>
                </a:lnTo>
                <a:lnTo>
                  <a:pt x="5410200" y="4368800"/>
                </a:lnTo>
                <a:lnTo>
                  <a:pt x="5410200" y="4381500"/>
                </a:lnTo>
                <a:lnTo>
                  <a:pt x="5410200" y="4394200"/>
                </a:lnTo>
                <a:lnTo>
                  <a:pt x="5410200" y="4406900"/>
                </a:lnTo>
                <a:lnTo>
                  <a:pt x="5410200" y="4419600"/>
                </a:lnTo>
                <a:lnTo>
                  <a:pt x="5410200" y="4432300"/>
                </a:lnTo>
                <a:lnTo>
                  <a:pt x="5410200" y="4445000"/>
                </a:lnTo>
                <a:lnTo>
                  <a:pt x="5410200" y="4457700"/>
                </a:lnTo>
                <a:lnTo>
                  <a:pt x="5410200" y="4470400"/>
                </a:lnTo>
                <a:lnTo>
                  <a:pt x="5410200" y="4483100"/>
                </a:lnTo>
                <a:lnTo>
                  <a:pt x="5410200" y="4495800"/>
                </a:lnTo>
                <a:lnTo>
                  <a:pt x="5410200" y="4508500"/>
                </a:lnTo>
                <a:lnTo>
                  <a:pt x="5410200" y="4521200"/>
                </a:lnTo>
                <a:lnTo>
                  <a:pt x="5410200" y="4533900"/>
                </a:lnTo>
                <a:lnTo>
                  <a:pt x="5410200" y="4546600"/>
                </a:lnTo>
                <a:lnTo>
                  <a:pt x="5410200" y="4559300"/>
                </a:lnTo>
                <a:lnTo>
                  <a:pt x="5410200" y="4559300"/>
                </a:lnTo>
                <a:lnTo>
                  <a:pt x="5410200" y="4572000"/>
                </a:lnTo>
                <a:lnTo>
                  <a:pt x="5410200" y="4584700"/>
                </a:lnTo>
                <a:lnTo>
                  <a:pt x="5410200" y="4597400"/>
                </a:lnTo>
                <a:lnTo>
                  <a:pt x="5410200" y="4610100"/>
                </a:lnTo>
                <a:lnTo>
                  <a:pt x="5410200" y="4622800"/>
                </a:lnTo>
                <a:lnTo>
                  <a:pt x="5410200" y="4635500"/>
                </a:lnTo>
                <a:lnTo>
                  <a:pt x="5410200" y="4648200"/>
                </a:lnTo>
                <a:lnTo>
                  <a:pt x="5410200" y="4660900"/>
                </a:lnTo>
                <a:lnTo>
                  <a:pt x="5410200" y="4673600"/>
                </a:lnTo>
                <a:lnTo>
                  <a:pt x="5410200" y="4686300"/>
                </a:lnTo>
                <a:lnTo>
                  <a:pt x="5410200" y="4699000"/>
                </a:lnTo>
                <a:lnTo>
                  <a:pt x="5410200" y="4711700"/>
                </a:lnTo>
                <a:lnTo>
                  <a:pt x="5410200" y="4724400"/>
                </a:lnTo>
                <a:lnTo>
                  <a:pt x="5410200" y="4737100"/>
                </a:lnTo>
                <a:lnTo>
                  <a:pt x="5410200" y="4749800"/>
                </a:lnTo>
                <a:lnTo>
                  <a:pt x="5410200" y="4762500"/>
                </a:lnTo>
                <a:lnTo>
                  <a:pt x="5410200" y="4775200"/>
                </a:lnTo>
                <a:lnTo>
                  <a:pt x="5410200" y="4787900"/>
                </a:lnTo>
                <a:lnTo>
                  <a:pt x="5410200" y="4800600"/>
                </a:lnTo>
                <a:lnTo>
                  <a:pt x="5410200" y="4813300"/>
                </a:lnTo>
                <a:lnTo>
                  <a:pt x="5410200" y="4826000"/>
                </a:lnTo>
                <a:lnTo>
                  <a:pt x="5410200" y="4838700"/>
                </a:lnTo>
                <a:lnTo>
                  <a:pt x="5410200" y="4851400"/>
                </a:lnTo>
                <a:lnTo>
                  <a:pt x="5410200" y="4864100"/>
                </a:lnTo>
                <a:lnTo>
                  <a:pt x="5410200" y="4876800"/>
                </a:lnTo>
                <a:lnTo>
                  <a:pt x="5410200" y="4889500"/>
                </a:lnTo>
                <a:lnTo>
                  <a:pt x="5410200" y="4902200"/>
                </a:lnTo>
                <a:lnTo>
                  <a:pt x="5410200" y="4914900"/>
                </a:lnTo>
                <a:lnTo>
                  <a:pt x="5410200" y="4927600"/>
                </a:lnTo>
                <a:lnTo>
                  <a:pt x="5410200" y="4940300"/>
                </a:lnTo>
                <a:lnTo>
                  <a:pt x="5410200" y="4953000"/>
                </a:lnTo>
                <a:lnTo>
                  <a:pt x="5410200" y="4965700"/>
                </a:lnTo>
                <a:lnTo>
                  <a:pt x="5410200" y="4978400"/>
                </a:lnTo>
                <a:lnTo>
                  <a:pt x="5410200" y="4991100"/>
                </a:lnTo>
                <a:lnTo>
                  <a:pt x="5410200" y="5003800"/>
                </a:lnTo>
                <a:lnTo>
                  <a:pt x="5410200" y="5016500"/>
                </a:lnTo>
                <a:lnTo>
                  <a:pt x="5410200" y="5029200"/>
                </a:lnTo>
                <a:lnTo>
                  <a:pt x="5410200" y="5041900"/>
                </a:lnTo>
                <a:lnTo>
                  <a:pt x="5410200" y="5054600"/>
                </a:lnTo>
                <a:lnTo>
                  <a:pt x="5410200" y="5067300"/>
                </a:lnTo>
                <a:lnTo>
                  <a:pt x="5410200" y="5080000"/>
                </a:lnTo>
                <a:lnTo>
                  <a:pt x="5410200" y="5092700"/>
                </a:lnTo>
                <a:lnTo>
                  <a:pt x="5410200" y="5105400"/>
                </a:lnTo>
                <a:lnTo>
                  <a:pt x="5410200" y="5118100"/>
                </a:lnTo>
                <a:lnTo>
                  <a:pt x="5410200" y="5130800"/>
                </a:lnTo>
                <a:lnTo>
                  <a:pt x="5410200" y="5143500"/>
                </a:lnTo>
                <a:lnTo>
                  <a:pt x="5410200" y="5156200"/>
                </a:lnTo>
                <a:lnTo>
                  <a:pt x="5410200" y="5168900"/>
                </a:lnTo>
                <a:lnTo>
                  <a:pt x="5410200" y="5181600"/>
                </a:lnTo>
                <a:lnTo>
                  <a:pt x="5410200" y="5194300"/>
                </a:lnTo>
                <a:lnTo>
                  <a:pt x="5410200" y="5207000"/>
                </a:lnTo>
                <a:lnTo>
                  <a:pt x="5410200" y="5219700"/>
                </a:lnTo>
                <a:lnTo>
                  <a:pt x="5410200" y="5232400"/>
                </a:lnTo>
                <a:lnTo>
                  <a:pt x="5410200" y="5245100"/>
                </a:lnTo>
                <a:lnTo>
                  <a:pt x="5410200" y="5257800"/>
                </a:lnTo>
                <a:lnTo>
                  <a:pt x="5410200" y="5270500"/>
                </a:lnTo>
                <a:lnTo>
                  <a:pt x="5410200" y="5283200"/>
                </a:lnTo>
                <a:lnTo>
                  <a:pt x="5410200" y="5295900"/>
                </a:lnTo>
                <a:lnTo>
                  <a:pt x="5410200" y="5308600"/>
                </a:lnTo>
                <a:lnTo>
                  <a:pt x="5410200" y="5321300"/>
                </a:lnTo>
                <a:lnTo>
                  <a:pt x="5410200" y="5334000"/>
                </a:lnTo>
                <a:lnTo>
                  <a:pt x="5410200" y="5346700"/>
                </a:lnTo>
                <a:lnTo>
                  <a:pt x="5410200" y="5359400"/>
                </a:lnTo>
                <a:lnTo>
                  <a:pt x="5410200" y="5372100"/>
                </a:lnTo>
                <a:lnTo>
                  <a:pt x="5410200" y="5384800"/>
                </a:lnTo>
                <a:lnTo>
                  <a:pt x="5410200" y="5397500"/>
                </a:lnTo>
                <a:lnTo>
                  <a:pt x="5410200" y="5410200"/>
                </a:lnTo>
                <a:lnTo>
                  <a:pt x="5410200" y="5422900"/>
                </a:lnTo>
                <a:lnTo>
                  <a:pt x="5410200" y="5435600"/>
                </a:lnTo>
                <a:lnTo>
                  <a:pt x="5410200" y="5448300"/>
                </a:lnTo>
                <a:lnTo>
                  <a:pt x="5410200" y="5461000"/>
                </a:lnTo>
                <a:lnTo>
                  <a:pt x="5410200" y="5473700"/>
                </a:lnTo>
                <a:lnTo>
                  <a:pt x="5410200" y="5486400"/>
                </a:lnTo>
                <a:lnTo>
                  <a:pt x="5410200" y="5499100"/>
                </a:lnTo>
                <a:lnTo>
                  <a:pt x="5410200" y="5511800"/>
                </a:lnTo>
                <a:lnTo>
                  <a:pt x="5410200" y="5524500"/>
                </a:lnTo>
                <a:lnTo>
                  <a:pt x="5410200" y="5537200"/>
                </a:lnTo>
                <a:lnTo>
                  <a:pt x="5410200" y="5549900"/>
                </a:lnTo>
                <a:lnTo>
                  <a:pt x="5410200" y="5562600"/>
                </a:lnTo>
                <a:lnTo>
                  <a:pt x="5410200" y="5575300"/>
                </a:lnTo>
                <a:lnTo>
                  <a:pt x="5410200" y="5588000"/>
                </a:lnTo>
                <a:lnTo>
                  <a:pt x="5410200" y="5600700"/>
                </a:lnTo>
                <a:lnTo>
                  <a:pt x="5410200" y="5613400"/>
                </a:lnTo>
                <a:lnTo>
                  <a:pt x="5410200" y="5626100"/>
                </a:lnTo>
                <a:lnTo>
                  <a:pt x="5410200" y="5638800"/>
                </a:lnTo>
                <a:lnTo>
                  <a:pt x="5410200" y="5651500"/>
                </a:lnTo>
                <a:lnTo>
                  <a:pt x="5410200" y="5664200"/>
                </a:lnTo>
                <a:lnTo>
                  <a:pt x="5410200" y="5676900"/>
                </a:lnTo>
                <a:lnTo>
                  <a:pt x="5410200" y="5689600"/>
                </a:lnTo>
                <a:lnTo>
                  <a:pt x="5410200" y="5702300"/>
                </a:lnTo>
                <a:lnTo>
                  <a:pt x="5410200" y="5715000"/>
                </a:lnTo>
                <a:lnTo>
                  <a:pt x="5410200" y="5727700"/>
                </a:lnTo>
                <a:lnTo>
                  <a:pt x="5410200" y="5740400"/>
                </a:lnTo>
                <a:lnTo>
                  <a:pt x="5410200" y="5753100"/>
                </a:lnTo>
                <a:lnTo>
                  <a:pt x="5410200" y="5765800"/>
                </a:lnTo>
                <a:lnTo>
                  <a:pt x="5410200" y="5778500"/>
                </a:lnTo>
                <a:lnTo>
                  <a:pt x="5410200" y="5791200"/>
                </a:lnTo>
                <a:lnTo>
                  <a:pt x="5410200" y="5803900"/>
                </a:lnTo>
                <a:lnTo>
                  <a:pt x="5410200" y="5816600"/>
                </a:lnTo>
                <a:lnTo>
                  <a:pt x="5410200" y="5829300"/>
                </a:lnTo>
                <a:lnTo>
                  <a:pt x="5410200" y="5842000"/>
                </a:lnTo>
                <a:lnTo>
                  <a:pt x="5410200" y="5854700"/>
                </a:lnTo>
                <a:lnTo>
                  <a:pt x="5410200" y="5867400"/>
                </a:lnTo>
                <a:lnTo>
                  <a:pt x="5410200" y="5880100"/>
                </a:lnTo>
                <a:lnTo>
                  <a:pt x="5410200" y="5892800"/>
                </a:lnTo>
                <a:lnTo>
                  <a:pt x="5410200" y="5905500"/>
                </a:lnTo>
                <a:lnTo>
                  <a:pt x="5410200" y="5918200"/>
                </a:lnTo>
                <a:lnTo>
                  <a:pt x="5410200" y="5930900"/>
                </a:lnTo>
                <a:lnTo>
                  <a:pt x="5410200" y="5943600"/>
                </a:lnTo>
                <a:lnTo>
                  <a:pt x="5410200" y="5956300"/>
                </a:lnTo>
                <a:lnTo>
                  <a:pt x="5410200" y="5969000"/>
                </a:lnTo>
                <a:lnTo>
                  <a:pt x="5410200" y="5981700"/>
                </a:lnTo>
                <a:lnTo>
                  <a:pt x="5410200" y="5994400"/>
                </a:lnTo>
                <a:lnTo>
                  <a:pt x="5410200" y="6007100"/>
                </a:lnTo>
                <a:lnTo>
                  <a:pt x="5410200" y="6019800"/>
                </a:lnTo>
                <a:lnTo>
                  <a:pt x="5410200" y="6032500"/>
                </a:lnTo>
                <a:lnTo>
                  <a:pt x="5410200" y="6045200"/>
                </a:lnTo>
                <a:lnTo>
                  <a:pt x="5410200" y="6057900"/>
                </a:lnTo>
                <a:lnTo>
                  <a:pt x="5410200" y="6070600"/>
                </a:lnTo>
                <a:lnTo>
                  <a:pt x="5410200" y="6083300"/>
                </a:lnTo>
                <a:lnTo>
                  <a:pt x="5410200" y="6096000"/>
                </a:lnTo>
                <a:lnTo>
                  <a:pt x="5410200" y="6108700"/>
                </a:lnTo>
                <a:lnTo>
                  <a:pt x="5410200" y="6121400"/>
                </a:lnTo>
                <a:lnTo>
                  <a:pt x="5410200" y="6134100"/>
                </a:lnTo>
                <a:lnTo>
                  <a:pt x="5410200" y="6146800"/>
                </a:lnTo>
                <a:lnTo>
                  <a:pt x="5410200" y="6159500"/>
                </a:lnTo>
                <a:lnTo>
                  <a:pt x="5410200" y="6172200"/>
                </a:lnTo>
                <a:lnTo>
                  <a:pt x="5410200" y="6184900"/>
                </a:lnTo>
                <a:lnTo>
                  <a:pt x="5410200" y="6197600"/>
                </a:lnTo>
                <a:lnTo>
                  <a:pt x="5410200" y="6210300"/>
                </a:lnTo>
                <a:lnTo>
                  <a:pt x="5410200" y="6223000"/>
                </a:lnTo>
                <a:lnTo>
                  <a:pt x="5410200" y="6235700"/>
                </a:lnTo>
                <a:lnTo>
                  <a:pt x="5410200" y="6248400"/>
                </a:lnTo>
                <a:lnTo>
                  <a:pt x="5410200" y="6261100"/>
                </a:lnTo>
                <a:lnTo>
                  <a:pt x="5410200" y="6273800"/>
                </a:lnTo>
                <a:lnTo>
                  <a:pt x="5410200" y="6286500"/>
                </a:lnTo>
                <a:lnTo>
                  <a:pt x="5410200" y="6299200"/>
                </a:lnTo>
                <a:lnTo>
                  <a:pt x="5410200" y="6311900"/>
                </a:lnTo>
                <a:lnTo>
                  <a:pt x="5410200" y="6324600"/>
                </a:lnTo>
                <a:lnTo>
                  <a:pt x="5410200" y="6337300"/>
                </a:lnTo>
                <a:lnTo>
                  <a:pt x="5410200" y="6350000"/>
                </a:lnTo>
                <a:lnTo>
                  <a:pt x="5410200" y="6362700"/>
                </a:lnTo>
                <a:lnTo>
                  <a:pt x="5410200" y="6375400"/>
                </a:lnTo>
                <a:lnTo>
                  <a:pt x="5410200" y="6388100"/>
                </a:lnTo>
                <a:lnTo>
                  <a:pt x="5410200" y="6400800"/>
                </a:lnTo>
                <a:lnTo>
                  <a:pt x="5410200" y="6413500"/>
                </a:lnTo>
                <a:lnTo>
                  <a:pt x="5410200" y="6426200"/>
                </a:lnTo>
                <a:lnTo>
                  <a:pt x="5410200" y="6438900"/>
                </a:lnTo>
                <a:lnTo>
                  <a:pt x="5410200" y="6451600"/>
                </a:lnTo>
                <a:lnTo>
                  <a:pt x="5410200" y="6464300"/>
                </a:lnTo>
                <a:lnTo>
                  <a:pt x="5410200" y="6477000"/>
                </a:lnTo>
                <a:lnTo>
                  <a:pt x="5410200" y="6489700"/>
                </a:lnTo>
                <a:lnTo>
                  <a:pt x="5410200" y="6502400"/>
                </a:lnTo>
                <a:lnTo>
                  <a:pt x="5410200" y="6515100"/>
                </a:lnTo>
                <a:lnTo>
                  <a:pt x="5410200" y="6527800"/>
                </a:lnTo>
                <a:lnTo>
                  <a:pt x="5410200" y="6540500"/>
                </a:lnTo>
                <a:lnTo>
                  <a:pt x="5410200" y="6553200"/>
                </a:lnTo>
                <a:lnTo>
                  <a:pt x="5410200" y="6565900"/>
                </a:lnTo>
                <a:lnTo>
                  <a:pt x="5410200" y="6578600"/>
                </a:lnTo>
                <a:lnTo>
                  <a:pt x="5410200" y="6591300"/>
                </a:lnTo>
                <a:lnTo>
                  <a:pt x="5410200" y="6604000"/>
                </a:lnTo>
                <a:lnTo>
                  <a:pt x="5410200" y="6616700"/>
                </a:lnTo>
                <a:lnTo>
                  <a:pt x="5410200" y="6629400"/>
                </a:lnTo>
                <a:lnTo>
                  <a:pt x="5410200" y="6642100"/>
                </a:lnTo>
                <a:lnTo>
                  <a:pt x="5410200" y="6654800"/>
                </a:lnTo>
                <a:lnTo>
                  <a:pt x="5410200" y="6667500"/>
                </a:lnTo>
                <a:lnTo>
                  <a:pt x="5410200" y="6680200"/>
                </a:lnTo>
                <a:lnTo>
                  <a:pt x="5410200" y="6692900"/>
                </a:lnTo>
                <a:lnTo>
                  <a:pt x="5410200" y="6705600"/>
                </a:lnTo>
                <a:lnTo>
                  <a:pt x="5410200" y="6718300"/>
                </a:lnTo>
                <a:lnTo>
                  <a:pt x="5410200" y="6731000"/>
                </a:lnTo>
                <a:lnTo>
                  <a:pt x="5410200" y="6743700"/>
                </a:lnTo>
                <a:lnTo>
                  <a:pt x="5410200" y="6756400"/>
                </a:lnTo>
                <a:lnTo>
                  <a:pt x="5410200" y="6769100"/>
                </a:lnTo>
                <a:lnTo>
                  <a:pt x="5410200" y="6781800"/>
                </a:lnTo>
                <a:lnTo>
                  <a:pt x="5410200" y="6794500"/>
                </a:lnTo>
                <a:lnTo>
                  <a:pt x="5410200" y="6807200"/>
                </a:lnTo>
                <a:lnTo>
                  <a:pt x="5410200" y="6819900"/>
                </a:lnTo>
                <a:lnTo>
                  <a:pt x="5410200" y="6832600"/>
                </a:lnTo>
                <a:lnTo>
                  <a:pt x="5410200" y="6845300"/>
                </a:lnTo>
                <a:lnTo>
                  <a:pt x="5410200" y="6858000"/>
                </a:lnTo>
                <a:lnTo>
                  <a:pt x="5410200" y="6870700"/>
                </a:lnTo>
                <a:lnTo>
                  <a:pt x="5410200" y="6883400"/>
                </a:lnTo>
                <a:lnTo>
                  <a:pt x="5410200" y="6896100"/>
                </a:lnTo>
                <a:lnTo>
                  <a:pt x="5410200" y="6908800"/>
                </a:lnTo>
                <a:lnTo>
                  <a:pt x="5410200" y="6921500"/>
                </a:lnTo>
                <a:lnTo>
                  <a:pt x="5410200" y="6934200"/>
                </a:lnTo>
                <a:lnTo>
                  <a:pt x="5410200" y="6946900"/>
                </a:lnTo>
                <a:lnTo>
                  <a:pt x="5410200" y="6959600"/>
                </a:lnTo>
                <a:lnTo>
                  <a:pt x="5410200" y="6972300"/>
                </a:lnTo>
                <a:lnTo>
                  <a:pt x="5410200" y="6985000"/>
                </a:lnTo>
                <a:lnTo>
                  <a:pt x="5410200" y="6997700"/>
                </a:lnTo>
                <a:lnTo>
                  <a:pt x="5410200" y="7010400"/>
                </a:lnTo>
                <a:lnTo>
                  <a:pt x="5410200" y="7023100"/>
                </a:lnTo>
                <a:lnTo>
                  <a:pt x="5410200" y="7035800"/>
                </a:lnTo>
                <a:lnTo>
                  <a:pt x="5410200" y="7048500"/>
                </a:lnTo>
                <a:lnTo>
                  <a:pt x="5410200" y="7061200"/>
                </a:lnTo>
                <a:lnTo>
                  <a:pt x="5410200" y="7073900"/>
                </a:lnTo>
                <a:lnTo>
                  <a:pt x="5410200" y="7086600"/>
                </a:lnTo>
                <a:lnTo>
                  <a:pt x="5410200" y="7099300"/>
                </a:lnTo>
                <a:lnTo>
                  <a:pt x="5410200" y="7112000"/>
                </a:lnTo>
                <a:lnTo>
                  <a:pt x="5410200" y="7124700"/>
                </a:lnTo>
                <a:lnTo>
                  <a:pt x="5410200" y="7137400"/>
                </a:lnTo>
                <a:lnTo>
                  <a:pt x="5410200" y="7150100"/>
                </a:lnTo>
                <a:lnTo>
                  <a:pt x="5410200" y="7162800"/>
                </a:lnTo>
                <a:lnTo>
                  <a:pt x="5410200" y="7175500"/>
                </a:lnTo>
                <a:lnTo>
                  <a:pt x="5410200" y="7188200"/>
                </a:lnTo>
                <a:lnTo>
                  <a:pt x="5410200" y="7200900"/>
                </a:lnTo>
                <a:lnTo>
                  <a:pt x="5410200" y="7213600"/>
                </a:lnTo>
                <a:lnTo>
                  <a:pt x="5410200" y="7226300"/>
                </a:lnTo>
                <a:lnTo>
                  <a:pt x="5410200" y="7239000"/>
                </a:lnTo>
                <a:lnTo>
                  <a:pt x="5410200" y="7251700"/>
                </a:lnTo>
                <a:lnTo>
                  <a:pt x="5410200" y="7264400"/>
                </a:lnTo>
                <a:lnTo>
                  <a:pt x="5410200" y="7277100"/>
                </a:lnTo>
                <a:lnTo>
                  <a:pt x="5410200" y="7289800"/>
                </a:lnTo>
                <a:lnTo>
                  <a:pt x="5410200" y="7302500"/>
                </a:lnTo>
                <a:lnTo>
                  <a:pt x="5410200" y="7315200"/>
                </a:lnTo>
                <a:lnTo>
                  <a:pt x="5410200" y="7327900"/>
                </a:lnTo>
                <a:lnTo>
                  <a:pt x="5410200" y="7340600"/>
                </a:lnTo>
                <a:lnTo>
                  <a:pt x="5410200" y="7353300"/>
                </a:lnTo>
                <a:lnTo>
                  <a:pt x="5410200" y="7366000"/>
                </a:lnTo>
                <a:lnTo>
                  <a:pt x="5410200" y="7378700"/>
                </a:lnTo>
                <a:lnTo>
                  <a:pt x="5410200" y="7391400"/>
                </a:lnTo>
                <a:lnTo>
                  <a:pt x="5410200" y="7404100"/>
                </a:lnTo>
                <a:lnTo>
                  <a:pt x="5410200" y="7416800"/>
                </a:lnTo>
                <a:lnTo>
                  <a:pt x="5410200" y="7429500"/>
                </a:lnTo>
                <a:lnTo>
                  <a:pt x="5410200" y="7442200"/>
                </a:lnTo>
                <a:lnTo>
                  <a:pt x="5410200" y="7454900"/>
                </a:lnTo>
                <a:lnTo>
                  <a:pt x="5410200" y="7467600"/>
                </a:lnTo>
                <a:lnTo>
                  <a:pt x="5410200" y="7480300"/>
                </a:lnTo>
                <a:lnTo>
                  <a:pt x="5410200" y="7493000"/>
                </a:lnTo>
                <a:lnTo>
                  <a:pt x="5410200" y="7505700"/>
                </a:lnTo>
                <a:lnTo>
                  <a:pt x="5410200" y="7518400"/>
                </a:lnTo>
                <a:lnTo>
                  <a:pt x="5410200" y="7531100"/>
                </a:lnTo>
                <a:lnTo>
                  <a:pt x="5410200" y="7543800"/>
                </a:lnTo>
                <a:lnTo>
                  <a:pt x="5410200" y="7556500"/>
                </a:lnTo>
                <a:lnTo>
                  <a:pt x="5410200" y="7569200"/>
                </a:lnTo>
                <a:lnTo>
                  <a:pt x="5410200" y="7581900"/>
                </a:lnTo>
                <a:lnTo>
                  <a:pt x="5410200" y="7594600"/>
                </a:lnTo>
                <a:lnTo>
                  <a:pt x="5410200" y="7607300"/>
                </a:lnTo>
                <a:lnTo>
                  <a:pt x="5410200" y="7620000"/>
                </a:lnTo>
                <a:lnTo>
                  <a:pt x="5410200" y="7632700"/>
                </a:lnTo>
                <a:lnTo>
                  <a:pt x="5410200" y="7645400"/>
                </a:lnTo>
                <a:lnTo>
                  <a:pt x="5410200" y="7658100"/>
                </a:lnTo>
                <a:lnTo>
                  <a:pt x="5410200" y="7670800"/>
                </a:lnTo>
                <a:lnTo>
                  <a:pt x="5410200" y="7683500"/>
                </a:lnTo>
                <a:lnTo>
                  <a:pt x="5410200" y="7696200"/>
                </a:lnTo>
                <a:lnTo>
                  <a:pt x="5410200" y="7708900"/>
                </a:lnTo>
                <a:lnTo>
                  <a:pt x="5410200" y="7721600"/>
                </a:lnTo>
                <a:lnTo>
                  <a:pt x="5410200" y="7734300"/>
                </a:lnTo>
                <a:lnTo>
                  <a:pt x="5410200" y="7747000"/>
                </a:lnTo>
                <a:lnTo>
                  <a:pt x="5410200" y="7759700"/>
                </a:lnTo>
                <a:lnTo>
                  <a:pt x="5410200" y="7772400"/>
                </a:lnTo>
                <a:lnTo>
                  <a:pt x="5410200" y="7785100"/>
                </a:lnTo>
                <a:lnTo>
                  <a:pt x="5410200" y="7797800"/>
                </a:lnTo>
                <a:lnTo>
                  <a:pt x="5410200" y="7810500"/>
                </a:lnTo>
                <a:lnTo>
                  <a:pt x="5410200" y="7823200"/>
                </a:lnTo>
                <a:lnTo>
                  <a:pt x="5410200" y="7835900"/>
                </a:lnTo>
                <a:lnTo>
                  <a:pt x="5410200" y="7848600"/>
                </a:lnTo>
                <a:lnTo>
                  <a:pt x="5410200" y="7861300"/>
                </a:lnTo>
                <a:lnTo>
                  <a:pt x="5410200" y="7874000"/>
                </a:lnTo>
                <a:lnTo>
                  <a:pt x="5410200" y="7886700"/>
                </a:lnTo>
                <a:lnTo>
                  <a:pt x="5410200" y="7899400"/>
                </a:lnTo>
                <a:lnTo>
                  <a:pt x="5410200" y="7912100"/>
                </a:lnTo>
                <a:lnTo>
                  <a:pt x="5410200" y="7924800"/>
                </a:lnTo>
                <a:lnTo>
                  <a:pt x="5410200" y="7937500"/>
                </a:lnTo>
                <a:lnTo>
                  <a:pt x="5410200" y="7950200"/>
                </a:lnTo>
                <a:lnTo>
                  <a:pt x="5410200" y="7962900"/>
                </a:lnTo>
                <a:lnTo>
                  <a:pt x="5410200" y="7975600"/>
                </a:lnTo>
                <a:lnTo>
                  <a:pt x="5410200" y="7988300"/>
                </a:lnTo>
                <a:lnTo>
                  <a:pt x="5410200" y="8001000"/>
                </a:lnTo>
                <a:lnTo>
                  <a:pt x="5410200" y="8013700"/>
                </a:lnTo>
                <a:lnTo>
                  <a:pt x="5410200" y="8026400"/>
                </a:lnTo>
                <a:lnTo>
                  <a:pt x="5410200" y="8039100"/>
                </a:lnTo>
                <a:lnTo>
                  <a:pt x="5410200" y="8051800"/>
                </a:lnTo>
                <a:lnTo>
                  <a:pt x="5410200" y="8064500"/>
                </a:lnTo>
                <a:lnTo>
                  <a:pt x="5410200" y="8077200"/>
                </a:lnTo>
                <a:lnTo>
                  <a:pt x="5410200" y="8089900"/>
                </a:lnTo>
                <a:lnTo>
                  <a:pt x="5410200" y="8102600"/>
                </a:lnTo>
                <a:lnTo>
                  <a:pt x="5410200" y="8115300"/>
                </a:lnTo>
                <a:lnTo>
                  <a:pt x="5410200" y="8128000"/>
                </a:lnTo>
                <a:lnTo>
                  <a:pt x="5410200" y="8140700"/>
                </a:lnTo>
                <a:lnTo>
                  <a:pt x="5410200" y="8153400"/>
                </a:lnTo>
                <a:lnTo>
                  <a:pt x="5410200" y="8166100"/>
                </a:lnTo>
                <a:lnTo>
                  <a:pt x="5410200" y="8178800"/>
                </a:lnTo>
                <a:lnTo>
                  <a:pt x="5410200" y="8191500"/>
                </a:lnTo>
                <a:lnTo>
                  <a:pt x="5410200" y="8204200"/>
                </a:lnTo>
                <a:lnTo>
                  <a:pt x="5410200" y="8216900"/>
                </a:lnTo>
                <a:lnTo>
                  <a:pt x="5410200" y="8229600"/>
                </a:lnTo>
                <a:lnTo>
                  <a:pt x="5410200" y="8242300"/>
                </a:lnTo>
                <a:lnTo>
                  <a:pt x="5410200" y="8255000"/>
                </a:lnTo>
                <a:lnTo>
                  <a:pt x="5410200" y="8267700"/>
                </a:lnTo>
                <a:lnTo>
                  <a:pt x="5410200" y="8280400"/>
                </a:lnTo>
                <a:lnTo>
                  <a:pt x="5410200" y="8293100"/>
                </a:lnTo>
                <a:lnTo>
                  <a:pt x="5410200" y="8305800"/>
                </a:lnTo>
                <a:lnTo>
                  <a:pt x="5410200" y="8318500"/>
                </a:lnTo>
                <a:lnTo>
                  <a:pt x="5410200" y="8331200"/>
                </a:lnTo>
                <a:lnTo>
                  <a:pt x="5410200" y="8343900"/>
                </a:lnTo>
                <a:lnTo>
                  <a:pt x="5410200" y="8356600"/>
                </a:lnTo>
                <a:lnTo>
                  <a:pt x="5410200" y="8369300"/>
                </a:lnTo>
                <a:lnTo>
                  <a:pt x="5410200" y="8382000"/>
                </a:lnTo>
                <a:lnTo>
                  <a:pt x="5410200" y="8394700"/>
                </a:lnTo>
                <a:lnTo>
                  <a:pt x="5410200" y="8407400"/>
                </a:lnTo>
                <a:lnTo>
                  <a:pt x="5410200" y="8420100"/>
                </a:lnTo>
                <a:lnTo>
                  <a:pt x="5410200" y="8432800"/>
                </a:lnTo>
                <a:lnTo>
                  <a:pt x="5410200" y="8445500"/>
                </a:lnTo>
                <a:lnTo>
                  <a:pt x="5410200" y="8458200"/>
                </a:lnTo>
                <a:lnTo>
                  <a:pt x="5410200" y="8470900"/>
                </a:lnTo>
                <a:lnTo>
                  <a:pt x="5410200" y="8483600"/>
                </a:lnTo>
                <a:lnTo>
                  <a:pt x="5410200" y="8496300"/>
                </a:lnTo>
                <a:lnTo>
                  <a:pt x="5410200" y="8509000"/>
                </a:lnTo>
                <a:lnTo>
                  <a:pt x="5410200" y="8521700"/>
                </a:lnTo>
                <a:lnTo>
                  <a:pt x="5410200" y="8534400"/>
                </a:lnTo>
                <a:lnTo>
                  <a:pt x="5410200" y="8547100"/>
                </a:lnTo>
                <a:lnTo>
                  <a:pt x="5410200" y="8559800"/>
                </a:lnTo>
                <a:lnTo>
                  <a:pt x="5410200" y="8572500"/>
                </a:lnTo>
                <a:lnTo>
                  <a:pt x="5410200" y="8585200"/>
                </a:lnTo>
                <a:lnTo>
                  <a:pt x="5410200" y="8597900"/>
                </a:lnTo>
                <a:lnTo>
                  <a:pt x="5410200" y="8610600"/>
                </a:lnTo>
                <a:lnTo>
                  <a:pt x="5410200" y="8623300"/>
                </a:lnTo>
                <a:lnTo>
                  <a:pt x="5410200" y="8636000"/>
                </a:lnTo>
                <a:lnTo>
                  <a:pt x="5410200" y="8648700"/>
                </a:lnTo>
                <a:lnTo>
                  <a:pt x="5410200" y="8661400"/>
                </a:lnTo>
                <a:lnTo>
                  <a:pt x="5410200" y="8674100"/>
                </a:lnTo>
                <a:lnTo>
                  <a:pt x="5410200" y="8686800"/>
                </a:lnTo>
                <a:lnTo>
                  <a:pt x="5410200" y="8699500"/>
                </a:lnTo>
                <a:lnTo>
                  <a:pt x="5410200" y="8712200"/>
                </a:lnTo>
                <a:lnTo>
                  <a:pt x="5410200" y="8724900"/>
                </a:lnTo>
                <a:lnTo>
                  <a:pt x="5410200" y="8737600"/>
                </a:lnTo>
                <a:lnTo>
                  <a:pt x="5410200" y="8750300"/>
                </a:lnTo>
                <a:lnTo>
                  <a:pt x="5410200" y="8763000"/>
                </a:lnTo>
                <a:lnTo>
                  <a:pt x="5410200" y="8775700"/>
                </a:lnTo>
                <a:lnTo>
                  <a:pt x="5410200" y="8788400"/>
                </a:lnTo>
                <a:lnTo>
                  <a:pt x="5410200" y="8801100"/>
                </a:lnTo>
                <a:lnTo>
                  <a:pt x="5410200" y="8813800"/>
                </a:lnTo>
                <a:lnTo>
                  <a:pt x="5410200" y="8826500"/>
                </a:lnTo>
                <a:lnTo>
                  <a:pt x="5410200" y="8839200"/>
                </a:lnTo>
                <a:lnTo>
                  <a:pt x="5410200" y="8851900"/>
                </a:lnTo>
                <a:lnTo>
                  <a:pt x="5410200" y="8864600"/>
                </a:lnTo>
                <a:lnTo>
                  <a:pt x="5410200" y="8877300"/>
                </a:lnTo>
                <a:lnTo>
                  <a:pt x="5410200" y="8890000"/>
                </a:lnTo>
                <a:lnTo>
                  <a:pt x="5410200" y="8902700"/>
                </a:lnTo>
                <a:lnTo>
                  <a:pt x="5410200" y="8915400"/>
                </a:lnTo>
                <a:lnTo>
                  <a:pt x="5410200" y="8928100"/>
                </a:lnTo>
                <a:lnTo>
                  <a:pt x="5410200" y="8940800"/>
                </a:lnTo>
                <a:lnTo>
                  <a:pt x="5410200" y="8953500"/>
                </a:lnTo>
                <a:lnTo>
                  <a:pt x="5410200" y="8966200"/>
                </a:lnTo>
                <a:lnTo>
                  <a:pt x="5410200" y="8978900"/>
                </a:lnTo>
                <a:lnTo>
                  <a:pt x="5410200" y="8991600"/>
                </a:lnTo>
                <a:lnTo>
                  <a:pt x="5410200" y="9004300"/>
                </a:lnTo>
                <a:lnTo>
                  <a:pt x="5410200" y="9017000"/>
                </a:lnTo>
                <a:lnTo>
                  <a:pt x="5410200" y="9029700"/>
                </a:lnTo>
                <a:lnTo>
                  <a:pt x="5410200" y="9042400"/>
                </a:lnTo>
                <a:lnTo>
                  <a:pt x="5410200" y="9055100"/>
                </a:lnTo>
                <a:lnTo>
                  <a:pt x="5410200" y="9067800"/>
                </a:lnTo>
                <a:lnTo>
                  <a:pt x="5410200" y="9080500"/>
                </a:lnTo>
                <a:lnTo>
                  <a:pt x="5410200" y="9093200"/>
                </a:lnTo>
                <a:lnTo>
                  <a:pt x="5410200" y="9105900"/>
                </a:lnTo>
                <a:lnTo>
                  <a:pt x="5410200" y="9118600"/>
                </a:lnTo>
                <a:lnTo>
                  <a:pt x="0" y="9131300"/>
                </a:lnTo>
                <a:lnTo>
                  <a:pt x="0" y="9118600"/>
                </a:lnTo>
                <a:lnTo>
                  <a:pt x="0" y="9105900"/>
                </a:lnTo>
                <a:lnTo>
                  <a:pt x="0" y="9093200"/>
                </a:lnTo>
                <a:lnTo>
                  <a:pt x="0" y="9080500"/>
                </a:lnTo>
                <a:lnTo>
                  <a:pt x="0" y="9067800"/>
                </a:lnTo>
                <a:lnTo>
                  <a:pt x="0" y="9055100"/>
                </a:lnTo>
                <a:lnTo>
                  <a:pt x="0" y="9042400"/>
                </a:lnTo>
                <a:lnTo>
                  <a:pt x="0" y="9029700"/>
                </a:lnTo>
                <a:lnTo>
                  <a:pt x="0" y="9017000"/>
                </a:lnTo>
                <a:lnTo>
                  <a:pt x="0" y="9004300"/>
                </a:lnTo>
                <a:lnTo>
                  <a:pt x="0" y="8991600"/>
                </a:lnTo>
                <a:lnTo>
                  <a:pt x="0" y="8978900"/>
                </a:lnTo>
                <a:lnTo>
                  <a:pt x="0" y="8966200"/>
                </a:lnTo>
                <a:lnTo>
                  <a:pt x="0" y="8953500"/>
                </a:lnTo>
                <a:lnTo>
                  <a:pt x="0" y="8940800"/>
                </a:lnTo>
                <a:lnTo>
                  <a:pt x="0" y="8928100"/>
                </a:lnTo>
                <a:lnTo>
                  <a:pt x="0" y="8915400"/>
                </a:lnTo>
                <a:lnTo>
                  <a:pt x="0" y="8902700"/>
                </a:lnTo>
                <a:lnTo>
                  <a:pt x="0" y="8890000"/>
                </a:lnTo>
                <a:lnTo>
                  <a:pt x="0" y="8877300"/>
                </a:lnTo>
                <a:lnTo>
                  <a:pt x="0" y="8864600"/>
                </a:lnTo>
                <a:lnTo>
                  <a:pt x="0" y="8851900"/>
                </a:lnTo>
                <a:lnTo>
                  <a:pt x="0" y="8839200"/>
                </a:lnTo>
                <a:lnTo>
                  <a:pt x="0" y="8826500"/>
                </a:lnTo>
                <a:lnTo>
                  <a:pt x="0" y="8813800"/>
                </a:lnTo>
                <a:lnTo>
                  <a:pt x="0" y="8801100"/>
                </a:lnTo>
                <a:lnTo>
                  <a:pt x="0" y="8788400"/>
                </a:lnTo>
                <a:lnTo>
                  <a:pt x="0" y="8775700"/>
                </a:lnTo>
                <a:lnTo>
                  <a:pt x="0" y="8763000"/>
                </a:lnTo>
                <a:lnTo>
                  <a:pt x="0" y="8750300"/>
                </a:lnTo>
                <a:lnTo>
                  <a:pt x="0" y="8737600"/>
                </a:lnTo>
                <a:lnTo>
                  <a:pt x="0" y="8724900"/>
                </a:lnTo>
                <a:lnTo>
                  <a:pt x="0" y="8712200"/>
                </a:lnTo>
                <a:lnTo>
                  <a:pt x="0" y="8699500"/>
                </a:lnTo>
                <a:lnTo>
                  <a:pt x="0" y="8686800"/>
                </a:lnTo>
                <a:lnTo>
                  <a:pt x="0" y="8674100"/>
                </a:lnTo>
                <a:lnTo>
                  <a:pt x="0" y="8661400"/>
                </a:lnTo>
                <a:lnTo>
                  <a:pt x="0" y="8648700"/>
                </a:lnTo>
                <a:lnTo>
                  <a:pt x="0" y="8636000"/>
                </a:lnTo>
                <a:lnTo>
                  <a:pt x="0" y="8623300"/>
                </a:lnTo>
                <a:lnTo>
                  <a:pt x="0" y="8610600"/>
                </a:lnTo>
                <a:lnTo>
                  <a:pt x="0" y="8597900"/>
                </a:lnTo>
                <a:lnTo>
                  <a:pt x="0" y="8585200"/>
                </a:lnTo>
                <a:lnTo>
                  <a:pt x="0" y="8572500"/>
                </a:lnTo>
                <a:lnTo>
                  <a:pt x="0" y="8559800"/>
                </a:lnTo>
                <a:lnTo>
                  <a:pt x="0" y="8547100"/>
                </a:lnTo>
                <a:lnTo>
                  <a:pt x="0" y="8534400"/>
                </a:lnTo>
                <a:lnTo>
                  <a:pt x="0" y="8521700"/>
                </a:lnTo>
                <a:lnTo>
                  <a:pt x="0" y="8509000"/>
                </a:lnTo>
                <a:lnTo>
                  <a:pt x="0" y="8496300"/>
                </a:lnTo>
                <a:lnTo>
                  <a:pt x="0" y="8483600"/>
                </a:lnTo>
                <a:lnTo>
                  <a:pt x="0" y="8470900"/>
                </a:lnTo>
                <a:lnTo>
                  <a:pt x="0" y="8458200"/>
                </a:lnTo>
                <a:lnTo>
                  <a:pt x="0" y="8445500"/>
                </a:lnTo>
                <a:lnTo>
                  <a:pt x="0" y="8432800"/>
                </a:lnTo>
                <a:lnTo>
                  <a:pt x="0" y="8420100"/>
                </a:lnTo>
                <a:lnTo>
                  <a:pt x="0" y="8407400"/>
                </a:lnTo>
                <a:lnTo>
                  <a:pt x="0" y="8394700"/>
                </a:lnTo>
                <a:lnTo>
                  <a:pt x="0" y="8382000"/>
                </a:lnTo>
                <a:lnTo>
                  <a:pt x="0" y="8369300"/>
                </a:lnTo>
                <a:lnTo>
                  <a:pt x="0" y="8356600"/>
                </a:lnTo>
                <a:lnTo>
                  <a:pt x="0" y="8343900"/>
                </a:lnTo>
                <a:lnTo>
                  <a:pt x="0" y="8331200"/>
                </a:lnTo>
                <a:lnTo>
                  <a:pt x="0" y="8318500"/>
                </a:lnTo>
                <a:lnTo>
                  <a:pt x="0" y="8305800"/>
                </a:lnTo>
                <a:lnTo>
                  <a:pt x="0" y="8293100"/>
                </a:lnTo>
                <a:lnTo>
                  <a:pt x="0" y="8280400"/>
                </a:lnTo>
                <a:lnTo>
                  <a:pt x="0" y="8267700"/>
                </a:lnTo>
                <a:lnTo>
                  <a:pt x="0" y="8255000"/>
                </a:lnTo>
                <a:lnTo>
                  <a:pt x="0" y="8242300"/>
                </a:lnTo>
                <a:lnTo>
                  <a:pt x="0" y="8229600"/>
                </a:lnTo>
                <a:lnTo>
                  <a:pt x="0" y="8216900"/>
                </a:lnTo>
                <a:lnTo>
                  <a:pt x="0" y="8204200"/>
                </a:lnTo>
                <a:lnTo>
                  <a:pt x="0" y="8191500"/>
                </a:lnTo>
                <a:lnTo>
                  <a:pt x="0" y="8178800"/>
                </a:lnTo>
                <a:lnTo>
                  <a:pt x="0" y="8166100"/>
                </a:lnTo>
                <a:lnTo>
                  <a:pt x="0" y="8153400"/>
                </a:lnTo>
                <a:lnTo>
                  <a:pt x="0" y="8140700"/>
                </a:lnTo>
                <a:lnTo>
                  <a:pt x="0" y="8128000"/>
                </a:lnTo>
                <a:lnTo>
                  <a:pt x="0" y="8115300"/>
                </a:lnTo>
                <a:lnTo>
                  <a:pt x="0" y="8102600"/>
                </a:lnTo>
                <a:lnTo>
                  <a:pt x="0" y="8089900"/>
                </a:lnTo>
                <a:lnTo>
                  <a:pt x="0" y="8077200"/>
                </a:lnTo>
                <a:lnTo>
                  <a:pt x="0" y="8064500"/>
                </a:lnTo>
                <a:lnTo>
                  <a:pt x="0" y="8051800"/>
                </a:lnTo>
                <a:lnTo>
                  <a:pt x="0" y="8039100"/>
                </a:lnTo>
                <a:lnTo>
                  <a:pt x="0" y="8026400"/>
                </a:lnTo>
                <a:lnTo>
                  <a:pt x="0" y="8013700"/>
                </a:lnTo>
                <a:lnTo>
                  <a:pt x="0" y="8001000"/>
                </a:lnTo>
                <a:lnTo>
                  <a:pt x="0" y="7988300"/>
                </a:lnTo>
                <a:lnTo>
                  <a:pt x="0" y="7975600"/>
                </a:lnTo>
                <a:lnTo>
                  <a:pt x="0" y="7962900"/>
                </a:lnTo>
                <a:lnTo>
                  <a:pt x="0" y="7950200"/>
                </a:lnTo>
                <a:lnTo>
                  <a:pt x="0" y="7937500"/>
                </a:lnTo>
                <a:lnTo>
                  <a:pt x="0" y="7924800"/>
                </a:lnTo>
                <a:lnTo>
                  <a:pt x="0" y="7912100"/>
                </a:lnTo>
                <a:lnTo>
                  <a:pt x="0" y="7899400"/>
                </a:lnTo>
                <a:lnTo>
                  <a:pt x="0" y="7886700"/>
                </a:lnTo>
                <a:lnTo>
                  <a:pt x="0" y="7874000"/>
                </a:lnTo>
                <a:lnTo>
                  <a:pt x="0" y="7861300"/>
                </a:lnTo>
                <a:lnTo>
                  <a:pt x="0" y="7848600"/>
                </a:lnTo>
                <a:lnTo>
                  <a:pt x="0" y="7835900"/>
                </a:lnTo>
                <a:lnTo>
                  <a:pt x="0" y="7823200"/>
                </a:lnTo>
                <a:lnTo>
                  <a:pt x="0" y="7810500"/>
                </a:lnTo>
                <a:lnTo>
                  <a:pt x="0" y="7797800"/>
                </a:lnTo>
                <a:lnTo>
                  <a:pt x="0" y="7785100"/>
                </a:lnTo>
                <a:lnTo>
                  <a:pt x="0" y="7772400"/>
                </a:lnTo>
                <a:lnTo>
                  <a:pt x="0" y="7759700"/>
                </a:lnTo>
                <a:lnTo>
                  <a:pt x="0" y="7747000"/>
                </a:lnTo>
                <a:lnTo>
                  <a:pt x="0" y="7734300"/>
                </a:lnTo>
                <a:lnTo>
                  <a:pt x="0" y="7721600"/>
                </a:lnTo>
                <a:lnTo>
                  <a:pt x="0" y="7708900"/>
                </a:lnTo>
                <a:lnTo>
                  <a:pt x="0" y="7696200"/>
                </a:lnTo>
                <a:lnTo>
                  <a:pt x="0" y="7683500"/>
                </a:lnTo>
                <a:lnTo>
                  <a:pt x="0" y="7670800"/>
                </a:lnTo>
                <a:lnTo>
                  <a:pt x="0" y="7658100"/>
                </a:lnTo>
                <a:lnTo>
                  <a:pt x="0" y="7645400"/>
                </a:lnTo>
                <a:lnTo>
                  <a:pt x="0" y="7632700"/>
                </a:lnTo>
                <a:lnTo>
                  <a:pt x="0" y="7620000"/>
                </a:lnTo>
                <a:lnTo>
                  <a:pt x="0" y="7607300"/>
                </a:lnTo>
                <a:lnTo>
                  <a:pt x="0" y="7594600"/>
                </a:lnTo>
                <a:lnTo>
                  <a:pt x="0" y="7581900"/>
                </a:lnTo>
                <a:lnTo>
                  <a:pt x="0" y="7569200"/>
                </a:lnTo>
                <a:lnTo>
                  <a:pt x="0" y="7556500"/>
                </a:lnTo>
                <a:lnTo>
                  <a:pt x="0" y="7543800"/>
                </a:lnTo>
                <a:lnTo>
                  <a:pt x="0" y="7531100"/>
                </a:lnTo>
                <a:lnTo>
                  <a:pt x="0" y="7518400"/>
                </a:lnTo>
                <a:lnTo>
                  <a:pt x="0" y="7505700"/>
                </a:lnTo>
                <a:lnTo>
                  <a:pt x="0" y="7493000"/>
                </a:lnTo>
                <a:lnTo>
                  <a:pt x="0" y="7480300"/>
                </a:lnTo>
                <a:lnTo>
                  <a:pt x="0" y="7467600"/>
                </a:lnTo>
                <a:lnTo>
                  <a:pt x="0" y="7454900"/>
                </a:lnTo>
                <a:lnTo>
                  <a:pt x="0" y="7442200"/>
                </a:lnTo>
                <a:lnTo>
                  <a:pt x="0" y="7429500"/>
                </a:lnTo>
                <a:lnTo>
                  <a:pt x="0" y="7416800"/>
                </a:lnTo>
                <a:lnTo>
                  <a:pt x="0" y="7404100"/>
                </a:lnTo>
                <a:lnTo>
                  <a:pt x="0" y="7391400"/>
                </a:lnTo>
                <a:lnTo>
                  <a:pt x="0" y="7378700"/>
                </a:lnTo>
                <a:lnTo>
                  <a:pt x="0" y="7366000"/>
                </a:lnTo>
                <a:lnTo>
                  <a:pt x="0" y="7353300"/>
                </a:lnTo>
                <a:lnTo>
                  <a:pt x="0" y="7340600"/>
                </a:lnTo>
                <a:lnTo>
                  <a:pt x="0" y="7327900"/>
                </a:lnTo>
                <a:lnTo>
                  <a:pt x="0" y="7315200"/>
                </a:lnTo>
                <a:lnTo>
                  <a:pt x="0" y="7302500"/>
                </a:lnTo>
                <a:lnTo>
                  <a:pt x="0" y="7289800"/>
                </a:lnTo>
                <a:lnTo>
                  <a:pt x="0" y="7277100"/>
                </a:lnTo>
                <a:lnTo>
                  <a:pt x="0" y="7264400"/>
                </a:lnTo>
                <a:lnTo>
                  <a:pt x="0" y="7251700"/>
                </a:lnTo>
                <a:lnTo>
                  <a:pt x="0" y="7239000"/>
                </a:lnTo>
                <a:lnTo>
                  <a:pt x="0" y="7226300"/>
                </a:lnTo>
                <a:lnTo>
                  <a:pt x="0" y="7213600"/>
                </a:lnTo>
                <a:lnTo>
                  <a:pt x="0" y="7200900"/>
                </a:lnTo>
                <a:lnTo>
                  <a:pt x="0" y="7188200"/>
                </a:lnTo>
                <a:lnTo>
                  <a:pt x="0" y="7175500"/>
                </a:lnTo>
                <a:lnTo>
                  <a:pt x="0" y="7162800"/>
                </a:lnTo>
                <a:lnTo>
                  <a:pt x="0" y="7150100"/>
                </a:lnTo>
                <a:lnTo>
                  <a:pt x="0" y="7137400"/>
                </a:lnTo>
                <a:lnTo>
                  <a:pt x="0" y="7124700"/>
                </a:lnTo>
                <a:lnTo>
                  <a:pt x="0" y="7112000"/>
                </a:lnTo>
                <a:lnTo>
                  <a:pt x="0" y="7099300"/>
                </a:lnTo>
                <a:lnTo>
                  <a:pt x="0" y="7086600"/>
                </a:lnTo>
                <a:lnTo>
                  <a:pt x="0" y="7073900"/>
                </a:lnTo>
                <a:lnTo>
                  <a:pt x="0" y="7061200"/>
                </a:lnTo>
                <a:lnTo>
                  <a:pt x="0" y="7048500"/>
                </a:lnTo>
                <a:lnTo>
                  <a:pt x="0" y="7035800"/>
                </a:lnTo>
                <a:lnTo>
                  <a:pt x="0" y="7023100"/>
                </a:lnTo>
                <a:lnTo>
                  <a:pt x="0" y="7010400"/>
                </a:lnTo>
                <a:lnTo>
                  <a:pt x="0" y="6997700"/>
                </a:lnTo>
                <a:lnTo>
                  <a:pt x="0" y="6985000"/>
                </a:lnTo>
                <a:lnTo>
                  <a:pt x="0" y="6972300"/>
                </a:lnTo>
                <a:lnTo>
                  <a:pt x="0" y="6959600"/>
                </a:lnTo>
                <a:lnTo>
                  <a:pt x="0" y="6946900"/>
                </a:lnTo>
                <a:lnTo>
                  <a:pt x="0" y="6934200"/>
                </a:lnTo>
                <a:lnTo>
                  <a:pt x="0" y="6921500"/>
                </a:lnTo>
                <a:lnTo>
                  <a:pt x="0" y="6908800"/>
                </a:lnTo>
                <a:lnTo>
                  <a:pt x="0" y="6896100"/>
                </a:lnTo>
                <a:lnTo>
                  <a:pt x="0" y="6883400"/>
                </a:lnTo>
                <a:lnTo>
                  <a:pt x="0" y="6870700"/>
                </a:lnTo>
                <a:lnTo>
                  <a:pt x="0" y="6858000"/>
                </a:lnTo>
                <a:lnTo>
                  <a:pt x="0" y="6845300"/>
                </a:lnTo>
                <a:lnTo>
                  <a:pt x="0" y="6832600"/>
                </a:lnTo>
                <a:lnTo>
                  <a:pt x="0" y="6819900"/>
                </a:lnTo>
                <a:lnTo>
                  <a:pt x="0" y="6807200"/>
                </a:lnTo>
                <a:lnTo>
                  <a:pt x="0" y="6794500"/>
                </a:lnTo>
                <a:lnTo>
                  <a:pt x="0" y="6781800"/>
                </a:lnTo>
                <a:lnTo>
                  <a:pt x="0" y="6769100"/>
                </a:lnTo>
                <a:lnTo>
                  <a:pt x="0" y="6756400"/>
                </a:lnTo>
                <a:lnTo>
                  <a:pt x="0" y="6743700"/>
                </a:lnTo>
                <a:lnTo>
                  <a:pt x="0" y="6731000"/>
                </a:lnTo>
                <a:lnTo>
                  <a:pt x="0" y="6718300"/>
                </a:lnTo>
                <a:lnTo>
                  <a:pt x="0" y="6705600"/>
                </a:lnTo>
                <a:lnTo>
                  <a:pt x="0" y="6692900"/>
                </a:lnTo>
                <a:lnTo>
                  <a:pt x="0" y="6680200"/>
                </a:lnTo>
                <a:lnTo>
                  <a:pt x="0" y="6667500"/>
                </a:lnTo>
                <a:lnTo>
                  <a:pt x="0" y="6654800"/>
                </a:lnTo>
                <a:lnTo>
                  <a:pt x="0" y="6642100"/>
                </a:lnTo>
                <a:lnTo>
                  <a:pt x="0" y="6629400"/>
                </a:lnTo>
                <a:lnTo>
                  <a:pt x="0" y="6616700"/>
                </a:lnTo>
                <a:lnTo>
                  <a:pt x="0" y="6604000"/>
                </a:lnTo>
                <a:lnTo>
                  <a:pt x="0" y="6591300"/>
                </a:lnTo>
                <a:lnTo>
                  <a:pt x="0" y="6578600"/>
                </a:lnTo>
                <a:lnTo>
                  <a:pt x="0" y="6565900"/>
                </a:lnTo>
                <a:lnTo>
                  <a:pt x="0" y="6553200"/>
                </a:lnTo>
                <a:lnTo>
                  <a:pt x="0" y="6540500"/>
                </a:lnTo>
                <a:lnTo>
                  <a:pt x="0" y="6527800"/>
                </a:lnTo>
                <a:lnTo>
                  <a:pt x="0" y="6515100"/>
                </a:lnTo>
                <a:lnTo>
                  <a:pt x="0" y="6502400"/>
                </a:lnTo>
                <a:lnTo>
                  <a:pt x="0" y="6489700"/>
                </a:lnTo>
                <a:lnTo>
                  <a:pt x="0" y="6477000"/>
                </a:lnTo>
                <a:lnTo>
                  <a:pt x="0" y="6464300"/>
                </a:lnTo>
                <a:lnTo>
                  <a:pt x="0" y="6451600"/>
                </a:lnTo>
                <a:lnTo>
                  <a:pt x="0" y="6438900"/>
                </a:lnTo>
                <a:lnTo>
                  <a:pt x="0" y="6426200"/>
                </a:lnTo>
                <a:lnTo>
                  <a:pt x="0" y="6413500"/>
                </a:lnTo>
                <a:lnTo>
                  <a:pt x="0" y="6400800"/>
                </a:lnTo>
                <a:lnTo>
                  <a:pt x="0" y="6388100"/>
                </a:lnTo>
                <a:lnTo>
                  <a:pt x="0" y="6375400"/>
                </a:lnTo>
                <a:lnTo>
                  <a:pt x="0" y="6362700"/>
                </a:lnTo>
                <a:lnTo>
                  <a:pt x="0" y="6350000"/>
                </a:lnTo>
                <a:lnTo>
                  <a:pt x="0" y="6337300"/>
                </a:lnTo>
                <a:lnTo>
                  <a:pt x="0" y="6324600"/>
                </a:lnTo>
                <a:lnTo>
                  <a:pt x="0" y="6311900"/>
                </a:lnTo>
                <a:lnTo>
                  <a:pt x="0" y="6299200"/>
                </a:lnTo>
                <a:lnTo>
                  <a:pt x="0" y="6286500"/>
                </a:lnTo>
                <a:lnTo>
                  <a:pt x="0" y="6273800"/>
                </a:lnTo>
                <a:lnTo>
                  <a:pt x="0" y="6261100"/>
                </a:lnTo>
                <a:lnTo>
                  <a:pt x="0" y="6248400"/>
                </a:lnTo>
                <a:lnTo>
                  <a:pt x="0" y="6235700"/>
                </a:lnTo>
                <a:lnTo>
                  <a:pt x="0" y="6223000"/>
                </a:lnTo>
                <a:lnTo>
                  <a:pt x="0" y="6210300"/>
                </a:lnTo>
                <a:lnTo>
                  <a:pt x="0" y="6197600"/>
                </a:lnTo>
                <a:lnTo>
                  <a:pt x="0" y="6184900"/>
                </a:lnTo>
                <a:lnTo>
                  <a:pt x="0" y="6172200"/>
                </a:lnTo>
                <a:lnTo>
                  <a:pt x="0" y="6159500"/>
                </a:lnTo>
                <a:lnTo>
                  <a:pt x="0" y="6146800"/>
                </a:lnTo>
                <a:lnTo>
                  <a:pt x="0" y="6134100"/>
                </a:lnTo>
                <a:lnTo>
                  <a:pt x="0" y="6121400"/>
                </a:lnTo>
                <a:lnTo>
                  <a:pt x="0" y="6108700"/>
                </a:lnTo>
                <a:lnTo>
                  <a:pt x="0" y="6096000"/>
                </a:lnTo>
                <a:lnTo>
                  <a:pt x="0" y="6083300"/>
                </a:lnTo>
                <a:lnTo>
                  <a:pt x="0" y="6070600"/>
                </a:lnTo>
                <a:lnTo>
                  <a:pt x="0" y="6057900"/>
                </a:lnTo>
                <a:lnTo>
                  <a:pt x="0" y="6045200"/>
                </a:lnTo>
                <a:lnTo>
                  <a:pt x="0" y="6032500"/>
                </a:lnTo>
                <a:lnTo>
                  <a:pt x="0" y="6019800"/>
                </a:lnTo>
                <a:lnTo>
                  <a:pt x="0" y="6007100"/>
                </a:lnTo>
                <a:lnTo>
                  <a:pt x="0" y="5994400"/>
                </a:lnTo>
                <a:lnTo>
                  <a:pt x="0" y="5981700"/>
                </a:lnTo>
                <a:lnTo>
                  <a:pt x="0" y="5969000"/>
                </a:lnTo>
                <a:lnTo>
                  <a:pt x="0" y="5956300"/>
                </a:lnTo>
                <a:lnTo>
                  <a:pt x="0" y="5943600"/>
                </a:lnTo>
                <a:lnTo>
                  <a:pt x="0" y="5930900"/>
                </a:lnTo>
                <a:lnTo>
                  <a:pt x="0" y="5918200"/>
                </a:lnTo>
                <a:lnTo>
                  <a:pt x="0" y="5905500"/>
                </a:lnTo>
                <a:lnTo>
                  <a:pt x="0" y="5892800"/>
                </a:lnTo>
                <a:lnTo>
                  <a:pt x="0" y="5880100"/>
                </a:lnTo>
                <a:lnTo>
                  <a:pt x="0" y="5867400"/>
                </a:lnTo>
                <a:lnTo>
                  <a:pt x="0" y="5854700"/>
                </a:lnTo>
                <a:lnTo>
                  <a:pt x="0" y="5842000"/>
                </a:lnTo>
                <a:lnTo>
                  <a:pt x="0" y="5829300"/>
                </a:lnTo>
                <a:lnTo>
                  <a:pt x="0" y="5816600"/>
                </a:lnTo>
                <a:lnTo>
                  <a:pt x="0" y="5803900"/>
                </a:lnTo>
                <a:lnTo>
                  <a:pt x="0" y="5791200"/>
                </a:lnTo>
                <a:lnTo>
                  <a:pt x="0" y="5778500"/>
                </a:lnTo>
                <a:lnTo>
                  <a:pt x="0" y="5765800"/>
                </a:lnTo>
                <a:lnTo>
                  <a:pt x="0" y="5753100"/>
                </a:lnTo>
                <a:lnTo>
                  <a:pt x="0" y="5740400"/>
                </a:lnTo>
                <a:lnTo>
                  <a:pt x="0" y="5727700"/>
                </a:lnTo>
                <a:lnTo>
                  <a:pt x="0" y="5715000"/>
                </a:lnTo>
                <a:lnTo>
                  <a:pt x="0" y="5702300"/>
                </a:lnTo>
                <a:lnTo>
                  <a:pt x="0" y="5689600"/>
                </a:lnTo>
                <a:lnTo>
                  <a:pt x="0" y="5676900"/>
                </a:lnTo>
                <a:lnTo>
                  <a:pt x="0" y="5664200"/>
                </a:lnTo>
                <a:lnTo>
                  <a:pt x="0" y="5651500"/>
                </a:lnTo>
                <a:lnTo>
                  <a:pt x="0" y="5638800"/>
                </a:lnTo>
                <a:lnTo>
                  <a:pt x="0" y="5626100"/>
                </a:lnTo>
                <a:lnTo>
                  <a:pt x="0" y="5613400"/>
                </a:lnTo>
                <a:lnTo>
                  <a:pt x="0" y="5600700"/>
                </a:lnTo>
                <a:lnTo>
                  <a:pt x="0" y="5588000"/>
                </a:lnTo>
                <a:lnTo>
                  <a:pt x="0" y="5575300"/>
                </a:lnTo>
                <a:lnTo>
                  <a:pt x="0" y="5562600"/>
                </a:lnTo>
                <a:lnTo>
                  <a:pt x="0" y="5549900"/>
                </a:lnTo>
                <a:lnTo>
                  <a:pt x="0" y="5537200"/>
                </a:lnTo>
                <a:lnTo>
                  <a:pt x="0" y="5524500"/>
                </a:lnTo>
                <a:lnTo>
                  <a:pt x="0" y="5511800"/>
                </a:lnTo>
                <a:lnTo>
                  <a:pt x="0" y="5499100"/>
                </a:lnTo>
                <a:lnTo>
                  <a:pt x="0" y="5486400"/>
                </a:lnTo>
                <a:lnTo>
                  <a:pt x="0" y="5473700"/>
                </a:lnTo>
                <a:lnTo>
                  <a:pt x="0" y="5461000"/>
                </a:lnTo>
                <a:lnTo>
                  <a:pt x="0" y="5448300"/>
                </a:lnTo>
                <a:lnTo>
                  <a:pt x="0" y="5435600"/>
                </a:lnTo>
                <a:lnTo>
                  <a:pt x="0" y="5422900"/>
                </a:lnTo>
                <a:lnTo>
                  <a:pt x="0" y="5410200"/>
                </a:lnTo>
                <a:lnTo>
                  <a:pt x="0" y="5397500"/>
                </a:lnTo>
                <a:lnTo>
                  <a:pt x="0" y="5384800"/>
                </a:lnTo>
                <a:lnTo>
                  <a:pt x="0" y="5372100"/>
                </a:lnTo>
                <a:lnTo>
                  <a:pt x="0" y="5359400"/>
                </a:lnTo>
                <a:lnTo>
                  <a:pt x="0" y="5346700"/>
                </a:lnTo>
                <a:lnTo>
                  <a:pt x="0" y="5334000"/>
                </a:lnTo>
                <a:lnTo>
                  <a:pt x="0" y="5321300"/>
                </a:lnTo>
                <a:lnTo>
                  <a:pt x="0" y="5308600"/>
                </a:lnTo>
                <a:lnTo>
                  <a:pt x="0" y="5295900"/>
                </a:lnTo>
                <a:lnTo>
                  <a:pt x="0" y="5283200"/>
                </a:lnTo>
                <a:lnTo>
                  <a:pt x="0" y="5270500"/>
                </a:lnTo>
                <a:lnTo>
                  <a:pt x="0" y="5257800"/>
                </a:lnTo>
                <a:lnTo>
                  <a:pt x="0" y="5245100"/>
                </a:lnTo>
                <a:lnTo>
                  <a:pt x="0" y="5232400"/>
                </a:lnTo>
                <a:lnTo>
                  <a:pt x="0" y="5219700"/>
                </a:lnTo>
                <a:lnTo>
                  <a:pt x="0" y="5207000"/>
                </a:lnTo>
                <a:lnTo>
                  <a:pt x="0" y="5194300"/>
                </a:lnTo>
                <a:lnTo>
                  <a:pt x="0" y="5181600"/>
                </a:lnTo>
                <a:lnTo>
                  <a:pt x="0" y="5168900"/>
                </a:lnTo>
                <a:lnTo>
                  <a:pt x="0" y="5156200"/>
                </a:lnTo>
                <a:lnTo>
                  <a:pt x="0" y="5143500"/>
                </a:lnTo>
                <a:lnTo>
                  <a:pt x="0" y="5130800"/>
                </a:lnTo>
                <a:lnTo>
                  <a:pt x="0" y="5118100"/>
                </a:lnTo>
                <a:lnTo>
                  <a:pt x="0" y="5105400"/>
                </a:lnTo>
                <a:lnTo>
                  <a:pt x="0" y="5092700"/>
                </a:lnTo>
                <a:lnTo>
                  <a:pt x="0" y="5080000"/>
                </a:lnTo>
                <a:lnTo>
                  <a:pt x="0" y="5067300"/>
                </a:lnTo>
                <a:lnTo>
                  <a:pt x="0" y="5054600"/>
                </a:lnTo>
                <a:lnTo>
                  <a:pt x="0" y="5041900"/>
                </a:lnTo>
                <a:lnTo>
                  <a:pt x="0" y="5029200"/>
                </a:lnTo>
                <a:lnTo>
                  <a:pt x="0" y="5016500"/>
                </a:lnTo>
                <a:lnTo>
                  <a:pt x="0" y="5003800"/>
                </a:lnTo>
                <a:lnTo>
                  <a:pt x="0" y="4991100"/>
                </a:lnTo>
                <a:lnTo>
                  <a:pt x="0" y="4978400"/>
                </a:lnTo>
                <a:lnTo>
                  <a:pt x="0" y="4965700"/>
                </a:lnTo>
                <a:lnTo>
                  <a:pt x="0" y="4953000"/>
                </a:lnTo>
                <a:lnTo>
                  <a:pt x="0" y="4940300"/>
                </a:lnTo>
                <a:lnTo>
                  <a:pt x="0" y="4927600"/>
                </a:lnTo>
                <a:lnTo>
                  <a:pt x="0" y="4914900"/>
                </a:lnTo>
                <a:lnTo>
                  <a:pt x="0" y="4902200"/>
                </a:lnTo>
                <a:lnTo>
                  <a:pt x="0" y="4889500"/>
                </a:lnTo>
                <a:lnTo>
                  <a:pt x="0" y="4876800"/>
                </a:lnTo>
                <a:lnTo>
                  <a:pt x="0" y="4864100"/>
                </a:lnTo>
                <a:lnTo>
                  <a:pt x="0" y="4851400"/>
                </a:lnTo>
                <a:lnTo>
                  <a:pt x="0" y="4838700"/>
                </a:lnTo>
                <a:lnTo>
                  <a:pt x="0" y="4826000"/>
                </a:lnTo>
                <a:lnTo>
                  <a:pt x="0" y="4813300"/>
                </a:lnTo>
                <a:lnTo>
                  <a:pt x="0" y="4800600"/>
                </a:lnTo>
                <a:lnTo>
                  <a:pt x="0" y="4787900"/>
                </a:lnTo>
                <a:lnTo>
                  <a:pt x="0" y="4775200"/>
                </a:lnTo>
                <a:lnTo>
                  <a:pt x="0" y="4762500"/>
                </a:lnTo>
                <a:lnTo>
                  <a:pt x="0" y="4749800"/>
                </a:lnTo>
                <a:lnTo>
                  <a:pt x="0" y="4737100"/>
                </a:lnTo>
                <a:lnTo>
                  <a:pt x="0" y="4724400"/>
                </a:lnTo>
                <a:lnTo>
                  <a:pt x="0" y="4711700"/>
                </a:lnTo>
                <a:lnTo>
                  <a:pt x="0" y="4699000"/>
                </a:lnTo>
                <a:lnTo>
                  <a:pt x="0" y="4686300"/>
                </a:lnTo>
                <a:lnTo>
                  <a:pt x="0" y="4673600"/>
                </a:lnTo>
                <a:lnTo>
                  <a:pt x="0" y="4660900"/>
                </a:lnTo>
                <a:lnTo>
                  <a:pt x="0" y="4648200"/>
                </a:lnTo>
                <a:lnTo>
                  <a:pt x="0" y="4635500"/>
                </a:lnTo>
                <a:lnTo>
                  <a:pt x="0" y="4622800"/>
                </a:lnTo>
                <a:lnTo>
                  <a:pt x="0" y="4610100"/>
                </a:lnTo>
                <a:lnTo>
                  <a:pt x="0" y="4597400"/>
                </a:lnTo>
                <a:lnTo>
                  <a:pt x="0" y="4584700"/>
                </a:lnTo>
                <a:lnTo>
                  <a:pt x="0" y="4572000"/>
                </a:lnTo>
              </a:path>
            </a:pathLst>
          </a:custGeom>
          <a:solidFill>
            <a:srgbClr val="25252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62" name="组合 61"/>
          <p:cNvGrpSpPr/>
          <p:nvPr/>
        </p:nvGrpSpPr>
        <p:grpSpPr>
          <a:xfrm>
            <a:off x="248099" y="976208"/>
            <a:ext cx="3483811" cy="1407063"/>
            <a:chOff x="565306" y="1208432"/>
            <a:chExt cx="3483811" cy="1407063"/>
          </a:xfrm>
        </p:grpSpPr>
        <p:sp>
          <p:nvSpPr>
            <p:cNvPr id="23" name="文本框 22"/>
            <p:cNvSpPr txBox="1"/>
            <p:nvPr/>
          </p:nvSpPr>
          <p:spPr>
            <a:xfrm>
              <a:off x="565306" y="1208432"/>
              <a:ext cx="3483811"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26" name="直接连接符 25"/>
            <p:cNvCxnSpPr/>
            <p:nvPr/>
          </p:nvCxnSpPr>
          <p:spPr>
            <a:xfrm>
              <a:off x="659103" y="2615495"/>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248099" y="2719464"/>
            <a:ext cx="3274507" cy="1118890"/>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sp>
        <p:nvSpPr>
          <p:cNvPr id="19" name="文本框 18"/>
          <p:cNvSpPr txBox="1"/>
          <p:nvPr/>
        </p:nvSpPr>
        <p:spPr>
          <a:xfrm rot="10800000">
            <a:off x="74950" y="4978936"/>
            <a:ext cx="824459" cy="1200329"/>
          </a:xfrm>
          <a:prstGeom prst="rect">
            <a:avLst/>
          </a:prstGeom>
          <a:noFill/>
        </p:spPr>
        <p:txBody>
          <a:bodyPr wrap="square" rtlCol="0">
            <a:spAutoFit/>
          </a:bodyPr>
          <a:lstStyle/>
          <a:p>
            <a:r>
              <a:rPr lang="en-US" altLang="zh-CN" sz="7200">
                <a:solidFill>
                  <a:schemeClr val="bg1"/>
                </a:solidFill>
                <a:latin typeface="Aharoni" panose="02010803020104030203" pitchFamily="2" charset="-79"/>
                <a:cs typeface="Aharoni" panose="02010803020104030203" pitchFamily="2" charset="-79"/>
              </a:rPr>
              <a:t>«</a:t>
            </a:r>
            <a:endParaRPr lang="zh-CN" altLang="en-US" sz="7200">
              <a:solidFill>
                <a:schemeClr val="bg1"/>
              </a:solidFill>
              <a:latin typeface="Aharoni" panose="02010803020104030203" pitchFamily="2" charset="-79"/>
              <a:cs typeface="Aharoni" panose="02010803020104030203" pitchFamily="2" charset="-79"/>
            </a:endParaRPr>
          </a:p>
        </p:txBody>
      </p:sp>
      <p:grpSp>
        <p:nvGrpSpPr>
          <p:cNvPr id="10" name="组合 9"/>
          <p:cNvGrpSpPr/>
          <p:nvPr/>
        </p:nvGrpSpPr>
        <p:grpSpPr>
          <a:xfrm>
            <a:off x="4274229" y="1493853"/>
            <a:ext cx="2376107" cy="3419023"/>
            <a:chOff x="4274229" y="1303353"/>
            <a:chExt cx="2376107" cy="3419023"/>
          </a:xfrm>
        </p:grpSpPr>
        <p:grpSp>
          <p:nvGrpSpPr>
            <p:cNvPr id="7" name="组合 6"/>
            <p:cNvGrpSpPr/>
            <p:nvPr/>
          </p:nvGrpSpPr>
          <p:grpSpPr>
            <a:xfrm>
              <a:off x="4274229" y="1303353"/>
              <a:ext cx="2376107" cy="3419023"/>
              <a:chOff x="4198029" y="1303353"/>
              <a:chExt cx="2376107" cy="3419023"/>
            </a:xfrm>
          </p:grpSpPr>
          <p:sp>
            <p:nvSpPr>
              <p:cNvPr id="28" name="椭圆 27"/>
              <p:cNvSpPr/>
              <p:nvPr/>
            </p:nvSpPr>
            <p:spPr>
              <a:xfrm>
                <a:off x="4491576" y="269169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 name="组合 3"/>
              <p:cNvGrpSpPr/>
              <p:nvPr/>
            </p:nvGrpSpPr>
            <p:grpSpPr>
              <a:xfrm>
                <a:off x="4198029" y="1303353"/>
                <a:ext cx="2376107" cy="3419023"/>
                <a:chOff x="4198029" y="1303353"/>
                <a:chExt cx="2376107" cy="3419023"/>
              </a:xfrm>
            </p:grpSpPr>
            <p:pic>
              <p:nvPicPr>
                <p:cNvPr id="44" name="图片 43"/>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644" t="251" r="1644" b="26571"/>
                <a:stretch>
                  <a:fillRect/>
                </a:stretch>
              </p:blipFill>
              <p:spPr>
                <a:xfrm>
                  <a:off x="4572387" y="1303353"/>
                  <a:ext cx="1627393" cy="1845313"/>
                </a:xfrm>
                <a:custGeom>
                  <a:avLst/>
                  <a:gdLst>
                    <a:gd name="connsiteX0" fmla="*/ 813696 w 1627393"/>
                    <a:gd name="connsiteY0" fmla="*/ 0 h 1845313"/>
                    <a:gd name="connsiteX1" fmla="*/ 894194 w 1627393"/>
                    <a:gd name="connsiteY1" fmla="*/ 19018 h 1845313"/>
                    <a:gd name="connsiteX2" fmla="*/ 1527891 w 1627393"/>
                    <a:gd name="connsiteY2" fmla="*/ 335866 h 1845313"/>
                    <a:gd name="connsiteX3" fmla="*/ 1627393 w 1627393"/>
                    <a:gd name="connsiteY3" fmla="*/ 496863 h 1845313"/>
                    <a:gd name="connsiteX4" fmla="*/ 1627393 w 1627393"/>
                    <a:gd name="connsiteY4" fmla="*/ 1348451 h 1845313"/>
                    <a:gd name="connsiteX5" fmla="*/ 1527891 w 1627393"/>
                    <a:gd name="connsiteY5" fmla="*/ 1509448 h 1845313"/>
                    <a:gd name="connsiteX6" fmla="*/ 894195 w 1627393"/>
                    <a:gd name="connsiteY6" fmla="*/ 1826296 h 1845313"/>
                    <a:gd name="connsiteX7" fmla="*/ 733198 w 1627393"/>
                    <a:gd name="connsiteY7" fmla="*/ 1826296 h 1845313"/>
                    <a:gd name="connsiteX8" fmla="*/ 99501 w 1627393"/>
                    <a:gd name="connsiteY8" fmla="*/ 1509448 h 1845313"/>
                    <a:gd name="connsiteX9" fmla="*/ 0 w 1627393"/>
                    <a:gd name="connsiteY9" fmla="*/ 1348451 h 1845313"/>
                    <a:gd name="connsiteX10" fmla="*/ 0 w 1627393"/>
                    <a:gd name="connsiteY10" fmla="*/ 496863 h 1845313"/>
                    <a:gd name="connsiteX11" fmla="*/ 99501 w 1627393"/>
                    <a:gd name="connsiteY11" fmla="*/ 335866 h 1845313"/>
                    <a:gd name="connsiteX12" fmla="*/ 733198 w 1627393"/>
                    <a:gd name="connsiteY12" fmla="*/ 19018 h 1845313"/>
                    <a:gd name="connsiteX13" fmla="*/ 813696 w 1627393"/>
                    <a:gd name="connsiteY13" fmla="*/ 0 h 184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7393" h="1845313">
                      <a:moveTo>
                        <a:pt x="813696" y="0"/>
                      </a:moveTo>
                      <a:cubicBezTo>
                        <a:pt x="841267" y="0"/>
                        <a:pt x="868837" y="6340"/>
                        <a:pt x="894194" y="19018"/>
                      </a:cubicBezTo>
                      <a:lnTo>
                        <a:pt x="1527891" y="335866"/>
                      </a:lnTo>
                      <a:cubicBezTo>
                        <a:pt x="1588886" y="366364"/>
                        <a:pt x="1627393" y="428670"/>
                        <a:pt x="1627393" y="496863"/>
                      </a:cubicBezTo>
                      <a:lnTo>
                        <a:pt x="1627393" y="1348451"/>
                      </a:lnTo>
                      <a:cubicBezTo>
                        <a:pt x="1627393" y="1416644"/>
                        <a:pt x="1588886" y="1478950"/>
                        <a:pt x="1527891" y="1509448"/>
                      </a:cubicBezTo>
                      <a:lnTo>
                        <a:pt x="894195" y="1826296"/>
                      </a:lnTo>
                      <a:cubicBezTo>
                        <a:pt x="843480" y="1851653"/>
                        <a:pt x="783912" y="1851653"/>
                        <a:pt x="733198" y="1826296"/>
                      </a:cubicBezTo>
                      <a:lnTo>
                        <a:pt x="99501" y="1509448"/>
                      </a:lnTo>
                      <a:cubicBezTo>
                        <a:pt x="38507" y="1478950"/>
                        <a:pt x="0" y="1416644"/>
                        <a:pt x="0" y="1348451"/>
                      </a:cubicBezTo>
                      <a:lnTo>
                        <a:pt x="0" y="496863"/>
                      </a:lnTo>
                      <a:cubicBezTo>
                        <a:pt x="0" y="428670"/>
                        <a:pt x="38507" y="366364"/>
                        <a:pt x="99501" y="335866"/>
                      </a:cubicBezTo>
                      <a:lnTo>
                        <a:pt x="733198" y="19018"/>
                      </a:lnTo>
                      <a:cubicBezTo>
                        <a:pt x="758555" y="6340"/>
                        <a:pt x="786126" y="0"/>
                        <a:pt x="813696" y="0"/>
                      </a:cubicBezTo>
                      <a:close/>
                    </a:path>
                  </a:pathLst>
                </a:custGeom>
              </p:spPr>
            </p:pic>
            <p:grpSp>
              <p:nvGrpSpPr>
                <p:cNvPr id="55" name="组合 54"/>
                <p:cNvGrpSpPr/>
                <p:nvPr/>
              </p:nvGrpSpPr>
              <p:grpSpPr>
                <a:xfrm>
                  <a:off x="4198029" y="3408485"/>
                  <a:ext cx="2376107" cy="1313891"/>
                  <a:chOff x="4347929" y="3273575"/>
                  <a:chExt cx="2376107" cy="1313891"/>
                </a:xfrm>
              </p:grpSpPr>
              <p:sp>
                <p:nvSpPr>
                  <p:cNvPr id="46" name="矩形 45"/>
                  <p:cNvSpPr/>
                  <p:nvPr/>
                </p:nvSpPr>
                <p:spPr>
                  <a:xfrm>
                    <a:off x="4366433" y="3273575"/>
                    <a:ext cx="2339102"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cs typeface="Aharoni" panose="02010803020104030203" pitchFamily="2" charset="-79"/>
                      </a:rPr>
                      <a:t>点击输入标题</a:t>
                    </a:r>
                    <a:endParaRPr lang="zh-CN" altLang="en-US" sz="2800" b="1" dirty="0">
                      <a:effectLst/>
                      <a:latin typeface="Aharoni" panose="02010803020104030203" pitchFamily="2" charset="-79"/>
                      <a:ea typeface="微软雅黑" panose="020B0503020204020204" pitchFamily="34" charset="-122"/>
                      <a:cs typeface="Aharoni" panose="02010803020104030203" pitchFamily="2" charset="-79"/>
                    </a:endParaRPr>
                  </a:p>
                </p:txBody>
              </p:sp>
              <p:sp>
                <p:nvSpPr>
                  <p:cNvPr id="49" name="文本框 48"/>
                  <p:cNvSpPr txBox="1"/>
                  <p:nvPr/>
                </p:nvSpPr>
                <p:spPr>
                  <a:xfrm>
                    <a:off x="4347929" y="3724322"/>
                    <a:ext cx="2376107" cy="863144"/>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grpSp>
        <p:sp>
          <p:nvSpPr>
            <p:cNvPr id="24" name="椭圆 23"/>
            <p:cNvSpPr/>
            <p:nvPr/>
          </p:nvSpPr>
          <p:spPr>
            <a:xfrm>
              <a:off x="5944108" y="152805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6944386" y="1495032"/>
            <a:ext cx="2376106" cy="3416665"/>
            <a:chOff x="6944386" y="1304532"/>
            <a:chExt cx="2376106" cy="3416665"/>
          </a:xfrm>
        </p:grpSpPr>
        <p:grpSp>
          <p:nvGrpSpPr>
            <p:cNvPr id="6" name="组合 5"/>
            <p:cNvGrpSpPr/>
            <p:nvPr/>
          </p:nvGrpSpPr>
          <p:grpSpPr>
            <a:xfrm>
              <a:off x="6944386" y="1304532"/>
              <a:ext cx="2376106" cy="3416665"/>
              <a:chOff x="6913840" y="1304925"/>
              <a:chExt cx="2376106" cy="3416665"/>
            </a:xfrm>
          </p:grpSpPr>
          <p:sp>
            <p:nvSpPr>
              <p:cNvPr id="29" name="椭圆 28"/>
              <p:cNvSpPr/>
              <p:nvPr/>
            </p:nvSpPr>
            <p:spPr>
              <a:xfrm>
                <a:off x="7247404" y="269169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p:cNvGrpSpPr/>
              <p:nvPr/>
            </p:nvGrpSpPr>
            <p:grpSpPr>
              <a:xfrm>
                <a:off x="6913840" y="1304925"/>
                <a:ext cx="2376106" cy="3416665"/>
                <a:chOff x="6868869" y="1304925"/>
                <a:chExt cx="2376106" cy="3416665"/>
              </a:xfrm>
            </p:grpSpPr>
            <p:grpSp>
              <p:nvGrpSpPr>
                <p:cNvPr id="56" name="组合 55"/>
                <p:cNvGrpSpPr/>
                <p:nvPr/>
              </p:nvGrpSpPr>
              <p:grpSpPr>
                <a:xfrm>
                  <a:off x="6868869" y="3408485"/>
                  <a:ext cx="2376106" cy="1313105"/>
                  <a:chOff x="6934906" y="3273575"/>
                  <a:chExt cx="2376106" cy="1313105"/>
                </a:xfrm>
              </p:grpSpPr>
              <p:sp>
                <p:nvSpPr>
                  <p:cNvPr id="47" name="矩形 46"/>
                  <p:cNvSpPr/>
                  <p:nvPr/>
                </p:nvSpPr>
                <p:spPr>
                  <a:xfrm>
                    <a:off x="6958450" y="3273575"/>
                    <a:ext cx="2339102"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cs typeface="Aharoni" panose="02010803020104030203" pitchFamily="2" charset="-79"/>
                      </a:rPr>
                      <a:t>点击输入标题</a:t>
                    </a:r>
                    <a:endParaRPr lang="zh-CN" altLang="en-US" sz="2800" b="1" dirty="0">
                      <a:effectLst/>
                      <a:latin typeface="Aharoni" panose="02010803020104030203" pitchFamily="2" charset="-79"/>
                      <a:ea typeface="微软雅黑" panose="020B0503020204020204" pitchFamily="34" charset="-122"/>
                      <a:cs typeface="Aharoni" panose="02010803020104030203" pitchFamily="2" charset="-79"/>
                    </a:endParaRPr>
                  </a:p>
                </p:txBody>
              </p:sp>
              <p:sp>
                <p:nvSpPr>
                  <p:cNvPr id="50" name="文本框 49"/>
                  <p:cNvSpPr txBox="1"/>
                  <p:nvPr/>
                </p:nvSpPr>
                <p:spPr>
                  <a:xfrm>
                    <a:off x="6934906" y="3723536"/>
                    <a:ext cx="2376106" cy="863144"/>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pic>
              <p:nvPicPr>
                <p:cNvPr id="70" name="图片 69"/>
                <p:cNvPicPr>
                  <a:picLocks noChangeAspect="1"/>
                </p:cNvPicPr>
                <p:nvPr/>
              </p:nvPicPr>
              <p:blipFill>
                <a:blip r:embed="rId5">
                  <a:extLst>
                    <a:ext uri="{28A0092B-C50C-407E-A947-70E740481C1C}">
                      <a14:useLocalDpi xmlns:a14="http://schemas.microsoft.com/office/drawing/2010/main" val="0"/>
                    </a:ext>
                  </a:extLst>
                </a:blip>
                <a:srcRect l="35839" t="11330" r="25281" b="22540"/>
                <a:stretch>
                  <a:fillRect/>
                </a:stretch>
              </p:blipFill>
              <p:spPr>
                <a:xfrm>
                  <a:off x="7248267" y="1304925"/>
                  <a:ext cx="1627393" cy="1845313"/>
                </a:xfrm>
                <a:custGeom>
                  <a:avLst/>
                  <a:gdLst>
                    <a:gd name="connsiteX0" fmla="*/ 813696 w 1627393"/>
                    <a:gd name="connsiteY0" fmla="*/ 0 h 1845313"/>
                    <a:gd name="connsiteX1" fmla="*/ 894194 w 1627393"/>
                    <a:gd name="connsiteY1" fmla="*/ 19018 h 1845313"/>
                    <a:gd name="connsiteX2" fmla="*/ 1527891 w 1627393"/>
                    <a:gd name="connsiteY2" fmla="*/ 335866 h 1845313"/>
                    <a:gd name="connsiteX3" fmla="*/ 1627393 w 1627393"/>
                    <a:gd name="connsiteY3" fmla="*/ 496863 h 1845313"/>
                    <a:gd name="connsiteX4" fmla="*/ 1627393 w 1627393"/>
                    <a:gd name="connsiteY4" fmla="*/ 1348451 h 1845313"/>
                    <a:gd name="connsiteX5" fmla="*/ 1527891 w 1627393"/>
                    <a:gd name="connsiteY5" fmla="*/ 1509448 h 1845313"/>
                    <a:gd name="connsiteX6" fmla="*/ 894195 w 1627393"/>
                    <a:gd name="connsiteY6" fmla="*/ 1826296 h 1845313"/>
                    <a:gd name="connsiteX7" fmla="*/ 733198 w 1627393"/>
                    <a:gd name="connsiteY7" fmla="*/ 1826296 h 1845313"/>
                    <a:gd name="connsiteX8" fmla="*/ 99501 w 1627393"/>
                    <a:gd name="connsiteY8" fmla="*/ 1509448 h 1845313"/>
                    <a:gd name="connsiteX9" fmla="*/ 0 w 1627393"/>
                    <a:gd name="connsiteY9" fmla="*/ 1348451 h 1845313"/>
                    <a:gd name="connsiteX10" fmla="*/ 0 w 1627393"/>
                    <a:gd name="connsiteY10" fmla="*/ 496863 h 1845313"/>
                    <a:gd name="connsiteX11" fmla="*/ 99501 w 1627393"/>
                    <a:gd name="connsiteY11" fmla="*/ 335866 h 1845313"/>
                    <a:gd name="connsiteX12" fmla="*/ 733198 w 1627393"/>
                    <a:gd name="connsiteY12" fmla="*/ 19018 h 1845313"/>
                    <a:gd name="connsiteX13" fmla="*/ 813696 w 1627393"/>
                    <a:gd name="connsiteY13" fmla="*/ 0 h 184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7393" h="1845313">
                      <a:moveTo>
                        <a:pt x="813696" y="0"/>
                      </a:moveTo>
                      <a:cubicBezTo>
                        <a:pt x="841267" y="0"/>
                        <a:pt x="868837" y="6340"/>
                        <a:pt x="894194" y="19018"/>
                      </a:cubicBezTo>
                      <a:lnTo>
                        <a:pt x="1527891" y="335866"/>
                      </a:lnTo>
                      <a:cubicBezTo>
                        <a:pt x="1588886" y="366364"/>
                        <a:pt x="1627393" y="428670"/>
                        <a:pt x="1627393" y="496863"/>
                      </a:cubicBezTo>
                      <a:lnTo>
                        <a:pt x="1627393" y="1348451"/>
                      </a:lnTo>
                      <a:cubicBezTo>
                        <a:pt x="1627393" y="1416644"/>
                        <a:pt x="1588886" y="1478950"/>
                        <a:pt x="1527891" y="1509448"/>
                      </a:cubicBezTo>
                      <a:lnTo>
                        <a:pt x="894195" y="1826296"/>
                      </a:lnTo>
                      <a:cubicBezTo>
                        <a:pt x="843480" y="1851653"/>
                        <a:pt x="783912" y="1851653"/>
                        <a:pt x="733198" y="1826296"/>
                      </a:cubicBezTo>
                      <a:lnTo>
                        <a:pt x="99501" y="1509448"/>
                      </a:lnTo>
                      <a:cubicBezTo>
                        <a:pt x="38507" y="1478950"/>
                        <a:pt x="0" y="1416644"/>
                        <a:pt x="0" y="1348451"/>
                      </a:cubicBezTo>
                      <a:lnTo>
                        <a:pt x="0" y="496863"/>
                      </a:lnTo>
                      <a:cubicBezTo>
                        <a:pt x="0" y="428670"/>
                        <a:pt x="38507" y="366364"/>
                        <a:pt x="99501" y="335866"/>
                      </a:cubicBezTo>
                      <a:lnTo>
                        <a:pt x="733198" y="19018"/>
                      </a:lnTo>
                      <a:cubicBezTo>
                        <a:pt x="758555" y="6340"/>
                        <a:pt x="786126" y="0"/>
                        <a:pt x="813696" y="0"/>
                      </a:cubicBezTo>
                      <a:close/>
                    </a:path>
                  </a:pathLst>
                </a:custGeom>
              </p:spPr>
            </p:pic>
          </p:grpSp>
        </p:grpSp>
        <p:sp>
          <p:nvSpPr>
            <p:cNvPr id="25" name="椭圆 24"/>
            <p:cNvSpPr/>
            <p:nvPr/>
          </p:nvSpPr>
          <p:spPr>
            <a:xfrm>
              <a:off x="8749583" y="152805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a:off x="9614541" y="1501325"/>
            <a:ext cx="2376106" cy="3404079"/>
            <a:chOff x="9474841" y="1318297"/>
            <a:chExt cx="2376106" cy="3404079"/>
          </a:xfrm>
        </p:grpSpPr>
        <p:grpSp>
          <p:nvGrpSpPr>
            <p:cNvPr id="57" name="组合 56"/>
            <p:cNvGrpSpPr/>
            <p:nvPr/>
          </p:nvGrpSpPr>
          <p:grpSpPr>
            <a:xfrm>
              <a:off x="9474841" y="3408485"/>
              <a:ext cx="2376106" cy="1313891"/>
              <a:chOff x="9624741" y="3273575"/>
              <a:chExt cx="2376106" cy="1313891"/>
            </a:xfrm>
          </p:grpSpPr>
          <p:sp>
            <p:nvSpPr>
              <p:cNvPr id="48" name="矩形 47"/>
              <p:cNvSpPr/>
              <p:nvPr/>
            </p:nvSpPr>
            <p:spPr>
              <a:xfrm>
                <a:off x="9643244" y="3273575"/>
                <a:ext cx="2339102"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cs typeface="Aharoni" panose="02010803020104030203" pitchFamily="2" charset="-79"/>
                  </a:rPr>
                  <a:t>点击输入标题</a:t>
                </a:r>
                <a:endParaRPr lang="zh-CN" altLang="en-US" sz="2800" b="1" dirty="0">
                  <a:effectLst/>
                  <a:latin typeface="Aharoni" panose="02010803020104030203" pitchFamily="2" charset="-79"/>
                  <a:ea typeface="微软雅黑" panose="020B0503020204020204" pitchFamily="34" charset="-122"/>
                  <a:cs typeface="Aharoni" panose="02010803020104030203" pitchFamily="2" charset="-79"/>
                </a:endParaRPr>
              </a:p>
            </p:txBody>
          </p:sp>
          <p:sp>
            <p:nvSpPr>
              <p:cNvPr id="51" name="文本框 50"/>
              <p:cNvSpPr txBox="1"/>
              <p:nvPr/>
            </p:nvSpPr>
            <p:spPr>
              <a:xfrm>
                <a:off x="9624741" y="3724322"/>
                <a:ext cx="2376106" cy="863144"/>
              </a:xfrm>
              <a:prstGeom prst="roundRect">
                <a:avLst>
                  <a:gd name="adj" fmla="val 6852"/>
                </a:avLst>
              </a:prstGeom>
              <a:noFill/>
              <a:ln>
                <a:noFill/>
              </a:ln>
            </p:spPr>
            <p:txBody>
              <a:bodyPr wrap="square" rtlCol="0">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2" name="组合 1"/>
            <p:cNvGrpSpPr/>
            <p:nvPr/>
          </p:nvGrpSpPr>
          <p:grpSpPr>
            <a:xfrm>
              <a:off x="9761096" y="1318297"/>
              <a:ext cx="1881895" cy="1815425"/>
              <a:chOff x="9925986" y="1318297"/>
              <a:chExt cx="1881895" cy="1815425"/>
            </a:xfrm>
          </p:grpSpPr>
          <p:sp>
            <p:nvSpPr>
              <p:cNvPr id="30" name="椭圆 29"/>
              <p:cNvSpPr/>
              <p:nvPr/>
            </p:nvSpPr>
            <p:spPr>
              <a:xfrm>
                <a:off x="9925986" y="269169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2" name="图片 41"/>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2382" r="2382" b="28008"/>
              <a:stretch>
                <a:fillRect/>
              </a:stretch>
            </p:blipFill>
            <p:spPr>
              <a:xfrm>
                <a:off x="10014088" y="1318297"/>
                <a:ext cx="1627393" cy="1815425"/>
              </a:xfrm>
              <a:custGeom>
                <a:avLst/>
                <a:gdLst>
                  <a:gd name="connsiteX0" fmla="*/ 711458 w 1627393"/>
                  <a:gd name="connsiteY0" fmla="*/ 0 h 1815425"/>
                  <a:gd name="connsiteX1" fmla="*/ 915934 w 1627393"/>
                  <a:gd name="connsiteY1" fmla="*/ 0 h 1815425"/>
                  <a:gd name="connsiteX2" fmla="*/ 1527891 w 1627393"/>
                  <a:gd name="connsiteY2" fmla="*/ 305978 h 1815425"/>
                  <a:gd name="connsiteX3" fmla="*/ 1627393 w 1627393"/>
                  <a:gd name="connsiteY3" fmla="*/ 466975 h 1815425"/>
                  <a:gd name="connsiteX4" fmla="*/ 1627393 w 1627393"/>
                  <a:gd name="connsiteY4" fmla="*/ 1318563 h 1815425"/>
                  <a:gd name="connsiteX5" fmla="*/ 1527891 w 1627393"/>
                  <a:gd name="connsiteY5" fmla="*/ 1479560 h 1815425"/>
                  <a:gd name="connsiteX6" fmla="*/ 894195 w 1627393"/>
                  <a:gd name="connsiteY6" fmla="*/ 1796408 h 1815425"/>
                  <a:gd name="connsiteX7" fmla="*/ 733198 w 1627393"/>
                  <a:gd name="connsiteY7" fmla="*/ 1796408 h 1815425"/>
                  <a:gd name="connsiteX8" fmla="*/ 99501 w 1627393"/>
                  <a:gd name="connsiteY8" fmla="*/ 1479560 h 1815425"/>
                  <a:gd name="connsiteX9" fmla="*/ 0 w 1627393"/>
                  <a:gd name="connsiteY9" fmla="*/ 1318563 h 1815425"/>
                  <a:gd name="connsiteX10" fmla="*/ 0 w 1627393"/>
                  <a:gd name="connsiteY10" fmla="*/ 466975 h 1815425"/>
                  <a:gd name="connsiteX11" fmla="*/ 99501 w 1627393"/>
                  <a:gd name="connsiteY11" fmla="*/ 305978 h 181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7393" h="1815425">
                    <a:moveTo>
                      <a:pt x="711458" y="0"/>
                    </a:moveTo>
                    <a:lnTo>
                      <a:pt x="915934" y="0"/>
                    </a:lnTo>
                    <a:lnTo>
                      <a:pt x="1527891" y="305978"/>
                    </a:lnTo>
                    <a:cubicBezTo>
                      <a:pt x="1588886" y="336476"/>
                      <a:pt x="1627393" y="398782"/>
                      <a:pt x="1627393" y="466975"/>
                    </a:cubicBezTo>
                    <a:lnTo>
                      <a:pt x="1627393" y="1318563"/>
                    </a:lnTo>
                    <a:cubicBezTo>
                      <a:pt x="1627393" y="1386756"/>
                      <a:pt x="1588886" y="1449062"/>
                      <a:pt x="1527891" y="1479560"/>
                    </a:cubicBezTo>
                    <a:lnTo>
                      <a:pt x="894195" y="1796408"/>
                    </a:lnTo>
                    <a:cubicBezTo>
                      <a:pt x="843480" y="1821765"/>
                      <a:pt x="783912" y="1821765"/>
                      <a:pt x="733198" y="1796408"/>
                    </a:cubicBezTo>
                    <a:lnTo>
                      <a:pt x="99501" y="1479560"/>
                    </a:lnTo>
                    <a:cubicBezTo>
                      <a:pt x="38507" y="1449062"/>
                      <a:pt x="0" y="1386756"/>
                      <a:pt x="0" y="1318563"/>
                    </a:cubicBezTo>
                    <a:lnTo>
                      <a:pt x="0" y="466975"/>
                    </a:lnTo>
                    <a:cubicBezTo>
                      <a:pt x="0" y="398782"/>
                      <a:pt x="38507" y="336476"/>
                      <a:pt x="99501" y="305978"/>
                    </a:cubicBezTo>
                    <a:close/>
                  </a:path>
                </a:pathLst>
              </a:custGeom>
            </p:spPr>
          </p:pic>
          <p:sp>
            <p:nvSpPr>
              <p:cNvPr id="27" name="椭圆 26"/>
              <p:cNvSpPr/>
              <p:nvPr/>
            </p:nvSpPr>
            <p:spPr>
              <a:xfrm>
                <a:off x="11465785" y="1528055"/>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Tree>
    <p:extLst>
      <p:ext uri="{BB962C8B-B14F-4D97-AF65-F5344CB8AC3E}">
        <p14:creationId xmlns:p14="http://schemas.microsoft.com/office/powerpoint/2010/main" val="3906737498"/>
      </p:ext>
    </p:extLst>
  </p:cSld>
  <p:clrMapOvr>
    <a:masterClrMapping/>
  </p:clrMapOvr>
  <p:transition advTm="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p:cNvSpPr/>
          <p:nvPr/>
        </p:nvSpPr>
        <p:spPr>
          <a:xfrm>
            <a:off x="11048647" y="2121194"/>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p:cNvSpPr/>
          <p:nvPr/>
        </p:nvSpPr>
        <p:spPr>
          <a:xfrm>
            <a:off x="0" y="0"/>
            <a:ext cx="12192000" cy="2358034"/>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12" name="图表 11"/>
          <p:cNvGraphicFramePr/>
          <p:nvPr>
            <p:extLst>
              <p:ext uri="{D42A27DB-BD31-4B8C-83A1-F6EECF244321}">
                <p14:modId xmlns:p14="http://schemas.microsoft.com/office/powerpoint/2010/main" val="3033803332"/>
              </p:ext>
            </p:extLst>
          </p:nvPr>
        </p:nvGraphicFramePr>
        <p:xfrm>
          <a:off x="634858" y="2656775"/>
          <a:ext cx="3136859" cy="2091239"/>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组合 17"/>
          <p:cNvGrpSpPr/>
          <p:nvPr/>
        </p:nvGrpSpPr>
        <p:grpSpPr>
          <a:xfrm>
            <a:off x="668818" y="4760038"/>
            <a:ext cx="3068938" cy="1082498"/>
            <a:chOff x="446220" y="4918940"/>
            <a:chExt cx="3068938" cy="1082498"/>
          </a:xfrm>
        </p:grpSpPr>
        <p:sp>
          <p:nvSpPr>
            <p:cNvPr id="19" name="矩形 18"/>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0" name="文本框 19"/>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aphicFrame>
        <p:nvGraphicFramePr>
          <p:cNvPr id="16" name="图表 15"/>
          <p:cNvGraphicFramePr/>
          <p:nvPr>
            <p:extLst>
              <p:ext uri="{D42A27DB-BD31-4B8C-83A1-F6EECF244321}">
                <p14:modId xmlns:p14="http://schemas.microsoft.com/office/powerpoint/2010/main" val="674618854"/>
              </p:ext>
            </p:extLst>
          </p:nvPr>
        </p:nvGraphicFramePr>
        <p:xfrm>
          <a:off x="4381429" y="2656775"/>
          <a:ext cx="3136859" cy="2091239"/>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组合 20"/>
          <p:cNvGrpSpPr/>
          <p:nvPr/>
        </p:nvGrpSpPr>
        <p:grpSpPr>
          <a:xfrm>
            <a:off x="4415389" y="4760038"/>
            <a:ext cx="3068938" cy="1082498"/>
            <a:chOff x="446220" y="4918940"/>
            <a:chExt cx="3068938" cy="1082498"/>
          </a:xfrm>
        </p:grpSpPr>
        <p:sp>
          <p:nvSpPr>
            <p:cNvPr id="22" name="矩形 21"/>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3" name="文本框 22"/>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aphicFrame>
        <p:nvGraphicFramePr>
          <p:cNvPr id="17" name="图表 16"/>
          <p:cNvGraphicFramePr/>
          <p:nvPr>
            <p:extLst>
              <p:ext uri="{D42A27DB-BD31-4B8C-83A1-F6EECF244321}">
                <p14:modId xmlns:p14="http://schemas.microsoft.com/office/powerpoint/2010/main" val="3716527253"/>
              </p:ext>
            </p:extLst>
          </p:nvPr>
        </p:nvGraphicFramePr>
        <p:xfrm>
          <a:off x="8128000" y="2656775"/>
          <a:ext cx="3136859" cy="2091239"/>
        </p:xfrm>
        <a:graphic>
          <a:graphicData uri="http://schemas.openxmlformats.org/drawingml/2006/chart">
            <c:chart xmlns:c="http://schemas.openxmlformats.org/drawingml/2006/chart" xmlns:r="http://schemas.openxmlformats.org/officeDocument/2006/relationships" r:id="rId5"/>
          </a:graphicData>
        </a:graphic>
      </p:graphicFrame>
      <p:grpSp>
        <p:nvGrpSpPr>
          <p:cNvPr id="24" name="组合 23"/>
          <p:cNvGrpSpPr/>
          <p:nvPr/>
        </p:nvGrpSpPr>
        <p:grpSpPr>
          <a:xfrm>
            <a:off x="8161960" y="4760038"/>
            <a:ext cx="3068938" cy="1082498"/>
            <a:chOff x="446220" y="4918940"/>
            <a:chExt cx="3068938" cy="1082498"/>
          </a:xfrm>
        </p:grpSpPr>
        <p:sp>
          <p:nvSpPr>
            <p:cNvPr id="25" name="矩形 24"/>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6" name="文本框 25"/>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
        <p:nvSpPr>
          <p:cNvPr id="49" name="椭圆 48"/>
          <p:cNvSpPr/>
          <p:nvPr/>
        </p:nvSpPr>
        <p:spPr>
          <a:xfrm>
            <a:off x="10305043" y="1459717"/>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椭圆 50"/>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4" name="组合 33"/>
          <p:cNvGrpSpPr/>
          <p:nvPr/>
        </p:nvGrpSpPr>
        <p:grpSpPr>
          <a:xfrm>
            <a:off x="268288" y="447592"/>
            <a:ext cx="4747617" cy="1386126"/>
            <a:chOff x="268288" y="667719"/>
            <a:chExt cx="4747617" cy="1386126"/>
          </a:xfrm>
        </p:grpSpPr>
        <p:grpSp>
          <p:nvGrpSpPr>
            <p:cNvPr id="35" name="组合 34"/>
            <p:cNvGrpSpPr/>
            <p:nvPr/>
          </p:nvGrpSpPr>
          <p:grpSpPr>
            <a:xfrm>
              <a:off x="268288" y="667719"/>
              <a:ext cx="4747617" cy="847056"/>
              <a:chOff x="565306" y="1208432"/>
              <a:chExt cx="3483811" cy="847056"/>
            </a:xfrm>
          </p:grpSpPr>
          <p:sp>
            <p:nvSpPr>
              <p:cNvPr id="37" name="文本框 36"/>
              <p:cNvSpPr txBox="1"/>
              <p:nvPr/>
            </p:nvSpPr>
            <p:spPr>
              <a:xfrm>
                <a:off x="565306" y="1208432"/>
                <a:ext cx="3483811"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38" name="直接连接符 37"/>
              <p:cNvCxnSpPr/>
              <p:nvPr/>
            </p:nvCxnSpPr>
            <p:spPr>
              <a:xfrm>
                <a:off x="614232" y="2055488"/>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276039" y="1702194"/>
              <a:ext cx="4274683"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spTree>
    <p:extLst>
      <p:ext uri="{BB962C8B-B14F-4D97-AF65-F5344CB8AC3E}">
        <p14:creationId xmlns:p14="http://schemas.microsoft.com/office/powerpoint/2010/main" val="1563019927"/>
      </p:ext>
    </p:extLst>
  </p:cSld>
  <p:clrMapOvr>
    <a:masterClrMapping/>
  </p:clrMapOvr>
  <p:transition advTm="2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57363"/>
          <a:stretch>
            <a:fillRect/>
          </a:stretch>
        </p:blipFill>
        <p:spPr>
          <a:xfrm>
            <a:off x="0" y="-1"/>
            <a:ext cx="12192000" cy="3465513"/>
          </a:xfrm>
          <a:prstGeom prst="rect">
            <a:avLst/>
          </a:prstGeom>
        </p:spPr>
      </p:pic>
      <p:sp>
        <p:nvSpPr>
          <p:cNvPr id="71" name="矩形 70"/>
          <p:cNvSpPr/>
          <p:nvPr/>
        </p:nvSpPr>
        <p:spPr>
          <a:xfrm>
            <a:off x="0" y="-23462"/>
            <a:ext cx="12192000" cy="3465512"/>
          </a:xfrm>
          <a:prstGeom prst="rect">
            <a:avLst/>
          </a:prstGeom>
          <a:solidFill>
            <a:srgbClr val="252525">
              <a:alpha val="5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46220" y="3551438"/>
            <a:ext cx="3068938" cy="2435010"/>
            <a:chOff x="446220" y="3566428"/>
            <a:chExt cx="3068938" cy="2435010"/>
          </a:xfrm>
        </p:grpSpPr>
        <p:sp>
          <p:nvSpPr>
            <p:cNvPr id="28" name="文本框 27"/>
            <p:cNvSpPr txBox="1"/>
            <p:nvPr/>
          </p:nvSpPr>
          <p:spPr>
            <a:xfrm>
              <a:off x="1306276" y="3566428"/>
              <a:ext cx="1348827" cy="1569660"/>
            </a:xfrm>
            <a:prstGeom prst="rect">
              <a:avLst/>
            </a:prstGeom>
            <a:noFill/>
          </p:spPr>
          <p:txBody>
            <a:bodyPr wrap="square" rtlCol="0">
              <a:spAutoFit/>
            </a:bodyPr>
            <a:lstStyle/>
            <a:p>
              <a:pPr algn="ctr"/>
              <a:r>
                <a:rPr lang="en-US" altLang="zh-CN"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rPr>
                <a:t>01</a:t>
              </a:r>
              <a:endParaRPr lang="zh-CN" altLang="en-US"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endParaRPr>
            </a:p>
          </p:txBody>
        </p:sp>
        <p:grpSp>
          <p:nvGrpSpPr>
            <p:cNvPr id="103" name="组合 102"/>
            <p:cNvGrpSpPr/>
            <p:nvPr/>
          </p:nvGrpSpPr>
          <p:grpSpPr>
            <a:xfrm>
              <a:off x="446220" y="4918940"/>
              <a:ext cx="3068938" cy="1082498"/>
              <a:chOff x="446220" y="4918940"/>
              <a:chExt cx="3068938" cy="1082498"/>
            </a:xfrm>
          </p:grpSpPr>
          <p:sp>
            <p:nvSpPr>
              <p:cNvPr id="22" name="矩形 21"/>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75" name="文本框 74"/>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grpSp>
        <p:nvGrpSpPr>
          <p:cNvPr id="4" name="组合 3"/>
          <p:cNvGrpSpPr/>
          <p:nvPr/>
        </p:nvGrpSpPr>
        <p:grpSpPr>
          <a:xfrm>
            <a:off x="4570727" y="3551438"/>
            <a:ext cx="3068938" cy="2435010"/>
            <a:chOff x="4537264" y="3566428"/>
            <a:chExt cx="3068938" cy="2435010"/>
          </a:xfrm>
        </p:grpSpPr>
        <p:sp>
          <p:nvSpPr>
            <p:cNvPr id="79" name="文本框 78"/>
            <p:cNvSpPr txBox="1"/>
            <p:nvPr/>
          </p:nvSpPr>
          <p:spPr>
            <a:xfrm>
              <a:off x="5397320" y="3566428"/>
              <a:ext cx="1348827" cy="1569660"/>
            </a:xfrm>
            <a:prstGeom prst="rect">
              <a:avLst/>
            </a:prstGeom>
            <a:noFill/>
          </p:spPr>
          <p:txBody>
            <a:bodyPr wrap="square" rtlCol="0">
              <a:spAutoFit/>
            </a:bodyPr>
            <a:lstStyle/>
            <a:p>
              <a:pPr algn="ctr"/>
              <a:r>
                <a:rPr lang="en-US" altLang="zh-CN"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rPr>
                <a:t>02</a:t>
              </a:r>
              <a:endParaRPr lang="zh-CN" altLang="en-US"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endParaRPr>
            </a:p>
          </p:txBody>
        </p:sp>
        <p:grpSp>
          <p:nvGrpSpPr>
            <p:cNvPr id="3" name="组合 2"/>
            <p:cNvGrpSpPr/>
            <p:nvPr/>
          </p:nvGrpSpPr>
          <p:grpSpPr>
            <a:xfrm>
              <a:off x="4537264" y="4918940"/>
              <a:ext cx="3068938" cy="1082498"/>
              <a:chOff x="4537264" y="4918940"/>
              <a:chExt cx="3068938" cy="1082498"/>
            </a:xfrm>
          </p:grpSpPr>
          <p:sp>
            <p:nvSpPr>
              <p:cNvPr id="78" name="矩形 77"/>
              <p:cNvSpPr/>
              <p:nvPr/>
            </p:nvSpPr>
            <p:spPr>
              <a:xfrm>
                <a:off x="4557537"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80" name="文本框 79"/>
              <p:cNvSpPr txBox="1"/>
              <p:nvPr/>
            </p:nvSpPr>
            <p:spPr>
              <a:xfrm>
                <a:off x="4537264"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grpSp>
        <p:nvGrpSpPr>
          <p:cNvPr id="2" name="组合 1"/>
          <p:cNvGrpSpPr/>
          <p:nvPr/>
        </p:nvGrpSpPr>
        <p:grpSpPr>
          <a:xfrm>
            <a:off x="8695234" y="3551438"/>
            <a:ext cx="3068938" cy="2435010"/>
            <a:chOff x="8695234" y="3566428"/>
            <a:chExt cx="3068938" cy="2435010"/>
          </a:xfrm>
        </p:grpSpPr>
        <p:sp>
          <p:nvSpPr>
            <p:cNvPr id="82" name="矩形 81"/>
            <p:cNvSpPr/>
            <p:nvPr/>
          </p:nvSpPr>
          <p:spPr>
            <a:xfrm>
              <a:off x="8715507"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83" name="文本框 82"/>
            <p:cNvSpPr txBox="1"/>
            <p:nvPr/>
          </p:nvSpPr>
          <p:spPr>
            <a:xfrm>
              <a:off x="9555290" y="3566428"/>
              <a:ext cx="1348827" cy="1569660"/>
            </a:xfrm>
            <a:prstGeom prst="rect">
              <a:avLst/>
            </a:prstGeom>
            <a:noFill/>
          </p:spPr>
          <p:txBody>
            <a:bodyPr wrap="square" rtlCol="0">
              <a:spAutoFit/>
            </a:bodyPr>
            <a:lstStyle/>
            <a:p>
              <a:pPr algn="ctr"/>
              <a:r>
                <a:rPr lang="en-US" altLang="zh-CN"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rPr>
                <a:t>03</a:t>
              </a:r>
              <a:endParaRPr lang="zh-CN" altLang="en-US" sz="9600">
                <a:solidFill>
                  <a:schemeClr val="bg2">
                    <a:lumMod val="50000"/>
                  </a:schemeClr>
                </a:solidFill>
                <a:latin typeface="Aharoni" panose="02010803020104030203" pitchFamily="2" charset="-79"/>
                <a:ea typeface="LiHei Pro" panose="02010601030101010101" pitchFamily="2" charset="-122"/>
                <a:cs typeface="Aharoni" panose="02010803020104030203" pitchFamily="2" charset="-79"/>
              </a:endParaRPr>
            </a:p>
          </p:txBody>
        </p:sp>
        <p:sp>
          <p:nvSpPr>
            <p:cNvPr id="84" name="文本框 83"/>
            <p:cNvSpPr txBox="1"/>
            <p:nvPr/>
          </p:nvSpPr>
          <p:spPr>
            <a:xfrm>
              <a:off x="8695234"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94" name="组合 93"/>
          <p:cNvGrpSpPr/>
          <p:nvPr/>
        </p:nvGrpSpPr>
        <p:grpSpPr>
          <a:xfrm>
            <a:off x="6831800" y="1070523"/>
            <a:ext cx="4991752" cy="1367733"/>
            <a:chOff x="6777079" y="1729680"/>
            <a:chExt cx="4991752" cy="1367733"/>
          </a:xfrm>
        </p:grpSpPr>
        <p:sp>
          <p:nvSpPr>
            <p:cNvPr id="91" name="文本框 90"/>
            <p:cNvSpPr txBox="1"/>
            <p:nvPr/>
          </p:nvSpPr>
          <p:spPr>
            <a:xfrm>
              <a:off x="6777079" y="1729680"/>
              <a:ext cx="4980648" cy="707886"/>
            </a:xfrm>
            <a:prstGeom prst="rect">
              <a:avLst/>
            </a:prstGeom>
            <a:noFill/>
          </p:spPr>
          <p:txBody>
            <a:bodyPr wrap="square" rtlCol="0">
              <a:spAutoFit/>
            </a:bodyPr>
            <a:lstStyle/>
            <a:p>
              <a:pPr algn="r"/>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92" name="文本框 91"/>
            <p:cNvSpPr txBox="1"/>
            <p:nvPr/>
          </p:nvSpPr>
          <p:spPr>
            <a:xfrm>
              <a:off x="8174297" y="2745762"/>
              <a:ext cx="3594534"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cxnSp>
        <p:nvCxnSpPr>
          <p:cNvPr id="99" name="直接连接符 98"/>
          <p:cNvCxnSpPr/>
          <p:nvPr/>
        </p:nvCxnSpPr>
        <p:spPr>
          <a:xfrm flipH="1">
            <a:off x="11823552" y="1226742"/>
            <a:ext cx="0" cy="115629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rot="10800000">
            <a:off x="3630713" y="4646228"/>
            <a:ext cx="824459" cy="1200329"/>
          </a:xfrm>
          <a:prstGeom prst="rect">
            <a:avLst/>
          </a:prstGeom>
          <a:noFill/>
        </p:spPr>
        <p:txBody>
          <a:bodyPr wrap="square" rtlCol="0">
            <a:spAutoFit/>
          </a:bodyPr>
          <a:lstStyle/>
          <a:p>
            <a:r>
              <a:rPr lang="en-US" altLang="zh-CN" sz="7200">
                <a:solidFill>
                  <a:schemeClr val="accent1"/>
                </a:solidFill>
                <a:latin typeface="Aharoni" panose="02010803020104030203" pitchFamily="2" charset="-79"/>
                <a:cs typeface="Aharoni" panose="02010803020104030203" pitchFamily="2" charset="-79"/>
              </a:rPr>
              <a:t>«</a:t>
            </a:r>
            <a:endParaRPr lang="zh-CN" altLang="en-US" sz="7200">
              <a:solidFill>
                <a:schemeClr val="accent1"/>
              </a:solidFill>
              <a:latin typeface="Aharoni" panose="02010803020104030203" pitchFamily="2" charset="-79"/>
              <a:cs typeface="Aharoni" panose="02010803020104030203" pitchFamily="2" charset="-79"/>
            </a:endParaRPr>
          </a:p>
        </p:txBody>
      </p:sp>
      <p:sp>
        <p:nvSpPr>
          <p:cNvPr id="19" name="文本框 18"/>
          <p:cNvSpPr txBox="1"/>
          <p:nvPr/>
        </p:nvSpPr>
        <p:spPr>
          <a:xfrm rot="10800000">
            <a:off x="7755220" y="4646228"/>
            <a:ext cx="824459" cy="1200329"/>
          </a:xfrm>
          <a:prstGeom prst="rect">
            <a:avLst/>
          </a:prstGeom>
          <a:noFill/>
        </p:spPr>
        <p:txBody>
          <a:bodyPr wrap="square" rtlCol="0">
            <a:spAutoFit/>
          </a:bodyPr>
          <a:lstStyle/>
          <a:p>
            <a:r>
              <a:rPr lang="en-US" altLang="zh-CN" sz="7200">
                <a:solidFill>
                  <a:schemeClr val="accent1"/>
                </a:solidFill>
                <a:latin typeface="Aharoni" panose="02010803020104030203" pitchFamily="2" charset="-79"/>
                <a:cs typeface="Aharoni" panose="02010803020104030203" pitchFamily="2" charset="-79"/>
              </a:rPr>
              <a:t>«</a:t>
            </a:r>
            <a:endParaRPr lang="zh-CN" altLang="en-US" sz="7200">
              <a:solidFill>
                <a:schemeClr val="accent1"/>
              </a:solidFill>
              <a:latin typeface="Aharoni" panose="02010803020104030203" pitchFamily="2" charset="-79"/>
              <a:cs typeface="Aharoni" panose="02010803020104030203" pitchFamily="2" charset="-79"/>
            </a:endParaRPr>
          </a:p>
        </p:txBody>
      </p:sp>
      <p:sp>
        <p:nvSpPr>
          <p:cNvPr id="26" name="椭圆 25"/>
          <p:cNvSpPr/>
          <p:nvPr/>
        </p:nvSpPr>
        <p:spPr>
          <a:xfrm>
            <a:off x="545777" y="2278880"/>
            <a:ext cx="353633" cy="353633"/>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p:cNvSpPr/>
          <p:nvPr/>
        </p:nvSpPr>
        <p:spPr>
          <a:xfrm>
            <a:off x="768960" y="2205805"/>
            <a:ext cx="554636" cy="55463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1489480" y="2968048"/>
            <a:ext cx="277318" cy="277318"/>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1980689" y="2020173"/>
            <a:ext cx="277318" cy="277318"/>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p:cNvSpPr/>
          <p:nvPr/>
        </p:nvSpPr>
        <p:spPr>
          <a:xfrm>
            <a:off x="5153465" y="2632513"/>
            <a:ext cx="184060" cy="184060"/>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566137644"/>
      </p:ext>
    </p:extLst>
  </p:cSld>
  <p:clrMapOvr>
    <a:masterClrMapping/>
  </p:clrMapOvr>
  <p:transition advTm="2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椭圆 72"/>
          <p:cNvSpPr/>
          <p:nvPr/>
        </p:nvSpPr>
        <p:spPr>
          <a:xfrm>
            <a:off x="7109583" y="437896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0" y="2286000"/>
            <a:ext cx="12192000" cy="2286000"/>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9146418" y="2718479"/>
            <a:ext cx="473681" cy="47368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椭圆 73"/>
          <p:cNvSpPr/>
          <p:nvPr/>
        </p:nvSpPr>
        <p:spPr>
          <a:xfrm>
            <a:off x="10975907" y="667719"/>
            <a:ext cx="254991" cy="254991"/>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椭圆 74"/>
          <p:cNvSpPr/>
          <p:nvPr/>
        </p:nvSpPr>
        <p:spPr>
          <a:xfrm>
            <a:off x="9101445" y="1680807"/>
            <a:ext cx="342096" cy="34209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2289585" y="2705725"/>
            <a:ext cx="6375891" cy="1446550"/>
            <a:chOff x="2271358" y="2705725"/>
            <a:chExt cx="6375891" cy="1446550"/>
          </a:xfrm>
        </p:grpSpPr>
        <p:sp>
          <p:nvSpPr>
            <p:cNvPr id="21" name="文本框 20"/>
            <p:cNvSpPr txBox="1"/>
            <p:nvPr/>
          </p:nvSpPr>
          <p:spPr>
            <a:xfrm rot="10800000">
              <a:off x="2271358" y="3003772"/>
              <a:ext cx="824459" cy="1107996"/>
            </a:xfrm>
            <a:prstGeom prst="rect">
              <a:avLst/>
            </a:prstGeom>
            <a:noFill/>
          </p:spPr>
          <p:txBody>
            <a:bodyPr wrap="square" rtlCol="0">
              <a:spAutoFit/>
            </a:bodyPr>
            <a:lstStyle/>
            <a:p>
              <a:r>
                <a:rPr lang="en-US" altLang="zh-CN" sz="6600">
                  <a:solidFill>
                    <a:schemeClr val="bg1"/>
                  </a:solidFill>
                  <a:latin typeface="Aharoni" panose="02010803020104030203" pitchFamily="2" charset="-79"/>
                  <a:cs typeface="Aharoni" panose="02010803020104030203" pitchFamily="2" charset="-79"/>
                </a:rPr>
                <a:t>«</a:t>
              </a:r>
              <a:endParaRPr lang="zh-CN" altLang="en-US" sz="6600">
                <a:solidFill>
                  <a:schemeClr val="bg1"/>
                </a:solidFill>
                <a:latin typeface="Aharoni" panose="02010803020104030203" pitchFamily="2" charset="-79"/>
                <a:cs typeface="Aharoni" panose="02010803020104030203" pitchFamily="2" charset="-79"/>
              </a:endParaRPr>
            </a:p>
          </p:txBody>
        </p:sp>
        <p:grpSp>
          <p:nvGrpSpPr>
            <p:cNvPr id="22" name="组合 21"/>
            <p:cNvGrpSpPr/>
            <p:nvPr/>
          </p:nvGrpSpPr>
          <p:grpSpPr>
            <a:xfrm>
              <a:off x="3552412" y="2705725"/>
              <a:ext cx="5094837" cy="1446550"/>
              <a:chOff x="3844450" y="2724636"/>
              <a:chExt cx="5094837" cy="1446550"/>
            </a:xfrm>
          </p:grpSpPr>
          <p:sp>
            <p:nvSpPr>
              <p:cNvPr id="23" name="文本框 22"/>
              <p:cNvSpPr txBox="1"/>
              <p:nvPr/>
            </p:nvSpPr>
            <p:spPr>
              <a:xfrm>
                <a:off x="3844450" y="2724636"/>
                <a:ext cx="1290644" cy="1446550"/>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8800">
                    <a:solidFill>
                      <a:schemeClr val="accent1"/>
                    </a:solidFill>
                  </a:rPr>
                  <a:t>02</a:t>
                </a:r>
                <a:endParaRPr lang="zh-CN" altLang="en-US" sz="8800">
                  <a:solidFill>
                    <a:schemeClr val="accent1"/>
                  </a:solidFill>
                </a:endParaRPr>
              </a:p>
            </p:txBody>
          </p:sp>
          <p:grpSp>
            <p:nvGrpSpPr>
              <p:cNvPr id="24" name="组合 23"/>
              <p:cNvGrpSpPr/>
              <p:nvPr/>
            </p:nvGrpSpPr>
            <p:grpSpPr>
              <a:xfrm>
                <a:off x="4987531" y="2956410"/>
                <a:ext cx="3951756" cy="941111"/>
                <a:chOff x="7528755" y="1015664"/>
                <a:chExt cx="3951756" cy="941111"/>
              </a:xfrm>
            </p:grpSpPr>
            <p:sp>
              <p:nvSpPr>
                <p:cNvPr id="25" name="矩形 24"/>
                <p:cNvSpPr/>
                <p:nvPr/>
              </p:nvSpPr>
              <p:spPr>
                <a:xfrm>
                  <a:off x="7602526" y="1015664"/>
                  <a:ext cx="3877985" cy="646331"/>
                </a:xfrm>
                <a:prstGeom prst="rect">
                  <a:avLst/>
                </a:prstGeom>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6" name="文本框 25"/>
                <p:cNvSpPr txBox="1"/>
                <p:nvPr/>
              </p:nvSpPr>
              <p:spPr>
                <a:xfrm>
                  <a:off x="7528755" y="1605124"/>
                  <a:ext cx="3820679" cy="351651"/>
                </a:xfrm>
                <a:prstGeom prst="roundRect">
                  <a:avLst>
                    <a:gd name="adj" fmla="val 6852"/>
                  </a:avLst>
                </a:prstGeom>
                <a:noFill/>
                <a:ln>
                  <a:noFill/>
                </a:ln>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a:t>
                  </a:r>
                </a:p>
              </p:txBody>
            </p:sp>
          </p:grpSp>
        </p:grpSp>
      </p:grpSp>
    </p:spTree>
    <p:extLst>
      <p:ext uri="{BB962C8B-B14F-4D97-AF65-F5344CB8AC3E}">
        <p14:creationId xmlns:p14="http://schemas.microsoft.com/office/powerpoint/2010/main" val="794011063"/>
      </p:ext>
    </p:extLst>
  </p:cSld>
  <p:clrMapOvr>
    <a:masterClrMapping/>
  </p:clrMapOvr>
  <p:transition advTm="2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4583168"/>
            <a:ext cx="12192000" cy="2274832"/>
          </a:xfrm>
          <a:prstGeom prst="rect">
            <a:avLst/>
          </a:prstGeom>
          <a:solidFill>
            <a:srgbClr val="252525"/>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p:cNvGrpSpPr/>
          <p:nvPr/>
        </p:nvGrpSpPr>
        <p:grpSpPr>
          <a:xfrm>
            <a:off x="230767" y="3009340"/>
            <a:ext cx="3068938" cy="1082498"/>
            <a:chOff x="446220" y="4918940"/>
            <a:chExt cx="3068938" cy="1082498"/>
          </a:xfrm>
        </p:grpSpPr>
        <p:sp>
          <p:nvSpPr>
            <p:cNvPr id="13" name="矩形 12"/>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4" name="文本框 13"/>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27" name="组合 26"/>
          <p:cNvGrpSpPr/>
          <p:nvPr/>
        </p:nvGrpSpPr>
        <p:grpSpPr>
          <a:xfrm>
            <a:off x="230767" y="1365057"/>
            <a:ext cx="3068938" cy="1082498"/>
            <a:chOff x="446220" y="4918940"/>
            <a:chExt cx="3068938" cy="1082498"/>
          </a:xfrm>
        </p:grpSpPr>
        <p:sp>
          <p:nvSpPr>
            <p:cNvPr id="28" name="矩形 27"/>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9" name="文本框 28"/>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2" name="组合 1"/>
          <p:cNvGrpSpPr/>
          <p:nvPr/>
        </p:nvGrpSpPr>
        <p:grpSpPr>
          <a:xfrm>
            <a:off x="3722192" y="279133"/>
            <a:ext cx="4260665" cy="707886"/>
            <a:chOff x="3722192" y="279133"/>
            <a:chExt cx="4260665" cy="707886"/>
          </a:xfrm>
        </p:grpSpPr>
        <p:sp>
          <p:nvSpPr>
            <p:cNvPr id="42" name="文本框 41"/>
            <p:cNvSpPr txBox="1"/>
            <p:nvPr/>
          </p:nvSpPr>
          <p:spPr>
            <a:xfrm>
              <a:off x="3722192" y="279133"/>
              <a:ext cx="426066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43" name="直接连接符 42"/>
            <p:cNvCxnSpPr/>
            <p:nvPr/>
          </p:nvCxnSpPr>
          <p:spPr>
            <a:xfrm>
              <a:off x="5273982" y="987019"/>
              <a:ext cx="115708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3154497" y="2699364"/>
            <a:ext cx="5883006" cy="3790336"/>
            <a:chOff x="2586803" y="1722594"/>
            <a:chExt cx="5883006" cy="3790336"/>
          </a:xfrm>
        </p:grpSpPr>
        <p:pic>
          <p:nvPicPr>
            <p:cNvPr id="55" name="图片 5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86803" y="1722594"/>
              <a:ext cx="5883006" cy="3790336"/>
            </a:xfrm>
            <a:prstGeom prst="rect">
              <a:avLst/>
            </a:prstGeom>
          </p:spPr>
        </p:pic>
        <p:pic>
          <p:nvPicPr>
            <p:cNvPr id="62" name="图片 61"/>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1707" t="17120" r="25265" b="42157"/>
            <a:stretch>
              <a:fillRect/>
            </a:stretch>
          </p:blipFill>
          <p:spPr>
            <a:xfrm>
              <a:off x="3342486" y="2137363"/>
              <a:ext cx="4371640" cy="2757598"/>
            </a:xfrm>
            <a:custGeom>
              <a:avLst/>
              <a:gdLst>
                <a:gd name="connsiteX0" fmla="*/ 0 w 4371640"/>
                <a:gd name="connsiteY0" fmla="*/ 0 h 2757598"/>
                <a:gd name="connsiteX1" fmla="*/ 4371640 w 4371640"/>
                <a:gd name="connsiteY1" fmla="*/ 0 h 2757598"/>
                <a:gd name="connsiteX2" fmla="*/ 4371640 w 4371640"/>
                <a:gd name="connsiteY2" fmla="*/ 2757598 h 2757598"/>
                <a:gd name="connsiteX3" fmla="*/ 0 w 4371640"/>
                <a:gd name="connsiteY3" fmla="*/ 2757598 h 2757598"/>
              </a:gdLst>
              <a:ahLst/>
              <a:cxnLst>
                <a:cxn ang="0">
                  <a:pos x="connsiteX0" y="connsiteY0"/>
                </a:cxn>
                <a:cxn ang="0">
                  <a:pos x="connsiteX1" y="connsiteY1"/>
                </a:cxn>
                <a:cxn ang="0">
                  <a:pos x="connsiteX2" y="connsiteY2"/>
                </a:cxn>
                <a:cxn ang="0">
                  <a:pos x="connsiteX3" y="connsiteY3"/>
                </a:cxn>
              </a:cxnLst>
              <a:rect l="l" t="t" r="r" b="b"/>
              <a:pathLst>
                <a:path w="4371640" h="2757598">
                  <a:moveTo>
                    <a:pt x="0" y="0"/>
                  </a:moveTo>
                  <a:lnTo>
                    <a:pt x="4371640" y="0"/>
                  </a:lnTo>
                  <a:lnTo>
                    <a:pt x="4371640" y="2757598"/>
                  </a:lnTo>
                  <a:lnTo>
                    <a:pt x="0" y="2757598"/>
                  </a:lnTo>
                  <a:close/>
                </a:path>
              </a:pathLst>
            </a:custGeom>
          </p:spPr>
        </p:pic>
      </p:grpSp>
      <p:grpSp>
        <p:nvGrpSpPr>
          <p:cNvPr id="68" name="组合 67"/>
          <p:cNvGrpSpPr/>
          <p:nvPr/>
        </p:nvGrpSpPr>
        <p:grpSpPr>
          <a:xfrm>
            <a:off x="8861103" y="1365057"/>
            <a:ext cx="3068938" cy="1082498"/>
            <a:chOff x="446220" y="4918940"/>
            <a:chExt cx="3068938" cy="1082498"/>
          </a:xfrm>
        </p:grpSpPr>
        <p:sp>
          <p:nvSpPr>
            <p:cNvPr id="69" name="矩形 68"/>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70" name="文本框 69"/>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grpSp>
        <p:nvGrpSpPr>
          <p:cNvPr id="71" name="组合 70"/>
          <p:cNvGrpSpPr/>
          <p:nvPr/>
        </p:nvGrpSpPr>
        <p:grpSpPr>
          <a:xfrm>
            <a:off x="8861103" y="3009340"/>
            <a:ext cx="3068938" cy="1082498"/>
            <a:chOff x="446220" y="4918940"/>
            <a:chExt cx="3068938" cy="1082498"/>
          </a:xfrm>
        </p:grpSpPr>
        <p:sp>
          <p:nvSpPr>
            <p:cNvPr id="72" name="矩形 71"/>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73" name="文本框 72"/>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Tree>
    <p:extLst>
      <p:ext uri="{BB962C8B-B14F-4D97-AF65-F5344CB8AC3E}">
        <p14:creationId xmlns:p14="http://schemas.microsoft.com/office/powerpoint/2010/main" val="2379387126"/>
      </p:ext>
    </p:extLst>
  </p:cSld>
  <p:clrMapOvr>
    <a:masterClrMapping/>
  </p:clrMapOvr>
  <p:transition advTm="2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a:spLocks noChangeAspect="1"/>
          </p:cNvSpPr>
          <p:nvPr/>
        </p:nvSpPr>
        <p:spPr>
          <a:xfrm>
            <a:off x="7680326" y="0"/>
            <a:ext cx="4511674" cy="6859192"/>
          </a:xfrm>
          <a:custGeom>
            <a:avLst/>
            <a:gdLst/>
            <a:ahLst/>
            <a:cxnLst/>
            <a:rect l="0" t="0" r="0" b="0"/>
            <a:pathLst>
              <a:path w="5410201" h="9131301">
                <a:moveTo>
                  <a:pt x="0" y="4559300"/>
                </a:moveTo>
                <a:lnTo>
                  <a:pt x="0" y="4546600"/>
                </a:lnTo>
                <a:lnTo>
                  <a:pt x="0" y="4533900"/>
                </a:lnTo>
                <a:lnTo>
                  <a:pt x="0" y="4521200"/>
                </a:lnTo>
                <a:lnTo>
                  <a:pt x="0" y="4508500"/>
                </a:lnTo>
                <a:lnTo>
                  <a:pt x="0" y="4495800"/>
                </a:lnTo>
                <a:lnTo>
                  <a:pt x="0" y="4483100"/>
                </a:lnTo>
                <a:lnTo>
                  <a:pt x="0" y="4470400"/>
                </a:lnTo>
                <a:lnTo>
                  <a:pt x="0" y="4457700"/>
                </a:lnTo>
                <a:lnTo>
                  <a:pt x="0" y="4445000"/>
                </a:lnTo>
                <a:lnTo>
                  <a:pt x="0" y="4432300"/>
                </a:lnTo>
                <a:lnTo>
                  <a:pt x="0" y="4419600"/>
                </a:lnTo>
                <a:lnTo>
                  <a:pt x="0" y="4406900"/>
                </a:lnTo>
                <a:lnTo>
                  <a:pt x="0" y="4394200"/>
                </a:lnTo>
                <a:lnTo>
                  <a:pt x="0" y="4381500"/>
                </a:lnTo>
                <a:lnTo>
                  <a:pt x="0" y="4368800"/>
                </a:lnTo>
                <a:lnTo>
                  <a:pt x="0" y="4356100"/>
                </a:lnTo>
                <a:lnTo>
                  <a:pt x="0" y="4343400"/>
                </a:lnTo>
                <a:lnTo>
                  <a:pt x="0" y="4330700"/>
                </a:lnTo>
                <a:lnTo>
                  <a:pt x="0" y="4318000"/>
                </a:lnTo>
                <a:lnTo>
                  <a:pt x="0" y="4305300"/>
                </a:lnTo>
                <a:lnTo>
                  <a:pt x="0" y="4292600"/>
                </a:lnTo>
                <a:lnTo>
                  <a:pt x="0" y="4279900"/>
                </a:lnTo>
                <a:lnTo>
                  <a:pt x="0" y="4267200"/>
                </a:lnTo>
                <a:lnTo>
                  <a:pt x="0" y="4254500"/>
                </a:lnTo>
                <a:lnTo>
                  <a:pt x="0" y="4241800"/>
                </a:lnTo>
                <a:lnTo>
                  <a:pt x="0" y="4229100"/>
                </a:lnTo>
                <a:lnTo>
                  <a:pt x="0" y="4216400"/>
                </a:lnTo>
                <a:lnTo>
                  <a:pt x="0" y="4203700"/>
                </a:lnTo>
                <a:lnTo>
                  <a:pt x="0" y="4191000"/>
                </a:lnTo>
                <a:lnTo>
                  <a:pt x="0" y="4178300"/>
                </a:lnTo>
                <a:lnTo>
                  <a:pt x="0" y="4165600"/>
                </a:lnTo>
                <a:lnTo>
                  <a:pt x="0" y="4152900"/>
                </a:lnTo>
                <a:lnTo>
                  <a:pt x="0" y="4140200"/>
                </a:lnTo>
                <a:lnTo>
                  <a:pt x="0" y="4127500"/>
                </a:lnTo>
                <a:lnTo>
                  <a:pt x="0" y="4114800"/>
                </a:lnTo>
                <a:lnTo>
                  <a:pt x="0" y="4102100"/>
                </a:lnTo>
                <a:lnTo>
                  <a:pt x="0" y="4089400"/>
                </a:lnTo>
                <a:lnTo>
                  <a:pt x="0" y="4076700"/>
                </a:lnTo>
                <a:lnTo>
                  <a:pt x="0" y="4064000"/>
                </a:lnTo>
                <a:lnTo>
                  <a:pt x="0" y="4051300"/>
                </a:lnTo>
                <a:lnTo>
                  <a:pt x="0" y="4038600"/>
                </a:lnTo>
                <a:lnTo>
                  <a:pt x="0" y="4025900"/>
                </a:lnTo>
                <a:lnTo>
                  <a:pt x="0" y="4013200"/>
                </a:lnTo>
                <a:lnTo>
                  <a:pt x="0" y="4000500"/>
                </a:lnTo>
                <a:lnTo>
                  <a:pt x="0" y="3987800"/>
                </a:lnTo>
                <a:lnTo>
                  <a:pt x="0" y="3975100"/>
                </a:lnTo>
                <a:lnTo>
                  <a:pt x="0" y="3962400"/>
                </a:lnTo>
                <a:lnTo>
                  <a:pt x="0" y="3949700"/>
                </a:lnTo>
                <a:lnTo>
                  <a:pt x="0" y="3937000"/>
                </a:lnTo>
                <a:lnTo>
                  <a:pt x="0" y="3924300"/>
                </a:lnTo>
                <a:lnTo>
                  <a:pt x="0" y="3911600"/>
                </a:lnTo>
                <a:lnTo>
                  <a:pt x="0" y="3898900"/>
                </a:lnTo>
                <a:lnTo>
                  <a:pt x="0" y="3886200"/>
                </a:lnTo>
                <a:lnTo>
                  <a:pt x="0" y="3873500"/>
                </a:lnTo>
                <a:lnTo>
                  <a:pt x="0" y="3860800"/>
                </a:lnTo>
                <a:lnTo>
                  <a:pt x="0" y="3848100"/>
                </a:lnTo>
                <a:lnTo>
                  <a:pt x="0" y="3835400"/>
                </a:lnTo>
                <a:lnTo>
                  <a:pt x="0" y="3822700"/>
                </a:lnTo>
                <a:lnTo>
                  <a:pt x="0" y="3810000"/>
                </a:lnTo>
                <a:lnTo>
                  <a:pt x="0" y="3797300"/>
                </a:lnTo>
                <a:lnTo>
                  <a:pt x="0" y="3784600"/>
                </a:lnTo>
                <a:lnTo>
                  <a:pt x="0" y="3771900"/>
                </a:lnTo>
                <a:lnTo>
                  <a:pt x="0" y="3759200"/>
                </a:lnTo>
                <a:lnTo>
                  <a:pt x="0" y="3746500"/>
                </a:lnTo>
                <a:lnTo>
                  <a:pt x="0" y="3733800"/>
                </a:lnTo>
                <a:lnTo>
                  <a:pt x="0" y="3721100"/>
                </a:lnTo>
                <a:lnTo>
                  <a:pt x="0" y="3708400"/>
                </a:lnTo>
                <a:lnTo>
                  <a:pt x="0" y="3695700"/>
                </a:lnTo>
                <a:lnTo>
                  <a:pt x="0" y="3683000"/>
                </a:lnTo>
                <a:lnTo>
                  <a:pt x="0" y="3670300"/>
                </a:lnTo>
                <a:lnTo>
                  <a:pt x="0" y="3657600"/>
                </a:lnTo>
                <a:lnTo>
                  <a:pt x="0" y="3644900"/>
                </a:lnTo>
                <a:lnTo>
                  <a:pt x="0" y="3632200"/>
                </a:lnTo>
                <a:lnTo>
                  <a:pt x="0" y="3619500"/>
                </a:lnTo>
                <a:lnTo>
                  <a:pt x="0" y="3606800"/>
                </a:lnTo>
                <a:lnTo>
                  <a:pt x="0" y="3594100"/>
                </a:lnTo>
                <a:lnTo>
                  <a:pt x="0" y="3581400"/>
                </a:lnTo>
                <a:lnTo>
                  <a:pt x="0" y="3568700"/>
                </a:lnTo>
                <a:lnTo>
                  <a:pt x="0" y="3556000"/>
                </a:lnTo>
                <a:lnTo>
                  <a:pt x="0" y="3543300"/>
                </a:lnTo>
                <a:lnTo>
                  <a:pt x="0" y="3530600"/>
                </a:lnTo>
                <a:lnTo>
                  <a:pt x="0" y="3517900"/>
                </a:lnTo>
                <a:lnTo>
                  <a:pt x="0" y="3505200"/>
                </a:lnTo>
                <a:lnTo>
                  <a:pt x="0" y="3492500"/>
                </a:lnTo>
                <a:lnTo>
                  <a:pt x="0" y="3479800"/>
                </a:lnTo>
                <a:lnTo>
                  <a:pt x="0" y="3467100"/>
                </a:lnTo>
                <a:lnTo>
                  <a:pt x="0" y="3454400"/>
                </a:lnTo>
                <a:lnTo>
                  <a:pt x="0" y="3441700"/>
                </a:lnTo>
                <a:lnTo>
                  <a:pt x="0" y="3429000"/>
                </a:lnTo>
                <a:lnTo>
                  <a:pt x="0" y="3416300"/>
                </a:lnTo>
                <a:lnTo>
                  <a:pt x="0" y="3403600"/>
                </a:lnTo>
                <a:lnTo>
                  <a:pt x="0" y="3390900"/>
                </a:lnTo>
                <a:lnTo>
                  <a:pt x="0" y="3378200"/>
                </a:lnTo>
                <a:lnTo>
                  <a:pt x="0" y="3365500"/>
                </a:lnTo>
                <a:lnTo>
                  <a:pt x="0" y="3352800"/>
                </a:lnTo>
                <a:lnTo>
                  <a:pt x="0" y="3340100"/>
                </a:lnTo>
                <a:lnTo>
                  <a:pt x="0" y="3327400"/>
                </a:lnTo>
                <a:lnTo>
                  <a:pt x="0" y="3314700"/>
                </a:lnTo>
                <a:lnTo>
                  <a:pt x="0" y="3302000"/>
                </a:lnTo>
                <a:lnTo>
                  <a:pt x="0" y="3289300"/>
                </a:lnTo>
                <a:lnTo>
                  <a:pt x="0" y="3276600"/>
                </a:lnTo>
                <a:lnTo>
                  <a:pt x="0" y="3263900"/>
                </a:lnTo>
                <a:lnTo>
                  <a:pt x="0" y="3251200"/>
                </a:lnTo>
                <a:lnTo>
                  <a:pt x="0" y="3238500"/>
                </a:lnTo>
                <a:lnTo>
                  <a:pt x="0" y="3225800"/>
                </a:lnTo>
                <a:lnTo>
                  <a:pt x="0" y="3213100"/>
                </a:lnTo>
                <a:lnTo>
                  <a:pt x="0" y="3200400"/>
                </a:lnTo>
                <a:lnTo>
                  <a:pt x="0" y="3187700"/>
                </a:lnTo>
                <a:lnTo>
                  <a:pt x="0" y="3175000"/>
                </a:lnTo>
                <a:lnTo>
                  <a:pt x="0" y="3162300"/>
                </a:lnTo>
                <a:lnTo>
                  <a:pt x="0" y="3149600"/>
                </a:lnTo>
                <a:lnTo>
                  <a:pt x="0" y="3136900"/>
                </a:lnTo>
                <a:lnTo>
                  <a:pt x="0" y="3124200"/>
                </a:lnTo>
                <a:lnTo>
                  <a:pt x="0" y="3111500"/>
                </a:lnTo>
                <a:lnTo>
                  <a:pt x="0" y="3098800"/>
                </a:lnTo>
                <a:lnTo>
                  <a:pt x="0" y="3086100"/>
                </a:lnTo>
                <a:lnTo>
                  <a:pt x="0" y="3073400"/>
                </a:lnTo>
                <a:lnTo>
                  <a:pt x="0" y="3060700"/>
                </a:lnTo>
                <a:lnTo>
                  <a:pt x="0" y="3048000"/>
                </a:lnTo>
                <a:lnTo>
                  <a:pt x="0" y="3035300"/>
                </a:lnTo>
                <a:lnTo>
                  <a:pt x="0" y="3022600"/>
                </a:lnTo>
                <a:lnTo>
                  <a:pt x="0" y="3009900"/>
                </a:lnTo>
                <a:lnTo>
                  <a:pt x="0" y="2997200"/>
                </a:lnTo>
                <a:lnTo>
                  <a:pt x="0" y="2984500"/>
                </a:lnTo>
                <a:lnTo>
                  <a:pt x="0" y="2971800"/>
                </a:lnTo>
                <a:lnTo>
                  <a:pt x="0" y="2959100"/>
                </a:lnTo>
                <a:lnTo>
                  <a:pt x="0" y="2946400"/>
                </a:lnTo>
                <a:lnTo>
                  <a:pt x="0" y="2933700"/>
                </a:lnTo>
                <a:lnTo>
                  <a:pt x="0" y="2921000"/>
                </a:lnTo>
                <a:lnTo>
                  <a:pt x="0" y="2908300"/>
                </a:lnTo>
                <a:lnTo>
                  <a:pt x="0" y="2895600"/>
                </a:lnTo>
                <a:lnTo>
                  <a:pt x="0" y="2882900"/>
                </a:lnTo>
                <a:lnTo>
                  <a:pt x="0" y="2870200"/>
                </a:lnTo>
                <a:lnTo>
                  <a:pt x="0" y="2857500"/>
                </a:lnTo>
                <a:lnTo>
                  <a:pt x="0" y="2844800"/>
                </a:lnTo>
                <a:lnTo>
                  <a:pt x="0" y="2832100"/>
                </a:lnTo>
                <a:lnTo>
                  <a:pt x="0" y="2819400"/>
                </a:lnTo>
                <a:lnTo>
                  <a:pt x="0" y="2806700"/>
                </a:lnTo>
                <a:lnTo>
                  <a:pt x="0" y="2794000"/>
                </a:lnTo>
                <a:lnTo>
                  <a:pt x="0" y="2781300"/>
                </a:lnTo>
                <a:lnTo>
                  <a:pt x="0" y="2768600"/>
                </a:lnTo>
                <a:lnTo>
                  <a:pt x="0" y="2755900"/>
                </a:lnTo>
                <a:lnTo>
                  <a:pt x="0" y="2743200"/>
                </a:lnTo>
                <a:lnTo>
                  <a:pt x="0" y="2730500"/>
                </a:lnTo>
                <a:lnTo>
                  <a:pt x="0" y="2717800"/>
                </a:lnTo>
                <a:lnTo>
                  <a:pt x="0" y="2705100"/>
                </a:lnTo>
                <a:lnTo>
                  <a:pt x="0" y="2692400"/>
                </a:lnTo>
                <a:lnTo>
                  <a:pt x="0" y="2679700"/>
                </a:lnTo>
                <a:lnTo>
                  <a:pt x="0" y="2667000"/>
                </a:lnTo>
                <a:lnTo>
                  <a:pt x="0" y="2654300"/>
                </a:lnTo>
                <a:lnTo>
                  <a:pt x="0" y="2641600"/>
                </a:lnTo>
                <a:lnTo>
                  <a:pt x="0" y="2628900"/>
                </a:lnTo>
                <a:lnTo>
                  <a:pt x="0" y="2616200"/>
                </a:lnTo>
                <a:lnTo>
                  <a:pt x="0" y="2603500"/>
                </a:lnTo>
                <a:lnTo>
                  <a:pt x="0" y="2590800"/>
                </a:lnTo>
                <a:lnTo>
                  <a:pt x="0" y="2578100"/>
                </a:lnTo>
                <a:lnTo>
                  <a:pt x="0" y="2565400"/>
                </a:lnTo>
                <a:lnTo>
                  <a:pt x="0" y="2552700"/>
                </a:lnTo>
                <a:lnTo>
                  <a:pt x="0" y="2540000"/>
                </a:lnTo>
                <a:lnTo>
                  <a:pt x="0" y="2527300"/>
                </a:lnTo>
                <a:lnTo>
                  <a:pt x="0" y="2514600"/>
                </a:lnTo>
                <a:lnTo>
                  <a:pt x="0" y="2501900"/>
                </a:lnTo>
                <a:lnTo>
                  <a:pt x="0" y="2489200"/>
                </a:lnTo>
                <a:lnTo>
                  <a:pt x="0" y="2476500"/>
                </a:lnTo>
                <a:lnTo>
                  <a:pt x="0" y="2463800"/>
                </a:lnTo>
                <a:lnTo>
                  <a:pt x="0" y="2451100"/>
                </a:lnTo>
                <a:lnTo>
                  <a:pt x="0" y="2438400"/>
                </a:lnTo>
                <a:lnTo>
                  <a:pt x="0" y="2425700"/>
                </a:lnTo>
                <a:lnTo>
                  <a:pt x="0" y="2413000"/>
                </a:lnTo>
                <a:lnTo>
                  <a:pt x="0" y="2400300"/>
                </a:lnTo>
                <a:lnTo>
                  <a:pt x="0" y="2387600"/>
                </a:lnTo>
                <a:lnTo>
                  <a:pt x="0" y="2374900"/>
                </a:lnTo>
                <a:lnTo>
                  <a:pt x="0" y="2362200"/>
                </a:lnTo>
                <a:lnTo>
                  <a:pt x="0" y="2349500"/>
                </a:lnTo>
                <a:lnTo>
                  <a:pt x="0" y="2336800"/>
                </a:lnTo>
                <a:lnTo>
                  <a:pt x="0" y="2324100"/>
                </a:lnTo>
                <a:lnTo>
                  <a:pt x="0" y="2311400"/>
                </a:lnTo>
                <a:lnTo>
                  <a:pt x="0" y="2298700"/>
                </a:lnTo>
                <a:lnTo>
                  <a:pt x="0" y="2286000"/>
                </a:lnTo>
                <a:lnTo>
                  <a:pt x="0" y="2273300"/>
                </a:lnTo>
                <a:lnTo>
                  <a:pt x="0" y="2260600"/>
                </a:lnTo>
                <a:lnTo>
                  <a:pt x="0" y="2247900"/>
                </a:lnTo>
                <a:lnTo>
                  <a:pt x="0" y="2235200"/>
                </a:lnTo>
                <a:lnTo>
                  <a:pt x="0" y="2222500"/>
                </a:lnTo>
                <a:lnTo>
                  <a:pt x="0" y="2209800"/>
                </a:lnTo>
                <a:lnTo>
                  <a:pt x="0" y="2197100"/>
                </a:lnTo>
                <a:lnTo>
                  <a:pt x="0" y="2184400"/>
                </a:lnTo>
                <a:lnTo>
                  <a:pt x="0" y="2171700"/>
                </a:lnTo>
                <a:lnTo>
                  <a:pt x="0" y="2159000"/>
                </a:lnTo>
                <a:lnTo>
                  <a:pt x="0" y="2146300"/>
                </a:lnTo>
                <a:lnTo>
                  <a:pt x="0" y="2133600"/>
                </a:lnTo>
                <a:lnTo>
                  <a:pt x="0" y="2120900"/>
                </a:lnTo>
                <a:lnTo>
                  <a:pt x="0" y="2108200"/>
                </a:lnTo>
                <a:lnTo>
                  <a:pt x="0" y="2095500"/>
                </a:lnTo>
                <a:lnTo>
                  <a:pt x="0" y="2082800"/>
                </a:lnTo>
                <a:lnTo>
                  <a:pt x="0" y="2070100"/>
                </a:lnTo>
                <a:lnTo>
                  <a:pt x="0" y="2057400"/>
                </a:lnTo>
                <a:lnTo>
                  <a:pt x="0" y="2044700"/>
                </a:lnTo>
                <a:lnTo>
                  <a:pt x="0" y="2032000"/>
                </a:lnTo>
                <a:lnTo>
                  <a:pt x="0" y="2019300"/>
                </a:lnTo>
                <a:lnTo>
                  <a:pt x="0" y="2006600"/>
                </a:lnTo>
                <a:lnTo>
                  <a:pt x="0" y="1993900"/>
                </a:lnTo>
                <a:lnTo>
                  <a:pt x="0" y="1981200"/>
                </a:lnTo>
                <a:lnTo>
                  <a:pt x="0" y="1968500"/>
                </a:lnTo>
                <a:lnTo>
                  <a:pt x="0" y="1955800"/>
                </a:lnTo>
                <a:lnTo>
                  <a:pt x="0" y="1943100"/>
                </a:lnTo>
                <a:lnTo>
                  <a:pt x="0" y="1930400"/>
                </a:lnTo>
                <a:lnTo>
                  <a:pt x="0" y="1917700"/>
                </a:lnTo>
                <a:lnTo>
                  <a:pt x="0" y="1905000"/>
                </a:lnTo>
                <a:lnTo>
                  <a:pt x="0" y="1892300"/>
                </a:lnTo>
                <a:lnTo>
                  <a:pt x="0" y="1879600"/>
                </a:lnTo>
                <a:lnTo>
                  <a:pt x="0" y="1866900"/>
                </a:lnTo>
                <a:lnTo>
                  <a:pt x="0" y="1854200"/>
                </a:lnTo>
                <a:lnTo>
                  <a:pt x="0" y="1841500"/>
                </a:lnTo>
                <a:lnTo>
                  <a:pt x="0" y="1828800"/>
                </a:lnTo>
                <a:lnTo>
                  <a:pt x="0" y="1816100"/>
                </a:lnTo>
                <a:lnTo>
                  <a:pt x="0" y="1803400"/>
                </a:lnTo>
                <a:lnTo>
                  <a:pt x="0" y="1790700"/>
                </a:lnTo>
                <a:lnTo>
                  <a:pt x="0" y="1778000"/>
                </a:lnTo>
                <a:lnTo>
                  <a:pt x="0" y="1765300"/>
                </a:lnTo>
                <a:lnTo>
                  <a:pt x="0" y="1752600"/>
                </a:lnTo>
                <a:lnTo>
                  <a:pt x="0" y="1739900"/>
                </a:lnTo>
                <a:lnTo>
                  <a:pt x="0" y="1727200"/>
                </a:lnTo>
                <a:lnTo>
                  <a:pt x="0" y="1714500"/>
                </a:lnTo>
                <a:lnTo>
                  <a:pt x="0" y="1701800"/>
                </a:lnTo>
                <a:lnTo>
                  <a:pt x="0" y="1689100"/>
                </a:lnTo>
                <a:lnTo>
                  <a:pt x="0" y="1676400"/>
                </a:lnTo>
                <a:lnTo>
                  <a:pt x="0" y="1663700"/>
                </a:lnTo>
                <a:lnTo>
                  <a:pt x="0" y="1651000"/>
                </a:lnTo>
                <a:lnTo>
                  <a:pt x="0" y="1638300"/>
                </a:lnTo>
                <a:lnTo>
                  <a:pt x="0" y="1625600"/>
                </a:lnTo>
                <a:lnTo>
                  <a:pt x="0" y="1612900"/>
                </a:lnTo>
                <a:lnTo>
                  <a:pt x="0" y="1600200"/>
                </a:lnTo>
                <a:lnTo>
                  <a:pt x="0" y="1587500"/>
                </a:lnTo>
                <a:lnTo>
                  <a:pt x="0" y="1574800"/>
                </a:lnTo>
                <a:lnTo>
                  <a:pt x="0" y="1562100"/>
                </a:lnTo>
                <a:lnTo>
                  <a:pt x="0" y="1549400"/>
                </a:lnTo>
                <a:lnTo>
                  <a:pt x="0" y="1536700"/>
                </a:lnTo>
                <a:lnTo>
                  <a:pt x="0" y="1524000"/>
                </a:lnTo>
                <a:lnTo>
                  <a:pt x="0" y="1511300"/>
                </a:lnTo>
                <a:lnTo>
                  <a:pt x="0" y="1498600"/>
                </a:lnTo>
                <a:lnTo>
                  <a:pt x="0" y="1485900"/>
                </a:lnTo>
                <a:lnTo>
                  <a:pt x="0" y="1473200"/>
                </a:lnTo>
                <a:lnTo>
                  <a:pt x="0" y="1460500"/>
                </a:lnTo>
                <a:lnTo>
                  <a:pt x="0" y="1447800"/>
                </a:lnTo>
                <a:lnTo>
                  <a:pt x="0" y="1435100"/>
                </a:lnTo>
                <a:lnTo>
                  <a:pt x="0" y="1422400"/>
                </a:lnTo>
                <a:lnTo>
                  <a:pt x="0" y="1409700"/>
                </a:lnTo>
                <a:lnTo>
                  <a:pt x="0" y="1397000"/>
                </a:lnTo>
                <a:lnTo>
                  <a:pt x="0" y="1384300"/>
                </a:lnTo>
                <a:lnTo>
                  <a:pt x="0" y="1371600"/>
                </a:lnTo>
                <a:lnTo>
                  <a:pt x="0" y="1358900"/>
                </a:lnTo>
                <a:lnTo>
                  <a:pt x="0" y="1346200"/>
                </a:lnTo>
                <a:lnTo>
                  <a:pt x="0" y="1333500"/>
                </a:lnTo>
                <a:lnTo>
                  <a:pt x="0" y="1320800"/>
                </a:lnTo>
                <a:lnTo>
                  <a:pt x="0" y="1308100"/>
                </a:lnTo>
                <a:lnTo>
                  <a:pt x="0" y="1295400"/>
                </a:lnTo>
                <a:lnTo>
                  <a:pt x="0" y="1282700"/>
                </a:lnTo>
                <a:lnTo>
                  <a:pt x="0" y="1270000"/>
                </a:lnTo>
                <a:lnTo>
                  <a:pt x="0" y="1257300"/>
                </a:lnTo>
                <a:lnTo>
                  <a:pt x="0" y="1244600"/>
                </a:lnTo>
                <a:lnTo>
                  <a:pt x="0" y="1231900"/>
                </a:lnTo>
                <a:lnTo>
                  <a:pt x="0" y="1219200"/>
                </a:lnTo>
                <a:lnTo>
                  <a:pt x="0" y="1206500"/>
                </a:lnTo>
                <a:lnTo>
                  <a:pt x="0" y="1193800"/>
                </a:lnTo>
                <a:lnTo>
                  <a:pt x="0" y="1181100"/>
                </a:lnTo>
                <a:lnTo>
                  <a:pt x="0" y="1168400"/>
                </a:lnTo>
                <a:lnTo>
                  <a:pt x="0" y="1155700"/>
                </a:lnTo>
                <a:lnTo>
                  <a:pt x="0" y="1143000"/>
                </a:lnTo>
                <a:lnTo>
                  <a:pt x="0" y="1130300"/>
                </a:lnTo>
                <a:lnTo>
                  <a:pt x="0" y="1117600"/>
                </a:lnTo>
                <a:lnTo>
                  <a:pt x="0" y="1104900"/>
                </a:lnTo>
                <a:lnTo>
                  <a:pt x="0" y="1092200"/>
                </a:lnTo>
                <a:lnTo>
                  <a:pt x="0" y="1079500"/>
                </a:lnTo>
                <a:lnTo>
                  <a:pt x="0" y="1066800"/>
                </a:lnTo>
                <a:lnTo>
                  <a:pt x="0" y="1054100"/>
                </a:lnTo>
                <a:lnTo>
                  <a:pt x="0" y="1041400"/>
                </a:lnTo>
                <a:lnTo>
                  <a:pt x="0" y="1028700"/>
                </a:lnTo>
                <a:lnTo>
                  <a:pt x="0" y="1016000"/>
                </a:lnTo>
                <a:lnTo>
                  <a:pt x="0" y="1003300"/>
                </a:lnTo>
                <a:lnTo>
                  <a:pt x="0" y="990600"/>
                </a:lnTo>
                <a:lnTo>
                  <a:pt x="0" y="977900"/>
                </a:lnTo>
                <a:lnTo>
                  <a:pt x="0" y="965200"/>
                </a:lnTo>
                <a:lnTo>
                  <a:pt x="0" y="952500"/>
                </a:lnTo>
                <a:lnTo>
                  <a:pt x="0" y="939800"/>
                </a:lnTo>
                <a:lnTo>
                  <a:pt x="0" y="927100"/>
                </a:lnTo>
                <a:lnTo>
                  <a:pt x="0" y="914400"/>
                </a:lnTo>
                <a:lnTo>
                  <a:pt x="0" y="901700"/>
                </a:lnTo>
                <a:lnTo>
                  <a:pt x="0" y="889000"/>
                </a:lnTo>
                <a:lnTo>
                  <a:pt x="0" y="876300"/>
                </a:lnTo>
                <a:lnTo>
                  <a:pt x="0" y="863600"/>
                </a:lnTo>
                <a:lnTo>
                  <a:pt x="0" y="850900"/>
                </a:lnTo>
                <a:lnTo>
                  <a:pt x="0" y="838200"/>
                </a:lnTo>
                <a:lnTo>
                  <a:pt x="0" y="825500"/>
                </a:lnTo>
                <a:lnTo>
                  <a:pt x="0" y="812800"/>
                </a:lnTo>
                <a:lnTo>
                  <a:pt x="0" y="800100"/>
                </a:lnTo>
                <a:lnTo>
                  <a:pt x="0" y="787400"/>
                </a:lnTo>
                <a:lnTo>
                  <a:pt x="0" y="774700"/>
                </a:lnTo>
                <a:lnTo>
                  <a:pt x="0" y="762000"/>
                </a:lnTo>
                <a:lnTo>
                  <a:pt x="0" y="749300"/>
                </a:lnTo>
                <a:lnTo>
                  <a:pt x="0" y="736600"/>
                </a:lnTo>
                <a:lnTo>
                  <a:pt x="0" y="723900"/>
                </a:lnTo>
                <a:lnTo>
                  <a:pt x="0" y="711200"/>
                </a:lnTo>
                <a:lnTo>
                  <a:pt x="0" y="698500"/>
                </a:lnTo>
                <a:lnTo>
                  <a:pt x="0" y="685800"/>
                </a:lnTo>
                <a:lnTo>
                  <a:pt x="0" y="673100"/>
                </a:lnTo>
                <a:lnTo>
                  <a:pt x="0" y="660400"/>
                </a:lnTo>
                <a:lnTo>
                  <a:pt x="0" y="647700"/>
                </a:lnTo>
                <a:lnTo>
                  <a:pt x="0" y="635000"/>
                </a:lnTo>
                <a:lnTo>
                  <a:pt x="0" y="622300"/>
                </a:lnTo>
                <a:lnTo>
                  <a:pt x="0" y="609600"/>
                </a:lnTo>
                <a:lnTo>
                  <a:pt x="0" y="596900"/>
                </a:lnTo>
                <a:lnTo>
                  <a:pt x="0" y="584200"/>
                </a:lnTo>
                <a:lnTo>
                  <a:pt x="0" y="571500"/>
                </a:lnTo>
                <a:lnTo>
                  <a:pt x="0" y="558800"/>
                </a:lnTo>
                <a:lnTo>
                  <a:pt x="0" y="546100"/>
                </a:lnTo>
                <a:lnTo>
                  <a:pt x="0" y="533400"/>
                </a:lnTo>
                <a:lnTo>
                  <a:pt x="0" y="520700"/>
                </a:lnTo>
                <a:lnTo>
                  <a:pt x="0" y="508000"/>
                </a:lnTo>
                <a:lnTo>
                  <a:pt x="0" y="495300"/>
                </a:lnTo>
                <a:lnTo>
                  <a:pt x="0" y="482600"/>
                </a:lnTo>
                <a:lnTo>
                  <a:pt x="0" y="469900"/>
                </a:lnTo>
                <a:lnTo>
                  <a:pt x="0" y="457200"/>
                </a:lnTo>
                <a:lnTo>
                  <a:pt x="0" y="444500"/>
                </a:lnTo>
                <a:lnTo>
                  <a:pt x="0" y="431800"/>
                </a:lnTo>
                <a:lnTo>
                  <a:pt x="0" y="419100"/>
                </a:lnTo>
                <a:lnTo>
                  <a:pt x="0" y="406400"/>
                </a:lnTo>
                <a:lnTo>
                  <a:pt x="0" y="393700"/>
                </a:lnTo>
                <a:lnTo>
                  <a:pt x="0" y="381000"/>
                </a:lnTo>
                <a:lnTo>
                  <a:pt x="0" y="368300"/>
                </a:lnTo>
                <a:lnTo>
                  <a:pt x="0" y="355600"/>
                </a:lnTo>
                <a:lnTo>
                  <a:pt x="0" y="342900"/>
                </a:lnTo>
                <a:lnTo>
                  <a:pt x="0" y="330200"/>
                </a:lnTo>
                <a:lnTo>
                  <a:pt x="0" y="317500"/>
                </a:lnTo>
                <a:lnTo>
                  <a:pt x="0" y="304800"/>
                </a:lnTo>
                <a:lnTo>
                  <a:pt x="0" y="292100"/>
                </a:lnTo>
                <a:lnTo>
                  <a:pt x="0" y="279400"/>
                </a:lnTo>
                <a:lnTo>
                  <a:pt x="0" y="266700"/>
                </a:lnTo>
                <a:lnTo>
                  <a:pt x="0" y="254000"/>
                </a:lnTo>
                <a:lnTo>
                  <a:pt x="0" y="241300"/>
                </a:lnTo>
                <a:lnTo>
                  <a:pt x="0" y="228600"/>
                </a:lnTo>
                <a:lnTo>
                  <a:pt x="0" y="215900"/>
                </a:lnTo>
                <a:lnTo>
                  <a:pt x="0" y="203200"/>
                </a:lnTo>
                <a:lnTo>
                  <a:pt x="0" y="190500"/>
                </a:lnTo>
                <a:lnTo>
                  <a:pt x="0" y="177800"/>
                </a:lnTo>
                <a:lnTo>
                  <a:pt x="0" y="165100"/>
                </a:lnTo>
                <a:lnTo>
                  <a:pt x="0" y="152400"/>
                </a:lnTo>
                <a:lnTo>
                  <a:pt x="0" y="139700"/>
                </a:lnTo>
                <a:lnTo>
                  <a:pt x="0" y="127000"/>
                </a:lnTo>
                <a:lnTo>
                  <a:pt x="0" y="114300"/>
                </a:lnTo>
                <a:lnTo>
                  <a:pt x="0" y="101600"/>
                </a:lnTo>
                <a:lnTo>
                  <a:pt x="0" y="88900"/>
                </a:lnTo>
                <a:lnTo>
                  <a:pt x="0" y="76200"/>
                </a:lnTo>
                <a:lnTo>
                  <a:pt x="0" y="63500"/>
                </a:lnTo>
                <a:lnTo>
                  <a:pt x="0" y="50800"/>
                </a:lnTo>
                <a:lnTo>
                  <a:pt x="0" y="38100"/>
                </a:lnTo>
                <a:lnTo>
                  <a:pt x="0" y="25400"/>
                </a:lnTo>
                <a:lnTo>
                  <a:pt x="0" y="12700"/>
                </a:lnTo>
                <a:lnTo>
                  <a:pt x="0" y="0"/>
                </a:lnTo>
                <a:lnTo>
                  <a:pt x="5410200" y="0"/>
                </a:lnTo>
                <a:lnTo>
                  <a:pt x="5410200" y="12700"/>
                </a:lnTo>
                <a:lnTo>
                  <a:pt x="5410200" y="25400"/>
                </a:lnTo>
                <a:lnTo>
                  <a:pt x="5410200" y="38100"/>
                </a:lnTo>
                <a:lnTo>
                  <a:pt x="5410200" y="50800"/>
                </a:lnTo>
                <a:lnTo>
                  <a:pt x="5410200" y="63500"/>
                </a:lnTo>
                <a:lnTo>
                  <a:pt x="5410200" y="76200"/>
                </a:lnTo>
                <a:lnTo>
                  <a:pt x="5410200" y="88900"/>
                </a:lnTo>
                <a:lnTo>
                  <a:pt x="5410200" y="101600"/>
                </a:lnTo>
                <a:lnTo>
                  <a:pt x="5410200" y="114300"/>
                </a:lnTo>
                <a:lnTo>
                  <a:pt x="5410200" y="127000"/>
                </a:lnTo>
                <a:lnTo>
                  <a:pt x="5410200" y="139700"/>
                </a:lnTo>
                <a:lnTo>
                  <a:pt x="5410200" y="152400"/>
                </a:lnTo>
                <a:lnTo>
                  <a:pt x="5410200" y="165100"/>
                </a:lnTo>
                <a:lnTo>
                  <a:pt x="5410200" y="177800"/>
                </a:lnTo>
                <a:lnTo>
                  <a:pt x="5410200" y="190500"/>
                </a:lnTo>
                <a:lnTo>
                  <a:pt x="5410200" y="203200"/>
                </a:lnTo>
                <a:lnTo>
                  <a:pt x="5410200" y="215900"/>
                </a:lnTo>
                <a:lnTo>
                  <a:pt x="5410200" y="228600"/>
                </a:lnTo>
                <a:lnTo>
                  <a:pt x="5410200" y="241300"/>
                </a:lnTo>
                <a:lnTo>
                  <a:pt x="5410200" y="254000"/>
                </a:lnTo>
                <a:lnTo>
                  <a:pt x="5410200" y="266700"/>
                </a:lnTo>
                <a:lnTo>
                  <a:pt x="5410200" y="279400"/>
                </a:lnTo>
                <a:lnTo>
                  <a:pt x="5410200" y="292100"/>
                </a:lnTo>
                <a:lnTo>
                  <a:pt x="5410200" y="304800"/>
                </a:lnTo>
                <a:lnTo>
                  <a:pt x="5410200" y="317500"/>
                </a:lnTo>
                <a:lnTo>
                  <a:pt x="5410200" y="330200"/>
                </a:lnTo>
                <a:lnTo>
                  <a:pt x="5410200" y="342900"/>
                </a:lnTo>
                <a:lnTo>
                  <a:pt x="5410200" y="355600"/>
                </a:lnTo>
                <a:lnTo>
                  <a:pt x="5410200" y="368300"/>
                </a:lnTo>
                <a:lnTo>
                  <a:pt x="5410200" y="381000"/>
                </a:lnTo>
                <a:lnTo>
                  <a:pt x="5410200" y="393700"/>
                </a:lnTo>
                <a:lnTo>
                  <a:pt x="5410200" y="406400"/>
                </a:lnTo>
                <a:lnTo>
                  <a:pt x="5410200" y="419100"/>
                </a:lnTo>
                <a:lnTo>
                  <a:pt x="5410200" y="431800"/>
                </a:lnTo>
                <a:lnTo>
                  <a:pt x="5410200" y="444500"/>
                </a:lnTo>
                <a:lnTo>
                  <a:pt x="5410200" y="457200"/>
                </a:lnTo>
                <a:lnTo>
                  <a:pt x="5410200" y="469900"/>
                </a:lnTo>
                <a:lnTo>
                  <a:pt x="5410200" y="482600"/>
                </a:lnTo>
                <a:lnTo>
                  <a:pt x="5410200" y="495300"/>
                </a:lnTo>
                <a:lnTo>
                  <a:pt x="5410200" y="508000"/>
                </a:lnTo>
                <a:lnTo>
                  <a:pt x="5410200" y="520700"/>
                </a:lnTo>
                <a:lnTo>
                  <a:pt x="5410200" y="533400"/>
                </a:lnTo>
                <a:lnTo>
                  <a:pt x="5410200" y="546100"/>
                </a:lnTo>
                <a:lnTo>
                  <a:pt x="5410200" y="558800"/>
                </a:lnTo>
                <a:lnTo>
                  <a:pt x="5410200" y="571500"/>
                </a:lnTo>
                <a:lnTo>
                  <a:pt x="5410200" y="584200"/>
                </a:lnTo>
                <a:lnTo>
                  <a:pt x="5410200" y="596900"/>
                </a:lnTo>
                <a:lnTo>
                  <a:pt x="5410200" y="609600"/>
                </a:lnTo>
                <a:lnTo>
                  <a:pt x="5410200" y="622300"/>
                </a:lnTo>
                <a:lnTo>
                  <a:pt x="5410200" y="635000"/>
                </a:lnTo>
                <a:lnTo>
                  <a:pt x="5410200" y="647700"/>
                </a:lnTo>
                <a:lnTo>
                  <a:pt x="5410200" y="660400"/>
                </a:lnTo>
                <a:lnTo>
                  <a:pt x="5410200" y="673100"/>
                </a:lnTo>
                <a:lnTo>
                  <a:pt x="5410200" y="685800"/>
                </a:lnTo>
                <a:lnTo>
                  <a:pt x="5410200" y="698500"/>
                </a:lnTo>
                <a:lnTo>
                  <a:pt x="5410200" y="711200"/>
                </a:lnTo>
                <a:lnTo>
                  <a:pt x="5410200" y="723900"/>
                </a:lnTo>
                <a:lnTo>
                  <a:pt x="5410200" y="736600"/>
                </a:lnTo>
                <a:lnTo>
                  <a:pt x="5410200" y="749300"/>
                </a:lnTo>
                <a:lnTo>
                  <a:pt x="5410200" y="762000"/>
                </a:lnTo>
                <a:lnTo>
                  <a:pt x="5410200" y="774700"/>
                </a:lnTo>
                <a:lnTo>
                  <a:pt x="5410200" y="787400"/>
                </a:lnTo>
                <a:lnTo>
                  <a:pt x="5410200" y="800100"/>
                </a:lnTo>
                <a:lnTo>
                  <a:pt x="5410200" y="812800"/>
                </a:lnTo>
                <a:lnTo>
                  <a:pt x="5410200" y="825500"/>
                </a:lnTo>
                <a:lnTo>
                  <a:pt x="5410200" y="838200"/>
                </a:lnTo>
                <a:lnTo>
                  <a:pt x="5410200" y="850900"/>
                </a:lnTo>
                <a:lnTo>
                  <a:pt x="5410200" y="863600"/>
                </a:lnTo>
                <a:lnTo>
                  <a:pt x="5410200" y="876300"/>
                </a:lnTo>
                <a:lnTo>
                  <a:pt x="5410200" y="889000"/>
                </a:lnTo>
                <a:lnTo>
                  <a:pt x="5410200" y="901700"/>
                </a:lnTo>
                <a:lnTo>
                  <a:pt x="5410200" y="914400"/>
                </a:lnTo>
                <a:lnTo>
                  <a:pt x="5410200" y="927100"/>
                </a:lnTo>
                <a:lnTo>
                  <a:pt x="5410200" y="939800"/>
                </a:lnTo>
                <a:lnTo>
                  <a:pt x="5410200" y="952500"/>
                </a:lnTo>
                <a:lnTo>
                  <a:pt x="5410200" y="965200"/>
                </a:lnTo>
                <a:lnTo>
                  <a:pt x="5410200" y="977900"/>
                </a:lnTo>
                <a:lnTo>
                  <a:pt x="5410200" y="990600"/>
                </a:lnTo>
                <a:lnTo>
                  <a:pt x="5410200" y="1003300"/>
                </a:lnTo>
                <a:lnTo>
                  <a:pt x="5410200" y="1016000"/>
                </a:lnTo>
                <a:lnTo>
                  <a:pt x="5410200" y="1028700"/>
                </a:lnTo>
                <a:lnTo>
                  <a:pt x="5410200" y="1041400"/>
                </a:lnTo>
                <a:lnTo>
                  <a:pt x="5410200" y="1054100"/>
                </a:lnTo>
                <a:lnTo>
                  <a:pt x="5410200" y="1066800"/>
                </a:lnTo>
                <a:lnTo>
                  <a:pt x="5410200" y="1079500"/>
                </a:lnTo>
                <a:lnTo>
                  <a:pt x="5410200" y="1092200"/>
                </a:lnTo>
                <a:lnTo>
                  <a:pt x="5410200" y="1104900"/>
                </a:lnTo>
                <a:lnTo>
                  <a:pt x="5410200" y="1117600"/>
                </a:lnTo>
                <a:lnTo>
                  <a:pt x="5410200" y="1130300"/>
                </a:lnTo>
                <a:lnTo>
                  <a:pt x="5410200" y="1143000"/>
                </a:lnTo>
                <a:lnTo>
                  <a:pt x="5410200" y="1155700"/>
                </a:lnTo>
                <a:lnTo>
                  <a:pt x="5410200" y="1168400"/>
                </a:lnTo>
                <a:lnTo>
                  <a:pt x="5410200" y="1181100"/>
                </a:lnTo>
                <a:lnTo>
                  <a:pt x="5410200" y="1193800"/>
                </a:lnTo>
                <a:lnTo>
                  <a:pt x="5410200" y="1206500"/>
                </a:lnTo>
                <a:lnTo>
                  <a:pt x="5410200" y="1219200"/>
                </a:lnTo>
                <a:lnTo>
                  <a:pt x="5410200" y="1231900"/>
                </a:lnTo>
                <a:lnTo>
                  <a:pt x="5410200" y="1244600"/>
                </a:lnTo>
                <a:lnTo>
                  <a:pt x="5410200" y="1257300"/>
                </a:lnTo>
                <a:lnTo>
                  <a:pt x="5410200" y="1270000"/>
                </a:lnTo>
                <a:lnTo>
                  <a:pt x="5410200" y="1282700"/>
                </a:lnTo>
                <a:lnTo>
                  <a:pt x="5410200" y="1295400"/>
                </a:lnTo>
                <a:lnTo>
                  <a:pt x="5410200" y="1308100"/>
                </a:lnTo>
                <a:lnTo>
                  <a:pt x="5410200" y="1320800"/>
                </a:lnTo>
                <a:lnTo>
                  <a:pt x="5410200" y="1333500"/>
                </a:lnTo>
                <a:lnTo>
                  <a:pt x="5410200" y="1346200"/>
                </a:lnTo>
                <a:lnTo>
                  <a:pt x="5410200" y="1358900"/>
                </a:lnTo>
                <a:lnTo>
                  <a:pt x="5410200" y="1371600"/>
                </a:lnTo>
                <a:lnTo>
                  <a:pt x="5410200" y="1384300"/>
                </a:lnTo>
                <a:lnTo>
                  <a:pt x="5410200" y="1397000"/>
                </a:lnTo>
                <a:lnTo>
                  <a:pt x="5410200" y="1409700"/>
                </a:lnTo>
                <a:lnTo>
                  <a:pt x="5410200" y="1422400"/>
                </a:lnTo>
                <a:lnTo>
                  <a:pt x="5410200" y="1435100"/>
                </a:lnTo>
                <a:lnTo>
                  <a:pt x="5410200" y="1447800"/>
                </a:lnTo>
                <a:lnTo>
                  <a:pt x="5410200" y="1460500"/>
                </a:lnTo>
                <a:lnTo>
                  <a:pt x="5410200" y="1473200"/>
                </a:lnTo>
                <a:lnTo>
                  <a:pt x="5410200" y="1485900"/>
                </a:lnTo>
                <a:lnTo>
                  <a:pt x="5410200" y="1498600"/>
                </a:lnTo>
                <a:lnTo>
                  <a:pt x="5410200" y="1511300"/>
                </a:lnTo>
                <a:lnTo>
                  <a:pt x="5410200" y="1524000"/>
                </a:lnTo>
                <a:lnTo>
                  <a:pt x="5410200" y="1536700"/>
                </a:lnTo>
                <a:lnTo>
                  <a:pt x="5410200" y="1549400"/>
                </a:lnTo>
                <a:lnTo>
                  <a:pt x="5410200" y="1562100"/>
                </a:lnTo>
                <a:lnTo>
                  <a:pt x="5410200" y="1574800"/>
                </a:lnTo>
                <a:lnTo>
                  <a:pt x="5410200" y="1587500"/>
                </a:lnTo>
                <a:lnTo>
                  <a:pt x="5410200" y="1600200"/>
                </a:lnTo>
                <a:lnTo>
                  <a:pt x="5410200" y="1612900"/>
                </a:lnTo>
                <a:lnTo>
                  <a:pt x="5410200" y="1625600"/>
                </a:lnTo>
                <a:lnTo>
                  <a:pt x="5410200" y="1638300"/>
                </a:lnTo>
                <a:lnTo>
                  <a:pt x="5410200" y="1651000"/>
                </a:lnTo>
                <a:lnTo>
                  <a:pt x="5410200" y="1663700"/>
                </a:lnTo>
                <a:lnTo>
                  <a:pt x="5410200" y="1676400"/>
                </a:lnTo>
                <a:lnTo>
                  <a:pt x="5410200" y="1689100"/>
                </a:lnTo>
                <a:lnTo>
                  <a:pt x="5410200" y="1701800"/>
                </a:lnTo>
                <a:lnTo>
                  <a:pt x="5410200" y="1714500"/>
                </a:lnTo>
                <a:lnTo>
                  <a:pt x="5410200" y="1727200"/>
                </a:lnTo>
                <a:lnTo>
                  <a:pt x="5410200" y="1739900"/>
                </a:lnTo>
                <a:lnTo>
                  <a:pt x="5410200" y="1752600"/>
                </a:lnTo>
                <a:lnTo>
                  <a:pt x="5410200" y="1765300"/>
                </a:lnTo>
                <a:lnTo>
                  <a:pt x="5410200" y="1778000"/>
                </a:lnTo>
                <a:lnTo>
                  <a:pt x="5410200" y="1790700"/>
                </a:lnTo>
                <a:lnTo>
                  <a:pt x="5410200" y="1803400"/>
                </a:lnTo>
                <a:lnTo>
                  <a:pt x="5410200" y="1816100"/>
                </a:lnTo>
                <a:lnTo>
                  <a:pt x="5410200" y="1828800"/>
                </a:lnTo>
                <a:lnTo>
                  <a:pt x="5410200" y="1841500"/>
                </a:lnTo>
                <a:lnTo>
                  <a:pt x="5410200" y="1854200"/>
                </a:lnTo>
                <a:lnTo>
                  <a:pt x="5410200" y="1866900"/>
                </a:lnTo>
                <a:lnTo>
                  <a:pt x="5410200" y="1879600"/>
                </a:lnTo>
                <a:lnTo>
                  <a:pt x="5410200" y="1892300"/>
                </a:lnTo>
                <a:lnTo>
                  <a:pt x="5410200" y="1905000"/>
                </a:lnTo>
                <a:lnTo>
                  <a:pt x="5410200" y="1917700"/>
                </a:lnTo>
                <a:lnTo>
                  <a:pt x="5410200" y="1930400"/>
                </a:lnTo>
                <a:lnTo>
                  <a:pt x="5410200" y="1943100"/>
                </a:lnTo>
                <a:lnTo>
                  <a:pt x="5410200" y="1955800"/>
                </a:lnTo>
                <a:lnTo>
                  <a:pt x="5410200" y="1968500"/>
                </a:lnTo>
                <a:lnTo>
                  <a:pt x="5410200" y="1981200"/>
                </a:lnTo>
                <a:lnTo>
                  <a:pt x="5410200" y="1993900"/>
                </a:lnTo>
                <a:lnTo>
                  <a:pt x="5410200" y="2006600"/>
                </a:lnTo>
                <a:lnTo>
                  <a:pt x="5410200" y="2019300"/>
                </a:lnTo>
                <a:lnTo>
                  <a:pt x="5410200" y="2032000"/>
                </a:lnTo>
                <a:lnTo>
                  <a:pt x="5410200" y="2044700"/>
                </a:lnTo>
                <a:lnTo>
                  <a:pt x="5410200" y="2057400"/>
                </a:lnTo>
                <a:lnTo>
                  <a:pt x="5410200" y="2070100"/>
                </a:lnTo>
                <a:lnTo>
                  <a:pt x="5410200" y="2082800"/>
                </a:lnTo>
                <a:lnTo>
                  <a:pt x="5410200" y="2095500"/>
                </a:lnTo>
                <a:lnTo>
                  <a:pt x="5410200" y="2108200"/>
                </a:lnTo>
                <a:lnTo>
                  <a:pt x="5410200" y="2120900"/>
                </a:lnTo>
                <a:lnTo>
                  <a:pt x="5410200" y="2133600"/>
                </a:lnTo>
                <a:lnTo>
                  <a:pt x="5410200" y="2146300"/>
                </a:lnTo>
                <a:lnTo>
                  <a:pt x="5410200" y="2159000"/>
                </a:lnTo>
                <a:lnTo>
                  <a:pt x="5410200" y="2171700"/>
                </a:lnTo>
                <a:lnTo>
                  <a:pt x="5410200" y="2184400"/>
                </a:lnTo>
                <a:lnTo>
                  <a:pt x="5410200" y="2197100"/>
                </a:lnTo>
                <a:lnTo>
                  <a:pt x="5410200" y="2209800"/>
                </a:lnTo>
                <a:lnTo>
                  <a:pt x="5410200" y="2222500"/>
                </a:lnTo>
                <a:lnTo>
                  <a:pt x="5410200" y="2235200"/>
                </a:lnTo>
                <a:lnTo>
                  <a:pt x="5410200" y="2247900"/>
                </a:lnTo>
                <a:lnTo>
                  <a:pt x="5410200" y="2260600"/>
                </a:lnTo>
                <a:lnTo>
                  <a:pt x="5410200" y="2273300"/>
                </a:lnTo>
                <a:lnTo>
                  <a:pt x="5410200" y="2286000"/>
                </a:lnTo>
                <a:lnTo>
                  <a:pt x="5410200" y="2298700"/>
                </a:lnTo>
                <a:lnTo>
                  <a:pt x="5410200" y="2311400"/>
                </a:lnTo>
                <a:lnTo>
                  <a:pt x="5410200" y="2324100"/>
                </a:lnTo>
                <a:lnTo>
                  <a:pt x="5410200" y="2336800"/>
                </a:lnTo>
                <a:lnTo>
                  <a:pt x="5410200" y="2349500"/>
                </a:lnTo>
                <a:lnTo>
                  <a:pt x="5410200" y="2362200"/>
                </a:lnTo>
                <a:lnTo>
                  <a:pt x="5410200" y="2374900"/>
                </a:lnTo>
                <a:lnTo>
                  <a:pt x="5410200" y="2387600"/>
                </a:lnTo>
                <a:lnTo>
                  <a:pt x="5410200" y="2400300"/>
                </a:lnTo>
                <a:lnTo>
                  <a:pt x="5410200" y="2413000"/>
                </a:lnTo>
                <a:lnTo>
                  <a:pt x="5410200" y="2425700"/>
                </a:lnTo>
                <a:lnTo>
                  <a:pt x="5410200" y="2438400"/>
                </a:lnTo>
                <a:lnTo>
                  <a:pt x="5410200" y="2451100"/>
                </a:lnTo>
                <a:lnTo>
                  <a:pt x="5410200" y="2463800"/>
                </a:lnTo>
                <a:lnTo>
                  <a:pt x="5410200" y="2476500"/>
                </a:lnTo>
                <a:lnTo>
                  <a:pt x="5410200" y="2489200"/>
                </a:lnTo>
                <a:lnTo>
                  <a:pt x="5410200" y="2501900"/>
                </a:lnTo>
                <a:lnTo>
                  <a:pt x="5410200" y="2514600"/>
                </a:lnTo>
                <a:lnTo>
                  <a:pt x="5410200" y="2527300"/>
                </a:lnTo>
                <a:lnTo>
                  <a:pt x="5410200" y="2540000"/>
                </a:lnTo>
                <a:lnTo>
                  <a:pt x="5410200" y="2552700"/>
                </a:lnTo>
                <a:lnTo>
                  <a:pt x="5410200" y="2565400"/>
                </a:lnTo>
                <a:lnTo>
                  <a:pt x="5410200" y="2578100"/>
                </a:lnTo>
                <a:lnTo>
                  <a:pt x="5410200" y="2590800"/>
                </a:lnTo>
                <a:lnTo>
                  <a:pt x="5410200" y="2603500"/>
                </a:lnTo>
                <a:lnTo>
                  <a:pt x="5410200" y="2616200"/>
                </a:lnTo>
                <a:lnTo>
                  <a:pt x="5410200" y="2628900"/>
                </a:lnTo>
                <a:lnTo>
                  <a:pt x="5410200" y="2641600"/>
                </a:lnTo>
                <a:lnTo>
                  <a:pt x="5410200" y="2654300"/>
                </a:lnTo>
                <a:lnTo>
                  <a:pt x="5410200" y="2667000"/>
                </a:lnTo>
                <a:lnTo>
                  <a:pt x="5410200" y="2679700"/>
                </a:lnTo>
                <a:lnTo>
                  <a:pt x="5410200" y="2692400"/>
                </a:lnTo>
                <a:lnTo>
                  <a:pt x="5410200" y="2705100"/>
                </a:lnTo>
                <a:lnTo>
                  <a:pt x="5410200" y="2717800"/>
                </a:lnTo>
                <a:lnTo>
                  <a:pt x="5410200" y="2730500"/>
                </a:lnTo>
                <a:lnTo>
                  <a:pt x="5410200" y="2743200"/>
                </a:lnTo>
                <a:lnTo>
                  <a:pt x="5410200" y="2755900"/>
                </a:lnTo>
                <a:lnTo>
                  <a:pt x="5410200" y="2768600"/>
                </a:lnTo>
                <a:lnTo>
                  <a:pt x="5410200" y="2781300"/>
                </a:lnTo>
                <a:lnTo>
                  <a:pt x="5410200" y="2794000"/>
                </a:lnTo>
                <a:lnTo>
                  <a:pt x="5410200" y="2806700"/>
                </a:lnTo>
                <a:lnTo>
                  <a:pt x="5410200" y="2819400"/>
                </a:lnTo>
                <a:lnTo>
                  <a:pt x="5410200" y="2832100"/>
                </a:lnTo>
                <a:lnTo>
                  <a:pt x="5410200" y="2844800"/>
                </a:lnTo>
                <a:lnTo>
                  <a:pt x="5410200" y="2857500"/>
                </a:lnTo>
                <a:lnTo>
                  <a:pt x="5410200" y="2870200"/>
                </a:lnTo>
                <a:lnTo>
                  <a:pt x="5410200" y="2882900"/>
                </a:lnTo>
                <a:lnTo>
                  <a:pt x="5410200" y="2895600"/>
                </a:lnTo>
                <a:lnTo>
                  <a:pt x="5410200" y="2908300"/>
                </a:lnTo>
                <a:lnTo>
                  <a:pt x="5410200" y="2921000"/>
                </a:lnTo>
                <a:lnTo>
                  <a:pt x="5410200" y="2933700"/>
                </a:lnTo>
                <a:lnTo>
                  <a:pt x="5410200" y="2946400"/>
                </a:lnTo>
                <a:lnTo>
                  <a:pt x="5410200" y="2959100"/>
                </a:lnTo>
                <a:lnTo>
                  <a:pt x="5410200" y="2971800"/>
                </a:lnTo>
                <a:lnTo>
                  <a:pt x="5410200" y="2984500"/>
                </a:lnTo>
                <a:lnTo>
                  <a:pt x="5410200" y="2997200"/>
                </a:lnTo>
                <a:lnTo>
                  <a:pt x="5410200" y="3009900"/>
                </a:lnTo>
                <a:lnTo>
                  <a:pt x="5410200" y="3022600"/>
                </a:lnTo>
                <a:lnTo>
                  <a:pt x="5410200" y="3035300"/>
                </a:lnTo>
                <a:lnTo>
                  <a:pt x="5410200" y="3048000"/>
                </a:lnTo>
                <a:lnTo>
                  <a:pt x="5410200" y="3060700"/>
                </a:lnTo>
                <a:lnTo>
                  <a:pt x="5410200" y="3073400"/>
                </a:lnTo>
                <a:lnTo>
                  <a:pt x="5410200" y="3086100"/>
                </a:lnTo>
                <a:lnTo>
                  <a:pt x="5410200" y="3098800"/>
                </a:lnTo>
                <a:lnTo>
                  <a:pt x="5410200" y="3111500"/>
                </a:lnTo>
                <a:lnTo>
                  <a:pt x="5410200" y="3124200"/>
                </a:lnTo>
                <a:lnTo>
                  <a:pt x="5410200" y="3136900"/>
                </a:lnTo>
                <a:lnTo>
                  <a:pt x="5410200" y="3149600"/>
                </a:lnTo>
                <a:lnTo>
                  <a:pt x="5410200" y="3162300"/>
                </a:lnTo>
                <a:lnTo>
                  <a:pt x="5410200" y="3175000"/>
                </a:lnTo>
                <a:lnTo>
                  <a:pt x="5410200" y="3187700"/>
                </a:lnTo>
                <a:lnTo>
                  <a:pt x="5410200" y="3200400"/>
                </a:lnTo>
                <a:lnTo>
                  <a:pt x="5410200" y="3213100"/>
                </a:lnTo>
                <a:lnTo>
                  <a:pt x="5410200" y="3225800"/>
                </a:lnTo>
                <a:lnTo>
                  <a:pt x="5410200" y="3238500"/>
                </a:lnTo>
                <a:lnTo>
                  <a:pt x="5410200" y="3251200"/>
                </a:lnTo>
                <a:lnTo>
                  <a:pt x="5410200" y="3263900"/>
                </a:lnTo>
                <a:lnTo>
                  <a:pt x="5410200" y="3276600"/>
                </a:lnTo>
                <a:lnTo>
                  <a:pt x="5410200" y="3289300"/>
                </a:lnTo>
                <a:lnTo>
                  <a:pt x="5410200" y="3302000"/>
                </a:lnTo>
                <a:lnTo>
                  <a:pt x="5410200" y="3314700"/>
                </a:lnTo>
                <a:lnTo>
                  <a:pt x="5410200" y="3327400"/>
                </a:lnTo>
                <a:lnTo>
                  <a:pt x="5410200" y="3340100"/>
                </a:lnTo>
                <a:lnTo>
                  <a:pt x="5410200" y="3352800"/>
                </a:lnTo>
                <a:lnTo>
                  <a:pt x="5410200" y="3365500"/>
                </a:lnTo>
                <a:lnTo>
                  <a:pt x="5410200" y="3378200"/>
                </a:lnTo>
                <a:lnTo>
                  <a:pt x="5410200" y="3390900"/>
                </a:lnTo>
                <a:lnTo>
                  <a:pt x="5410200" y="3403600"/>
                </a:lnTo>
                <a:lnTo>
                  <a:pt x="5410200" y="3416300"/>
                </a:lnTo>
                <a:lnTo>
                  <a:pt x="5410200" y="3429000"/>
                </a:lnTo>
                <a:lnTo>
                  <a:pt x="5410200" y="3441700"/>
                </a:lnTo>
                <a:lnTo>
                  <a:pt x="5410200" y="3454400"/>
                </a:lnTo>
                <a:lnTo>
                  <a:pt x="5410200" y="3467100"/>
                </a:lnTo>
                <a:lnTo>
                  <a:pt x="5410200" y="3479800"/>
                </a:lnTo>
                <a:lnTo>
                  <a:pt x="5410200" y="3492500"/>
                </a:lnTo>
                <a:lnTo>
                  <a:pt x="5410200" y="3505200"/>
                </a:lnTo>
                <a:lnTo>
                  <a:pt x="5410200" y="3517900"/>
                </a:lnTo>
                <a:lnTo>
                  <a:pt x="5410200" y="3530600"/>
                </a:lnTo>
                <a:lnTo>
                  <a:pt x="5410200" y="3543300"/>
                </a:lnTo>
                <a:lnTo>
                  <a:pt x="5410200" y="3556000"/>
                </a:lnTo>
                <a:lnTo>
                  <a:pt x="5410200" y="3568700"/>
                </a:lnTo>
                <a:lnTo>
                  <a:pt x="5410200" y="3581400"/>
                </a:lnTo>
                <a:lnTo>
                  <a:pt x="5410200" y="3594100"/>
                </a:lnTo>
                <a:lnTo>
                  <a:pt x="5410200" y="3606800"/>
                </a:lnTo>
                <a:lnTo>
                  <a:pt x="5410200" y="3619500"/>
                </a:lnTo>
                <a:lnTo>
                  <a:pt x="5410200" y="3632200"/>
                </a:lnTo>
                <a:lnTo>
                  <a:pt x="5410200" y="3644900"/>
                </a:lnTo>
                <a:lnTo>
                  <a:pt x="5410200" y="3657600"/>
                </a:lnTo>
                <a:lnTo>
                  <a:pt x="5410200" y="3670300"/>
                </a:lnTo>
                <a:lnTo>
                  <a:pt x="5410200" y="3683000"/>
                </a:lnTo>
                <a:lnTo>
                  <a:pt x="5410200" y="3695700"/>
                </a:lnTo>
                <a:lnTo>
                  <a:pt x="5410200" y="3708400"/>
                </a:lnTo>
                <a:lnTo>
                  <a:pt x="5410200" y="3721100"/>
                </a:lnTo>
                <a:lnTo>
                  <a:pt x="5410200" y="3733800"/>
                </a:lnTo>
                <a:lnTo>
                  <a:pt x="5410200" y="3746500"/>
                </a:lnTo>
                <a:lnTo>
                  <a:pt x="5410200" y="3759200"/>
                </a:lnTo>
                <a:lnTo>
                  <a:pt x="5410200" y="3771900"/>
                </a:lnTo>
                <a:lnTo>
                  <a:pt x="5410200" y="3784600"/>
                </a:lnTo>
                <a:lnTo>
                  <a:pt x="5410200" y="3797300"/>
                </a:lnTo>
                <a:lnTo>
                  <a:pt x="5410200" y="3810000"/>
                </a:lnTo>
                <a:lnTo>
                  <a:pt x="5410200" y="3822700"/>
                </a:lnTo>
                <a:lnTo>
                  <a:pt x="5410200" y="3835400"/>
                </a:lnTo>
                <a:lnTo>
                  <a:pt x="5410200" y="3848100"/>
                </a:lnTo>
                <a:lnTo>
                  <a:pt x="5410200" y="3860800"/>
                </a:lnTo>
                <a:lnTo>
                  <a:pt x="5410200" y="3873500"/>
                </a:lnTo>
                <a:lnTo>
                  <a:pt x="5410200" y="3886200"/>
                </a:lnTo>
                <a:lnTo>
                  <a:pt x="5410200" y="3898900"/>
                </a:lnTo>
                <a:lnTo>
                  <a:pt x="5410200" y="3911600"/>
                </a:lnTo>
                <a:lnTo>
                  <a:pt x="5410200" y="3924300"/>
                </a:lnTo>
                <a:lnTo>
                  <a:pt x="5410200" y="3937000"/>
                </a:lnTo>
                <a:lnTo>
                  <a:pt x="5410200" y="3949700"/>
                </a:lnTo>
                <a:lnTo>
                  <a:pt x="5410200" y="3962400"/>
                </a:lnTo>
                <a:lnTo>
                  <a:pt x="5410200" y="3975100"/>
                </a:lnTo>
                <a:lnTo>
                  <a:pt x="5410200" y="3987800"/>
                </a:lnTo>
                <a:lnTo>
                  <a:pt x="5410200" y="4000500"/>
                </a:lnTo>
                <a:lnTo>
                  <a:pt x="5410200" y="4013200"/>
                </a:lnTo>
                <a:lnTo>
                  <a:pt x="5410200" y="4025900"/>
                </a:lnTo>
                <a:lnTo>
                  <a:pt x="5410200" y="4038600"/>
                </a:lnTo>
                <a:lnTo>
                  <a:pt x="5410200" y="4051300"/>
                </a:lnTo>
                <a:lnTo>
                  <a:pt x="5410200" y="4064000"/>
                </a:lnTo>
                <a:lnTo>
                  <a:pt x="5410200" y="4076700"/>
                </a:lnTo>
                <a:lnTo>
                  <a:pt x="5410200" y="4089400"/>
                </a:lnTo>
                <a:lnTo>
                  <a:pt x="5410200" y="4102100"/>
                </a:lnTo>
                <a:lnTo>
                  <a:pt x="5410200" y="4114800"/>
                </a:lnTo>
                <a:lnTo>
                  <a:pt x="5410200" y="4127500"/>
                </a:lnTo>
                <a:lnTo>
                  <a:pt x="5410200" y="4140200"/>
                </a:lnTo>
                <a:lnTo>
                  <a:pt x="5410200" y="4152900"/>
                </a:lnTo>
                <a:lnTo>
                  <a:pt x="5410200" y="4165600"/>
                </a:lnTo>
                <a:lnTo>
                  <a:pt x="5410200" y="4178300"/>
                </a:lnTo>
                <a:lnTo>
                  <a:pt x="5410200" y="4191000"/>
                </a:lnTo>
                <a:lnTo>
                  <a:pt x="5410200" y="4203700"/>
                </a:lnTo>
                <a:lnTo>
                  <a:pt x="5410200" y="4216400"/>
                </a:lnTo>
                <a:lnTo>
                  <a:pt x="5410200" y="4229100"/>
                </a:lnTo>
                <a:lnTo>
                  <a:pt x="5410200" y="4241800"/>
                </a:lnTo>
                <a:lnTo>
                  <a:pt x="5410200" y="4254500"/>
                </a:lnTo>
                <a:lnTo>
                  <a:pt x="5410200" y="4267200"/>
                </a:lnTo>
                <a:lnTo>
                  <a:pt x="5410200" y="4279900"/>
                </a:lnTo>
                <a:lnTo>
                  <a:pt x="5410200" y="4292600"/>
                </a:lnTo>
                <a:lnTo>
                  <a:pt x="5410200" y="4305300"/>
                </a:lnTo>
                <a:lnTo>
                  <a:pt x="5410200" y="4318000"/>
                </a:lnTo>
                <a:lnTo>
                  <a:pt x="5410200" y="4330700"/>
                </a:lnTo>
                <a:lnTo>
                  <a:pt x="5410200" y="4343400"/>
                </a:lnTo>
                <a:lnTo>
                  <a:pt x="5410200" y="4356100"/>
                </a:lnTo>
                <a:lnTo>
                  <a:pt x="5410200" y="4368800"/>
                </a:lnTo>
                <a:lnTo>
                  <a:pt x="5410200" y="4381500"/>
                </a:lnTo>
                <a:lnTo>
                  <a:pt x="5410200" y="4394200"/>
                </a:lnTo>
                <a:lnTo>
                  <a:pt x="5410200" y="4406900"/>
                </a:lnTo>
                <a:lnTo>
                  <a:pt x="5410200" y="4419600"/>
                </a:lnTo>
                <a:lnTo>
                  <a:pt x="5410200" y="4432300"/>
                </a:lnTo>
                <a:lnTo>
                  <a:pt x="5410200" y="4445000"/>
                </a:lnTo>
                <a:lnTo>
                  <a:pt x="5410200" y="4457700"/>
                </a:lnTo>
                <a:lnTo>
                  <a:pt x="5410200" y="4470400"/>
                </a:lnTo>
                <a:lnTo>
                  <a:pt x="5410200" y="4483100"/>
                </a:lnTo>
                <a:lnTo>
                  <a:pt x="5410200" y="4495800"/>
                </a:lnTo>
                <a:lnTo>
                  <a:pt x="5410200" y="4508500"/>
                </a:lnTo>
                <a:lnTo>
                  <a:pt x="5410200" y="4521200"/>
                </a:lnTo>
                <a:lnTo>
                  <a:pt x="5410200" y="4533900"/>
                </a:lnTo>
                <a:lnTo>
                  <a:pt x="5410200" y="4546600"/>
                </a:lnTo>
                <a:lnTo>
                  <a:pt x="5410200" y="4559300"/>
                </a:lnTo>
                <a:lnTo>
                  <a:pt x="5410200" y="4559300"/>
                </a:lnTo>
                <a:lnTo>
                  <a:pt x="5410200" y="4572000"/>
                </a:lnTo>
                <a:lnTo>
                  <a:pt x="5410200" y="4584700"/>
                </a:lnTo>
                <a:lnTo>
                  <a:pt x="5410200" y="4597400"/>
                </a:lnTo>
                <a:lnTo>
                  <a:pt x="5410200" y="4610100"/>
                </a:lnTo>
                <a:lnTo>
                  <a:pt x="5410200" y="4622800"/>
                </a:lnTo>
                <a:lnTo>
                  <a:pt x="5410200" y="4635500"/>
                </a:lnTo>
                <a:lnTo>
                  <a:pt x="5410200" y="4648200"/>
                </a:lnTo>
                <a:lnTo>
                  <a:pt x="5410200" y="4660900"/>
                </a:lnTo>
                <a:lnTo>
                  <a:pt x="5410200" y="4673600"/>
                </a:lnTo>
                <a:lnTo>
                  <a:pt x="5410200" y="4686300"/>
                </a:lnTo>
                <a:lnTo>
                  <a:pt x="5410200" y="4699000"/>
                </a:lnTo>
                <a:lnTo>
                  <a:pt x="5410200" y="4711700"/>
                </a:lnTo>
                <a:lnTo>
                  <a:pt x="5410200" y="4724400"/>
                </a:lnTo>
                <a:lnTo>
                  <a:pt x="5410200" y="4737100"/>
                </a:lnTo>
                <a:lnTo>
                  <a:pt x="5410200" y="4749800"/>
                </a:lnTo>
                <a:lnTo>
                  <a:pt x="5410200" y="4762500"/>
                </a:lnTo>
                <a:lnTo>
                  <a:pt x="5410200" y="4775200"/>
                </a:lnTo>
                <a:lnTo>
                  <a:pt x="5410200" y="4787900"/>
                </a:lnTo>
                <a:lnTo>
                  <a:pt x="5410200" y="4800600"/>
                </a:lnTo>
                <a:lnTo>
                  <a:pt x="5410200" y="4813300"/>
                </a:lnTo>
                <a:lnTo>
                  <a:pt x="5410200" y="4826000"/>
                </a:lnTo>
                <a:lnTo>
                  <a:pt x="5410200" y="4838700"/>
                </a:lnTo>
                <a:lnTo>
                  <a:pt x="5410200" y="4851400"/>
                </a:lnTo>
                <a:lnTo>
                  <a:pt x="5410200" y="4864100"/>
                </a:lnTo>
                <a:lnTo>
                  <a:pt x="5410200" y="4876800"/>
                </a:lnTo>
                <a:lnTo>
                  <a:pt x="5410200" y="4889500"/>
                </a:lnTo>
                <a:lnTo>
                  <a:pt x="5410200" y="4902200"/>
                </a:lnTo>
                <a:lnTo>
                  <a:pt x="5410200" y="4914900"/>
                </a:lnTo>
                <a:lnTo>
                  <a:pt x="5410200" y="4927600"/>
                </a:lnTo>
                <a:lnTo>
                  <a:pt x="5410200" y="4940300"/>
                </a:lnTo>
                <a:lnTo>
                  <a:pt x="5410200" y="4953000"/>
                </a:lnTo>
                <a:lnTo>
                  <a:pt x="5410200" y="4965700"/>
                </a:lnTo>
                <a:lnTo>
                  <a:pt x="5410200" y="4978400"/>
                </a:lnTo>
                <a:lnTo>
                  <a:pt x="5410200" y="4991100"/>
                </a:lnTo>
                <a:lnTo>
                  <a:pt x="5410200" y="5003800"/>
                </a:lnTo>
                <a:lnTo>
                  <a:pt x="5410200" y="5016500"/>
                </a:lnTo>
                <a:lnTo>
                  <a:pt x="5410200" y="5029200"/>
                </a:lnTo>
                <a:lnTo>
                  <a:pt x="5410200" y="5041900"/>
                </a:lnTo>
                <a:lnTo>
                  <a:pt x="5410200" y="5054600"/>
                </a:lnTo>
                <a:lnTo>
                  <a:pt x="5410200" y="5067300"/>
                </a:lnTo>
                <a:lnTo>
                  <a:pt x="5410200" y="5080000"/>
                </a:lnTo>
                <a:lnTo>
                  <a:pt x="5410200" y="5092700"/>
                </a:lnTo>
                <a:lnTo>
                  <a:pt x="5410200" y="5105400"/>
                </a:lnTo>
                <a:lnTo>
                  <a:pt x="5410200" y="5118100"/>
                </a:lnTo>
                <a:lnTo>
                  <a:pt x="5410200" y="5130800"/>
                </a:lnTo>
                <a:lnTo>
                  <a:pt x="5410200" y="5143500"/>
                </a:lnTo>
                <a:lnTo>
                  <a:pt x="5410200" y="5156200"/>
                </a:lnTo>
                <a:lnTo>
                  <a:pt x="5410200" y="5168900"/>
                </a:lnTo>
                <a:lnTo>
                  <a:pt x="5410200" y="5181600"/>
                </a:lnTo>
                <a:lnTo>
                  <a:pt x="5410200" y="5194300"/>
                </a:lnTo>
                <a:lnTo>
                  <a:pt x="5410200" y="5207000"/>
                </a:lnTo>
                <a:lnTo>
                  <a:pt x="5410200" y="5219700"/>
                </a:lnTo>
                <a:lnTo>
                  <a:pt x="5410200" y="5232400"/>
                </a:lnTo>
                <a:lnTo>
                  <a:pt x="5410200" y="5245100"/>
                </a:lnTo>
                <a:lnTo>
                  <a:pt x="5410200" y="5257800"/>
                </a:lnTo>
                <a:lnTo>
                  <a:pt x="5410200" y="5270500"/>
                </a:lnTo>
                <a:lnTo>
                  <a:pt x="5410200" y="5283200"/>
                </a:lnTo>
                <a:lnTo>
                  <a:pt x="5410200" y="5295900"/>
                </a:lnTo>
                <a:lnTo>
                  <a:pt x="5410200" y="5308600"/>
                </a:lnTo>
                <a:lnTo>
                  <a:pt x="5410200" y="5321300"/>
                </a:lnTo>
                <a:lnTo>
                  <a:pt x="5410200" y="5334000"/>
                </a:lnTo>
                <a:lnTo>
                  <a:pt x="5410200" y="5346700"/>
                </a:lnTo>
                <a:lnTo>
                  <a:pt x="5410200" y="5359400"/>
                </a:lnTo>
                <a:lnTo>
                  <a:pt x="5410200" y="5372100"/>
                </a:lnTo>
                <a:lnTo>
                  <a:pt x="5410200" y="5384800"/>
                </a:lnTo>
                <a:lnTo>
                  <a:pt x="5410200" y="5397500"/>
                </a:lnTo>
                <a:lnTo>
                  <a:pt x="5410200" y="5410200"/>
                </a:lnTo>
                <a:lnTo>
                  <a:pt x="5410200" y="5422900"/>
                </a:lnTo>
                <a:lnTo>
                  <a:pt x="5410200" y="5435600"/>
                </a:lnTo>
                <a:lnTo>
                  <a:pt x="5410200" y="5448300"/>
                </a:lnTo>
                <a:lnTo>
                  <a:pt x="5410200" y="5461000"/>
                </a:lnTo>
                <a:lnTo>
                  <a:pt x="5410200" y="5473700"/>
                </a:lnTo>
                <a:lnTo>
                  <a:pt x="5410200" y="5486400"/>
                </a:lnTo>
                <a:lnTo>
                  <a:pt x="5410200" y="5499100"/>
                </a:lnTo>
                <a:lnTo>
                  <a:pt x="5410200" y="5511800"/>
                </a:lnTo>
                <a:lnTo>
                  <a:pt x="5410200" y="5524500"/>
                </a:lnTo>
                <a:lnTo>
                  <a:pt x="5410200" y="5537200"/>
                </a:lnTo>
                <a:lnTo>
                  <a:pt x="5410200" y="5549900"/>
                </a:lnTo>
                <a:lnTo>
                  <a:pt x="5410200" y="5562600"/>
                </a:lnTo>
                <a:lnTo>
                  <a:pt x="5410200" y="5575300"/>
                </a:lnTo>
                <a:lnTo>
                  <a:pt x="5410200" y="5588000"/>
                </a:lnTo>
                <a:lnTo>
                  <a:pt x="5410200" y="5600700"/>
                </a:lnTo>
                <a:lnTo>
                  <a:pt x="5410200" y="5613400"/>
                </a:lnTo>
                <a:lnTo>
                  <a:pt x="5410200" y="5626100"/>
                </a:lnTo>
                <a:lnTo>
                  <a:pt x="5410200" y="5638800"/>
                </a:lnTo>
                <a:lnTo>
                  <a:pt x="5410200" y="5651500"/>
                </a:lnTo>
                <a:lnTo>
                  <a:pt x="5410200" y="5664200"/>
                </a:lnTo>
                <a:lnTo>
                  <a:pt x="5410200" y="5676900"/>
                </a:lnTo>
                <a:lnTo>
                  <a:pt x="5410200" y="5689600"/>
                </a:lnTo>
                <a:lnTo>
                  <a:pt x="5410200" y="5702300"/>
                </a:lnTo>
                <a:lnTo>
                  <a:pt x="5410200" y="5715000"/>
                </a:lnTo>
                <a:lnTo>
                  <a:pt x="5410200" y="5727700"/>
                </a:lnTo>
                <a:lnTo>
                  <a:pt x="5410200" y="5740400"/>
                </a:lnTo>
                <a:lnTo>
                  <a:pt x="5410200" y="5753100"/>
                </a:lnTo>
                <a:lnTo>
                  <a:pt x="5410200" y="5765800"/>
                </a:lnTo>
                <a:lnTo>
                  <a:pt x="5410200" y="5778500"/>
                </a:lnTo>
                <a:lnTo>
                  <a:pt x="5410200" y="5791200"/>
                </a:lnTo>
                <a:lnTo>
                  <a:pt x="5410200" y="5803900"/>
                </a:lnTo>
                <a:lnTo>
                  <a:pt x="5410200" y="5816600"/>
                </a:lnTo>
                <a:lnTo>
                  <a:pt x="5410200" y="5829300"/>
                </a:lnTo>
                <a:lnTo>
                  <a:pt x="5410200" y="5842000"/>
                </a:lnTo>
                <a:lnTo>
                  <a:pt x="5410200" y="5854700"/>
                </a:lnTo>
                <a:lnTo>
                  <a:pt x="5410200" y="5867400"/>
                </a:lnTo>
                <a:lnTo>
                  <a:pt x="5410200" y="5880100"/>
                </a:lnTo>
                <a:lnTo>
                  <a:pt x="5410200" y="5892800"/>
                </a:lnTo>
                <a:lnTo>
                  <a:pt x="5410200" y="5905500"/>
                </a:lnTo>
                <a:lnTo>
                  <a:pt x="5410200" y="5918200"/>
                </a:lnTo>
                <a:lnTo>
                  <a:pt x="5410200" y="5930900"/>
                </a:lnTo>
                <a:lnTo>
                  <a:pt x="5410200" y="5943600"/>
                </a:lnTo>
                <a:lnTo>
                  <a:pt x="5410200" y="5956300"/>
                </a:lnTo>
                <a:lnTo>
                  <a:pt x="5410200" y="5969000"/>
                </a:lnTo>
                <a:lnTo>
                  <a:pt x="5410200" y="5981700"/>
                </a:lnTo>
                <a:lnTo>
                  <a:pt x="5410200" y="5994400"/>
                </a:lnTo>
                <a:lnTo>
                  <a:pt x="5410200" y="6007100"/>
                </a:lnTo>
                <a:lnTo>
                  <a:pt x="5410200" y="6019800"/>
                </a:lnTo>
                <a:lnTo>
                  <a:pt x="5410200" y="6032500"/>
                </a:lnTo>
                <a:lnTo>
                  <a:pt x="5410200" y="6045200"/>
                </a:lnTo>
                <a:lnTo>
                  <a:pt x="5410200" y="6057900"/>
                </a:lnTo>
                <a:lnTo>
                  <a:pt x="5410200" y="6070600"/>
                </a:lnTo>
                <a:lnTo>
                  <a:pt x="5410200" y="6083300"/>
                </a:lnTo>
                <a:lnTo>
                  <a:pt x="5410200" y="6096000"/>
                </a:lnTo>
                <a:lnTo>
                  <a:pt x="5410200" y="6108700"/>
                </a:lnTo>
                <a:lnTo>
                  <a:pt x="5410200" y="6121400"/>
                </a:lnTo>
                <a:lnTo>
                  <a:pt x="5410200" y="6134100"/>
                </a:lnTo>
                <a:lnTo>
                  <a:pt x="5410200" y="6146800"/>
                </a:lnTo>
                <a:lnTo>
                  <a:pt x="5410200" y="6159500"/>
                </a:lnTo>
                <a:lnTo>
                  <a:pt x="5410200" y="6172200"/>
                </a:lnTo>
                <a:lnTo>
                  <a:pt x="5410200" y="6184900"/>
                </a:lnTo>
                <a:lnTo>
                  <a:pt x="5410200" y="6197600"/>
                </a:lnTo>
                <a:lnTo>
                  <a:pt x="5410200" y="6210300"/>
                </a:lnTo>
                <a:lnTo>
                  <a:pt x="5410200" y="6223000"/>
                </a:lnTo>
                <a:lnTo>
                  <a:pt x="5410200" y="6235700"/>
                </a:lnTo>
                <a:lnTo>
                  <a:pt x="5410200" y="6248400"/>
                </a:lnTo>
                <a:lnTo>
                  <a:pt x="5410200" y="6261100"/>
                </a:lnTo>
                <a:lnTo>
                  <a:pt x="5410200" y="6273800"/>
                </a:lnTo>
                <a:lnTo>
                  <a:pt x="5410200" y="6286500"/>
                </a:lnTo>
                <a:lnTo>
                  <a:pt x="5410200" y="6299200"/>
                </a:lnTo>
                <a:lnTo>
                  <a:pt x="5410200" y="6311900"/>
                </a:lnTo>
                <a:lnTo>
                  <a:pt x="5410200" y="6324600"/>
                </a:lnTo>
                <a:lnTo>
                  <a:pt x="5410200" y="6337300"/>
                </a:lnTo>
                <a:lnTo>
                  <a:pt x="5410200" y="6350000"/>
                </a:lnTo>
                <a:lnTo>
                  <a:pt x="5410200" y="6362700"/>
                </a:lnTo>
                <a:lnTo>
                  <a:pt x="5410200" y="6375400"/>
                </a:lnTo>
                <a:lnTo>
                  <a:pt x="5410200" y="6388100"/>
                </a:lnTo>
                <a:lnTo>
                  <a:pt x="5410200" y="6400800"/>
                </a:lnTo>
                <a:lnTo>
                  <a:pt x="5410200" y="6413500"/>
                </a:lnTo>
                <a:lnTo>
                  <a:pt x="5410200" y="6426200"/>
                </a:lnTo>
                <a:lnTo>
                  <a:pt x="5410200" y="6438900"/>
                </a:lnTo>
                <a:lnTo>
                  <a:pt x="5410200" y="6451600"/>
                </a:lnTo>
                <a:lnTo>
                  <a:pt x="5410200" y="6464300"/>
                </a:lnTo>
                <a:lnTo>
                  <a:pt x="5410200" y="6477000"/>
                </a:lnTo>
                <a:lnTo>
                  <a:pt x="5410200" y="6489700"/>
                </a:lnTo>
                <a:lnTo>
                  <a:pt x="5410200" y="6502400"/>
                </a:lnTo>
                <a:lnTo>
                  <a:pt x="5410200" y="6515100"/>
                </a:lnTo>
                <a:lnTo>
                  <a:pt x="5410200" y="6527800"/>
                </a:lnTo>
                <a:lnTo>
                  <a:pt x="5410200" y="6540500"/>
                </a:lnTo>
                <a:lnTo>
                  <a:pt x="5410200" y="6553200"/>
                </a:lnTo>
                <a:lnTo>
                  <a:pt x="5410200" y="6565900"/>
                </a:lnTo>
                <a:lnTo>
                  <a:pt x="5410200" y="6578600"/>
                </a:lnTo>
                <a:lnTo>
                  <a:pt x="5410200" y="6591300"/>
                </a:lnTo>
                <a:lnTo>
                  <a:pt x="5410200" y="6604000"/>
                </a:lnTo>
                <a:lnTo>
                  <a:pt x="5410200" y="6616700"/>
                </a:lnTo>
                <a:lnTo>
                  <a:pt x="5410200" y="6629400"/>
                </a:lnTo>
                <a:lnTo>
                  <a:pt x="5410200" y="6642100"/>
                </a:lnTo>
                <a:lnTo>
                  <a:pt x="5410200" y="6654800"/>
                </a:lnTo>
                <a:lnTo>
                  <a:pt x="5410200" y="6667500"/>
                </a:lnTo>
                <a:lnTo>
                  <a:pt x="5410200" y="6680200"/>
                </a:lnTo>
                <a:lnTo>
                  <a:pt x="5410200" y="6692900"/>
                </a:lnTo>
                <a:lnTo>
                  <a:pt x="5410200" y="6705600"/>
                </a:lnTo>
                <a:lnTo>
                  <a:pt x="5410200" y="6718300"/>
                </a:lnTo>
                <a:lnTo>
                  <a:pt x="5410200" y="6731000"/>
                </a:lnTo>
                <a:lnTo>
                  <a:pt x="5410200" y="6743700"/>
                </a:lnTo>
                <a:lnTo>
                  <a:pt x="5410200" y="6756400"/>
                </a:lnTo>
                <a:lnTo>
                  <a:pt x="5410200" y="6769100"/>
                </a:lnTo>
                <a:lnTo>
                  <a:pt x="5410200" y="6781800"/>
                </a:lnTo>
                <a:lnTo>
                  <a:pt x="5410200" y="6794500"/>
                </a:lnTo>
                <a:lnTo>
                  <a:pt x="5410200" y="6807200"/>
                </a:lnTo>
                <a:lnTo>
                  <a:pt x="5410200" y="6819900"/>
                </a:lnTo>
                <a:lnTo>
                  <a:pt x="5410200" y="6832600"/>
                </a:lnTo>
                <a:lnTo>
                  <a:pt x="5410200" y="6845300"/>
                </a:lnTo>
                <a:lnTo>
                  <a:pt x="5410200" y="6858000"/>
                </a:lnTo>
                <a:lnTo>
                  <a:pt x="5410200" y="6870700"/>
                </a:lnTo>
                <a:lnTo>
                  <a:pt x="5410200" y="6883400"/>
                </a:lnTo>
                <a:lnTo>
                  <a:pt x="5410200" y="6896100"/>
                </a:lnTo>
                <a:lnTo>
                  <a:pt x="5410200" y="6908800"/>
                </a:lnTo>
                <a:lnTo>
                  <a:pt x="5410200" y="6921500"/>
                </a:lnTo>
                <a:lnTo>
                  <a:pt x="5410200" y="6934200"/>
                </a:lnTo>
                <a:lnTo>
                  <a:pt x="5410200" y="6946900"/>
                </a:lnTo>
                <a:lnTo>
                  <a:pt x="5410200" y="6959600"/>
                </a:lnTo>
                <a:lnTo>
                  <a:pt x="5410200" y="6972300"/>
                </a:lnTo>
                <a:lnTo>
                  <a:pt x="5410200" y="6985000"/>
                </a:lnTo>
                <a:lnTo>
                  <a:pt x="5410200" y="6997700"/>
                </a:lnTo>
                <a:lnTo>
                  <a:pt x="5410200" y="7010400"/>
                </a:lnTo>
                <a:lnTo>
                  <a:pt x="5410200" y="7023100"/>
                </a:lnTo>
                <a:lnTo>
                  <a:pt x="5410200" y="7035800"/>
                </a:lnTo>
                <a:lnTo>
                  <a:pt x="5410200" y="7048500"/>
                </a:lnTo>
                <a:lnTo>
                  <a:pt x="5410200" y="7061200"/>
                </a:lnTo>
                <a:lnTo>
                  <a:pt x="5410200" y="7073900"/>
                </a:lnTo>
                <a:lnTo>
                  <a:pt x="5410200" y="7086600"/>
                </a:lnTo>
                <a:lnTo>
                  <a:pt x="5410200" y="7099300"/>
                </a:lnTo>
                <a:lnTo>
                  <a:pt x="5410200" y="7112000"/>
                </a:lnTo>
                <a:lnTo>
                  <a:pt x="5410200" y="7124700"/>
                </a:lnTo>
                <a:lnTo>
                  <a:pt x="5410200" y="7137400"/>
                </a:lnTo>
                <a:lnTo>
                  <a:pt x="5410200" y="7150100"/>
                </a:lnTo>
                <a:lnTo>
                  <a:pt x="5410200" y="7162800"/>
                </a:lnTo>
                <a:lnTo>
                  <a:pt x="5410200" y="7175500"/>
                </a:lnTo>
                <a:lnTo>
                  <a:pt x="5410200" y="7188200"/>
                </a:lnTo>
                <a:lnTo>
                  <a:pt x="5410200" y="7200900"/>
                </a:lnTo>
                <a:lnTo>
                  <a:pt x="5410200" y="7213600"/>
                </a:lnTo>
                <a:lnTo>
                  <a:pt x="5410200" y="7226300"/>
                </a:lnTo>
                <a:lnTo>
                  <a:pt x="5410200" y="7239000"/>
                </a:lnTo>
                <a:lnTo>
                  <a:pt x="5410200" y="7251700"/>
                </a:lnTo>
                <a:lnTo>
                  <a:pt x="5410200" y="7264400"/>
                </a:lnTo>
                <a:lnTo>
                  <a:pt x="5410200" y="7277100"/>
                </a:lnTo>
                <a:lnTo>
                  <a:pt x="5410200" y="7289800"/>
                </a:lnTo>
                <a:lnTo>
                  <a:pt x="5410200" y="7302500"/>
                </a:lnTo>
                <a:lnTo>
                  <a:pt x="5410200" y="7315200"/>
                </a:lnTo>
                <a:lnTo>
                  <a:pt x="5410200" y="7327900"/>
                </a:lnTo>
                <a:lnTo>
                  <a:pt x="5410200" y="7340600"/>
                </a:lnTo>
                <a:lnTo>
                  <a:pt x="5410200" y="7353300"/>
                </a:lnTo>
                <a:lnTo>
                  <a:pt x="5410200" y="7366000"/>
                </a:lnTo>
                <a:lnTo>
                  <a:pt x="5410200" y="7378700"/>
                </a:lnTo>
                <a:lnTo>
                  <a:pt x="5410200" y="7391400"/>
                </a:lnTo>
                <a:lnTo>
                  <a:pt x="5410200" y="7404100"/>
                </a:lnTo>
                <a:lnTo>
                  <a:pt x="5410200" y="7416800"/>
                </a:lnTo>
                <a:lnTo>
                  <a:pt x="5410200" y="7429500"/>
                </a:lnTo>
                <a:lnTo>
                  <a:pt x="5410200" y="7442200"/>
                </a:lnTo>
                <a:lnTo>
                  <a:pt x="5410200" y="7454900"/>
                </a:lnTo>
                <a:lnTo>
                  <a:pt x="5410200" y="7467600"/>
                </a:lnTo>
                <a:lnTo>
                  <a:pt x="5410200" y="7480300"/>
                </a:lnTo>
                <a:lnTo>
                  <a:pt x="5410200" y="7493000"/>
                </a:lnTo>
                <a:lnTo>
                  <a:pt x="5410200" y="7505700"/>
                </a:lnTo>
                <a:lnTo>
                  <a:pt x="5410200" y="7518400"/>
                </a:lnTo>
                <a:lnTo>
                  <a:pt x="5410200" y="7531100"/>
                </a:lnTo>
                <a:lnTo>
                  <a:pt x="5410200" y="7543800"/>
                </a:lnTo>
                <a:lnTo>
                  <a:pt x="5410200" y="7556500"/>
                </a:lnTo>
                <a:lnTo>
                  <a:pt x="5410200" y="7569200"/>
                </a:lnTo>
                <a:lnTo>
                  <a:pt x="5410200" y="7581900"/>
                </a:lnTo>
                <a:lnTo>
                  <a:pt x="5410200" y="7594600"/>
                </a:lnTo>
                <a:lnTo>
                  <a:pt x="5410200" y="7607300"/>
                </a:lnTo>
                <a:lnTo>
                  <a:pt x="5410200" y="7620000"/>
                </a:lnTo>
                <a:lnTo>
                  <a:pt x="5410200" y="7632700"/>
                </a:lnTo>
                <a:lnTo>
                  <a:pt x="5410200" y="7645400"/>
                </a:lnTo>
                <a:lnTo>
                  <a:pt x="5410200" y="7658100"/>
                </a:lnTo>
                <a:lnTo>
                  <a:pt x="5410200" y="7670800"/>
                </a:lnTo>
                <a:lnTo>
                  <a:pt x="5410200" y="7683500"/>
                </a:lnTo>
                <a:lnTo>
                  <a:pt x="5410200" y="7696200"/>
                </a:lnTo>
                <a:lnTo>
                  <a:pt x="5410200" y="7708900"/>
                </a:lnTo>
                <a:lnTo>
                  <a:pt x="5410200" y="7721600"/>
                </a:lnTo>
                <a:lnTo>
                  <a:pt x="5410200" y="7734300"/>
                </a:lnTo>
                <a:lnTo>
                  <a:pt x="5410200" y="7747000"/>
                </a:lnTo>
                <a:lnTo>
                  <a:pt x="5410200" y="7759700"/>
                </a:lnTo>
                <a:lnTo>
                  <a:pt x="5410200" y="7772400"/>
                </a:lnTo>
                <a:lnTo>
                  <a:pt x="5410200" y="7785100"/>
                </a:lnTo>
                <a:lnTo>
                  <a:pt x="5410200" y="7797800"/>
                </a:lnTo>
                <a:lnTo>
                  <a:pt x="5410200" y="7810500"/>
                </a:lnTo>
                <a:lnTo>
                  <a:pt x="5410200" y="7823200"/>
                </a:lnTo>
                <a:lnTo>
                  <a:pt x="5410200" y="7835900"/>
                </a:lnTo>
                <a:lnTo>
                  <a:pt x="5410200" y="7848600"/>
                </a:lnTo>
                <a:lnTo>
                  <a:pt x="5410200" y="7861300"/>
                </a:lnTo>
                <a:lnTo>
                  <a:pt x="5410200" y="7874000"/>
                </a:lnTo>
                <a:lnTo>
                  <a:pt x="5410200" y="7886700"/>
                </a:lnTo>
                <a:lnTo>
                  <a:pt x="5410200" y="7899400"/>
                </a:lnTo>
                <a:lnTo>
                  <a:pt x="5410200" y="7912100"/>
                </a:lnTo>
                <a:lnTo>
                  <a:pt x="5410200" y="7924800"/>
                </a:lnTo>
                <a:lnTo>
                  <a:pt x="5410200" y="7937500"/>
                </a:lnTo>
                <a:lnTo>
                  <a:pt x="5410200" y="7950200"/>
                </a:lnTo>
                <a:lnTo>
                  <a:pt x="5410200" y="7962900"/>
                </a:lnTo>
                <a:lnTo>
                  <a:pt x="5410200" y="7975600"/>
                </a:lnTo>
                <a:lnTo>
                  <a:pt x="5410200" y="7988300"/>
                </a:lnTo>
                <a:lnTo>
                  <a:pt x="5410200" y="8001000"/>
                </a:lnTo>
                <a:lnTo>
                  <a:pt x="5410200" y="8013700"/>
                </a:lnTo>
                <a:lnTo>
                  <a:pt x="5410200" y="8026400"/>
                </a:lnTo>
                <a:lnTo>
                  <a:pt x="5410200" y="8039100"/>
                </a:lnTo>
                <a:lnTo>
                  <a:pt x="5410200" y="8051800"/>
                </a:lnTo>
                <a:lnTo>
                  <a:pt x="5410200" y="8064500"/>
                </a:lnTo>
                <a:lnTo>
                  <a:pt x="5410200" y="8077200"/>
                </a:lnTo>
                <a:lnTo>
                  <a:pt x="5410200" y="8089900"/>
                </a:lnTo>
                <a:lnTo>
                  <a:pt x="5410200" y="8102600"/>
                </a:lnTo>
                <a:lnTo>
                  <a:pt x="5410200" y="8115300"/>
                </a:lnTo>
                <a:lnTo>
                  <a:pt x="5410200" y="8128000"/>
                </a:lnTo>
                <a:lnTo>
                  <a:pt x="5410200" y="8140700"/>
                </a:lnTo>
                <a:lnTo>
                  <a:pt x="5410200" y="8153400"/>
                </a:lnTo>
                <a:lnTo>
                  <a:pt x="5410200" y="8166100"/>
                </a:lnTo>
                <a:lnTo>
                  <a:pt x="5410200" y="8178800"/>
                </a:lnTo>
                <a:lnTo>
                  <a:pt x="5410200" y="8191500"/>
                </a:lnTo>
                <a:lnTo>
                  <a:pt x="5410200" y="8204200"/>
                </a:lnTo>
                <a:lnTo>
                  <a:pt x="5410200" y="8216900"/>
                </a:lnTo>
                <a:lnTo>
                  <a:pt x="5410200" y="8229600"/>
                </a:lnTo>
                <a:lnTo>
                  <a:pt x="5410200" y="8242300"/>
                </a:lnTo>
                <a:lnTo>
                  <a:pt x="5410200" y="8255000"/>
                </a:lnTo>
                <a:lnTo>
                  <a:pt x="5410200" y="8267700"/>
                </a:lnTo>
                <a:lnTo>
                  <a:pt x="5410200" y="8280400"/>
                </a:lnTo>
                <a:lnTo>
                  <a:pt x="5410200" y="8293100"/>
                </a:lnTo>
                <a:lnTo>
                  <a:pt x="5410200" y="8305800"/>
                </a:lnTo>
                <a:lnTo>
                  <a:pt x="5410200" y="8318500"/>
                </a:lnTo>
                <a:lnTo>
                  <a:pt x="5410200" y="8331200"/>
                </a:lnTo>
                <a:lnTo>
                  <a:pt x="5410200" y="8343900"/>
                </a:lnTo>
                <a:lnTo>
                  <a:pt x="5410200" y="8356600"/>
                </a:lnTo>
                <a:lnTo>
                  <a:pt x="5410200" y="8369300"/>
                </a:lnTo>
                <a:lnTo>
                  <a:pt x="5410200" y="8382000"/>
                </a:lnTo>
                <a:lnTo>
                  <a:pt x="5410200" y="8394700"/>
                </a:lnTo>
                <a:lnTo>
                  <a:pt x="5410200" y="8407400"/>
                </a:lnTo>
                <a:lnTo>
                  <a:pt x="5410200" y="8420100"/>
                </a:lnTo>
                <a:lnTo>
                  <a:pt x="5410200" y="8432800"/>
                </a:lnTo>
                <a:lnTo>
                  <a:pt x="5410200" y="8445500"/>
                </a:lnTo>
                <a:lnTo>
                  <a:pt x="5410200" y="8458200"/>
                </a:lnTo>
                <a:lnTo>
                  <a:pt x="5410200" y="8470900"/>
                </a:lnTo>
                <a:lnTo>
                  <a:pt x="5410200" y="8483600"/>
                </a:lnTo>
                <a:lnTo>
                  <a:pt x="5410200" y="8496300"/>
                </a:lnTo>
                <a:lnTo>
                  <a:pt x="5410200" y="8509000"/>
                </a:lnTo>
                <a:lnTo>
                  <a:pt x="5410200" y="8521700"/>
                </a:lnTo>
                <a:lnTo>
                  <a:pt x="5410200" y="8534400"/>
                </a:lnTo>
                <a:lnTo>
                  <a:pt x="5410200" y="8547100"/>
                </a:lnTo>
                <a:lnTo>
                  <a:pt x="5410200" y="8559800"/>
                </a:lnTo>
                <a:lnTo>
                  <a:pt x="5410200" y="8572500"/>
                </a:lnTo>
                <a:lnTo>
                  <a:pt x="5410200" y="8585200"/>
                </a:lnTo>
                <a:lnTo>
                  <a:pt x="5410200" y="8597900"/>
                </a:lnTo>
                <a:lnTo>
                  <a:pt x="5410200" y="8610600"/>
                </a:lnTo>
                <a:lnTo>
                  <a:pt x="5410200" y="8623300"/>
                </a:lnTo>
                <a:lnTo>
                  <a:pt x="5410200" y="8636000"/>
                </a:lnTo>
                <a:lnTo>
                  <a:pt x="5410200" y="8648700"/>
                </a:lnTo>
                <a:lnTo>
                  <a:pt x="5410200" y="8661400"/>
                </a:lnTo>
                <a:lnTo>
                  <a:pt x="5410200" y="8674100"/>
                </a:lnTo>
                <a:lnTo>
                  <a:pt x="5410200" y="8686800"/>
                </a:lnTo>
                <a:lnTo>
                  <a:pt x="5410200" y="8699500"/>
                </a:lnTo>
                <a:lnTo>
                  <a:pt x="5410200" y="8712200"/>
                </a:lnTo>
                <a:lnTo>
                  <a:pt x="5410200" y="8724900"/>
                </a:lnTo>
                <a:lnTo>
                  <a:pt x="5410200" y="8737600"/>
                </a:lnTo>
                <a:lnTo>
                  <a:pt x="5410200" y="8750300"/>
                </a:lnTo>
                <a:lnTo>
                  <a:pt x="5410200" y="8763000"/>
                </a:lnTo>
                <a:lnTo>
                  <a:pt x="5410200" y="8775700"/>
                </a:lnTo>
                <a:lnTo>
                  <a:pt x="5410200" y="8788400"/>
                </a:lnTo>
                <a:lnTo>
                  <a:pt x="5410200" y="8801100"/>
                </a:lnTo>
                <a:lnTo>
                  <a:pt x="5410200" y="8813800"/>
                </a:lnTo>
                <a:lnTo>
                  <a:pt x="5410200" y="8826500"/>
                </a:lnTo>
                <a:lnTo>
                  <a:pt x="5410200" y="8839200"/>
                </a:lnTo>
                <a:lnTo>
                  <a:pt x="5410200" y="8851900"/>
                </a:lnTo>
                <a:lnTo>
                  <a:pt x="5410200" y="8864600"/>
                </a:lnTo>
                <a:lnTo>
                  <a:pt x="5410200" y="8877300"/>
                </a:lnTo>
                <a:lnTo>
                  <a:pt x="5410200" y="8890000"/>
                </a:lnTo>
                <a:lnTo>
                  <a:pt x="5410200" y="8902700"/>
                </a:lnTo>
                <a:lnTo>
                  <a:pt x="5410200" y="8915400"/>
                </a:lnTo>
                <a:lnTo>
                  <a:pt x="5410200" y="8928100"/>
                </a:lnTo>
                <a:lnTo>
                  <a:pt x="5410200" y="8940800"/>
                </a:lnTo>
                <a:lnTo>
                  <a:pt x="5410200" y="8953500"/>
                </a:lnTo>
                <a:lnTo>
                  <a:pt x="5410200" y="8966200"/>
                </a:lnTo>
                <a:lnTo>
                  <a:pt x="5410200" y="8978900"/>
                </a:lnTo>
                <a:lnTo>
                  <a:pt x="5410200" y="8991600"/>
                </a:lnTo>
                <a:lnTo>
                  <a:pt x="5410200" y="9004300"/>
                </a:lnTo>
                <a:lnTo>
                  <a:pt x="5410200" y="9017000"/>
                </a:lnTo>
                <a:lnTo>
                  <a:pt x="5410200" y="9029700"/>
                </a:lnTo>
                <a:lnTo>
                  <a:pt x="5410200" y="9042400"/>
                </a:lnTo>
                <a:lnTo>
                  <a:pt x="5410200" y="9055100"/>
                </a:lnTo>
                <a:lnTo>
                  <a:pt x="5410200" y="9067800"/>
                </a:lnTo>
                <a:lnTo>
                  <a:pt x="5410200" y="9080500"/>
                </a:lnTo>
                <a:lnTo>
                  <a:pt x="5410200" y="9093200"/>
                </a:lnTo>
                <a:lnTo>
                  <a:pt x="5410200" y="9105900"/>
                </a:lnTo>
                <a:lnTo>
                  <a:pt x="5410200" y="9118600"/>
                </a:lnTo>
                <a:lnTo>
                  <a:pt x="0" y="9131300"/>
                </a:lnTo>
                <a:lnTo>
                  <a:pt x="0" y="9118600"/>
                </a:lnTo>
                <a:lnTo>
                  <a:pt x="0" y="9105900"/>
                </a:lnTo>
                <a:lnTo>
                  <a:pt x="0" y="9093200"/>
                </a:lnTo>
                <a:lnTo>
                  <a:pt x="0" y="9080500"/>
                </a:lnTo>
                <a:lnTo>
                  <a:pt x="0" y="9067800"/>
                </a:lnTo>
                <a:lnTo>
                  <a:pt x="0" y="9055100"/>
                </a:lnTo>
                <a:lnTo>
                  <a:pt x="0" y="9042400"/>
                </a:lnTo>
                <a:lnTo>
                  <a:pt x="0" y="9029700"/>
                </a:lnTo>
                <a:lnTo>
                  <a:pt x="0" y="9017000"/>
                </a:lnTo>
                <a:lnTo>
                  <a:pt x="0" y="9004300"/>
                </a:lnTo>
                <a:lnTo>
                  <a:pt x="0" y="8991600"/>
                </a:lnTo>
                <a:lnTo>
                  <a:pt x="0" y="8978900"/>
                </a:lnTo>
                <a:lnTo>
                  <a:pt x="0" y="8966200"/>
                </a:lnTo>
                <a:lnTo>
                  <a:pt x="0" y="8953500"/>
                </a:lnTo>
                <a:lnTo>
                  <a:pt x="0" y="8940800"/>
                </a:lnTo>
                <a:lnTo>
                  <a:pt x="0" y="8928100"/>
                </a:lnTo>
                <a:lnTo>
                  <a:pt x="0" y="8915400"/>
                </a:lnTo>
                <a:lnTo>
                  <a:pt x="0" y="8902700"/>
                </a:lnTo>
                <a:lnTo>
                  <a:pt x="0" y="8890000"/>
                </a:lnTo>
                <a:lnTo>
                  <a:pt x="0" y="8877300"/>
                </a:lnTo>
                <a:lnTo>
                  <a:pt x="0" y="8864600"/>
                </a:lnTo>
                <a:lnTo>
                  <a:pt x="0" y="8851900"/>
                </a:lnTo>
                <a:lnTo>
                  <a:pt x="0" y="8839200"/>
                </a:lnTo>
                <a:lnTo>
                  <a:pt x="0" y="8826500"/>
                </a:lnTo>
                <a:lnTo>
                  <a:pt x="0" y="8813800"/>
                </a:lnTo>
                <a:lnTo>
                  <a:pt x="0" y="8801100"/>
                </a:lnTo>
                <a:lnTo>
                  <a:pt x="0" y="8788400"/>
                </a:lnTo>
                <a:lnTo>
                  <a:pt x="0" y="8775700"/>
                </a:lnTo>
                <a:lnTo>
                  <a:pt x="0" y="8763000"/>
                </a:lnTo>
                <a:lnTo>
                  <a:pt x="0" y="8750300"/>
                </a:lnTo>
                <a:lnTo>
                  <a:pt x="0" y="8737600"/>
                </a:lnTo>
                <a:lnTo>
                  <a:pt x="0" y="8724900"/>
                </a:lnTo>
                <a:lnTo>
                  <a:pt x="0" y="8712200"/>
                </a:lnTo>
                <a:lnTo>
                  <a:pt x="0" y="8699500"/>
                </a:lnTo>
                <a:lnTo>
                  <a:pt x="0" y="8686800"/>
                </a:lnTo>
                <a:lnTo>
                  <a:pt x="0" y="8674100"/>
                </a:lnTo>
                <a:lnTo>
                  <a:pt x="0" y="8661400"/>
                </a:lnTo>
                <a:lnTo>
                  <a:pt x="0" y="8648700"/>
                </a:lnTo>
                <a:lnTo>
                  <a:pt x="0" y="8636000"/>
                </a:lnTo>
                <a:lnTo>
                  <a:pt x="0" y="8623300"/>
                </a:lnTo>
                <a:lnTo>
                  <a:pt x="0" y="8610600"/>
                </a:lnTo>
                <a:lnTo>
                  <a:pt x="0" y="8597900"/>
                </a:lnTo>
                <a:lnTo>
                  <a:pt x="0" y="8585200"/>
                </a:lnTo>
                <a:lnTo>
                  <a:pt x="0" y="8572500"/>
                </a:lnTo>
                <a:lnTo>
                  <a:pt x="0" y="8559800"/>
                </a:lnTo>
                <a:lnTo>
                  <a:pt x="0" y="8547100"/>
                </a:lnTo>
                <a:lnTo>
                  <a:pt x="0" y="8534400"/>
                </a:lnTo>
                <a:lnTo>
                  <a:pt x="0" y="8521700"/>
                </a:lnTo>
                <a:lnTo>
                  <a:pt x="0" y="8509000"/>
                </a:lnTo>
                <a:lnTo>
                  <a:pt x="0" y="8496300"/>
                </a:lnTo>
                <a:lnTo>
                  <a:pt x="0" y="8483600"/>
                </a:lnTo>
                <a:lnTo>
                  <a:pt x="0" y="8470900"/>
                </a:lnTo>
                <a:lnTo>
                  <a:pt x="0" y="8458200"/>
                </a:lnTo>
                <a:lnTo>
                  <a:pt x="0" y="8445500"/>
                </a:lnTo>
                <a:lnTo>
                  <a:pt x="0" y="8432800"/>
                </a:lnTo>
                <a:lnTo>
                  <a:pt x="0" y="8420100"/>
                </a:lnTo>
                <a:lnTo>
                  <a:pt x="0" y="8407400"/>
                </a:lnTo>
                <a:lnTo>
                  <a:pt x="0" y="8394700"/>
                </a:lnTo>
                <a:lnTo>
                  <a:pt x="0" y="8382000"/>
                </a:lnTo>
                <a:lnTo>
                  <a:pt x="0" y="8369300"/>
                </a:lnTo>
                <a:lnTo>
                  <a:pt x="0" y="8356600"/>
                </a:lnTo>
                <a:lnTo>
                  <a:pt x="0" y="8343900"/>
                </a:lnTo>
                <a:lnTo>
                  <a:pt x="0" y="8331200"/>
                </a:lnTo>
                <a:lnTo>
                  <a:pt x="0" y="8318500"/>
                </a:lnTo>
                <a:lnTo>
                  <a:pt x="0" y="8305800"/>
                </a:lnTo>
                <a:lnTo>
                  <a:pt x="0" y="8293100"/>
                </a:lnTo>
                <a:lnTo>
                  <a:pt x="0" y="8280400"/>
                </a:lnTo>
                <a:lnTo>
                  <a:pt x="0" y="8267700"/>
                </a:lnTo>
                <a:lnTo>
                  <a:pt x="0" y="8255000"/>
                </a:lnTo>
                <a:lnTo>
                  <a:pt x="0" y="8242300"/>
                </a:lnTo>
                <a:lnTo>
                  <a:pt x="0" y="8229600"/>
                </a:lnTo>
                <a:lnTo>
                  <a:pt x="0" y="8216900"/>
                </a:lnTo>
                <a:lnTo>
                  <a:pt x="0" y="8204200"/>
                </a:lnTo>
                <a:lnTo>
                  <a:pt x="0" y="8191500"/>
                </a:lnTo>
                <a:lnTo>
                  <a:pt x="0" y="8178800"/>
                </a:lnTo>
                <a:lnTo>
                  <a:pt x="0" y="8166100"/>
                </a:lnTo>
                <a:lnTo>
                  <a:pt x="0" y="8153400"/>
                </a:lnTo>
                <a:lnTo>
                  <a:pt x="0" y="8140700"/>
                </a:lnTo>
                <a:lnTo>
                  <a:pt x="0" y="8128000"/>
                </a:lnTo>
                <a:lnTo>
                  <a:pt x="0" y="8115300"/>
                </a:lnTo>
                <a:lnTo>
                  <a:pt x="0" y="8102600"/>
                </a:lnTo>
                <a:lnTo>
                  <a:pt x="0" y="8089900"/>
                </a:lnTo>
                <a:lnTo>
                  <a:pt x="0" y="8077200"/>
                </a:lnTo>
                <a:lnTo>
                  <a:pt x="0" y="8064500"/>
                </a:lnTo>
                <a:lnTo>
                  <a:pt x="0" y="8051800"/>
                </a:lnTo>
                <a:lnTo>
                  <a:pt x="0" y="8039100"/>
                </a:lnTo>
                <a:lnTo>
                  <a:pt x="0" y="8026400"/>
                </a:lnTo>
                <a:lnTo>
                  <a:pt x="0" y="8013700"/>
                </a:lnTo>
                <a:lnTo>
                  <a:pt x="0" y="8001000"/>
                </a:lnTo>
                <a:lnTo>
                  <a:pt x="0" y="7988300"/>
                </a:lnTo>
                <a:lnTo>
                  <a:pt x="0" y="7975600"/>
                </a:lnTo>
                <a:lnTo>
                  <a:pt x="0" y="7962900"/>
                </a:lnTo>
                <a:lnTo>
                  <a:pt x="0" y="7950200"/>
                </a:lnTo>
                <a:lnTo>
                  <a:pt x="0" y="7937500"/>
                </a:lnTo>
                <a:lnTo>
                  <a:pt x="0" y="7924800"/>
                </a:lnTo>
                <a:lnTo>
                  <a:pt x="0" y="7912100"/>
                </a:lnTo>
                <a:lnTo>
                  <a:pt x="0" y="7899400"/>
                </a:lnTo>
                <a:lnTo>
                  <a:pt x="0" y="7886700"/>
                </a:lnTo>
                <a:lnTo>
                  <a:pt x="0" y="7874000"/>
                </a:lnTo>
                <a:lnTo>
                  <a:pt x="0" y="7861300"/>
                </a:lnTo>
                <a:lnTo>
                  <a:pt x="0" y="7848600"/>
                </a:lnTo>
                <a:lnTo>
                  <a:pt x="0" y="7835900"/>
                </a:lnTo>
                <a:lnTo>
                  <a:pt x="0" y="7823200"/>
                </a:lnTo>
                <a:lnTo>
                  <a:pt x="0" y="7810500"/>
                </a:lnTo>
                <a:lnTo>
                  <a:pt x="0" y="7797800"/>
                </a:lnTo>
                <a:lnTo>
                  <a:pt x="0" y="7785100"/>
                </a:lnTo>
                <a:lnTo>
                  <a:pt x="0" y="7772400"/>
                </a:lnTo>
                <a:lnTo>
                  <a:pt x="0" y="7759700"/>
                </a:lnTo>
                <a:lnTo>
                  <a:pt x="0" y="7747000"/>
                </a:lnTo>
                <a:lnTo>
                  <a:pt x="0" y="7734300"/>
                </a:lnTo>
                <a:lnTo>
                  <a:pt x="0" y="7721600"/>
                </a:lnTo>
                <a:lnTo>
                  <a:pt x="0" y="7708900"/>
                </a:lnTo>
                <a:lnTo>
                  <a:pt x="0" y="7696200"/>
                </a:lnTo>
                <a:lnTo>
                  <a:pt x="0" y="7683500"/>
                </a:lnTo>
                <a:lnTo>
                  <a:pt x="0" y="7670800"/>
                </a:lnTo>
                <a:lnTo>
                  <a:pt x="0" y="7658100"/>
                </a:lnTo>
                <a:lnTo>
                  <a:pt x="0" y="7645400"/>
                </a:lnTo>
                <a:lnTo>
                  <a:pt x="0" y="7632700"/>
                </a:lnTo>
                <a:lnTo>
                  <a:pt x="0" y="7620000"/>
                </a:lnTo>
                <a:lnTo>
                  <a:pt x="0" y="7607300"/>
                </a:lnTo>
                <a:lnTo>
                  <a:pt x="0" y="7594600"/>
                </a:lnTo>
                <a:lnTo>
                  <a:pt x="0" y="7581900"/>
                </a:lnTo>
                <a:lnTo>
                  <a:pt x="0" y="7569200"/>
                </a:lnTo>
                <a:lnTo>
                  <a:pt x="0" y="7556500"/>
                </a:lnTo>
                <a:lnTo>
                  <a:pt x="0" y="7543800"/>
                </a:lnTo>
                <a:lnTo>
                  <a:pt x="0" y="7531100"/>
                </a:lnTo>
                <a:lnTo>
                  <a:pt x="0" y="7518400"/>
                </a:lnTo>
                <a:lnTo>
                  <a:pt x="0" y="7505700"/>
                </a:lnTo>
                <a:lnTo>
                  <a:pt x="0" y="7493000"/>
                </a:lnTo>
                <a:lnTo>
                  <a:pt x="0" y="7480300"/>
                </a:lnTo>
                <a:lnTo>
                  <a:pt x="0" y="7467600"/>
                </a:lnTo>
                <a:lnTo>
                  <a:pt x="0" y="7454900"/>
                </a:lnTo>
                <a:lnTo>
                  <a:pt x="0" y="7442200"/>
                </a:lnTo>
                <a:lnTo>
                  <a:pt x="0" y="7429500"/>
                </a:lnTo>
                <a:lnTo>
                  <a:pt x="0" y="7416800"/>
                </a:lnTo>
                <a:lnTo>
                  <a:pt x="0" y="7404100"/>
                </a:lnTo>
                <a:lnTo>
                  <a:pt x="0" y="7391400"/>
                </a:lnTo>
                <a:lnTo>
                  <a:pt x="0" y="7378700"/>
                </a:lnTo>
                <a:lnTo>
                  <a:pt x="0" y="7366000"/>
                </a:lnTo>
                <a:lnTo>
                  <a:pt x="0" y="7353300"/>
                </a:lnTo>
                <a:lnTo>
                  <a:pt x="0" y="7340600"/>
                </a:lnTo>
                <a:lnTo>
                  <a:pt x="0" y="7327900"/>
                </a:lnTo>
                <a:lnTo>
                  <a:pt x="0" y="7315200"/>
                </a:lnTo>
                <a:lnTo>
                  <a:pt x="0" y="7302500"/>
                </a:lnTo>
                <a:lnTo>
                  <a:pt x="0" y="7289800"/>
                </a:lnTo>
                <a:lnTo>
                  <a:pt x="0" y="7277100"/>
                </a:lnTo>
                <a:lnTo>
                  <a:pt x="0" y="7264400"/>
                </a:lnTo>
                <a:lnTo>
                  <a:pt x="0" y="7251700"/>
                </a:lnTo>
                <a:lnTo>
                  <a:pt x="0" y="7239000"/>
                </a:lnTo>
                <a:lnTo>
                  <a:pt x="0" y="7226300"/>
                </a:lnTo>
                <a:lnTo>
                  <a:pt x="0" y="7213600"/>
                </a:lnTo>
                <a:lnTo>
                  <a:pt x="0" y="7200900"/>
                </a:lnTo>
                <a:lnTo>
                  <a:pt x="0" y="7188200"/>
                </a:lnTo>
                <a:lnTo>
                  <a:pt x="0" y="7175500"/>
                </a:lnTo>
                <a:lnTo>
                  <a:pt x="0" y="7162800"/>
                </a:lnTo>
                <a:lnTo>
                  <a:pt x="0" y="7150100"/>
                </a:lnTo>
                <a:lnTo>
                  <a:pt x="0" y="7137400"/>
                </a:lnTo>
                <a:lnTo>
                  <a:pt x="0" y="7124700"/>
                </a:lnTo>
                <a:lnTo>
                  <a:pt x="0" y="7112000"/>
                </a:lnTo>
                <a:lnTo>
                  <a:pt x="0" y="7099300"/>
                </a:lnTo>
                <a:lnTo>
                  <a:pt x="0" y="7086600"/>
                </a:lnTo>
                <a:lnTo>
                  <a:pt x="0" y="7073900"/>
                </a:lnTo>
                <a:lnTo>
                  <a:pt x="0" y="7061200"/>
                </a:lnTo>
                <a:lnTo>
                  <a:pt x="0" y="7048500"/>
                </a:lnTo>
                <a:lnTo>
                  <a:pt x="0" y="7035800"/>
                </a:lnTo>
                <a:lnTo>
                  <a:pt x="0" y="7023100"/>
                </a:lnTo>
                <a:lnTo>
                  <a:pt x="0" y="7010400"/>
                </a:lnTo>
                <a:lnTo>
                  <a:pt x="0" y="6997700"/>
                </a:lnTo>
                <a:lnTo>
                  <a:pt x="0" y="6985000"/>
                </a:lnTo>
                <a:lnTo>
                  <a:pt x="0" y="6972300"/>
                </a:lnTo>
                <a:lnTo>
                  <a:pt x="0" y="6959600"/>
                </a:lnTo>
                <a:lnTo>
                  <a:pt x="0" y="6946900"/>
                </a:lnTo>
                <a:lnTo>
                  <a:pt x="0" y="6934200"/>
                </a:lnTo>
                <a:lnTo>
                  <a:pt x="0" y="6921500"/>
                </a:lnTo>
                <a:lnTo>
                  <a:pt x="0" y="6908800"/>
                </a:lnTo>
                <a:lnTo>
                  <a:pt x="0" y="6896100"/>
                </a:lnTo>
                <a:lnTo>
                  <a:pt x="0" y="6883400"/>
                </a:lnTo>
                <a:lnTo>
                  <a:pt x="0" y="6870700"/>
                </a:lnTo>
                <a:lnTo>
                  <a:pt x="0" y="6858000"/>
                </a:lnTo>
                <a:lnTo>
                  <a:pt x="0" y="6845300"/>
                </a:lnTo>
                <a:lnTo>
                  <a:pt x="0" y="6832600"/>
                </a:lnTo>
                <a:lnTo>
                  <a:pt x="0" y="6819900"/>
                </a:lnTo>
                <a:lnTo>
                  <a:pt x="0" y="6807200"/>
                </a:lnTo>
                <a:lnTo>
                  <a:pt x="0" y="6794500"/>
                </a:lnTo>
                <a:lnTo>
                  <a:pt x="0" y="6781800"/>
                </a:lnTo>
                <a:lnTo>
                  <a:pt x="0" y="6769100"/>
                </a:lnTo>
                <a:lnTo>
                  <a:pt x="0" y="6756400"/>
                </a:lnTo>
                <a:lnTo>
                  <a:pt x="0" y="6743700"/>
                </a:lnTo>
                <a:lnTo>
                  <a:pt x="0" y="6731000"/>
                </a:lnTo>
                <a:lnTo>
                  <a:pt x="0" y="6718300"/>
                </a:lnTo>
                <a:lnTo>
                  <a:pt x="0" y="6705600"/>
                </a:lnTo>
                <a:lnTo>
                  <a:pt x="0" y="6692900"/>
                </a:lnTo>
                <a:lnTo>
                  <a:pt x="0" y="6680200"/>
                </a:lnTo>
                <a:lnTo>
                  <a:pt x="0" y="6667500"/>
                </a:lnTo>
                <a:lnTo>
                  <a:pt x="0" y="6654800"/>
                </a:lnTo>
                <a:lnTo>
                  <a:pt x="0" y="6642100"/>
                </a:lnTo>
                <a:lnTo>
                  <a:pt x="0" y="6629400"/>
                </a:lnTo>
                <a:lnTo>
                  <a:pt x="0" y="6616700"/>
                </a:lnTo>
                <a:lnTo>
                  <a:pt x="0" y="6604000"/>
                </a:lnTo>
                <a:lnTo>
                  <a:pt x="0" y="6591300"/>
                </a:lnTo>
                <a:lnTo>
                  <a:pt x="0" y="6578600"/>
                </a:lnTo>
                <a:lnTo>
                  <a:pt x="0" y="6565900"/>
                </a:lnTo>
                <a:lnTo>
                  <a:pt x="0" y="6553200"/>
                </a:lnTo>
                <a:lnTo>
                  <a:pt x="0" y="6540500"/>
                </a:lnTo>
                <a:lnTo>
                  <a:pt x="0" y="6527800"/>
                </a:lnTo>
                <a:lnTo>
                  <a:pt x="0" y="6515100"/>
                </a:lnTo>
                <a:lnTo>
                  <a:pt x="0" y="6502400"/>
                </a:lnTo>
                <a:lnTo>
                  <a:pt x="0" y="6489700"/>
                </a:lnTo>
                <a:lnTo>
                  <a:pt x="0" y="6477000"/>
                </a:lnTo>
                <a:lnTo>
                  <a:pt x="0" y="6464300"/>
                </a:lnTo>
                <a:lnTo>
                  <a:pt x="0" y="6451600"/>
                </a:lnTo>
                <a:lnTo>
                  <a:pt x="0" y="6438900"/>
                </a:lnTo>
                <a:lnTo>
                  <a:pt x="0" y="6426200"/>
                </a:lnTo>
                <a:lnTo>
                  <a:pt x="0" y="6413500"/>
                </a:lnTo>
                <a:lnTo>
                  <a:pt x="0" y="6400800"/>
                </a:lnTo>
                <a:lnTo>
                  <a:pt x="0" y="6388100"/>
                </a:lnTo>
                <a:lnTo>
                  <a:pt x="0" y="6375400"/>
                </a:lnTo>
                <a:lnTo>
                  <a:pt x="0" y="6362700"/>
                </a:lnTo>
                <a:lnTo>
                  <a:pt x="0" y="6350000"/>
                </a:lnTo>
                <a:lnTo>
                  <a:pt x="0" y="6337300"/>
                </a:lnTo>
                <a:lnTo>
                  <a:pt x="0" y="6324600"/>
                </a:lnTo>
                <a:lnTo>
                  <a:pt x="0" y="6311900"/>
                </a:lnTo>
                <a:lnTo>
                  <a:pt x="0" y="6299200"/>
                </a:lnTo>
                <a:lnTo>
                  <a:pt x="0" y="6286500"/>
                </a:lnTo>
                <a:lnTo>
                  <a:pt x="0" y="6273800"/>
                </a:lnTo>
                <a:lnTo>
                  <a:pt x="0" y="6261100"/>
                </a:lnTo>
                <a:lnTo>
                  <a:pt x="0" y="6248400"/>
                </a:lnTo>
                <a:lnTo>
                  <a:pt x="0" y="6235700"/>
                </a:lnTo>
                <a:lnTo>
                  <a:pt x="0" y="6223000"/>
                </a:lnTo>
                <a:lnTo>
                  <a:pt x="0" y="6210300"/>
                </a:lnTo>
                <a:lnTo>
                  <a:pt x="0" y="6197600"/>
                </a:lnTo>
                <a:lnTo>
                  <a:pt x="0" y="6184900"/>
                </a:lnTo>
                <a:lnTo>
                  <a:pt x="0" y="6172200"/>
                </a:lnTo>
                <a:lnTo>
                  <a:pt x="0" y="6159500"/>
                </a:lnTo>
                <a:lnTo>
                  <a:pt x="0" y="6146800"/>
                </a:lnTo>
                <a:lnTo>
                  <a:pt x="0" y="6134100"/>
                </a:lnTo>
                <a:lnTo>
                  <a:pt x="0" y="6121400"/>
                </a:lnTo>
                <a:lnTo>
                  <a:pt x="0" y="6108700"/>
                </a:lnTo>
                <a:lnTo>
                  <a:pt x="0" y="6096000"/>
                </a:lnTo>
                <a:lnTo>
                  <a:pt x="0" y="6083300"/>
                </a:lnTo>
                <a:lnTo>
                  <a:pt x="0" y="6070600"/>
                </a:lnTo>
                <a:lnTo>
                  <a:pt x="0" y="6057900"/>
                </a:lnTo>
                <a:lnTo>
                  <a:pt x="0" y="6045200"/>
                </a:lnTo>
                <a:lnTo>
                  <a:pt x="0" y="6032500"/>
                </a:lnTo>
                <a:lnTo>
                  <a:pt x="0" y="6019800"/>
                </a:lnTo>
                <a:lnTo>
                  <a:pt x="0" y="6007100"/>
                </a:lnTo>
                <a:lnTo>
                  <a:pt x="0" y="5994400"/>
                </a:lnTo>
                <a:lnTo>
                  <a:pt x="0" y="5981700"/>
                </a:lnTo>
                <a:lnTo>
                  <a:pt x="0" y="5969000"/>
                </a:lnTo>
                <a:lnTo>
                  <a:pt x="0" y="5956300"/>
                </a:lnTo>
                <a:lnTo>
                  <a:pt x="0" y="5943600"/>
                </a:lnTo>
                <a:lnTo>
                  <a:pt x="0" y="5930900"/>
                </a:lnTo>
                <a:lnTo>
                  <a:pt x="0" y="5918200"/>
                </a:lnTo>
                <a:lnTo>
                  <a:pt x="0" y="5905500"/>
                </a:lnTo>
                <a:lnTo>
                  <a:pt x="0" y="5892800"/>
                </a:lnTo>
                <a:lnTo>
                  <a:pt x="0" y="5880100"/>
                </a:lnTo>
                <a:lnTo>
                  <a:pt x="0" y="5867400"/>
                </a:lnTo>
                <a:lnTo>
                  <a:pt x="0" y="5854700"/>
                </a:lnTo>
                <a:lnTo>
                  <a:pt x="0" y="5842000"/>
                </a:lnTo>
                <a:lnTo>
                  <a:pt x="0" y="5829300"/>
                </a:lnTo>
                <a:lnTo>
                  <a:pt x="0" y="5816600"/>
                </a:lnTo>
                <a:lnTo>
                  <a:pt x="0" y="5803900"/>
                </a:lnTo>
                <a:lnTo>
                  <a:pt x="0" y="5791200"/>
                </a:lnTo>
                <a:lnTo>
                  <a:pt x="0" y="5778500"/>
                </a:lnTo>
                <a:lnTo>
                  <a:pt x="0" y="5765800"/>
                </a:lnTo>
                <a:lnTo>
                  <a:pt x="0" y="5753100"/>
                </a:lnTo>
                <a:lnTo>
                  <a:pt x="0" y="5740400"/>
                </a:lnTo>
                <a:lnTo>
                  <a:pt x="0" y="5727700"/>
                </a:lnTo>
                <a:lnTo>
                  <a:pt x="0" y="5715000"/>
                </a:lnTo>
                <a:lnTo>
                  <a:pt x="0" y="5702300"/>
                </a:lnTo>
                <a:lnTo>
                  <a:pt x="0" y="5689600"/>
                </a:lnTo>
                <a:lnTo>
                  <a:pt x="0" y="5676900"/>
                </a:lnTo>
                <a:lnTo>
                  <a:pt x="0" y="5664200"/>
                </a:lnTo>
                <a:lnTo>
                  <a:pt x="0" y="5651500"/>
                </a:lnTo>
                <a:lnTo>
                  <a:pt x="0" y="5638800"/>
                </a:lnTo>
                <a:lnTo>
                  <a:pt x="0" y="5626100"/>
                </a:lnTo>
                <a:lnTo>
                  <a:pt x="0" y="5613400"/>
                </a:lnTo>
                <a:lnTo>
                  <a:pt x="0" y="5600700"/>
                </a:lnTo>
                <a:lnTo>
                  <a:pt x="0" y="5588000"/>
                </a:lnTo>
                <a:lnTo>
                  <a:pt x="0" y="5575300"/>
                </a:lnTo>
                <a:lnTo>
                  <a:pt x="0" y="5562600"/>
                </a:lnTo>
                <a:lnTo>
                  <a:pt x="0" y="5549900"/>
                </a:lnTo>
                <a:lnTo>
                  <a:pt x="0" y="5537200"/>
                </a:lnTo>
                <a:lnTo>
                  <a:pt x="0" y="5524500"/>
                </a:lnTo>
                <a:lnTo>
                  <a:pt x="0" y="5511800"/>
                </a:lnTo>
                <a:lnTo>
                  <a:pt x="0" y="5499100"/>
                </a:lnTo>
                <a:lnTo>
                  <a:pt x="0" y="5486400"/>
                </a:lnTo>
                <a:lnTo>
                  <a:pt x="0" y="5473700"/>
                </a:lnTo>
                <a:lnTo>
                  <a:pt x="0" y="5461000"/>
                </a:lnTo>
                <a:lnTo>
                  <a:pt x="0" y="5448300"/>
                </a:lnTo>
                <a:lnTo>
                  <a:pt x="0" y="5435600"/>
                </a:lnTo>
                <a:lnTo>
                  <a:pt x="0" y="5422900"/>
                </a:lnTo>
                <a:lnTo>
                  <a:pt x="0" y="5410200"/>
                </a:lnTo>
                <a:lnTo>
                  <a:pt x="0" y="5397500"/>
                </a:lnTo>
                <a:lnTo>
                  <a:pt x="0" y="5384800"/>
                </a:lnTo>
                <a:lnTo>
                  <a:pt x="0" y="5372100"/>
                </a:lnTo>
                <a:lnTo>
                  <a:pt x="0" y="5359400"/>
                </a:lnTo>
                <a:lnTo>
                  <a:pt x="0" y="5346700"/>
                </a:lnTo>
                <a:lnTo>
                  <a:pt x="0" y="5334000"/>
                </a:lnTo>
                <a:lnTo>
                  <a:pt x="0" y="5321300"/>
                </a:lnTo>
                <a:lnTo>
                  <a:pt x="0" y="5308600"/>
                </a:lnTo>
                <a:lnTo>
                  <a:pt x="0" y="5295900"/>
                </a:lnTo>
                <a:lnTo>
                  <a:pt x="0" y="5283200"/>
                </a:lnTo>
                <a:lnTo>
                  <a:pt x="0" y="5270500"/>
                </a:lnTo>
                <a:lnTo>
                  <a:pt x="0" y="5257800"/>
                </a:lnTo>
                <a:lnTo>
                  <a:pt x="0" y="5245100"/>
                </a:lnTo>
                <a:lnTo>
                  <a:pt x="0" y="5232400"/>
                </a:lnTo>
                <a:lnTo>
                  <a:pt x="0" y="5219700"/>
                </a:lnTo>
                <a:lnTo>
                  <a:pt x="0" y="5207000"/>
                </a:lnTo>
                <a:lnTo>
                  <a:pt x="0" y="5194300"/>
                </a:lnTo>
                <a:lnTo>
                  <a:pt x="0" y="5181600"/>
                </a:lnTo>
                <a:lnTo>
                  <a:pt x="0" y="5168900"/>
                </a:lnTo>
                <a:lnTo>
                  <a:pt x="0" y="5156200"/>
                </a:lnTo>
                <a:lnTo>
                  <a:pt x="0" y="5143500"/>
                </a:lnTo>
                <a:lnTo>
                  <a:pt x="0" y="5130800"/>
                </a:lnTo>
                <a:lnTo>
                  <a:pt x="0" y="5118100"/>
                </a:lnTo>
                <a:lnTo>
                  <a:pt x="0" y="5105400"/>
                </a:lnTo>
                <a:lnTo>
                  <a:pt x="0" y="5092700"/>
                </a:lnTo>
                <a:lnTo>
                  <a:pt x="0" y="5080000"/>
                </a:lnTo>
                <a:lnTo>
                  <a:pt x="0" y="5067300"/>
                </a:lnTo>
                <a:lnTo>
                  <a:pt x="0" y="5054600"/>
                </a:lnTo>
                <a:lnTo>
                  <a:pt x="0" y="5041900"/>
                </a:lnTo>
                <a:lnTo>
                  <a:pt x="0" y="5029200"/>
                </a:lnTo>
                <a:lnTo>
                  <a:pt x="0" y="5016500"/>
                </a:lnTo>
                <a:lnTo>
                  <a:pt x="0" y="5003800"/>
                </a:lnTo>
                <a:lnTo>
                  <a:pt x="0" y="4991100"/>
                </a:lnTo>
                <a:lnTo>
                  <a:pt x="0" y="4978400"/>
                </a:lnTo>
                <a:lnTo>
                  <a:pt x="0" y="4965700"/>
                </a:lnTo>
                <a:lnTo>
                  <a:pt x="0" y="4953000"/>
                </a:lnTo>
                <a:lnTo>
                  <a:pt x="0" y="4940300"/>
                </a:lnTo>
                <a:lnTo>
                  <a:pt x="0" y="4927600"/>
                </a:lnTo>
                <a:lnTo>
                  <a:pt x="0" y="4914900"/>
                </a:lnTo>
                <a:lnTo>
                  <a:pt x="0" y="4902200"/>
                </a:lnTo>
                <a:lnTo>
                  <a:pt x="0" y="4889500"/>
                </a:lnTo>
                <a:lnTo>
                  <a:pt x="0" y="4876800"/>
                </a:lnTo>
                <a:lnTo>
                  <a:pt x="0" y="4864100"/>
                </a:lnTo>
                <a:lnTo>
                  <a:pt x="0" y="4851400"/>
                </a:lnTo>
                <a:lnTo>
                  <a:pt x="0" y="4838700"/>
                </a:lnTo>
                <a:lnTo>
                  <a:pt x="0" y="4826000"/>
                </a:lnTo>
                <a:lnTo>
                  <a:pt x="0" y="4813300"/>
                </a:lnTo>
                <a:lnTo>
                  <a:pt x="0" y="4800600"/>
                </a:lnTo>
                <a:lnTo>
                  <a:pt x="0" y="4787900"/>
                </a:lnTo>
                <a:lnTo>
                  <a:pt x="0" y="4775200"/>
                </a:lnTo>
                <a:lnTo>
                  <a:pt x="0" y="4762500"/>
                </a:lnTo>
                <a:lnTo>
                  <a:pt x="0" y="4749800"/>
                </a:lnTo>
                <a:lnTo>
                  <a:pt x="0" y="4737100"/>
                </a:lnTo>
                <a:lnTo>
                  <a:pt x="0" y="4724400"/>
                </a:lnTo>
                <a:lnTo>
                  <a:pt x="0" y="4711700"/>
                </a:lnTo>
                <a:lnTo>
                  <a:pt x="0" y="4699000"/>
                </a:lnTo>
                <a:lnTo>
                  <a:pt x="0" y="4686300"/>
                </a:lnTo>
                <a:lnTo>
                  <a:pt x="0" y="4673600"/>
                </a:lnTo>
                <a:lnTo>
                  <a:pt x="0" y="4660900"/>
                </a:lnTo>
                <a:lnTo>
                  <a:pt x="0" y="4648200"/>
                </a:lnTo>
                <a:lnTo>
                  <a:pt x="0" y="4635500"/>
                </a:lnTo>
                <a:lnTo>
                  <a:pt x="0" y="4622800"/>
                </a:lnTo>
                <a:lnTo>
                  <a:pt x="0" y="4610100"/>
                </a:lnTo>
                <a:lnTo>
                  <a:pt x="0" y="4597400"/>
                </a:lnTo>
                <a:lnTo>
                  <a:pt x="0" y="4584700"/>
                </a:lnTo>
                <a:lnTo>
                  <a:pt x="0" y="4572000"/>
                </a:lnTo>
              </a:path>
            </a:pathLst>
          </a:custGeom>
          <a:solidFill>
            <a:srgbClr val="252525"/>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7" name="组合 26"/>
          <p:cNvGrpSpPr/>
          <p:nvPr/>
        </p:nvGrpSpPr>
        <p:grpSpPr>
          <a:xfrm>
            <a:off x="8427307" y="997623"/>
            <a:ext cx="3483811" cy="3052055"/>
            <a:chOff x="368019" y="1208432"/>
            <a:chExt cx="3483811" cy="3052055"/>
          </a:xfrm>
        </p:grpSpPr>
        <p:grpSp>
          <p:nvGrpSpPr>
            <p:cNvPr id="29" name="组合 28"/>
            <p:cNvGrpSpPr/>
            <p:nvPr/>
          </p:nvGrpSpPr>
          <p:grpSpPr>
            <a:xfrm>
              <a:off x="368019" y="1208432"/>
              <a:ext cx="3483811" cy="1471605"/>
              <a:chOff x="610276" y="1208432"/>
              <a:chExt cx="3483811" cy="1471605"/>
            </a:xfrm>
          </p:grpSpPr>
          <p:sp>
            <p:nvSpPr>
              <p:cNvPr id="31" name="文本框 30"/>
              <p:cNvSpPr txBox="1"/>
              <p:nvPr/>
            </p:nvSpPr>
            <p:spPr>
              <a:xfrm>
                <a:off x="610276" y="1208432"/>
                <a:ext cx="3483811" cy="1323439"/>
              </a:xfrm>
              <a:prstGeom prst="rect">
                <a:avLst/>
              </a:prstGeom>
              <a:noFill/>
            </p:spPr>
            <p:txBody>
              <a:bodyPr wrap="square" rtlCol="0">
                <a:spAutoFit/>
              </a:bodyPr>
              <a:lstStyle/>
              <a:p>
                <a:pPr algn="r"/>
                <a:r>
                  <a:rPr lang="zh-CN" altLang="en-US" sz="4000" b="1"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cxnSp>
            <p:nvCxnSpPr>
              <p:cNvPr id="32" name="直接连接符 31"/>
              <p:cNvCxnSpPr/>
              <p:nvPr/>
            </p:nvCxnSpPr>
            <p:spPr>
              <a:xfrm>
                <a:off x="3153299" y="2680037"/>
                <a:ext cx="8490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559863" y="3141597"/>
              <a:ext cx="3274507" cy="1118890"/>
            </a:xfrm>
            <a:prstGeom prst="roundRect">
              <a:avLst>
                <a:gd name="adj" fmla="val 6852"/>
              </a:avLst>
            </a:prstGeom>
            <a:noFill/>
            <a:ln>
              <a:noFill/>
            </a:ln>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点击输入文本内容点击输入文本内容点击输入文本内容点击输入文本内容点击输入文本内容点击输入文本内容</a:t>
              </a:r>
            </a:p>
          </p:txBody>
        </p:sp>
      </p:grpSp>
      <p:sp>
        <p:nvSpPr>
          <p:cNvPr id="28" name="文本框 27"/>
          <p:cNvSpPr txBox="1"/>
          <p:nvPr/>
        </p:nvSpPr>
        <p:spPr>
          <a:xfrm>
            <a:off x="11260942" y="4873241"/>
            <a:ext cx="824459" cy="1200329"/>
          </a:xfrm>
          <a:prstGeom prst="rect">
            <a:avLst/>
          </a:prstGeom>
          <a:noFill/>
        </p:spPr>
        <p:txBody>
          <a:bodyPr wrap="square" rtlCol="0">
            <a:spAutoFit/>
          </a:bodyPr>
          <a:lstStyle/>
          <a:p>
            <a:r>
              <a:rPr lang="en-US" altLang="zh-CN" sz="7200">
                <a:solidFill>
                  <a:schemeClr val="bg1"/>
                </a:solidFill>
                <a:latin typeface="Aharoni" panose="02010803020104030203" pitchFamily="2" charset="-79"/>
                <a:cs typeface="Aharoni" panose="02010803020104030203" pitchFamily="2" charset="-79"/>
              </a:rPr>
              <a:t>«</a:t>
            </a:r>
            <a:endParaRPr lang="zh-CN" altLang="en-US" sz="7200">
              <a:solidFill>
                <a:schemeClr val="bg1"/>
              </a:solidFill>
              <a:latin typeface="Aharoni" panose="02010803020104030203" pitchFamily="2" charset="-79"/>
              <a:cs typeface="Aharoni" panose="02010803020104030203" pitchFamily="2" charset="-79"/>
            </a:endParaRPr>
          </a:p>
        </p:txBody>
      </p:sp>
      <p:sp>
        <p:nvSpPr>
          <p:cNvPr id="35" name="椭圆 34"/>
          <p:cNvSpPr/>
          <p:nvPr/>
        </p:nvSpPr>
        <p:spPr>
          <a:xfrm>
            <a:off x="7439391" y="5083966"/>
            <a:ext cx="631034" cy="631034"/>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p:cNvSpPr/>
          <p:nvPr/>
        </p:nvSpPr>
        <p:spPr>
          <a:xfrm>
            <a:off x="9349412" y="5914293"/>
            <a:ext cx="540392" cy="540392"/>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10940115" y="5836411"/>
            <a:ext cx="205676" cy="205676"/>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组合 16"/>
          <p:cNvGrpSpPr/>
          <p:nvPr/>
        </p:nvGrpSpPr>
        <p:grpSpPr>
          <a:xfrm>
            <a:off x="456959" y="4663338"/>
            <a:ext cx="3068938" cy="1082498"/>
            <a:chOff x="446220" y="4918940"/>
            <a:chExt cx="3068938" cy="1082498"/>
          </a:xfrm>
        </p:grpSpPr>
        <p:sp>
          <p:nvSpPr>
            <p:cNvPr id="18" name="矩形 17"/>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9" name="文本框 18"/>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
        <p:nvSpPr>
          <p:cNvPr id="40" name="Freeform 31"/>
          <p:cNvSpPr/>
          <p:nvPr/>
        </p:nvSpPr>
        <p:spPr bwMode="auto">
          <a:xfrm>
            <a:off x="1639246" y="3793196"/>
            <a:ext cx="704364" cy="632943"/>
          </a:xfrm>
          <a:custGeom>
            <a:avLst/>
            <a:gdLst>
              <a:gd name="T0" fmla="*/ 48 w 286"/>
              <a:gd name="T1" fmla="*/ 0 h 257"/>
              <a:gd name="T2" fmla="*/ 96 w 286"/>
              <a:gd name="T3" fmla="*/ 80 h 257"/>
              <a:gd name="T4" fmla="*/ 64 w 286"/>
              <a:gd name="T5" fmla="*/ 80 h 257"/>
              <a:gd name="T6" fmla="*/ 64 w 286"/>
              <a:gd name="T7" fmla="*/ 177 h 257"/>
              <a:gd name="T8" fmla="*/ 64 w 286"/>
              <a:gd name="T9" fmla="*/ 185 h 257"/>
              <a:gd name="T10" fmla="*/ 68 w 286"/>
              <a:gd name="T11" fmla="*/ 193 h 257"/>
              <a:gd name="T12" fmla="*/ 72 w 286"/>
              <a:gd name="T13" fmla="*/ 199 h 257"/>
              <a:gd name="T14" fmla="*/ 78 w 286"/>
              <a:gd name="T15" fmla="*/ 205 h 257"/>
              <a:gd name="T16" fmla="*/ 86 w 286"/>
              <a:gd name="T17" fmla="*/ 207 h 257"/>
              <a:gd name="T18" fmla="*/ 96 w 286"/>
              <a:gd name="T19" fmla="*/ 209 h 257"/>
              <a:gd name="T20" fmla="*/ 104 w 286"/>
              <a:gd name="T21" fmla="*/ 207 h 257"/>
              <a:gd name="T22" fmla="*/ 112 w 286"/>
              <a:gd name="T23" fmla="*/ 205 h 257"/>
              <a:gd name="T24" fmla="*/ 118 w 286"/>
              <a:gd name="T25" fmla="*/ 199 h 257"/>
              <a:gd name="T26" fmla="*/ 122 w 286"/>
              <a:gd name="T27" fmla="*/ 193 h 257"/>
              <a:gd name="T28" fmla="*/ 126 w 286"/>
              <a:gd name="T29" fmla="*/ 185 h 257"/>
              <a:gd name="T30" fmla="*/ 128 w 286"/>
              <a:gd name="T31" fmla="*/ 177 h 257"/>
              <a:gd name="T32" fmla="*/ 128 w 286"/>
              <a:gd name="T33" fmla="*/ 80 h 257"/>
              <a:gd name="T34" fmla="*/ 132 w 286"/>
              <a:gd name="T35" fmla="*/ 54 h 257"/>
              <a:gd name="T36" fmla="*/ 146 w 286"/>
              <a:gd name="T37" fmla="*/ 34 h 257"/>
              <a:gd name="T38" fmla="*/ 166 w 286"/>
              <a:gd name="T39" fmla="*/ 20 h 257"/>
              <a:gd name="T40" fmla="*/ 190 w 286"/>
              <a:gd name="T41" fmla="*/ 16 h 257"/>
              <a:gd name="T42" fmla="*/ 216 w 286"/>
              <a:gd name="T43" fmla="*/ 20 h 257"/>
              <a:gd name="T44" fmla="*/ 236 w 286"/>
              <a:gd name="T45" fmla="*/ 34 h 257"/>
              <a:gd name="T46" fmla="*/ 250 w 286"/>
              <a:gd name="T47" fmla="*/ 54 h 257"/>
              <a:gd name="T48" fmla="*/ 254 w 286"/>
              <a:gd name="T49" fmla="*/ 80 h 257"/>
              <a:gd name="T50" fmla="*/ 254 w 286"/>
              <a:gd name="T51" fmla="*/ 177 h 257"/>
              <a:gd name="T52" fmla="*/ 286 w 286"/>
              <a:gd name="T53" fmla="*/ 177 h 257"/>
              <a:gd name="T54" fmla="*/ 238 w 286"/>
              <a:gd name="T55" fmla="*/ 257 h 257"/>
              <a:gd name="T56" fmla="*/ 190 w 286"/>
              <a:gd name="T57" fmla="*/ 177 h 257"/>
              <a:gd name="T58" fmla="*/ 222 w 286"/>
              <a:gd name="T59" fmla="*/ 177 h 257"/>
              <a:gd name="T60" fmla="*/ 222 w 286"/>
              <a:gd name="T61" fmla="*/ 80 h 257"/>
              <a:gd name="T62" fmla="*/ 222 w 286"/>
              <a:gd name="T63" fmla="*/ 72 h 257"/>
              <a:gd name="T64" fmla="*/ 218 w 286"/>
              <a:gd name="T65" fmla="*/ 64 h 257"/>
              <a:gd name="T66" fmla="*/ 214 w 286"/>
              <a:gd name="T67" fmla="*/ 58 h 257"/>
              <a:gd name="T68" fmla="*/ 208 w 286"/>
              <a:gd name="T69" fmla="*/ 52 h 257"/>
              <a:gd name="T70" fmla="*/ 200 w 286"/>
              <a:gd name="T71" fmla="*/ 50 h 257"/>
              <a:gd name="T72" fmla="*/ 190 w 286"/>
              <a:gd name="T73" fmla="*/ 48 h 257"/>
              <a:gd name="T74" fmla="*/ 182 w 286"/>
              <a:gd name="T75" fmla="*/ 50 h 257"/>
              <a:gd name="T76" fmla="*/ 174 w 286"/>
              <a:gd name="T77" fmla="*/ 52 h 257"/>
              <a:gd name="T78" fmla="*/ 168 w 286"/>
              <a:gd name="T79" fmla="*/ 58 h 257"/>
              <a:gd name="T80" fmla="*/ 164 w 286"/>
              <a:gd name="T81" fmla="*/ 64 h 257"/>
              <a:gd name="T82" fmla="*/ 160 w 286"/>
              <a:gd name="T83" fmla="*/ 72 h 257"/>
              <a:gd name="T84" fmla="*/ 158 w 286"/>
              <a:gd name="T85" fmla="*/ 80 h 257"/>
              <a:gd name="T86" fmla="*/ 158 w 286"/>
              <a:gd name="T87" fmla="*/ 177 h 257"/>
              <a:gd name="T88" fmla="*/ 154 w 286"/>
              <a:gd name="T89" fmla="*/ 201 h 257"/>
              <a:gd name="T90" fmla="*/ 140 w 286"/>
              <a:gd name="T91" fmla="*/ 221 h 257"/>
              <a:gd name="T92" fmla="*/ 120 w 286"/>
              <a:gd name="T93" fmla="*/ 235 h 257"/>
              <a:gd name="T94" fmla="*/ 96 w 286"/>
              <a:gd name="T95" fmla="*/ 241 h 257"/>
              <a:gd name="T96" fmla="*/ 70 w 286"/>
              <a:gd name="T97" fmla="*/ 235 h 257"/>
              <a:gd name="T98" fmla="*/ 50 w 286"/>
              <a:gd name="T99" fmla="*/ 221 h 257"/>
              <a:gd name="T100" fmla="*/ 36 w 286"/>
              <a:gd name="T101" fmla="*/ 201 h 257"/>
              <a:gd name="T102" fmla="*/ 32 w 286"/>
              <a:gd name="T103" fmla="*/ 177 h 257"/>
              <a:gd name="T104" fmla="*/ 32 w 286"/>
              <a:gd name="T105" fmla="*/ 80 h 257"/>
              <a:gd name="T106" fmla="*/ 0 w 286"/>
              <a:gd name="T107" fmla="*/ 80 h 257"/>
              <a:gd name="T108" fmla="*/ 48 w 286"/>
              <a:gd name="T10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 h="257">
                <a:moveTo>
                  <a:pt x="48" y="0"/>
                </a:moveTo>
                <a:lnTo>
                  <a:pt x="96" y="80"/>
                </a:lnTo>
                <a:lnTo>
                  <a:pt x="64" y="80"/>
                </a:lnTo>
                <a:lnTo>
                  <a:pt x="64" y="177"/>
                </a:lnTo>
                <a:lnTo>
                  <a:pt x="64" y="185"/>
                </a:lnTo>
                <a:lnTo>
                  <a:pt x="68" y="193"/>
                </a:lnTo>
                <a:lnTo>
                  <a:pt x="72" y="199"/>
                </a:lnTo>
                <a:lnTo>
                  <a:pt x="78" y="205"/>
                </a:lnTo>
                <a:lnTo>
                  <a:pt x="86" y="207"/>
                </a:lnTo>
                <a:lnTo>
                  <a:pt x="96" y="209"/>
                </a:lnTo>
                <a:lnTo>
                  <a:pt x="104" y="207"/>
                </a:lnTo>
                <a:lnTo>
                  <a:pt x="112" y="205"/>
                </a:lnTo>
                <a:lnTo>
                  <a:pt x="118" y="199"/>
                </a:lnTo>
                <a:lnTo>
                  <a:pt x="122" y="193"/>
                </a:lnTo>
                <a:lnTo>
                  <a:pt x="126" y="185"/>
                </a:lnTo>
                <a:lnTo>
                  <a:pt x="128" y="177"/>
                </a:lnTo>
                <a:lnTo>
                  <a:pt x="128" y="80"/>
                </a:lnTo>
                <a:lnTo>
                  <a:pt x="132" y="54"/>
                </a:lnTo>
                <a:lnTo>
                  <a:pt x="146" y="34"/>
                </a:lnTo>
                <a:lnTo>
                  <a:pt x="166" y="20"/>
                </a:lnTo>
                <a:lnTo>
                  <a:pt x="190" y="16"/>
                </a:lnTo>
                <a:lnTo>
                  <a:pt x="216" y="20"/>
                </a:lnTo>
                <a:lnTo>
                  <a:pt x="236" y="34"/>
                </a:lnTo>
                <a:lnTo>
                  <a:pt x="250" y="54"/>
                </a:lnTo>
                <a:lnTo>
                  <a:pt x="254" y="80"/>
                </a:lnTo>
                <a:lnTo>
                  <a:pt x="254" y="177"/>
                </a:lnTo>
                <a:lnTo>
                  <a:pt x="286" y="177"/>
                </a:lnTo>
                <a:lnTo>
                  <a:pt x="238" y="257"/>
                </a:lnTo>
                <a:lnTo>
                  <a:pt x="190" y="177"/>
                </a:lnTo>
                <a:lnTo>
                  <a:pt x="222" y="177"/>
                </a:lnTo>
                <a:lnTo>
                  <a:pt x="222" y="80"/>
                </a:lnTo>
                <a:lnTo>
                  <a:pt x="222" y="72"/>
                </a:lnTo>
                <a:lnTo>
                  <a:pt x="218" y="64"/>
                </a:lnTo>
                <a:lnTo>
                  <a:pt x="214" y="58"/>
                </a:lnTo>
                <a:lnTo>
                  <a:pt x="208" y="52"/>
                </a:lnTo>
                <a:lnTo>
                  <a:pt x="200" y="50"/>
                </a:lnTo>
                <a:lnTo>
                  <a:pt x="190" y="48"/>
                </a:lnTo>
                <a:lnTo>
                  <a:pt x="182" y="50"/>
                </a:lnTo>
                <a:lnTo>
                  <a:pt x="174" y="52"/>
                </a:lnTo>
                <a:lnTo>
                  <a:pt x="168" y="58"/>
                </a:lnTo>
                <a:lnTo>
                  <a:pt x="164" y="64"/>
                </a:lnTo>
                <a:lnTo>
                  <a:pt x="160" y="72"/>
                </a:lnTo>
                <a:lnTo>
                  <a:pt x="158" y="80"/>
                </a:lnTo>
                <a:lnTo>
                  <a:pt x="158" y="177"/>
                </a:lnTo>
                <a:lnTo>
                  <a:pt x="154" y="201"/>
                </a:lnTo>
                <a:lnTo>
                  <a:pt x="140" y="221"/>
                </a:lnTo>
                <a:lnTo>
                  <a:pt x="120" y="235"/>
                </a:lnTo>
                <a:lnTo>
                  <a:pt x="96" y="241"/>
                </a:lnTo>
                <a:lnTo>
                  <a:pt x="70" y="235"/>
                </a:lnTo>
                <a:lnTo>
                  <a:pt x="50" y="221"/>
                </a:lnTo>
                <a:lnTo>
                  <a:pt x="36" y="201"/>
                </a:lnTo>
                <a:lnTo>
                  <a:pt x="32" y="177"/>
                </a:lnTo>
                <a:lnTo>
                  <a:pt x="32" y="80"/>
                </a:lnTo>
                <a:lnTo>
                  <a:pt x="0" y="80"/>
                </a:lnTo>
                <a:lnTo>
                  <a:pt x="48" y="0"/>
                </a:lnTo>
                <a:close/>
              </a:path>
            </a:pathLst>
          </a:custGeom>
          <a:solidFill>
            <a:srgbClr val="4C4C4C"/>
          </a:solidFill>
          <a:ln w="0">
            <a:noFill/>
            <a:prstDash val="solid"/>
            <a:round/>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456959" y="1960795"/>
            <a:ext cx="3068938" cy="1082498"/>
            <a:chOff x="446220" y="4918940"/>
            <a:chExt cx="3068938" cy="1082498"/>
          </a:xfrm>
        </p:grpSpPr>
        <p:sp>
          <p:nvSpPr>
            <p:cNvPr id="15" name="矩形 14"/>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16" name="文本框 15"/>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
        <p:nvSpPr>
          <p:cNvPr id="41" name="Freeform 35"/>
          <p:cNvSpPr>
            <a:spLocks noEditPoints="1"/>
          </p:cNvSpPr>
          <p:nvPr/>
        </p:nvSpPr>
        <p:spPr bwMode="auto">
          <a:xfrm>
            <a:off x="1651490" y="1122824"/>
            <a:ext cx="679877" cy="681901"/>
          </a:xfrm>
          <a:custGeom>
            <a:avLst/>
            <a:gdLst>
              <a:gd name="T0" fmla="*/ 168 w 336"/>
              <a:gd name="T1" fmla="*/ 112 h 337"/>
              <a:gd name="T2" fmla="*/ 146 w 336"/>
              <a:gd name="T3" fmla="*/ 116 h 337"/>
              <a:gd name="T4" fmla="*/ 128 w 336"/>
              <a:gd name="T5" fmla="*/ 128 h 337"/>
              <a:gd name="T6" fmla="*/ 116 w 336"/>
              <a:gd name="T7" fmla="*/ 146 h 337"/>
              <a:gd name="T8" fmla="*/ 112 w 336"/>
              <a:gd name="T9" fmla="*/ 168 h 337"/>
              <a:gd name="T10" fmla="*/ 116 w 336"/>
              <a:gd name="T11" fmla="*/ 190 h 337"/>
              <a:gd name="T12" fmla="*/ 128 w 336"/>
              <a:gd name="T13" fmla="*/ 208 h 337"/>
              <a:gd name="T14" fmla="*/ 146 w 336"/>
              <a:gd name="T15" fmla="*/ 220 h 337"/>
              <a:gd name="T16" fmla="*/ 168 w 336"/>
              <a:gd name="T17" fmla="*/ 224 h 337"/>
              <a:gd name="T18" fmla="*/ 190 w 336"/>
              <a:gd name="T19" fmla="*/ 220 h 337"/>
              <a:gd name="T20" fmla="*/ 208 w 336"/>
              <a:gd name="T21" fmla="*/ 208 h 337"/>
              <a:gd name="T22" fmla="*/ 220 w 336"/>
              <a:gd name="T23" fmla="*/ 190 h 337"/>
              <a:gd name="T24" fmla="*/ 224 w 336"/>
              <a:gd name="T25" fmla="*/ 168 h 337"/>
              <a:gd name="T26" fmla="*/ 220 w 336"/>
              <a:gd name="T27" fmla="*/ 146 h 337"/>
              <a:gd name="T28" fmla="*/ 208 w 336"/>
              <a:gd name="T29" fmla="*/ 128 h 337"/>
              <a:gd name="T30" fmla="*/ 190 w 336"/>
              <a:gd name="T31" fmla="*/ 116 h 337"/>
              <a:gd name="T32" fmla="*/ 168 w 336"/>
              <a:gd name="T33" fmla="*/ 112 h 337"/>
              <a:gd name="T34" fmla="*/ 144 w 336"/>
              <a:gd name="T35" fmla="*/ 0 h 337"/>
              <a:gd name="T36" fmla="*/ 192 w 336"/>
              <a:gd name="T37" fmla="*/ 0 h 337"/>
              <a:gd name="T38" fmla="*/ 208 w 336"/>
              <a:gd name="T39" fmla="*/ 56 h 337"/>
              <a:gd name="T40" fmla="*/ 220 w 336"/>
              <a:gd name="T41" fmla="*/ 60 h 337"/>
              <a:gd name="T42" fmla="*/ 270 w 336"/>
              <a:gd name="T43" fmla="*/ 32 h 337"/>
              <a:gd name="T44" fmla="*/ 304 w 336"/>
              <a:gd name="T45" fmla="*/ 66 h 337"/>
              <a:gd name="T46" fmla="*/ 276 w 336"/>
              <a:gd name="T47" fmla="*/ 116 h 337"/>
              <a:gd name="T48" fmla="*/ 282 w 336"/>
              <a:gd name="T49" fmla="*/ 128 h 337"/>
              <a:gd name="T50" fmla="*/ 336 w 336"/>
              <a:gd name="T51" fmla="*/ 144 h 337"/>
              <a:gd name="T52" fmla="*/ 336 w 336"/>
              <a:gd name="T53" fmla="*/ 192 h 337"/>
              <a:gd name="T54" fmla="*/ 282 w 336"/>
              <a:gd name="T55" fmla="*/ 208 h 337"/>
              <a:gd name="T56" fmla="*/ 276 w 336"/>
              <a:gd name="T57" fmla="*/ 220 h 337"/>
              <a:gd name="T58" fmla="*/ 304 w 336"/>
              <a:gd name="T59" fmla="*/ 270 h 337"/>
              <a:gd name="T60" fmla="*/ 270 w 336"/>
              <a:gd name="T61" fmla="*/ 305 h 337"/>
              <a:gd name="T62" fmla="*/ 220 w 336"/>
              <a:gd name="T63" fmla="*/ 276 h 337"/>
              <a:gd name="T64" fmla="*/ 208 w 336"/>
              <a:gd name="T65" fmla="*/ 282 h 337"/>
              <a:gd name="T66" fmla="*/ 192 w 336"/>
              <a:gd name="T67" fmla="*/ 337 h 337"/>
              <a:gd name="T68" fmla="*/ 144 w 336"/>
              <a:gd name="T69" fmla="*/ 337 h 337"/>
              <a:gd name="T70" fmla="*/ 128 w 336"/>
              <a:gd name="T71" fmla="*/ 282 h 337"/>
              <a:gd name="T72" fmla="*/ 116 w 336"/>
              <a:gd name="T73" fmla="*/ 276 h 337"/>
              <a:gd name="T74" fmla="*/ 66 w 336"/>
              <a:gd name="T75" fmla="*/ 305 h 337"/>
              <a:gd name="T76" fmla="*/ 32 w 336"/>
              <a:gd name="T77" fmla="*/ 270 h 337"/>
              <a:gd name="T78" fmla="*/ 60 w 336"/>
              <a:gd name="T79" fmla="*/ 220 h 337"/>
              <a:gd name="T80" fmla="*/ 54 w 336"/>
              <a:gd name="T81" fmla="*/ 208 h 337"/>
              <a:gd name="T82" fmla="*/ 0 w 336"/>
              <a:gd name="T83" fmla="*/ 192 h 337"/>
              <a:gd name="T84" fmla="*/ 0 w 336"/>
              <a:gd name="T85" fmla="*/ 144 h 337"/>
              <a:gd name="T86" fmla="*/ 54 w 336"/>
              <a:gd name="T87" fmla="*/ 128 h 337"/>
              <a:gd name="T88" fmla="*/ 60 w 336"/>
              <a:gd name="T89" fmla="*/ 116 h 337"/>
              <a:gd name="T90" fmla="*/ 32 w 336"/>
              <a:gd name="T91" fmla="*/ 66 h 337"/>
              <a:gd name="T92" fmla="*/ 66 w 336"/>
              <a:gd name="T93" fmla="*/ 32 h 337"/>
              <a:gd name="T94" fmla="*/ 116 w 336"/>
              <a:gd name="T95" fmla="*/ 60 h 337"/>
              <a:gd name="T96" fmla="*/ 128 w 336"/>
              <a:gd name="T97" fmla="*/ 56 h 337"/>
              <a:gd name="T98" fmla="*/ 144 w 336"/>
              <a:gd name="T9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6" h="337">
                <a:moveTo>
                  <a:pt x="168" y="112"/>
                </a:moveTo>
                <a:lnTo>
                  <a:pt x="146" y="116"/>
                </a:lnTo>
                <a:lnTo>
                  <a:pt x="128" y="128"/>
                </a:lnTo>
                <a:lnTo>
                  <a:pt x="116" y="146"/>
                </a:lnTo>
                <a:lnTo>
                  <a:pt x="112" y="168"/>
                </a:lnTo>
                <a:lnTo>
                  <a:pt x="116" y="190"/>
                </a:lnTo>
                <a:lnTo>
                  <a:pt x="128" y="208"/>
                </a:lnTo>
                <a:lnTo>
                  <a:pt x="146" y="220"/>
                </a:lnTo>
                <a:lnTo>
                  <a:pt x="168" y="224"/>
                </a:lnTo>
                <a:lnTo>
                  <a:pt x="190" y="220"/>
                </a:lnTo>
                <a:lnTo>
                  <a:pt x="208" y="208"/>
                </a:lnTo>
                <a:lnTo>
                  <a:pt x="220" y="190"/>
                </a:lnTo>
                <a:lnTo>
                  <a:pt x="224" y="168"/>
                </a:lnTo>
                <a:lnTo>
                  <a:pt x="220" y="146"/>
                </a:lnTo>
                <a:lnTo>
                  <a:pt x="208" y="128"/>
                </a:lnTo>
                <a:lnTo>
                  <a:pt x="190" y="116"/>
                </a:lnTo>
                <a:lnTo>
                  <a:pt x="168" y="112"/>
                </a:lnTo>
                <a:close/>
                <a:moveTo>
                  <a:pt x="144" y="0"/>
                </a:moveTo>
                <a:lnTo>
                  <a:pt x="192" y="0"/>
                </a:lnTo>
                <a:lnTo>
                  <a:pt x="208" y="56"/>
                </a:lnTo>
                <a:lnTo>
                  <a:pt x="220" y="60"/>
                </a:lnTo>
                <a:lnTo>
                  <a:pt x="270" y="32"/>
                </a:lnTo>
                <a:lnTo>
                  <a:pt x="304" y="66"/>
                </a:lnTo>
                <a:lnTo>
                  <a:pt x="276" y="116"/>
                </a:lnTo>
                <a:lnTo>
                  <a:pt x="282" y="128"/>
                </a:lnTo>
                <a:lnTo>
                  <a:pt x="336" y="144"/>
                </a:lnTo>
                <a:lnTo>
                  <a:pt x="336" y="192"/>
                </a:lnTo>
                <a:lnTo>
                  <a:pt x="282" y="208"/>
                </a:lnTo>
                <a:lnTo>
                  <a:pt x="276" y="220"/>
                </a:lnTo>
                <a:lnTo>
                  <a:pt x="304" y="270"/>
                </a:lnTo>
                <a:lnTo>
                  <a:pt x="270" y="305"/>
                </a:lnTo>
                <a:lnTo>
                  <a:pt x="220" y="276"/>
                </a:lnTo>
                <a:lnTo>
                  <a:pt x="208" y="282"/>
                </a:lnTo>
                <a:lnTo>
                  <a:pt x="192" y="337"/>
                </a:lnTo>
                <a:lnTo>
                  <a:pt x="144" y="337"/>
                </a:lnTo>
                <a:lnTo>
                  <a:pt x="128" y="282"/>
                </a:lnTo>
                <a:lnTo>
                  <a:pt x="116" y="276"/>
                </a:lnTo>
                <a:lnTo>
                  <a:pt x="66" y="305"/>
                </a:lnTo>
                <a:lnTo>
                  <a:pt x="32" y="270"/>
                </a:lnTo>
                <a:lnTo>
                  <a:pt x="60" y="220"/>
                </a:lnTo>
                <a:lnTo>
                  <a:pt x="54" y="208"/>
                </a:lnTo>
                <a:lnTo>
                  <a:pt x="0" y="192"/>
                </a:lnTo>
                <a:lnTo>
                  <a:pt x="0" y="144"/>
                </a:lnTo>
                <a:lnTo>
                  <a:pt x="54" y="128"/>
                </a:lnTo>
                <a:lnTo>
                  <a:pt x="60" y="116"/>
                </a:lnTo>
                <a:lnTo>
                  <a:pt x="32" y="66"/>
                </a:lnTo>
                <a:lnTo>
                  <a:pt x="66" y="32"/>
                </a:lnTo>
                <a:lnTo>
                  <a:pt x="116" y="60"/>
                </a:lnTo>
                <a:lnTo>
                  <a:pt x="128" y="56"/>
                </a:lnTo>
                <a:lnTo>
                  <a:pt x="144" y="0"/>
                </a:lnTo>
                <a:close/>
              </a:path>
            </a:pathLst>
          </a:custGeom>
          <a:solidFill>
            <a:srgbClr val="4C4C4C"/>
          </a:solidFill>
          <a:ln w="0">
            <a:noFill/>
            <a:prstDash val="solid"/>
            <a:round/>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4012223" y="4655273"/>
            <a:ext cx="3068938" cy="1082498"/>
            <a:chOff x="446220" y="4918940"/>
            <a:chExt cx="3068938" cy="1082498"/>
          </a:xfrm>
        </p:grpSpPr>
        <p:sp>
          <p:nvSpPr>
            <p:cNvPr id="21" name="矩形 20"/>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2" name="文本框 21"/>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
        <p:nvSpPr>
          <p:cNvPr id="42" name="Freeform 26"/>
          <p:cNvSpPr>
            <a:spLocks noEditPoints="1"/>
          </p:cNvSpPr>
          <p:nvPr/>
        </p:nvSpPr>
        <p:spPr bwMode="auto">
          <a:xfrm>
            <a:off x="5222530" y="3785505"/>
            <a:ext cx="648324" cy="648324"/>
          </a:xfrm>
          <a:custGeom>
            <a:avLst/>
            <a:gdLst>
              <a:gd name="T0" fmla="*/ 257 w 353"/>
              <a:gd name="T1" fmla="*/ 96 h 353"/>
              <a:gd name="T2" fmla="*/ 273 w 353"/>
              <a:gd name="T3" fmla="*/ 112 h 353"/>
              <a:gd name="T4" fmla="*/ 136 w 353"/>
              <a:gd name="T5" fmla="*/ 249 h 353"/>
              <a:gd name="T6" fmla="*/ 72 w 353"/>
              <a:gd name="T7" fmla="*/ 184 h 353"/>
              <a:gd name="T8" fmla="*/ 88 w 353"/>
              <a:gd name="T9" fmla="*/ 168 h 353"/>
              <a:gd name="T10" fmla="*/ 136 w 353"/>
              <a:gd name="T11" fmla="*/ 217 h 353"/>
              <a:gd name="T12" fmla="*/ 257 w 353"/>
              <a:gd name="T13" fmla="*/ 96 h 353"/>
              <a:gd name="T14" fmla="*/ 176 w 353"/>
              <a:gd name="T15" fmla="*/ 16 h 353"/>
              <a:gd name="T16" fmla="*/ 134 w 353"/>
              <a:gd name="T17" fmla="*/ 22 h 353"/>
              <a:gd name="T18" fmla="*/ 96 w 353"/>
              <a:gd name="T19" fmla="*/ 38 h 353"/>
              <a:gd name="T20" fmla="*/ 64 w 353"/>
              <a:gd name="T21" fmla="*/ 62 h 353"/>
              <a:gd name="T22" fmla="*/ 38 w 353"/>
              <a:gd name="T23" fmla="*/ 96 h 353"/>
              <a:gd name="T24" fmla="*/ 22 w 353"/>
              <a:gd name="T25" fmla="*/ 134 h 353"/>
              <a:gd name="T26" fmla="*/ 16 w 353"/>
              <a:gd name="T27" fmla="*/ 176 h 353"/>
              <a:gd name="T28" fmla="*/ 22 w 353"/>
              <a:gd name="T29" fmla="*/ 219 h 353"/>
              <a:gd name="T30" fmla="*/ 38 w 353"/>
              <a:gd name="T31" fmla="*/ 257 h 353"/>
              <a:gd name="T32" fmla="*/ 64 w 353"/>
              <a:gd name="T33" fmla="*/ 289 h 353"/>
              <a:gd name="T34" fmla="*/ 96 w 353"/>
              <a:gd name="T35" fmla="*/ 315 h 353"/>
              <a:gd name="T36" fmla="*/ 134 w 353"/>
              <a:gd name="T37" fmla="*/ 331 h 353"/>
              <a:gd name="T38" fmla="*/ 176 w 353"/>
              <a:gd name="T39" fmla="*/ 337 h 353"/>
              <a:gd name="T40" fmla="*/ 218 w 353"/>
              <a:gd name="T41" fmla="*/ 331 h 353"/>
              <a:gd name="T42" fmla="*/ 259 w 353"/>
              <a:gd name="T43" fmla="*/ 315 h 353"/>
              <a:gd name="T44" fmla="*/ 291 w 353"/>
              <a:gd name="T45" fmla="*/ 289 h 353"/>
              <a:gd name="T46" fmla="*/ 315 w 353"/>
              <a:gd name="T47" fmla="*/ 257 h 353"/>
              <a:gd name="T48" fmla="*/ 331 w 353"/>
              <a:gd name="T49" fmla="*/ 219 h 353"/>
              <a:gd name="T50" fmla="*/ 337 w 353"/>
              <a:gd name="T51" fmla="*/ 176 h 353"/>
              <a:gd name="T52" fmla="*/ 331 w 353"/>
              <a:gd name="T53" fmla="*/ 134 h 353"/>
              <a:gd name="T54" fmla="*/ 315 w 353"/>
              <a:gd name="T55" fmla="*/ 96 h 353"/>
              <a:gd name="T56" fmla="*/ 291 w 353"/>
              <a:gd name="T57" fmla="*/ 62 h 353"/>
              <a:gd name="T58" fmla="*/ 259 w 353"/>
              <a:gd name="T59" fmla="*/ 38 h 353"/>
              <a:gd name="T60" fmla="*/ 218 w 353"/>
              <a:gd name="T61" fmla="*/ 22 h 353"/>
              <a:gd name="T62" fmla="*/ 176 w 353"/>
              <a:gd name="T63" fmla="*/ 16 h 353"/>
              <a:gd name="T64" fmla="*/ 176 w 353"/>
              <a:gd name="T65" fmla="*/ 0 h 353"/>
              <a:gd name="T66" fmla="*/ 216 w 353"/>
              <a:gd name="T67" fmla="*/ 4 h 353"/>
              <a:gd name="T68" fmla="*/ 255 w 353"/>
              <a:gd name="T69" fmla="*/ 18 h 353"/>
              <a:gd name="T70" fmla="*/ 287 w 353"/>
              <a:gd name="T71" fmla="*/ 38 h 353"/>
              <a:gd name="T72" fmla="*/ 315 w 353"/>
              <a:gd name="T73" fmla="*/ 66 h 353"/>
              <a:gd name="T74" fmla="*/ 335 w 353"/>
              <a:gd name="T75" fmla="*/ 98 h 353"/>
              <a:gd name="T76" fmla="*/ 349 w 353"/>
              <a:gd name="T77" fmla="*/ 136 h 353"/>
              <a:gd name="T78" fmla="*/ 353 w 353"/>
              <a:gd name="T79" fmla="*/ 176 h 353"/>
              <a:gd name="T80" fmla="*/ 349 w 353"/>
              <a:gd name="T81" fmla="*/ 217 h 353"/>
              <a:gd name="T82" fmla="*/ 335 w 353"/>
              <a:gd name="T83" fmla="*/ 255 h 353"/>
              <a:gd name="T84" fmla="*/ 315 w 353"/>
              <a:gd name="T85" fmla="*/ 287 h 353"/>
              <a:gd name="T86" fmla="*/ 287 w 353"/>
              <a:gd name="T87" fmla="*/ 313 h 353"/>
              <a:gd name="T88" fmla="*/ 255 w 353"/>
              <a:gd name="T89" fmla="*/ 335 h 353"/>
              <a:gd name="T90" fmla="*/ 216 w 353"/>
              <a:gd name="T91" fmla="*/ 347 h 353"/>
              <a:gd name="T92" fmla="*/ 176 w 353"/>
              <a:gd name="T93" fmla="*/ 353 h 353"/>
              <a:gd name="T94" fmla="*/ 136 w 353"/>
              <a:gd name="T95" fmla="*/ 347 h 353"/>
              <a:gd name="T96" fmla="*/ 100 w 353"/>
              <a:gd name="T97" fmla="*/ 335 h 353"/>
              <a:gd name="T98" fmla="*/ 66 w 353"/>
              <a:gd name="T99" fmla="*/ 313 h 353"/>
              <a:gd name="T100" fmla="*/ 40 w 353"/>
              <a:gd name="T101" fmla="*/ 287 h 353"/>
              <a:gd name="T102" fmla="*/ 18 w 353"/>
              <a:gd name="T103" fmla="*/ 255 h 353"/>
              <a:gd name="T104" fmla="*/ 6 w 353"/>
              <a:gd name="T105" fmla="*/ 217 h 353"/>
              <a:gd name="T106" fmla="*/ 0 w 353"/>
              <a:gd name="T107" fmla="*/ 176 h 353"/>
              <a:gd name="T108" fmla="*/ 6 w 353"/>
              <a:gd name="T109" fmla="*/ 136 h 353"/>
              <a:gd name="T110" fmla="*/ 18 w 353"/>
              <a:gd name="T111" fmla="*/ 98 h 353"/>
              <a:gd name="T112" fmla="*/ 40 w 353"/>
              <a:gd name="T113" fmla="*/ 66 h 353"/>
              <a:gd name="T114" fmla="*/ 66 w 353"/>
              <a:gd name="T115" fmla="*/ 38 h 353"/>
              <a:gd name="T116" fmla="*/ 100 w 353"/>
              <a:gd name="T117" fmla="*/ 18 h 353"/>
              <a:gd name="T118" fmla="*/ 136 w 353"/>
              <a:gd name="T119" fmla="*/ 4 h 353"/>
              <a:gd name="T120" fmla="*/ 176 w 353"/>
              <a:gd name="T121"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3" h="353">
                <a:moveTo>
                  <a:pt x="257" y="96"/>
                </a:moveTo>
                <a:lnTo>
                  <a:pt x="273" y="112"/>
                </a:lnTo>
                <a:lnTo>
                  <a:pt x="136" y="249"/>
                </a:lnTo>
                <a:lnTo>
                  <a:pt x="72" y="184"/>
                </a:lnTo>
                <a:lnTo>
                  <a:pt x="88" y="168"/>
                </a:lnTo>
                <a:lnTo>
                  <a:pt x="136" y="217"/>
                </a:lnTo>
                <a:lnTo>
                  <a:pt x="257" y="96"/>
                </a:lnTo>
                <a:close/>
                <a:moveTo>
                  <a:pt x="176" y="16"/>
                </a:moveTo>
                <a:lnTo>
                  <a:pt x="134" y="22"/>
                </a:lnTo>
                <a:lnTo>
                  <a:pt x="96" y="38"/>
                </a:lnTo>
                <a:lnTo>
                  <a:pt x="64" y="62"/>
                </a:lnTo>
                <a:lnTo>
                  <a:pt x="38" y="96"/>
                </a:lnTo>
                <a:lnTo>
                  <a:pt x="22" y="134"/>
                </a:lnTo>
                <a:lnTo>
                  <a:pt x="16" y="176"/>
                </a:lnTo>
                <a:lnTo>
                  <a:pt x="22" y="219"/>
                </a:lnTo>
                <a:lnTo>
                  <a:pt x="38" y="257"/>
                </a:lnTo>
                <a:lnTo>
                  <a:pt x="64" y="289"/>
                </a:lnTo>
                <a:lnTo>
                  <a:pt x="96" y="315"/>
                </a:lnTo>
                <a:lnTo>
                  <a:pt x="134" y="331"/>
                </a:lnTo>
                <a:lnTo>
                  <a:pt x="176" y="337"/>
                </a:lnTo>
                <a:lnTo>
                  <a:pt x="218" y="331"/>
                </a:lnTo>
                <a:lnTo>
                  <a:pt x="259" y="315"/>
                </a:lnTo>
                <a:lnTo>
                  <a:pt x="291" y="289"/>
                </a:lnTo>
                <a:lnTo>
                  <a:pt x="315" y="257"/>
                </a:lnTo>
                <a:lnTo>
                  <a:pt x="331" y="219"/>
                </a:lnTo>
                <a:lnTo>
                  <a:pt x="337" y="176"/>
                </a:lnTo>
                <a:lnTo>
                  <a:pt x="331" y="134"/>
                </a:lnTo>
                <a:lnTo>
                  <a:pt x="315" y="96"/>
                </a:lnTo>
                <a:lnTo>
                  <a:pt x="291" y="62"/>
                </a:lnTo>
                <a:lnTo>
                  <a:pt x="259" y="38"/>
                </a:lnTo>
                <a:lnTo>
                  <a:pt x="218" y="22"/>
                </a:lnTo>
                <a:lnTo>
                  <a:pt x="176" y="16"/>
                </a:lnTo>
                <a:close/>
                <a:moveTo>
                  <a:pt x="176" y="0"/>
                </a:moveTo>
                <a:lnTo>
                  <a:pt x="216" y="4"/>
                </a:lnTo>
                <a:lnTo>
                  <a:pt x="255" y="18"/>
                </a:lnTo>
                <a:lnTo>
                  <a:pt x="287" y="38"/>
                </a:lnTo>
                <a:lnTo>
                  <a:pt x="315" y="66"/>
                </a:lnTo>
                <a:lnTo>
                  <a:pt x="335" y="98"/>
                </a:lnTo>
                <a:lnTo>
                  <a:pt x="349" y="136"/>
                </a:lnTo>
                <a:lnTo>
                  <a:pt x="353" y="176"/>
                </a:lnTo>
                <a:lnTo>
                  <a:pt x="349" y="217"/>
                </a:lnTo>
                <a:lnTo>
                  <a:pt x="335" y="255"/>
                </a:lnTo>
                <a:lnTo>
                  <a:pt x="315" y="287"/>
                </a:lnTo>
                <a:lnTo>
                  <a:pt x="287" y="313"/>
                </a:lnTo>
                <a:lnTo>
                  <a:pt x="255" y="335"/>
                </a:lnTo>
                <a:lnTo>
                  <a:pt x="216" y="347"/>
                </a:lnTo>
                <a:lnTo>
                  <a:pt x="176" y="353"/>
                </a:lnTo>
                <a:lnTo>
                  <a:pt x="136" y="347"/>
                </a:lnTo>
                <a:lnTo>
                  <a:pt x="100" y="335"/>
                </a:lnTo>
                <a:lnTo>
                  <a:pt x="66" y="313"/>
                </a:lnTo>
                <a:lnTo>
                  <a:pt x="40" y="287"/>
                </a:lnTo>
                <a:lnTo>
                  <a:pt x="18" y="255"/>
                </a:lnTo>
                <a:lnTo>
                  <a:pt x="6" y="217"/>
                </a:lnTo>
                <a:lnTo>
                  <a:pt x="0" y="176"/>
                </a:lnTo>
                <a:lnTo>
                  <a:pt x="6" y="136"/>
                </a:lnTo>
                <a:lnTo>
                  <a:pt x="18" y="98"/>
                </a:lnTo>
                <a:lnTo>
                  <a:pt x="40" y="66"/>
                </a:lnTo>
                <a:lnTo>
                  <a:pt x="66" y="38"/>
                </a:lnTo>
                <a:lnTo>
                  <a:pt x="100" y="18"/>
                </a:lnTo>
                <a:lnTo>
                  <a:pt x="136" y="4"/>
                </a:lnTo>
                <a:lnTo>
                  <a:pt x="176" y="0"/>
                </a:lnTo>
                <a:close/>
              </a:path>
            </a:pathLst>
          </a:custGeom>
          <a:solidFill>
            <a:srgbClr val="3A3A3A"/>
          </a:solidFill>
          <a:ln w="0">
            <a:noFill/>
            <a:prstDash val="solid"/>
            <a:round/>
          </a:ln>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p:cNvGrpSpPr/>
          <p:nvPr/>
        </p:nvGrpSpPr>
        <p:grpSpPr>
          <a:xfrm>
            <a:off x="4012223" y="1954373"/>
            <a:ext cx="3068938" cy="1082498"/>
            <a:chOff x="446220" y="4918940"/>
            <a:chExt cx="3068938" cy="1082498"/>
          </a:xfrm>
        </p:grpSpPr>
        <p:sp>
          <p:nvSpPr>
            <p:cNvPr id="24" name="矩形 23"/>
            <p:cNvSpPr/>
            <p:nvPr/>
          </p:nvSpPr>
          <p:spPr>
            <a:xfrm>
              <a:off x="466493" y="4918940"/>
              <a:ext cx="3028394" cy="523220"/>
            </a:xfrm>
            <a:prstGeom prst="rect">
              <a:avLst/>
            </a:prstGeom>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Aharoni" panose="02010803020104030203" pitchFamily="2" charset="-79"/>
                </a:rPr>
                <a:t>点击输入标题内容</a:t>
              </a:r>
            </a:p>
          </p:txBody>
        </p:sp>
        <p:sp>
          <p:nvSpPr>
            <p:cNvPr id="25" name="文本框 24"/>
            <p:cNvSpPr txBox="1"/>
            <p:nvPr/>
          </p:nvSpPr>
          <p:spPr>
            <a:xfrm>
              <a:off x="446220" y="5394041"/>
              <a:ext cx="3068938" cy="607397"/>
            </a:xfrm>
            <a:prstGeom prst="roundRect">
              <a:avLst>
                <a:gd name="adj" fmla="val 6852"/>
              </a:avLst>
            </a:prstGeom>
            <a:noFill/>
            <a:ln>
              <a:noFill/>
            </a:ln>
          </p:spPr>
          <p:txBody>
            <a:bodyPr wrap="square" rtlCol="0">
              <a:spAutoFit/>
            </a:bodyPr>
            <a:lstStyle/>
            <a:p>
              <a:pPr algn="ctr"/>
              <a:r>
                <a:rPr lang="zh-CN" altLang="en-US" sz="1600" dirty="0">
                  <a:solidFill>
                    <a:schemeClr val="bg2">
                      <a:lumMod val="25000"/>
                    </a:schemeClr>
                  </a:solidFill>
                  <a:latin typeface="微软雅黑" panose="020B0503020204020204" pitchFamily="34" charset="-122"/>
                  <a:ea typeface="微软雅黑" panose="020B0503020204020204" pitchFamily="34" charset="-122"/>
                  <a:cs typeface="Aharoni" panose="02010803020104030203" pitchFamily="2" charset="-79"/>
                </a:rPr>
                <a:t>点击输入文本内容点击输入文本内容点击输入文本内容</a:t>
              </a:r>
            </a:p>
          </p:txBody>
        </p:sp>
      </p:grpSp>
      <p:sp>
        <p:nvSpPr>
          <p:cNvPr id="43" name="Freeform 48"/>
          <p:cNvSpPr>
            <a:spLocks noEditPoints="1"/>
          </p:cNvSpPr>
          <p:nvPr/>
        </p:nvSpPr>
        <p:spPr bwMode="auto">
          <a:xfrm>
            <a:off x="5210167" y="1127249"/>
            <a:ext cx="673050" cy="673050"/>
          </a:xfrm>
          <a:custGeom>
            <a:avLst/>
            <a:gdLst>
              <a:gd name="T0" fmla="*/ 203 w 385"/>
              <a:gd name="T1" fmla="*/ 166 h 385"/>
              <a:gd name="T2" fmla="*/ 211 w 385"/>
              <a:gd name="T3" fmla="*/ 170 h 385"/>
              <a:gd name="T4" fmla="*/ 213 w 385"/>
              <a:gd name="T5" fmla="*/ 172 h 385"/>
              <a:gd name="T6" fmla="*/ 219 w 385"/>
              <a:gd name="T7" fmla="*/ 184 h 385"/>
              <a:gd name="T8" fmla="*/ 219 w 385"/>
              <a:gd name="T9" fmla="*/ 200 h 385"/>
              <a:gd name="T10" fmla="*/ 209 w 385"/>
              <a:gd name="T11" fmla="*/ 214 h 385"/>
              <a:gd name="T12" fmla="*/ 193 w 385"/>
              <a:gd name="T13" fmla="*/ 220 h 385"/>
              <a:gd name="T14" fmla="*/ 178 w 385"/>
              <a:gd name="T15" fmla="*/ 216 h 385"/>
              <a:gd name="T16" fmla="*/ 172 w 385"/>
              <a:gd name="T17" fmla="*/ 212 h 385"/>
              <a:gd name="T18" fmla="*/ 168 w 385"/>
              <a:gd name="T19" fmla="*/ 206 h 385"/>
              <a:gd name="T20" fmla="*/ 104 w 385"/>
              <a:gd name="T21" fmla="*/ 104 h 385"/>
              <a:gd name="T22" fmla="*/ 201 w 385"/>
              <a:gd name="T23" fmla="*/ 0 h 385"/>
              <a:gd name="T24" fmla="*/ 243 w 385"/>
              <a:gd name="T25" fmla="*/ 6 h 385"/>
              <a:gd name="T26" fmla="*/ 315 w 385"/>
              <a:gd name="T27" fmla="*/ 46 h 385"/>
              <a:gd name="T28" fmla="*/ 365 w 385"/>
              <a:gd name="T29" fmla="*/ 110 h 385"/>
              <a:gd name="T30" fmla="*/ 385 w 385"/>
              <a:gd name="T31" fmla="*/ 192 h 385"/>
              <a:gd name="T32" fmla="*/ 365 w 385"/>
              <a:gd name="T33" fmla="*/ 276 h 385"/>
              <a:gd name="T34" fmla="*/ 313 w 385"/>
              <a:gd name="T35" fmla="*/ 343 h 385"/>
              <a:gd name="T36" fmla="*/ 237 w 385"/>
              <a:gd name="T37" fmla="*/ 379 h 385"/>
              <a:gd name="T38" fmla="*/ 148 w 385"/>
              <a:gd name="T39" fmla="*/ 379 h 385"/>
              <a:gd name="T40" fmla="*/ 72 w 385"/>
              <a:gd name="T41" fmla="*/ 343 h 385"/>
              <a:gd name="T42" fmla="*/ 20 w 385"/>
              <a:gd name="T43" fmla="*/ 276 h 385"/>
              <a:gd name="T44" fmla="*/ 0 w 385"/>
              <a:gd name="T45" fmla="*/ 192 h 385"/>
              <a:gd name="T46" fmla="*/ 16 w 385"/>
              <a:gd name="T47" fmla="*/ 116 h 385"/>
              <a:gd name="T48" fmla="*/ 58 w 385"/>
              <a:gd name="T49" fmla="*/ 54 h 385"/>
              <a:gd name="T50" fmla="*/ 46 w 385"/>
              <a:gd name="T51" fmla="*/ 94 h 385"/>
              <a:gd name="T52" fmla="*/ 20 w 385"/>
              <a:gd name="T53" fmla="*/ 156 h 385"/>
              <a:gd name="T54" fmla="*/ 20 w 385"/>
              <a:gd name="T55" fmla="*/ 232 h 385"/>
              <a:gd name="T56" fmla="*/ 54 w 385"/>
              <a:gd name="T57" fmla="*/ 302 h 385"/>
              <a:gd name="T58" fmla="*/ 114 w 385"/>
              <a:gd name="T59" fmla="*/ 351 h 385"/>
              <a:gd name="T60" fmla="*/ 193 w 385"/>
              <a:gd name="T61" fmla="*/ 369 h 385"/>
              <a:gd name="T62" fmla="*/ 269 w 385"/>
              <a:gd name="T63" fmla="*/ 351 h 385"/>
              <a:gd name="T64" fmla="*/ 329 w 385"/>
              <a:gd name="T65" fmla="*/ 302 h 385"/>
              <a:gd name="T66" fmla="*/ 363 w 385"/>
              <a:gd name="T67" fmla="*/ 232 h 385"/>
              <a:gd name="T68" fmla="*/ 363 w 385"/>
              <a:gd name="T69" fmla="*/ 146 h 385"/>
              <a:gd name="T70" fmla="*/ 319 w 385"/>
              <a:gd name="T71" fmla="*/ 70 h 385"/>
              <a:gd name="T72" fmla="*/ 245 w 385"/>
              <a:gd name="T73" fmla="*/ 24 h 385"/>
              <a:gd name="T74" fmla="*/ 201 w 385"/>
              <a:gd name="T75" fmla="*/ 88 h 385"/>
              <a:gd name="T76" fmla="*/ 185 w 385"/>
              <a:gd name="T7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5" h="385">
                <a:moveTo>
                  <a:pt x="104" y="104"/>
                </a:moveTo>
                <a:lnTo>
                  <a:pt x="203" y="166"/>
                </a:lnTo>
                <a:lnTo>
                  <a:pt x="207" y="168"/>
                </a:lnTo>
                <a:lnTo>
                  <a:pt x="211" y="170"/>
                </a:lnTo>
                <a:lnTo>
                  <a:pt x="213" y="172"/>
                </a:lnTo>
                <a:lnTo>
                  <a:pt x="213" y="172"/>
                </a:lnTo>
                <a:lnTo>
                  <a:pt x="217" y="178"/>
                </a:lnTo>
                <a:lnTo>
                  <a:pt x="219" y="184"/>
                </a:lnTo>
                <a:lnTo>
                  <a:pt x="221" y="192"/>
                </a:lnTo>
                <a:lnTo>
                  <a:pt x="219" y="200"/>
                </a:lnTo>
                <a:lnTo>
                  <a:pt x="215" y="208"/>
                </a:lnTo>
                <a:lnTo>
                  <a:pt x="209" y="214"/>
                </a:lnTo>
                <a:lnTo>
                  <a:pt x="201" y="218"/>
                </a:lnTo>
                <a:lnTo>
                  <a:pt x="193" y="220"/>
                </a:lnTo>
                <a:lnTo>
                  <a:pt x="185" y="220"/>
                </a:lnTo>
                <a:lnTo>
                  <a:pt x="178" y="216"/>
                </a:lnTo>
                <a:lnTo>
                  <a:pt x="172" y="212"/>
                </a:lnTo>
                <a:lnTo>
                  <a:pt x="172" y="212"/>
                </a:lnTo>
                <a:lnTo>
                  <a:pt x="170" y="210"/>
                </a:lnTo>
                <a:lnTo>
                  <a:pt x="168" y="206"/>
                </a:lnTo>
                <a:lnTo>
                  <a:pt x="166" y="202"/>
                </a:lnTo>
                <a:lnTo>
                  <a:pt x="104" y="104"/>
                </a:lnTo>
                <a:close/>
                <a:moveTo>
                  <a:pt x="185" y="0"/>
                </a:moveTo>
                <a:lnTo>
                  <a:pt x="201" y="0"/>
                </a:lnTo>
                <a:lnTo>
                  <a:pt x="201" y="0"/>
                </a:lnTo>
                <a:lnTo>
                  <a:pt x="243" y="6"/>
                </a:lnTo>
                <a:lnTo>
                  <a:pt x="281" y="22"/>
                </a:lnTo>
                <a:lnTo>
                  <a:pt x="315" y="46"/>
                </a:lnTo>
                <a:lnTo>
                  <a:pt x="345" y="74"/>
                </a:lnTo>
                <a:lnTo>
                  <a:pt x="365" y="110"/>
                </a:lnTo>
                <a:lnTo>
                  <a:pt x="379" y="150"/>
                </a:lnTo>
                <a:lnTo>
                  <a:pt x="385" y="192"/>
                </a:lnTo>
                <a:lnTo>
                  <a:pt x="379" y="236"/>
                </a:lnTo>
                <a:lnTo>
                  <a:pt x="365" y="276"/>
                </a:lnTo>
                <a:lnTo>
                  <a:pt x="343" y="313"/>
                </a:lnTo>
                <a:lnTo>
                  <a:pt x="313" y="343"/>
                </a:lnTo>
                <a:lnTo>
                  <a:pt x="277" y="365"/>
                </a:lnTo>
                <a:lnTo>
                  <a:pt x="237" y="379"/>
                </a:lnTo>
                <a:lnTo>
                  <a:pt x="193" y="385"/>
                </a:lnTo>
                <a:lnTo>
                  <a:pt x="148" y="379"/>
                </a:lnTo>
                <a:lnTo>
                  <a:pt x="108" y="365"/>
                </a:lnTo>
                <a:lnTo>
                  <a:pt x="72" y="343"/>
                </a:lnTo>
                <a:lnTo>
                  <a:pt x="42" y="313"/>
                </a:lnTo>
                <a:lnTo>
                  <a:pt x="20" y="276"/>
                </a:lnTo>
                <a:lnTo>
                  <a:pt x="4" y="236"/>
                </a:lnTo>
                <a:lnTo>
                  <a:pt x="0" y="192"/>
                </a:lnTo>
                <a:lnTo>
                  <a:pt x="4" y="152"/>
                </a:lnTo>
                <a:lnTo>
                  <a:pt x="16" y="116"/>
                </a:lnTo>
                <a:lnTo>
                  <a:pt x="34" y="84"/>
                </a:lnTo>
                <a:lnTo>
                  <a:pt x="58" y="54"/>
                </a:lnTo>
                <a:lnTo>
                  <a:pt x="66" y="68"/>
                </a:lnTo>
                <a:lnTo>
                  <a:pt x="46" y="94"/>
                </a:lnTo>
                <a:lnTo>
                  <a:pt x="30" y="124"/>
                </a:lnTo>
                <a:lnTo>
                  <a:pt x="20" y="156"/>
                </a:lnTo>
                <a:lnTo>
                  <a:pt x="16" y="192"/>
                </a:lnTo>
                <a:lnTo>
                  <a:pt x="20" y="232"/>
                </a:lnTo>
                <a:lnTo>
                  <a:pt x="34" y="270"/>
                </a:lnTo>
                <a:lnTo>
                  <a:pt x="54" y="302"/>
                </a:lnTo>
                <a:lnTo>
                  <a:pt x="82" y="331"/>
                </a:lnTo>
                <a:lnTo>
                  <a:pt x="114" y="351"/>
                </a:lnTo>
                <a:lnTo>
                  <a:pt x="152" y="365"/>
                </a:lnTo>
                <a:lnTo>
                  <a:pt x="193" y="369"/>
                </a:lnTo>
                <a:lnTo>
                  <a:pt x="233" y="365"/>
                </a:lnTo>
                <a:lnTo>
                  <a:pt x="269" y="351"/>
                </a:lnTo>
                <a:lnTo>
                  <a:pt x="303" y="331"/>
                </a:lnTo>
                <a:lnTo>
                  <a:pt x="329" y="302"/>
                </a:lnTo>
                <a:lnTo>
                  <a:pt x="351" y="270"/>
                </a:lnTo>
                <a:lnTo>
                  <a:pt x="363" y="232"/>
                </a:lnTo>
                <a:lnTo>
                  <a:pt x="369" y="192"/>
                </a:lnTo>
                <a:lnTo>
                  <a:pt x="363" y="146"/>
                </a:lnTo>
                <a:lnTo>
                  <a:pt x="345" y="106"/>
                </a:lnTo>
                <a:lnTo>
                  <a:pt x="319" y="70"/>
                </a:lnTo>
                <a:lnTo>
                  <a:pt x="285" y="42"/>
                </a:lnTo>
                <a:lnTo>
                  <a:pt x="245" y="24"/>
                </a:lnTo>
                <a:lnTo>
                  <a:pt x="201" y="16"/>
                </a:lnTo>
                <a:lnTo>
                  <a:pt x="201" y="88"/>
                </a:lnTo>
                <a:lnTo>
                  <a:pt x="185" y="88"/>
                </a:lnTo>
                <a:lnTo>
                  <a:pt x="185" y="0"/>
                </a:lnTo>
                <a:close/>
              </a:path>
            </a:pathLst>
          </a:custGeom>
          <a:solidFill>
            <a:srgbClr val="4C4C4C"/>
          </a:solidFill>
          <a:ln w="0">
            <a:noFill/>
            <a:prstDash val="solid"/>
            <a:rou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57154550"/>
      </p:ext>
    </p:extLst>
  </p:cSld>
  <p:clrMapOvr>
    <a:masterClrMapping/>
  </p:clrMapOvr>
  <p:transition advTm="2000"/>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16.05.04"/>
  <p:tag name="AS_TITLE" val="Aspose.Slides for .NET 4.0"/>
  <p:tag name="AS_VERSION" val="16.4.0.0"/>
  <p:tag name="ISPRING_PRESENTATION_TITLE" val="1 (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spDef>
      <a:spPr>
        <a:solidFill>
          <a:schemeClr val="accent2"/>
        </a:solidFill>
        <a:ln w="12700" cap="flat" cmpd="sng" algn="ctr">
          <a:noFill/>
          <a:prstDash val="solid"/>
          <a:miter lim="800000"/>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5487</TotalTime>
  <Words>1193</Words>
  <Application>Microsoft Office PowerPoint</Application>
  <PresentationFormat>宽屏</PresentationFormat>
  <Paragraphs>168</Paragraphs>
  <Slides>20</Slides>
  <Notes>20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LiHei Pro</vt:lpstr>
      <vt:lpstr>Meiryo UI</vt:lpstr>
      <vt:lpstr>Microsoft YaHei UI</vt:lpstr>
      <vt:lpstr>等线</vt:lpstr>
      <vt:lpstr>等线 Light</vt:lpstr>
      <vt:lpstr>宋体</vt:lpstr>
      <vt:lpstr>微软雅黑</vt:lpstr>
      <vt:lpstr>Aharoni</vt:lpstr>
      <vt:lpstr>Arial</vt:lpstr>
      <vt:lpstr>Calibri</vt:lpstr>
      <vt:lpstr>Leelawadee UI Semilight</vt:lpstr>
      <vt:lpstr>Microsoft Yi Baiti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(16)</dc:title>
  <dc:creator>USER</dc:creator>
  <cp:keywords>PPT</cp:keywords>
  <cp:lastModifiedBy>931747592@qq.com</cp:lastModifiedBy>
  <cp:revision>520</cp:revision>
  <dcterms:created xsi:type="dcterms:W3CDTF">2016-06-27T08:00:17Z</dcterms:created>
  <dcterms:modified xsi:type="dcterms:W3CDTF">2018-06-28T01:35:56Z</dcterms:modified>
</cp:coreProperties>
</file>