
<file path=[Content_Types].xml><?xml version="1.0" encoding="utf-8"?>
<Types xmlns="http://schemas.openxmlformats.org/package/2006/content-types">
  <Default Extension="png" ContentType="image/png"/>
  <Default Extension="m4a" ContentType="audio/mp4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notesSlides/notesSlide2.xml" ContentType="application/vnd.openxmlformats-officedocument.presentationml.notesSlide+xml"/>
  <Override PartName="/ppt/tags/tag7.xml" ContentType="application/vnd.openxmlformats-officedocument.presentationml.tags+xml"/>
  <Override PartName="/ppt/notesSlides/notesSlide3.xml" ContentType="application/vnd.openxmlformats-officedocument.presentationml.notesSlide+xml"/>
  <Override PartName="/ppt/tags/tag8.xml" ContentType="application/vnd.openxmlformats-officedocument.presentationml.tags+xml"/>
  <Override PartName="/ppt/notesSlides/notesSlide4.xml" ContentType="application/vnd.openxmlformats-officedocument.presentationml.notesSlide+xml"/>
  <Override PartName="/ppt/tags/tag9.xml" ContentType="application/vnd.openxmlformats-officedocument.presentationml.tags+xml"/>
  <Override PartName="/ppt/notesSlides/notesSlide5.xml" ContentType="application/vnd.openxmlformats-officedocument.presentationml.notesSlide+xml"/>
  <Override PartName="/ppt/tags/tag10.xml" ContentType="application/vnd.openxmlformats-officedocument.presentationml.tags+xml"/>
  <Override PartName="/ppt/notesSlides/notesSlide6.xml" ContentType="application/vnd.openxmlformats-officedocument.presentationml.notesSlide+xml"/>
  <Override PartName="/ppt/tags/tag11.xml" ContentType="application/vnd.openxmlformats-officedocument.presentationml.tags+xml"/>
  <Override PartName="/ppt/notesSlides/notesSlide7.xml" ContentType="application/vnd.openxmlformats-officedocument.presentationml.notesSlide+xml"/>
  <Override PartName="/ppt/tags/tag12.xml" ContentType="application/vnd.openxmlformats-officedocument.presentationml.tags+xml"/>
  <Override PartName="/ppt/notesSlides/notesSlide8.xml" ContentType="application/vnd.openxmlformats-officedocument.presentationml.notesSlide+xml"/>
  <Override PartName="/ppt/tags/tag13.xml" ContentType="application/vnd.openxmlformats-officedocument.presentationml.tags+xml"/>
  <Override PartName="/ppt/notesSlides/notesSlide9.xml" ContentType="application/vnd.openxmlformats-officedocument.presentationml.notesSlide+xml"/>
  <Override PartName="/ppt/tags/tag14.xml" ContentType="application/vnd.openxmlformats-officedocument.presentationml.tags+xml"/>
  <Override PartName="/ppt/notesSlides/notesSlide10.xml" ContentType="application/vnd.openxmlformats-officedocument.presentationml.notesSlide+xml"/>
  <Override PartName="/ppt/tags/tag15.xml" ContentType="application/vnd.openxmlformats-officedocument.presentationml.tags+xml"/>
  <Override PartName="/ppt/notesSlides/notesSlide11.xml" ContentType="application/vnd.openxmlformats-officedocument.presentationml.notesSlide+xml"/>
  <Override PartName="/ppt/tags/tag16.xml" ContentType="application/vnd.openxmlformats-officedocument.presentationml.tags+xml"/>
  <Override PartName="/ppt/notesSlides/notesSlide12.xml" ContentType="application/vnd.openxmlformats-officedocument.presentationml.notesSlide+xml"/>
  <Override PartName="/ppt/tags/tag17.xml" ContentType="application/vnd.openxmlformats-officedocument.presentationml.tags+xml"/>
  <Override PartName="/ppt/notesSlides/notesSlide13.xml" ContentType="application/vnd.openxmlformats-officedocument.presentationml.notesSlide+xml"/>
  <Override PartName="/ppt/tags/tag18.xml" ContentType="application/vnd.openxmlformats-officedocument.presentationml.tags+xml"/>
  <Override PartName="/ppt/notesSlides/notesSlide14.xml" ContentType="application/vnd.openxmlformats-officedocument.presentationml.notesSlide+xml"/>
  <Override PartName="/ppt/tags/tag19.xml" ContentType="application/vnd.openxmlformats-officedocument.presentationml.tags+xml"/>
  <Override PartName="/ppt/notesSlides/notesSlide15.xml" ContentType="application/vnd.openxmlformats-officedocument.presentationml.notesSlide+xml"/>
  <Override PartName="/ppt/tags/tag20.xml" ContentType="application/vnd.openxmlformats-officedocument.presentationml.tags+xml"/>
  <Override PartName="/ppt/notesSlides/notesSlide16.xml" ContentType="application/vnd.openxmlformats-officedocument.presentationml.notesSlide+xml"/>
  <Override PartName="/ppt/tags/tag21.xml" ContentType="application/vnd.openxmlformats-officedocument.presentationml.tags+xml"/>
  <Override PartName="/ppt/notesSlides/notesSlide17.xml" ContentType="application/vnd.openxmlformats-officedocument.presentationml.notesSlide+xml"/>
  <Override PartName="/ppt/tags/tag22.xml" ContentType="application/vnd.openxmlformats-officedocument.presentationml.tags+xml"/>
  <Override PartName="/ppt/notesSlides/notesSlide18.xml" ContentType="application/vnd.openxmlformats-officedocument.presentationml.notesSlide+xml"/>
  <Override PartName="/ppt/tags/tag23.xml" ContentType="application/vnd.openxmlformats-officedocument.presentationml.tags+xml"/>
  <Override PartName="/ppt/notesSlides/notesSlide19.xml" ContentType="application/vnd.openxmlformats-officedocument.presentationml.notesSlide+xml"/>
  <Override PartName="/ppt/tags/tag24.xml" ContentType="application/vnd.openxmlformats-officedocument.presentationml.tags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tags/tag25.xml" ContentType="application/vnd.openxmlformats-officedocument.presentationml.tags+xml"/>
  <Override PartName="/ppt/notesSlides/notesSlide22.xml" ContentType="application/vnd.openxmlformats-officedocument.presentationml.notesSlide+xml"/>
  <Override PartName="/ppt/tags/tag26.xml" ContentType="application/vnd.openxmlformats-officedocument.presentationml.tags+xml"/>
  <Override PartName="/ppt/notesSlides/notesSlide23.xml" ContentType="application/vnd.openxmlformats-officedocument.presentationml.notesSlide+xml"/>
  <Override PartName="/ppt/tags/tag27.xml" ContentType="application/vnd.openxmlformats-officedocument.presentationml.tags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tags/tag28.xml" ContentType="application/vnd.openxmlformats-officedocument.presentationml.tags+xml"/>
  <Override PartName="/ppt/notesSlides/notesSlide26.xml" ContentType="application/vnd.openxmlformats-officedocument.presentationml.notesSlide+xml"/>
  <Override PartName="/ppt/tags/tag29.xml" ContentType="application/vnd.openxmlformats-officedocument.presentationml.tags+xml"/>
  <Override PartName="/ppt/notesSlides/notesSlide27.xml" ContentType="application/vnd.openxmlformats-officedocument.presentationml.notesSlide+xml"/>
  <Override PartName="/ppt/tags/tag30.xml" ContentType="application/vnd.openxmlformats-officedocument.presentationml.tags+xml"/>
  <Override PartName="/ppt/notesSlides/notesSlide28.xml" ContentType="application/vnd.openxmlformats-officedocument.presentationml.notesSlide+xml"/>
  <Override PartName="/ppt/tags/tag31.xml" ContentType="application/vnd.openxmlformats-officedocument.presentationml.tags+xml"/>
  <Override PartName="/ppt/notesSlides/notesSlide29.xml" ContentType="application/vnd.openxmlformats-officedocument.presentationml.notesSlide+xml"/>
  <Override PartName="/ppt/tags/tag32.xml" ContentType="application/vnd.openxmlformats-officedocument.presentationml.tags+xml"/>
  <Override PartName="/ppt/notesSlides/notesSlide30.xml" ContentType="application/vnd.openxmlformats-officedocument.presentationml.notesSlide+xml"/>
  <Override PartName="/ppt/tags/tag33.xml" ContentType="application/vnd.openxmlformats-officedocument.presentationml.tags+xml"/>
  <Override PartName="/ppt/notesSlides/notesSlide31.xml" ContentType="application/vnd.openxmlformats-officedocument.presentationml.notesSlide+xml"/>
  <Override PartName="/ppt/tags/tag34.xml" ContentType="application/vnd.openxmlformats-officedocument.presentationml.tags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tags/tag35.xml" ContentType="application/vnd.openxmlformats-officedocument.presentationml.tags+xml"/>
  <Override PartName="/ppt/notesSlides/notesSlide3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7"/>
  </p:notesMasterIdLst>
  <p:sldIdLst>
    <p:sldId id="290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</p:sldIdLst>
  <p:sldSz cx="12192000" cy="6858000"/>
  <p:notesSz cx="6858000" cy="9144000"/>
  <p:custDataLst>
    <p:tags r:id="rId3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howGuides="1">
      <p:cViewPr varScale="1">
        <p:scale>
          <a:sx n="98" d="100"/>
          <a:sy n="98" d="100"/>
        </p:scale>
        <p:origin x="954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gs" Target="tags/tag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media/image1.png>
</file>

<file path=ppt/media/media1.m4a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2286037-89C9-4812-BFA0-F34BDBDA10EA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3EE4CBD-F411-4E0C-9502-3E9341A78C8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275313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7265410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734681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141318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082975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9848171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36035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77849846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2594002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5791938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1548600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19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1252864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13559857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25786455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8737411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5630039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07280325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37069340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1927476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62952154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75022637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60208424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29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5560224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04711977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30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62077654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31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10459354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32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71244632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33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55752161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34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67358188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35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4743996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4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6161929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5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3757887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7544716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7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6852443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8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3191082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3EE4CBD-F411-4E0C-9502-3E9341A78C89}" type="slidenum">
              <a:rPr lang="zh-CN" altLang="en-US" smtClean="0"/>
              <a:t>9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47322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A75209D-B52D-476A-A424-37AC2D127FB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91CED723-A85B-4EC8-BBC9-99DE91EE003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93569694-FD57-4152-AAEF-C3B5F1F9C2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D93E0C2-A58A-4C88-8992-F7B3EEAAFE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56CC5D1-BF81-49A1-ADC4-30B6B7EE50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1620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D482A35-CAD8-4108-85CE-042EFBD2FE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19105B36-DD69-4A3A-B690-4C0B6B0E5D7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ABD9157-7AE1-4E7C-89CC-811229CAF0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E3398DD-B9DB-433C-B165-11910A461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88A2F763-C5F3-48A9-9FFB-B15822555C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733032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A08CBBC1-A8C3-4F55-89B2-07BB1ABCEE4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716D1F7C-199A-4575-BFBD-7ACCD70502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CFFEA55-50DA-4EA3-B192-89CB6207CC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F8AEE9E-C9B3-4A29-B5EA-629CB78DB7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DB0212A-D5F5-416E-86C7-2DC6A2D07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43541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89F52F1-CEFB-44F6-A95C-FFC6BD0F97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C845DFC-A30E-456D-B0C2-7EFA92E7F21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D3316D18-6BCE-4B3A-A2A2-2F8F67164E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6D01471-0F68-4C9D-8BAC-A3779F8EF4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957BADD-667E-4379-9A40-04375F4C32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998912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A503482-34BC-4238-BA12-87AD8E3065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F8534D85-51C5-48E5-B34C-E8E4BD0A0F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1B86B53-7C78-41CB-8AB5-B8C29E3AB9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93D20B1-7CDE-4BCD-9166-72E6F04E8A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02DE54C-B2E8-479C-A4D5-C7CFD02AE5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130065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F33440C-641C-460C-B5FF-EA3C0A4BFE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66A5CA8-5CA1-409C-8CF6-716911BDF04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037E5A10-9DD7-42DE-B5CE-99E8F16D504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66489474-38A7-4F03-A193-95D8599D86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95704ED8-3591-40A2-AA1F-02ACAFEF07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FF4D8A86-9835-4161-87AF-6D090426E5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554410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7DB117D-9B04-4376-8405-D745577AEE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8F9A313C-8078-4CC3-B29A-6E226E162B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C4EF3B95-B78B-4661-9753-8A31911476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383651E7-E226-4E58-92BC-F680E19AE30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E38DDB18-F7F5-4DD7-9C06-FB2B1C1FA9B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1D06B940-1A6D-4247-9D23-F08E2E1020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8742059B-AEF5-46EB-9045-859A5ADC9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A4F7F01A-4961-40F9-A0F0-5098B198B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385620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676CC20-AA76-4DE1-97DD-4BD80CA803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344B0A4F-C9B4-4401-8B1F-D7DD7F554B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2AA0CF24-EEA4-4CC0-A4A7-7FF03D18B8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DDC6B69F-B296-434A-B5FC-A1EB52E49F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62127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720A7878-1DCE-4657-845C-54372DD568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DE2ED2EE-48CD-4247-A290-6C64AC2D4F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5FE84054-010E-4F3F-B8C4-D4B735DF38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99193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C0467B2-BEDE-4B36-998F-CA42F4250C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CD91877A-B1E1-4DA0-8F5B-01AD12D3D1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87A0C40B-96A5-4A92-A490-FC1A131E6EE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7C1E5067-7BC2-41C9-BFF4-53FDBEAC52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B5792EE-9DDB-465A-A97A-1819B8976D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1E44FBB7-A843-4381-92EB-D4C0F692C6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302447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C20AD91-8B78-49E3-9E6D-9D6C79E4CD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7B43E419-CB85-494B-9625-1BA3B3E1294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63303CD9-74A6-491C-B028-B74571096B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4527488F-D193-477A-9921-0345C068A4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69449D9-426C-4B6F-9115-BA8EC927BA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9E402CB4-5767-4B70-AAC1-851231E0F7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180441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C49473C6-3EF0-41AF-B525-87A60E3317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0BB7720B-FD39-4BAB-A4D7-99CD8FCB68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0E820BA-6645-487C-A261-160320DBEC1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00BAEC-916C-4C78-BDF6-BE0B3D73C918}" type="datetimeFigureOut">
              <a:rPr lang="zh-CN" altLang="en-US" smtClean="0"/>
              <a:t>2018/4/22 Sunday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0405EA2-1EA2-4229-AFA9-52B3FBE62A6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1042FFE-2CAB-494A-9DA6-3FDB2BA00E1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8799AF-22BF-4048-B952-DBC796555C1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66016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7.xml"/><Relationship Id="rId2" Type="http://schemas.openxmlformats.org/officeDocument/2006/relationships/audio" Target="../media/media1.m4a"/><Relationship Id="rId1" Type="http://schemas.microsoft.com/office/2007/relationships/media" Target="../media/media1.m4a"/><Relationship Id="rId5" Type="http://schemas.openxmlformats.org/officeDocument/2006/relationships/image" Target="../media/image1.png"/><Relationship Id="rId4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0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4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5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2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6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3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4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8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5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9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6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0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7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8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9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4.xml"/><Relationship Id="rId7" Type="http://schemas.openxmlformats.org/officeDocument/2006/relationships/notesSlide" Target="../notesSlides/notesSlide2.xml"/><Relationship Id="rId2" Type="http://schemas.openxmlformats.org/officeDocument/2006/relationships/tags" Target="../tags/tag3.xml"/><Relationship Id="rId1" Type="http://schemas.openxmlformats.org/officeDocument/2006/relationships/tags" Target="../tags/tag2.xml"/><Relationship Id="rId6" Type="http://schemas.openxmlformats.org/officeDocument/2006/relationships/slideLayout" Target="../slideLayouts/slideLayout7.xml"/><Relationship Id="rId5" Type="http://schemas.openxmlformats.org/officeDocument/2006/relationships/tags" Target="../tags/tag6.xml"/><Relationship Id="rId4" Type="http://schemas.openxmlformats.org/officeDocument/2006/relationships/tags" Target="../tags/tag5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0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4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2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5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3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6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4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6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8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7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29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8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0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9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7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0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2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1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3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2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4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5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5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9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0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ocket_flash_musice_636595964233553423">
            <a:hlinkClick r:id="" action="ppaction://media"/>
            <a:extLst>
              <a:ext uri="{FF2B5EF4-FFF2-40B4-BE49-F238E27FC236}">
                <a16:creationId xmlns:a16="http://schemas.microsoft.com/office/drawing/2014/main" id="{8BB73650-DCEC-4C47-B23B-7499EF8DDF8C}"/>
              </a:ext>
            </a:extLst>
          </p:cNvPr>
          <p:cNvPicPr>
            <a:picLocks noChangeAspect="1"/>
          </p:cNvPicPr>
          <p:nvPr>
            <a:audi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5"/>
          <a:stretch>
            <a:fillRect/>
          </a:stretch>
        </p:blipFill>
        <p:spPr>
          <a:xfrm>
            <a:off x="0" y="0"/>
            <a:ext cx="127000" cy="12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909811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400"/>
    </mc:Choice>
    <mc:Fallback xmlns="">
      <p:transition spd="slow" advTm="1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vol="80000" numSld="999" showWhenStopped="0">
                <p:cTn id="7" repeatCount="indefinite" fill="remove" display="0">
                  <p:stCondLst>
                    <p:cond delay="indefinite"/>
                  </p:stCondLst>
                  <p:endCondLst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2"/>
                </p:tgtEl>
              </p:cMediaNode>
            </p:audio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8EDD783F-C339-4FDB-888C-A25373565E59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1851645"/>
            <a:ext cx="6096000" cy="315471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en-US" altLang="zh-CN" sz="199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1</a:t>
            </a:r>
            <a:endParaRPr lang="zh-CN" altLang="zh-CN" sz="72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3895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50"/>
    </mc:Choice>
    <mc:Fallback xmlns="">
      <p:transition spd="slow" advTm="4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4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4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BC245929-7DF3-47DA-8E39-34DB802866B3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705725"/>
            <a:ext cx="6096000" cy="144655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4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我叫</a:t>
            </a:r>
            <a:r>
              <a:rPr lang="zh-CN" altLang="zh-CN" sz="88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包图网</a:t>
            </a:r>
            <a:endParaRPr lang="zh-CN" altLang="en-US" sz="88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789075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50"/>
    </mc:Choice>
    <mc:Fallback xmlns="">
      <p:transition spd="slow" advTm="4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4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4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FAAE584D-F2B1-416C-8BE2-969E84617F52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875002"/>
            <a:ext cx="6096000" cy="1107996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66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包图网</a:t>
            </a:r>
            <a:endParaRPr lang="zh-CN" altLang="en-US" sz="66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3512026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50"/>
    </mc:Choice>
    <mc:Fallback xmlns="">
      <p:transition spd="slow" advTm="4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0"/>
                            </p:stCondLst>
                            <p:childTnLst>
                              <p:par>
                                <p:cTn id="8" presetID="1" presetClass="exit" presetSubtype="0" fill="hold" grpId="1" nodeType="after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EB8F71DB-F63B-4C04-A663-8AEBCD715EFC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321004"/>
            <a:ext cx="6096000" cy="221599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13800" kern="100" dirty="0">
                <a:solidFill>
                  <a:srgbClr val="FFC000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包图网</a:t>
            </a:r>
            <a:endParaRPr lang="zh-CN" altLang="en-US" sz="13800" kern="100" dirty="0">
              <a:solidFill>
                <a:srgbClr val="FFC000"/>
              </a:solidFill>
              <a:latin typeface="Century Gothic" panose="020B0502020202020204" pitchFamily="34" charset="0"/>
              <a:ea typeface="造字工房悦黑体验版常规体" pitchFamily="2" charset="-122"/>
              <a:cs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278478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50"/>
    </mc:Choice>
    <mc:Fallback xmlns="">
      <p:transition spd="slow" advTm="4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0"/>
                            </p:stCondLst>
                            <p:childTnLst>
                              <p:par>
                                <p:cTn id="8" presetID="1" presetClass="exit" presetSubtype="0" fill="hold" grpId="1" nodeType="after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B44F14B9-F995-4D21-B70B-9A9F892C57C9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921168"/>
            <a:ext cx="6096000" cy="1015663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6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又名</a:t>
            </a:r>
            <a:endParaRPr lang="zh-CN" altLang="zh-CN" sz="48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95916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50"/>
    </mc:Choice>
    <mc:Fallback xmlns="">
      <p:transition spd="slow" advTm="3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0"/>
                            </p:stCondLst>
                            <p:childTnLst>
                              <p:par>
                                <p:cTn id="8" presetID="1" presetClass="exit" presetSubtype="0" fill="hold" grpId="1" nodeType="after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56D15FAC-3168-46EE-9A57-6F171887203B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921168"/>
            <a:ext cx="6096000" cy="1015663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6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包小图</a:t>
            </a:r>
            <a:endParaRPr lang="zh-CN" altLang="zh-CN" sz="28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64622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00"/>
    </mc:Choice>
    <mc:Fallback xmlns="">
      <p:transition spd="slow" advTm="2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20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98496EF9-2FF9-4CE9-9E75-FB8CF3F6EF7F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875002"/>
            <a:ext cx="6096000" cy="1107996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6600" kern="100" dirty="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小包子</a:t>
            </a:r>
            <a:endParaRPr lang="zh-CN" altLang="zh-CN" sz="3200" kern="100" dirty="0"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645341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00"/>
    </mc:Choice>
    <mc:Fallback xmlns="">
      <p:transition spd="slow" advTm="2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20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AE7B6463-E2A7-4D75-ACDF-74E916BAA592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875002"/>
            <a:ext cx="6096000" cy="1107996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66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小包总</a:t>
            </a:r>
            <a:endParaRPr lang="zh-CN" altLang="zh-CN" sz="32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5523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00"/>
    </mc:Choice>
    <mc:Fallback xmlns="">
      <p:transition spd="slow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399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399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399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362AE0DC-4CB0-4EDB-A86E-DBB5F4F060BC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967335"/>
            <a:ext cx="6096000" cy="92333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en-US" altLang="zh-CN" sz="54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 </a:t>
            </a:r>
            <a:r>
              <a:rPr lang="zh-CN" altLang="zh-CN" sz="54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很多人知道</a:t>
            </a:r>
            <a:endParaRPr lang="zh-CN" altLang="zh-CN" sz="44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23467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50"/>
    </mc:Choice>
    <mc:Fallback xmlns="">
      <p:transition spd="slow" advTm="2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25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02899B9B-2267-4E65-B2B9-4E84CAFFFCD4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921168"/>
            <a:ext cx="6096000" cy="1015663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en-US" altLang="zh-CN" sz="6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 </a:t>
            </a:r>
            <a:r>
              <a:rPr lang="zh-CN" altLang="zh-CN" sz="6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我们可以</a:t>
            </a:r>
            <a:endParaRPr lang="zh-CN" altLang="zh-CN" sz="48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1569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BA08CC93-CA9A-44DB-9C37-2DF82122B7FE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3048000" y="3044279"/>
            <a:ext cx="6096000" cy="76944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44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你眼前看到的是</a:t>
            </a:r>
            <a:endParaRPr lang="zh-CN" altLang="zh-CN" sz="24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  <p:sp>
        <p:nvSpPr>
          <p:cNvPr id="3" name="PA_矩形 1">
            <a:extLst>
              <a:ext uri="{FF2B5EF4-FFF2-40B4-BE49-F238E27FC236}">
                <a16:creationId xmlns:a16="http://schemas.microsoft.com/office/drawing/2014/main" id="{2B57FF3D-C880-4EA1-9FAF-F235D19E376C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3048000" y="3044279"/>
            <a:ext cx="6096000" cy="76944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en-US" sz="4400" kern="10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你眼前看到的是</a:t>
            </a:r>
            <a:endParaRPr lang="zh-CN" altLang="zh-CN" sz="24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  <p:sp>
        <p:nvSpPr>
          <p:cNvPr id="4" name="PA_矩形 1">
            <a:extLst>
              <a:ext uri="{FF2B5EF4-FFF2-40B4-BE49-F238E27FC236}">
                <a16:creationId xmlns:a16="http://schemas.microsoft.com/office/drawing/2014/main" id="{12ECFBE5-F2C0-4B83-A212-E0C82C83F60B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>
            <a:off x="3048000" y="3044279"/>
            <a:ext cx="6096000" cy="76944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en-US" sz="4400" kern="10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你眼前看到的是</a:t>
            </a:r>
            <a:endParaRPr lang="zh-CN" altLang="zh-CN" sz="24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  <p:sp>
        <p:nvSpPr>
          <p:cNvPr id="5" name="PA_矩形 1">
            <a:extLst>
              <a:ext uri="{FF2B5EF4-FFF2-40B4-BE49-F238E27FC236}">
                <a16:creationId xmlns:a16="http://schemas.microsoft.com/office/drawing/2014/main" id="{D9C5B78D-EAA4-434A-8324-9C6D868061E9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3048000" y="3044279"/>
            <a:ext cx="6096000" cy="76944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en-US" sz="44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你眼前看到的是</a:t>
            </a:r>
            <a:endParaRPr lang="zh-CN" altLang="zh-CN" sz="24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8112359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800"/>
    </mc:Choice>
    <mc:Fallback xmlns="">
      <p:transition spd="slow" advTm="8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3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32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32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2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2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320"/>
                            </p:stCondLst>
                            <p:childTnLst>
                              <p:par>
                                <p:cTn id="12" presetID="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14" dur="48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from x="100000" y="100000"/>
                                      <p:to x="150000" y="150000"/>
                                    </p:animScale>
                                    <p:animEffect transition="out" filter="fade">
                                      <p:cBhvr>
                                        <p:cTn id="15" dur="4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7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0" presetClass="entr" presetSubtype="0" fill="hold" grpId="0" nodeType="withEffect">
                                  <p:stCondLst>
                                    <p:cond delay="64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19" dur="48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from x="100000" y="100000"/>
                                      <p:to x="150000" y="150000"/>
                                    </p:animScale>
                                    <p:animEffect transition="out" filter="fade">
                                      <p:cBhvr>
                                        <p:cTn id="20" dur="4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7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" presetID="0" presetClass="entr" presetSubtype="0" fill="hold" grpId="0" nodeType="withEffect">
                                  <p:stCondLst>
                                    <p:cond delay="128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24" dur="48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from x="100000" y="100000"/>
                                      <p:to x="150000" y="150000"/>
                                    </p:animScale>
                                    <p:animEffect transition="out" filter="fade">
                                      <p:cBhvr>
                                        <p:cTn id="25" dur="4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7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  <p:bldP spid="4" grpId="0"/>
      <p:bldP spid="5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B5D66A2C-F976-4850-8560-A8DC863A1EA3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921168"/>
            <a:ext cx="6096000" cy="1015663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6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下图</a:t>
            </a:r>
            <a:endParaRPr lang="zh-CN" altLang="zh-CN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52101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1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from x="100000" y="100000"/>
                                      <p:to x="240000" y="240000"/>
                                    </p:animScale>
                                    <p:anim to="" calcmode="lin" valueType="num">
                                      <p:cBhvr>
                                        <p:cTn id="7" dur="1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"/>
                                          </p:val>
                                        </p:tav>
                                        <p:tav tm="100000">
                                          <p:val>
                                            <p:strVal val="0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>
            <a:extLst>
              <a:ext uri="{FF2B5EF4-FFF2-40B4-BE49-F238E27FC236}">
                <a16:creationId xmlns:a16="http://schemas.microsoft.com/office/drawing/2014/main" id="{F1E445D4-1ABB-4B54-B027-7194F0955CA2}"/>
              </a:ext>
            </a:extLst>
          </p:cNvPr>
          <p:cNvSpPr txBox="1"/>
          <p:nvPr/>
        </p:nvSpPr>
        <p:spPr>
          <a:xfrm>
            <a:off x="5765800" y="3228499"/>
            <a:ext cx="330264" cy="369332"/>
          </a:xfrm>
          <a:prstGeom prst="rect">
            <a:avLst/>
          </a:prstGeom>
        </p:spPr>
        <p:txBody>
          <a:bodyPr>
            <a:spAutoFit/>
          </a:bodyPr>
          <a:lstStyle>
            <a:defPPr>
              <a:defRPr lang="zh-CN"/>
            </a:defPPr>
            <a:lvl1pPr algn="ctr">
              <a:spcAft>
                <a:spcPts val="0"/>
              </a:spcAft>
              <a:defRPr sz="2600" kern="10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defRPr>
            </a:lvl1pPr>
          </a:lstStyle>
          <a:p>
            <a:r>
              <a:rPr lang="zh-CN" altLang="en-US" dirty="0">
                <a:solidFill>
                  <a:srgbClr val="FFFFFF"/>
                </a:solidFill>
              </a:rPr>
              <a:t>不</a:t>
            </a:r>
          </a:p>
        </p:txBody>
      </p:sp>
      <p:sp>
        <p:nvSpPr>
          <p:cNvPr id="4" name="文本框 3">
            <a:extLst>
              <a:ext uri="{FF2B5EF4-FFF2-40B4-BE49-F238E27FC236}">
                <a16:creationId xmlns:a16="http://schemas.microsoft.com/office/drawing/2014/main" id="{E0AFC8F6-05FE-40E5-AF4E-68B137FC8FB6}"/>
              </a:ext>
            </a:extLst>
          </p:cNvPr>
          <p:cNvSpPr txBox="1"/>
          <p:nvPr/>
        </p:nvSpPr>
        <p:spPr>
          <a:xfrm>
            <a:off x="6096064" y="3228499"/>
            <a:ext cx="330264" cy="369332"/>
          </a:xfrm>
          <a:prstGeom prst="rect">
            <a:avLst/>
          </a:prstGeom>
        </p:spPr>
        <p:txBody>
          <a:bodyPr>
            <a:spAutoFit/>
          </a:bodyPr>
          <a:lstStyle>
            <a:defPPr>
              <a:defRPr lang="zh-CN"/>
            </a:defPPr>
            <a:lvl1pPr algn="ctr">
              <a:spcAft>
                <a:spcPts val="0"/>
              </a:spcAft>
              <a:defRPr sz="2600" kern="10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defRPr>
            </a:lvl1pPr>
          </a:lstStyle>
          <a:p>
            <a:r>
              <a:rPr lang="zh-CN" altLang="en-US">
                <a:solidFill>
                  <a:srgbClr val="FFFFFF"/>
                </a:solidFill>
              </a:rPr>
              <a:t>！</a:t>
            </a:r>
          </a:p>
        </p:txBody>
      </p:sp>
    </p:spTree>
    <p:extLst>
      <p:ext uri="{BB962C8B-B14F-4D97-AF65-F5344CB8AC3E}">
        <p14:creationId xmlns:p14="http://schemas.microsoft.com/office/powerpoint/2010/main" val="33882011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  <p:animMotion origin="layout" path="M 0 0 L -0.05 0" pathEditMode="relative">
                                      <p:cBhvr from="" to="">
                                        <p:cTn id="9" dur="1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10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  <p:animMotion origin="layout" path="M 0 0 L 0.05 0" pathEditMode="relative">
                                      <p:cBhvr from="" to="">
                                        <p:cTn id="14" dur="1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5200D8D6-E8B8-4F12-963B-5AAEE3547955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3013501"/>
            <a:ext cx="6096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4800" kern="100" dirty="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不！</a:t>
            </a:r>
            <a:endParaRPr lang="zh-CN" altLang="zh-CN" sz="2000" kern="100" dirty="0"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192469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1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from x="100000" y="100000"/>
                                      <p:to x="240000" y="240000"/>
                                    </p:animScale>
                                    <p:anim to="" calcmode="lin" valueType="num">
                                      <p:cBhvr>
                                        <p:cTn id="7" dur="1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"/>
                                          </p:val>
                                        </p:tav>
                                        <p:tav tm="100000">
                                          <p:val>
                                            <p:strVal val="0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75A8A1B1-3DD0-453A-B386-D621E0D72BD5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828835"/>
            <a:ext cx="6096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72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不！</a:t>
            </a:r>
            <a:endParaRPr lang="zh-CN" altLang="zh-CN" sz="36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94239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15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C46FDFAD-55DF-4D16-82F5-764E6A781289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967335"/>
            <a:ext cx="6096000" cy="92333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5400" kern="100" dirty="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我们还可以</a:t>
            </a:r>
            <a:endParaRPr lang="zh-CN" altLang="zh-CN" sz="4400" kern="100" dirty="0"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674924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15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>
            <a:extLst>
              <a:ext uri="{FF2B5EF4-FFF2-40B4-BE49-F238E27FC236}">
                <a16:creationId xmlns:a16="http://schemas.microsoft.com/office/drawing/2014/main" id="{A0518962-7055-4389-8ECC-953FD7C40ECD}"/>
              </a:ext>
            </a:extLst>
          </p:cNvPr>
          <p:cNvSpPr txBox="1"/>
          <p:nvPr/>
        </p:nvSpPr>
        <p:spPr>
          <a:xfrm>
            <a:off x="5332378" y="2921168"/>
            <a:ext cx="457264" cy="1015663"/>
          </a:xfrm>
          <a:prstGeom prst="rect">
            <a:avLst/>
          </a:prstGeom>
        </p:spPr>
        <p:txBody>
          <a:bodyPr>
            <a:spAutoFit/>
          </a:bodyPr>
          <a:lstStyle>
            <a:defPPr>
              <a:defRPr lang="zh-CN"/>
            </a:defPPr>
            <a:lvl1pPr algn="ctr">
              <a:spcAft>
                <a:spcPts val="0"/>
              </a:spcAft>
              <a:defRPr sz="3600" kern="10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defRPr>
            </a:lvl1pPr>
          </a:lstStyle>
          <a:p>
            <a:r>
              <a:rPr lang="zh-CN" altLang="en-US" sz="6000" dirty="0">
                <a:solidFill>
                  <a:srgbClr val="FFC000"/>
                </a:solidFill>
              </a:rPr>
              <a:t>治</a:t>
            </a:r>
          </a:p>
        </p:txBody>
      </p:sp>
      <p:sp>
        <p:nvSpPr>
          <p:cNvPr id="4" name="文本框 3">
            <a:extLst>
              <a:ext uri="{FF2B5EF4-FFF2-40B4-BE49-F238E27FC236}">
                <a16:creationId xmlns:a16="http://schemas.microsoft.com/office/drawing/2014/main" id="{3ECC7287-711A-4EC9-90E3-6FF66F98CF0E}"/>
              </a:ext>
            </a:extLst>
          </p:cNvPr>
          <p:cNvSpPr txBox="1"/>
          <p:nvPr/>
        </p:nvSpPr>
        <p:spPr>
          <a:xfrm>
            <a:off x="6198204" y="2921168"/>
            <a:ext cx="1143096" cy="1015663"/>
          </a:xfrm>
          <a:prstGeom prst="rect">
            <a:avLst/>
          </a:prstGeom>
        </p:spPr>
        <p:txBody>
          <a:bodyPr>
            <a:spAutoFit/>
          </a:bodyPr>
          <a:lstStyle>
            <a:defPPr>
              <a:defRPr lang="zh-CN"/>
            </a:defPPr>
            <a:lvl1pPr algn="ctr">
              <a:spcAft>
                <a:spcPts val="0"/>
              </a:spcAft>
              <a:defRPr sz="3600" kern="10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defRPr>
            </a:lvl1pPr>
          </a:lstStyle>
          <a:p>
            <a:r>
              <a:rPr lang="zh-CN" altLang="en-US" sz="6000">
                <a:solidFill>
                  <a:srgbClr val="FFC000"/>
                </a:solidFill>
              </a:rPr>
              <a:t>病！</a:t>
            </a:r>
          </a:p>
        </p:txBody>
      </p:sp>
    </p:spTree>
    <p:extLst>
      <p:ext uri="{BB962C8B-B14F-4D97-AF65-F5344CB8AC3E}">
        <p14:creationId xmlns:p14="http://schemas.microsoft.com/office/powerpoint/2010/main" val="27048990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50"/>
    </mc:Choice>
    <mc:Fallback xmlns="">
      <p:transition spd="slow" advTm="4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4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4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  <p:animMotion origin="layout" path="M 0 0 L -0.05 0" pathEditMode="relative">
                                      <p:cBhvr from="" to="">
                                        <p:cTn id="9" dur="4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10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4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4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  <p:animMotion origin="layout" path="M 0 0 L 0.05 0" pathEditMode="relative">
                                      <p:cBhvr from="" to="">
                                        <p:cTn id="14" dur="4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F08E748E-5C81-4F83-8BA9-5BFF4890308F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3044279"/>
            <a:ext cx="6096000" cy="76944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32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设计</a:t>
            </a:r>
            <a:r>
              <a:rPr lang="zh-CN" altLang="zh-CN" sz="44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拖延症！</a:t>
            </a:r>
            <a:endParaRPr lang="zh-CN" altLang="zh-CN" sz="24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166175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00"/>
    </mc:Choice>
    <mc:Fallback xmlns="">
      <p:transition spd="slow" advTm="1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748FEE77-AB68-49B6-B1DD-D6D12D079E5B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3013501"/>
            <a:ext cx="6096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36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加班</a:t>
            </a:r>
            <a:r>
              <a:rPr lang="zh-CN" altLang="zh-CN" sz="48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赶稿症！</a:t>
            </a:r>
            <a:endParaRPr lang="zh-CN" altLang="zh-CN" sz="28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99576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93957774-E4EF-4169-8C9F-A46C5C99BF7B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967335"/>
            <a:ext cx="6096000" cy="92333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4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缺素材</a:t>
            </a:r>
            <a:r>
              <a:rPr lang="zh-CN" altLang="zh-CN" sz="54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恐慌症！</a:t>
            </a:r>
            <a:endParaRPr lang="zh-CN" altLang="zh-CN" sz="32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96522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15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A0C127D8-FD2D-48A5-A069-DF919402E466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3059668"/>
            <a:ext cx="6096000" cy="738664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42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莫慌！</a:t>
            </a:r>
            <a:endParaRPr lang="zh-CN" altLang="en-US" sz="42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93587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15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476AFFC2-71D0-4AC7-81D4-87D8C4C313F5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3112432"/>
            <a:ext cx="6096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4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我的自我介绍</a:t>
            </a:r>
            <a:endParaRPr lang="zh-CN" altLang="zh-CN" sz="32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endParaRPr lang="zh-CN" altLang="zh-CN" sz="3200" kern="100" dirty="0">
              <a:solidFill>
                <a:srgbClr val="FFFFFF"/>
              </a:solidFill>
              <a:effectLst/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77225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00"/>
    </mc:Choice>
    <mc:Fallback xmlns="">
      <p:transition spd="slow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399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399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399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EB7D5EAE-B48C-4419-AEC0-E491236D99B0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767280"/>
            <a:ext cx="6096000" cy="1323439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8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来！</a:t>
            </a:r>
            <a:endParaRPr lang="zh-CN" altLang="zh-CN" sz="40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77745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0"/>
                            </p:stCondLst>
                            <p:childTnLst>
                              <p:par>
                                <p:cTn id="8" presetID="1" presetClass="exit" presetSubtype="0" fill="hold" grpId="1" nodeType="after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A5BC8C63-945D-484B-B83B-D1AD192A8FC6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921168"/>
            <a:ext cx="6096000" cy="1015663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60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包图网</a:t>
            </a:r>
            <a:r>
              <a:rPr lang="en-US" altLang="zh-CN" sz="24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(Ibaotu.com)</a:t>
            </a:r>
            <a:endParaRPr lang="zh-CN" altLang="zh-CN" sz="16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660621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15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DE7B3840-9523-4B6F-A261-49375A8D20AF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828835"/>
            <a:ext cx="6096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7200" kern="100" dirty="0">
                <a:solidFill>
                  <a:srgbClr val="FFC000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包图网</a:t>
            </a:r>
            <a:r>
              <a:rPr lang="en-US" altLang="zh-CN" sz="3200" kern="100" dirty="0">
                <a:solidFill>
                  <a:srgbClr val="FFC000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(Ibaotu.com)</a:t>
            </a:r>
            <a:endParaRPr lang="zh-CN" altLang="zh-CN" sz="2000" kern="100" dirty="0">
              <a:solidFill>
                <a:srgbClr val="FFC000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182007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15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>
            <a:extLst>
              <a:ext uri="{FF2B5EF4-FFF2-40B4-BE49-F238E27FC236}">
                <a16:creationId xmlns:a16="http://schemas.microsoft.com/office/drawing/2014/main" id="{2F0A25BC-3404-4CBE-8606-344DE207D52B}"/>
              </a:ext>
            </a:extLst>
          </p:cNvPr>
          <p:cNvSpPr txBox="1"/>
          <p:nvPr/>
        </p:nvSpPr>
        <p:spPr>
          <a:xfrm>
            <a:off x="4585162" y="3167390"/>
            <a:ext cx="2043872" cy="70788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zh-CN"/>
            </a:defPPr>
            <a:lvl1pPr algn="ctr">
              <a:spcAft>
                <a:spcPts val="0"/>
              </a:spcAft>
              <a:defRPr sz="2200" kern="10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defRPr>
            </a:lvl1pPr>
          </a:lstStyle>
          <a:p>
            <a:r>
              <a:rPr lang="zh-CN" altLang="en-US" sz="4000" dirty="0">
                <a:solidFill>
                  <a:srgbClr val="FFC000"/>
                </a:solidFill>
              </a:rPr>
              <a:t>包治</a:t>
            </a:r>
          </a:p>
        </p:txBody>
      </p:sp>
      <p:sp>
        <p:nvSpPr>
          <p:cNvPr id="4" name="文本框 3">
            <a:extLst>
              <a:ext uri="{FF2B5EF4-FFF2-40B4-BE49-F238E27FC236}">
                <a16:creationId xmlns:a16="http://schemas.microsoft.com/office/drawing/2014/main" id="{FCA6EC22-C93D-4BB1-B147-67DD563A1CBC}"/>
              </a:ext>
            </a:extLst>
          </p:cNvPr>
          <p:cNvSpPr txBox="1"/>
          <p:nvPr/>
        </p:nvSpPr>
        <p:spPr>
          <a:xfrm>
            <a:off x="5563158" y="3167390"/>
            <a:ext cx="2043872" cy="70788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zh-CN"/>
            </a:defPPr>
            <a:lvl1pPr algn="ctr">
              <a:spcAft>
                <a:spcPts val="0"/>
              </a:spcAft>
              <a:defRPr sz="2200" kern="10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defRPr>
            </a:lvl1pPr>
          </a:lstStyle>
          <a:p>
            <a:r>
              <a:rPr lang="zh-CN" altLang="en-US" sz="4000" dirty="0">
                <a:solidFill>
                  <a:srgbClr val="FFC000"/>
                </a:solidFill>
              </a:rPr>
              <a:t>百病！</a:t>
            </a:r>
          </a:p>
        </p:txBody>
      </p:sp>
    </p:spTree>
    <p:extLst>
      <p:ext uri="{BB962C8B-B14F-4D97-AF65-F5344CB8AC3E}">
        <p14:creationId xmlns:p14="http://schemas.microsoft.com/office/powerpoint/2010/main" val="32942142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50"/>
    </mc:Choice>
    <mc:Fallback xmlns="">
      <p:transition spd="slow" advTm="1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  <p:animMotion origin="layout" path="M 0 0 L -0.05 0" pathEditMode="relative">
                                      <p:cBhvr from="" to="">
                                        <p:cTn id="9" dur="1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10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  <p:animMotion origin="layout" path="M 0 0 L 0.05 0" pathEditMode="relative">
                                      <p:cBhvr from="" to="">
                                        <p:cTn id="14" dur="1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>
            <a:extLst>
              <a:ext uri="{FF2B5EF4-FFF2-40B4-BE49-F238E27FC236}">
                <a16:creationId xmlns:a16="http://schemas.microsoft.com/office/drawing/2014/main" id="{29A7A494-D8D2-446B-B28B-EE83B9423316}"/>
              </a:ext>
            </a:extLst>
          </p:cNvPr>
          <p:cNvSpPr txBox="1"/>
          <p:nvPr/>
        </p:nvSpPr>
        <p:spPr>
          <a:xfrm>
            <a:off x="5352607" y="3075057"/>
            <a:ext cx="369250" cy="70788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zh-CN"/>
            </a:defPPr>
            <a:lvl1pPr algn="ctr">
              <a:spcAft>
                <a:spcPts val="0"/>
              </a:spcAft>
              <a:defRPr sz="2200" kern="10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defRPr>
            </a:lvl1pPr>
          </a:lstStyle>
          <a:p>
            <a:r>
              <a:rPr lang="zh-CN" altLang="en-US" sz="4000">
                <a:solidFill>
                  <a:srgbClr val="FFC000"/>
                </a:solidFill>
              </a:rPr>
              <a:t>简</a:t>
            </a:r>
          </a:p>
        </p:txBody>
      </p:sp>
      <p:sp>
        <p:nvSpPr>
          <p:cNvPr id="4" name="文本框 3">
            <a:extLst>
              <a:ext uri="{FF2B5EF4-FFF2-40B4-BE49-F238E27FC236}">
                <a16:creationId xmlns:a16="http://schemas.microsoft.com/office/drawing/2014/main" id="{A45AC14F-827F-4B61-B519-F90693FA5A06}"/>
              </a:ext>
            </a:extLst>
          </p:cNvPr>
          <p:cNvSpPr txBox="1"/>
          <p:nvPr/>
        </p:nvSpPr>
        <p:spPr>
          <a:xfrm>
            <a:off x="5632007" y="3075057"/>
            <a:ext cx="369250" cy="70788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zh-CN"/>
            </a:defPPr>
            <a:lvl1pPr algn="ctr">
              <a:spcAft>
                <a:spcPts val="0"/>
              </a:spcAft>
              <a:defRPr sz="2200" kern="10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defRPr>
            </a:lvl1pPr>
          </a:lstStyle>
          <a:p>
            <a:r>
              <a:rPr lang="zh-CN" altLang="en-US" sz="4000">
                <a:solidFill>
                  <a:srgbClr val="FFC000"/>
                </a:solidFill>
              </a:rPr>
              <a:t>单</a:t>
            </a:r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id="{14F91B95-BCB5-479A-AAF1-73AFB9BE519D}"/>
              </a:ext>
            </a:extLst>
          </p:cNvPr>
          <p:cNvSpPr txBox="1"/>
          <p:nvPr/>
        </p:nvSpPr>
        <p:spPr>
          <a:xfrm>
            <a:off x="5799260" y="3075057"/>
            <a:ext cx="1292204" cy="70788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zh-CN"/>
            </a:defPPr>
            <a:lvl1pPr algn="ctr">
              <a:spcAft>
                <a:spcPts val="0"/>
              </a:spcAft>
              <a:defRPr sz="2200" kern="10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defRPr>
            </a:lvl1pPr>
          </a:lstStyle>
          <a:p>
            <a:r>
              <a:rPr lang="zh-CN" altLang="en-US" sz="4000">
                <a:solidFill>
                  <a:srgbClr val="FFC000"/>
                </a:solidFill>
              </a:rPr>
              <a:t>设计！</a:t>
            </a:r>
          </a:p>
        </p:txBody>
      </p:sp>
    </p:spTree>
    <p:extLst>
      <p:ext uri="{BB962C8B-B14F-4D97-AF65-F5344CB8AC3E}">
        <p14:creationId xmlns:p14="http://schemas.microsoft.com/office/powerpoint/2010/main" val="37009938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50"/>
    </mc:Choice>
    <mc:Fallback xmlns="">
      <p:transition spd="slow" advTm="45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4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45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  <p:animMotion origin="layout" path="M 0 0 L -0.05 0" pathEditMode="relative">
                                      <p:cBhvr from="" to="">
                                        <p:cTn id="9" dur="4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10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4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45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4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45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  <p:animMotion origin="layout" path="M 0 0 L 0.05 0" pathEditMode="relative">
                                      <p:cBhvr from="" to="">
                                        <p:cTn id="18" dur="45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24FFAA5E-87C8-4105-A420-8B3B18E1AD4D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3044279"/>
            <a:ext cx="6096000" cy="769441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4400" kern="100" dirty="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健康生活！</a:t>
            </a:r>
            <a:endParaRPr lang="zh-CN" altLang="zh-CN" sz="2000" kern="100" dirty="0">
              <a:effectLst/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599007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Tm="2000"/>
    </mc:Choice>
    <mc:Fallback>
      <p:transition spd="slow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EACE6722-E663-42A6-BB3D-3BED836D2D94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3013561"/>
            <a:ext cx="6096000" cy="1477328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5400" kern="100" dirty="0">
                <a:solidFill>
                  <a:srgbClr val="FFC000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准备好了没？</a:t>
            </a:r>
            <a:endParaRPr lang="zh-CN" altLang="zh-CN" sz="3600" kern="100" dirty="0">
              <a:solidFill>
                <a:srgbClr val="FFC000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</a:pPr>
            <a:endParaRPr lang="zh-CN" altLang="zh-CN" sz="3600" kern="100" dirty="0">
              <a:solidFill>
                <a:srgbClr val="FFC000"/>
              </a:solidFill>
              <a:effectLst/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181020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00"/>
    </mc:Choice>
    <mc:Fallback xmlns="">
      <p:transition spd="slow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4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4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AE9925D1-2118-45DF-9AB6-FF52C1E75A79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828835"/>
            <a:ext cx="6096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72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千万</a:t>
            </a:r>
            <a:endParaRPr lang="zh-CN" altLang="zh-CN" sz="36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423190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600"/>
    </mc:Choice>
    <mc:Fallback xmlns="">
      <p:transition spd="slow" advTm="6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EFA9227D-1950-47EC-A692-3AADF06EDA38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105561"/>
            <a:ext cx="6096000" cy="2646878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166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别</a:t>
            </a:r>
            <a:endParaRPr lang="zh-CN" altLang="zh-CN" sz="66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790814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00"/>
    </mc:Choice>
    <mc:Fallback xmlns="">
      <p:transition spd="slow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4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0.9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4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0.9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BEC0A209-A6DC-43ED-A275-F441840FA8A5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2497976"/>
            <a:ext cx="6096000" cy="1862048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zh-CN" altLang="zh-CN" sz="11500" kern="100" dirty="0"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眨眼</a:t>
            </a:r>
            <a:endParaRPr lang="zh-CN" altLang="en-US" sz="11500" kern="100" dirty="0">
              <a:latin typeface="Century Gothic" panose="020B0502020202020204" pitchFamily="34" charset="0"/>
              <a:ea typeface="造字工房悦黑体验版常规体" pitchFamily="2" charset="-122"/>
              <a:cs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8311764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00"/>
    </mc:Choice>
    <mc:Fallback xmlns="">
      <p:transition spd="slow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399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399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399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8D657A9C-966F-4C33-8302-F85C5E291CF7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1851645"/>
            <a:ext cx="6096000" cy="315471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en-US" altLang="zh-CN" sz="199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3</a:t>
            </a:r>
            <a:endParaRPr lang="zh-CN" altLang="zh-CN" sz="72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148880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400"/>
    </mc:Choice>
    <mc:Fallback xmlns="">
      <p:transition spd="slow" advTm="4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4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4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A_矩形 1">
            <a:extLst>
              <a:ext uri="{FF2B5EF4-FFF2-40B4-BE49-F238E27FC236}">
                <a16:creationId xmlns:a16="http://schemas.microsoft.com/office/drawing/2014/main" id="{6BB3F881-F9D6-45C3-A3DE-BB5C4A6E6DD9}"/>
              </a:ext>
            </a:extLst>
          </p:cNvPr>
          <p:cNvSpPr/>
          <p:nvPr>
            <p:custDataLst>
              <p:tags r:id="rId1"/>
            </p:custDataLst>
          </p:nvPr>
        </p:nvSpPr>
        <p:spPr>
          <a:xfrm>
            <a:off x="3048000" y="1851645"/>
            <a:ext cx="6096000" cy="3154710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>
              <a:spcAft>
                <a:spcPts val="0"/>
              </a:spcAft>
            </a:pPr>
            <a:r>
              <a:rPr lang="en-US" altLang="zh-CN" sz="19900" kern="100" dirty="0">
                <a:solidFill>
                  <a:srgbClr val="FFFFFF"/>
                </a:solidFill>
                <a:latin typeface="Century Gothic" panose="020B0502020202020204" pitchFamily="34" charset="0"/>
                <a:ea typeface="造字工房悦黑体验版常规体" pitchFamily="2" charset="-122"/>
                <a:cs typeface="微软雅黑" panose="020B0503020204020204" pitchFamily="34" charset="-122"/>
              </a:rPr>
              <a:t>2</a:t>
            </a:r>
            <a:endParaRPr lang="zh-CN" altLang="zh-CN" sz="7200" kern="100" dirty="0">
              <a:solidFill>
                <a:srgbClr val="FFFFFF"/>
              </a:solidFill>
              <a:latin typeface="Century Gothic" panose="020B0502020202020204" pitchFamily="34" charset="0"/>
              <a:ea typeface="造字工房悦黑体验版常规体" pitchFamily="2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80021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500"/>
    </mc:Choice>
    <mc:Fallback xmlns="">
      <p:transition spd="slow" advTm="5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499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1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499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*1.2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499"/>
                            </p:stCondLst>
                            <p:childTnLst>
                              <p:par>
                                <p:cTn id="10" presetID="1" presetClass="exit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PRESENTATION_TITLE" val="PowerPoint 演示文稿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INKREPLACED" val="True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  <p:tag name="SHADOWSRC" val="true"/>
  <p:tag name="SCENESHAPETYPE" val="SceneShape"/>
  <p:tag name="SCENESHAPESUBTYPE" val="ScenePicShape"/>
  <p:tag name="SCENESHAPENAME" val="幻影图形"/>
  <p:tag name="LOOPID" val="636600195932062855"/>
  <p:tag name="RESOURCEID" val="636600195932082856"/>
  <p:tag name="SCENEID" val="Unkown"/>
  <p:tag name="SCENELINKIDS" val="2|3|4|5"/>
  <p:tag name="ANIMSTRING" val="97dc195e9db14a91331b8d825796bfd8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  <p:tag name="SCENESHAPETYPE" val="SceneShape"/>
  <p:tag name="SCENESHAPESUBTYPE" val="ScenePicShape"/>
  <p:tag name="SCENESHAPENAME" val="幻影图形"/>
  <p:tag name="LOOPID" val="636600195932062855"/>
  <p:tag name="RESOURCEID" val="636600195932082856"/>
  <p:tag name="SCENEID" val="Unkown"/>
  <p:tag name="SCENELINKIDS" val="2|3|4|5"/>
  <p:tag name="ANIMSTRING" val="97dc195e9db14a91331b8d825796bfd8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  <p:tag name="SCENESHAPETYPE" val="SceneShape"/>
  <p:tag name="SCENESHAPESUBTYPE" val="ScenePicShape"/>
  <p:tag name="SCENESHAPENAME" val="幻影图形"/>
  <p:tag name="LOOPID" val="636600195932062855"/>
  <p:tag name="RESOURCEID" val="636600195932082856"/>
  <p:tag name="SCENEID" val="Unkown"/>
  <p:tag name="SCENELINKIDS" val="2|3|4|5"/>
  <p:tag name="ANIMSTRING" val="97dc195e9db14a91331b8d825796bfd8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  <p:tag name="SCENESHAPETYPE" val="SceneShape"/>
  <p:tag name="SCENESHAPESUBTYPE" val="ScenePicShape"/>
  <p:tag name="SCENESHAPENAME" val="幻影图形"/>
  <p:tag name="LOOPID" val="636600195932062855"/>
  <p:tag name="RESOURCEID" val="636600195932082856"/>
  <p:tag name="SCENEID" val="Unkown"/>
  <p:tag name="SCENELINKIDS" val="2|3|4|5"/>
  <p:tag name="ANIMSTRING" val="97dc195e9db14a91331b8d825796bfd8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PA" val="v4.3.0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143</Words>
  <Application>Microsoft Office PowerPoint</Application>
  <PresentationFormat>宽屏</PresentationFormat>
  <Paragraphs>77</Paragraphs>
  <Slides>35</Slides>
  <Notes>35</Notes>
  <HiddenSlides>0</HiddenSlides>
  <MMClips>1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35</vt:i4>
      </vt:variant>
    </vt:vector>
  </HeadingPairs>
  <TitlesOfParts>
    <vt:vector size="43" baseType="lpstr">
      <vt:lpstr>等线</vt:lpstr>
      <vt:lpstr>等线 Light</vt:lpstr>
      <vt:lpstr>微软雅黑</vt:lpstr>
      <vt:lpstr>造字工房悦黑体验版常规体</vt:lpstr>
      <vt:lpstr>Arial</vt:lpstr>
      <vt:lpstr>Century Gothic</vt:lpstr>
      <vt:lpstr>Times New Roman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逆流的小鱼</dc:creator>
  <cp:lastModifiedBy>逆流的小鱼</cp:lastModifiedBy>
  <cp:revision>9</cp:revision>
  <dcterms:created xsi:type="dcterms:W3CDTF">2018-04-22T10:50:10Z</dcterms:created>
  <dcterms:modified xsi:type="dcterms:W3CDTF">2018-04-22T11:26:01Z</dcterms:modified>
</cp:coreProperties>
</file>

<file path=docProps/thumbnail.jpeg>
</file>