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Lst>
  <p:notesMasterIdLst>
    <p:notesMasterId r:id="rId28"/>
  </p:notesMasterIdLst>
  <p:sldIdLst>
    <p:sldId id="257" r:id="rId4"/>
    <p:sldId id="258" r:id="rId5"/>
    <p:sldId id="259" r:id="rId6"/>
    <p:sldId id="260" r:id="rId7"/>
    <p:sldId id="261" r:id="rId8"/>
    <p:sldId id="262" r:id="rId9"/>
    <p:sldId id="263" r:id="rId10"/>
    <p:sldId id="289" r:id="rId11"/>
    <p:sldId id="267" r:id="rId12"/>
    <p:sldId id="268" r:id="rId13"/>
    <p:sldId id="269" r:id="rId14"/>
    <p:sldId id="270" r:id="rId15"/>
    <p:sldId id="271" r:id="rId16"/>
    <p:sldId id="284" r:id="rId17"/>
    <p:sldId id="272" r:id="rId18"/>
    <p:sldId id="273" r:id="rId19"/>
    <p:sldId id="274" r:id="rId20"/>
    <p:sldId id="275" r:id="rId21"/>
    <p:sldId id="288" r:id="rId22"/>
    <p:sldId id="285" r:id="rId23"/>
    <p:sldId id="276" r:id="rId24"/>
    <p:sldId id="277" r:id="rId25"/>
    <p:sldId id="278" r:id="rId26"/>
    <p:sldId id="286" r:id="rId27"/>
  </p:sldIdLst>
  <p:sldSz cx="12192000" cy="6858000"/>
  <p:notesSz cx="6858000" cy="9144000"/>
  <p:custDataLst>
    <p:tags r:id="rId29"/>
  </p:custDataLst>
  <p:defaultTextStyle>
    <a:defPPr>
      <a:defRPr lang="zh-CN"/>
    </a:defPPr>
    <a:lvl1pPr marL="0" algn="l" defTabSz="689458" rtl="0" eaLnBrk="1" latinLnBrk="0" hangingPunct="1">
      <a:defRPr sz="1357" kern="1200">
        <a:solidFill>
          <a:schemeClr val="tx1"/>
        </a:solidFill>
        <a:latin typeface="+mn-lt"/>
        <a:ea typeface="+mn-ea"/>
        <a:cs typeface="+mn-cs"/>
      </a:defRPr>
    </a:lvl1pPr>
    <a:lvl2pPr marL="344729" algn="l" defTabSz="689458" rtl="0" eaLnBrk="1" latinLnBrk="0" hangingPunct="1">
      <a:defRPr sz="1357" kern="1200">
        <a:solidFill>
          <a:schemeClr val="tx1"/>
        </a:solidFill>
        <a:latin typeface="+mn-lt"/>
        <a:ea typeface="+mn-ea"/>
        <a:cs typeface="+mn-cs"/>
      </a:defRPr>
    </a:lvl2pPr>
    <a:lvl3pPr marL="689458" algn="l" defTabSz="689458" rtl="0" eaLnBrk="1" latinLnBrk="0" hangingPunct="1">
      <a:defRPr sz="1357" kern="1200">
        <a:solidFill>
          <a:schemeClr val="tx1"/>
        </a:solidFill>
        <a:latin typeface="+mn-lt"/>
        <a:ea typeface="+mn-ea"/>
        <a:cs typeface="+mn-cs"/>
      </a:defRPr>
    </a:lvl3pPr>
    <a:lvl4pPr marL="1034186" algn="l" defTabSz="689458" rtl="0" eaLnBrk="1" latinLnBrk="0" hangingPunct="1">
      <a:defRPr sz="1357" kern="1200">
        <a:solidFill>
          <a:schemeClr val="tx1"/>
        </a:solidFill>
        <a:latin typeface="+mn-lt"/>
        <a:ea typeface="+mn-ea"/>
        <a:cs typeface="+mn-cs"/>
      </a:defRPr>
    </a:lvl4pPr>
    <a:lvl5pPr marL="1378915" algn="l" defTabSz="689458" rtl="0" eaLnBrk="1" latinLnBrk="0" hangingPunct="1">
      <a:defRPr sz="1357" kern="1200">
        <a:solidFill>
          <a:schemeClr val="tx1"/>
        </a:solidFill>
        <a:latin typeface="+mn-lt"/>
        <a:ea typeface="+mn-ea"/>
        <a:cs typeface="+mn-cs"/>
      </a:defRPr>
    </a:lvl5pPr>
    <a:lvl6pPr marL="1723644" algn="l" defTabSz="689458" rtl="0" eaLnBrk="1" latinLnBrk="0" hangingPunct="1">
      <a:defRPr sz="1357" kern="1200">
        <a:solidFill>
          <a:schemeClr val="tx1"/>
        </a:solidFill>
        <a:latin typeface="+mn-lt"/>
        <a:ea typeface="+mn-ea"/>
        <a:cs typeface="+mn-cs"/>
      </a:defRPr>
    </a:lvl6pPr>
    <a:lvl7pPr marL="2068373" algn="l" defTabSz="689458" rtl="0" eaLnBrk="1" latinLnBrk="0" hangingPunct="1">
      <a:defRPr sz="1357" kern="1200">
        <a:solidFill>
          <a:schemeClr val="tx1"/>
        </a:solidFill>
        <a:latin typeface="+mn-lt"/>
        <a:ea typeface="+mn-ea"/>
        <a:cs typeface="+mn-cs"/>
      </a:defRPr>
    </a:lvl7pPr>
    <a:lvl8pPr marL="2413102" algn="l" defTabSz="689458" rtl="0" eaLnBrk="1" latinLnBrk="0" hangingPunct="1">
      <a:defRPr sz="1357" kern="1200">
        <a:solidFill>
          <a:schemeClr val="tx1"/>
        </a:solidFill>
        <a:latin typeface="+mn-lt"/>
        <a:ea typeface="+mn-ea"/>
        <a:cs typeface="+mn-cs"/>
      </a:defRPr>
    </a:lvl8pPr>
    <a:lvl9pPr marL="2757830" algn="l" defTabSz="689458" rtl="0" eaLnBrk="1" latinLnBrk="0" hangingPunct="1">
      <a:defRPr sz="1357"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AEC"/>
    <a:srgbClr val="C00000"/>
    <a:srgbClr val="FF0000"/>
    <a:srgbClr val="FF5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441" autoAdjust="0"/>
    <p:restoredTop sz="94660"/>
  </p:normalViewPr>
  <p:slideViewPr>
    <p:cSldViewPr snapToGrid="0">
      <p:cViewPr varScale="1">
        <p:scale>
          <a:sx n="70" d="100"/>
          <a:sy n="70" d="100"/>
        </p:scale>
        <p:origin x="1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notesMaster" Target="notesMasters/notes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rgbClr val="C000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A578-490C-A0A7-9DFCD2B8FBA3}"/>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A578-490C-A0A7-9DFCD2B8FBA3}"/>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A578-490C-A0A7-9DFCD2B8FBA3}"/>
            </c:ext>
          </c:extLst>
        </c:ser>
        <c:dLbls>
          <c:showLegendKey val="0"/>
          <c:showVal val="0"/>
          <c:showCatName val="0"/>
          <c:showSerName val="0"/>
          <c:showPercent val="0"/>
          <c:showBubbleSize val="0"/>
        </c:dLbls>
        <c:gapWidth val="219"/>
        <c:overlap val="-27"/>
        <c:axId val="662427984"/>
        <c:axId val="662428544"/>
      </c:barChart>
      <c:catAx>
        <c:axId val="66242798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62428544"/>
        <c:crosses val="autoZero"/>
        <c:auto val="1"/>
        <c:lblAlgn val="ctr"/>
        <c:lblOffset val="100"/>
        <c:noMultiLvlLbl val="0"/>
      </c:catAx>
      <c:valAx>
        <c:axId val="6624285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6242798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5B3467B-A2DA-4667-AE63-A91776A281B0}" type="datetimeFigureOut">
              <a:rPr lang="zh-CN" altLang="en-US" smtClean="0"/>
              <a:t>2018-07-08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BF53F-3B21-4869-9EA2-06D2F32ABE3F}" type="slidenum">
              <a:rPr lang="zh-CN" altLang="en-US" smtClean="0"/>
              <a:t>‹#›</a:t>
            </a:fld>
            <a:endParaRPr lang="zh-CN" altLang="en-US"/>
          </a:p>
        </p:txBody>
      </p:sp>
    </p:spTree>
    <p:extLst>
      <p:ext uri="{BB962C8B-B14F-4D97-AF65-F5344CB8AC3E}">
        <p14:creationId xmlns:p14="http://schemas.microsoft.com/office/powerpoint/2010/main" val="31166686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a:t>
            </a:fld>
            <a:endParaRPr lang="zh-CN" altLang="en-US"/>
          </a:p>
        </p:txBody>
      </p:sp>
    </p:spTree>
    <p:extLst>
      <p:ext uri="{BB962C8B-B14F-4D97-AF65-F5344CB8AC3E}">
        <p14:creationId xmlns:p14="http://schemas.microsoft.com/office/powerpoint/2010/main" val="2318578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10</a:t>
            </a:fld>
            <a:endParaRPr lang="zh-CN" altLang="en-US"/>
          </a:p>
        </p:txBody>
      </p:sp>
    </p:spTree>
    <p:extLst>
      <p:ext uri="{BB962C8B-B14F-4D97-AF65-F5344CB8AC3E}">
        <p14:creationId xmlns:p14="http://schemas.microsoft.com/office/powerpoint/2010/main" val="41301245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11</a:t>
            </a:fld>
            <a:endParaRPr lang="zh-CN" altLang="en-US"/>
          </a:p>
        </p:txBody>
      </p:sp>
    </p:spTree>
    <p:extLst>
      <p:ext uri="{BB962C8B-B14F-4D97-AF65-F5344CB8AC3E}">
        <p14:creationId xmlns:p14="http://schemas.microsoft.com/office/powerpoint/2010/main" val="20567344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12</a:t>
            </a:fld>
            <a:endParaRPr lang="zh-CN" altLang="en-US"/>
          </a:p>
        </p:txBody>
      </p:sp>
    </p:spTree>
    <p:extLst>
      <p:ext uri="{BB962C8B-B14F-4D97-AF65-F5344CB8AC3E}">
        <p14:creationId xmlns:p14="http://schemas.microsoft.com/office/powerpoint/2010/main" val="702396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13</a:t>
            </a:fld>
            <a:endParaRPr lang="zh-CN" altLang="en-US"/>
          </a:p>
        </p:txBody>
      </p:sp>
    </p:spTree>
    <p:extLst>
      <p:ext uri="{BB962C8B-B14F-4D97-AF65-F5344CB8AC3E}">
        <p14:creationId xmlns:p14="http://schemas.microsoft.com/office/powerpoint/2010/main" val="198883395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14</a:t>
            </a:fld>
            <a:endParaRPr lang="zh-CN" altLang="en-US"/>
          </a:p>
        </p:txBody>
      </p:sp>
    </p:spTree>
    <p:extLst>
      <p:ext uri="{BB962C8B-B14F-4D97-AF65-F5344CB8AC3E}">
        <p14:creationId xmlns:p14="http://schemas.microsoft.com/office/powerpoint/2010/main" val="35385177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15</a:t>
            </a:fld>
            <a:endParaRPr lang="zh-CN" altLang="en-US"/>
          </a:p>
        </p:txBody>
      </p:sp>
    </p:spTree>
    <p:extLst>
      <p:ext uri="{BB962C8B-B14F-4D97-AF65-F5344CB8AC3E}">
        <p14:creationId xmlns:p14="http://schemas.microsoft.com/office/powerpoint/2010/main" val="20608807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16</a:t>
            </a:fld>
            <a:endParaRPr lang="zh-CN" altLang="en-US"/>
          </a:p>
        </p:txBody>
      </p:sp>
    </p:spTree>
    <p:extLst>
      <p:ext uri="{BB962C8B-B14F-4D97-AF65-F5344CB8AC3E}">
        <p14:creationId xmlns:p14="http://schemas.microsoft.com/office/powerpoint/2010/main" val="25554998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17</a:t>
            </a:fld>
            <a:endParaRPr lang="zh-CN" altLang="en-US"/>
          </a:p>
        </p:txBody>
      </p:sp>
    </p:spTree>
    <p:extLst>
      <p:ext uri="{BB962C8B-B14F-4D97-AF65-F5344CB8AC3E}">
        <p14:creationId xmlns:p14="http://schemas.microsoft.com/office/powerpoint/2010/main" val="17682685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18</a:t>
            </a:fld>
            <a:endParaRPr lang="zh-CN" altLang="en-US"/>
          </a:p>
        </p:txBody>
      </p:sp>
    </p:spTree>
    <p:extLst>
      <p:ext uri="{BB962C8B-B14F-4D97-AF65-F5344CB8AC3E}">
        <p14:creationId xmlns:p14="http://schemas.microsoft.com/office/powerpoint/2010/main" val="1458850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19</a:t>
            </a:fld>
            <a:endParaRPr lang="zh-CN" altLang="en-US"/>
          </a:p>
        </p:txBody>
      </p:sp>
    </p:spTree>
    <p:extLst>
      <p:ext uri="{BB962C8B-B14F-4D97-AF65-F5344CB8AC3E}">
        <p14:creationId xmlns:p14="http://schemas.microsoft.com/office/powerpoint/2010/main" val="19828963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a:t>
            </a:fld>
            <a:endParaRPr lang="zh-CN" altLang="en-US"/>
          </a:p>
        </p:txBody>
      </p:sp>
    </p:spTree>
    <p:extLst>
      <p:ext uri="{BB962C8B-B14F-4D97-AF65-F5344CB8AC3E}">
        <p14:creationId xmlns:p14="http://schemas.microsoft.com/office/powerpoint/2010/main" val="22506987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20</a:t>
            </a:fld>
            <a:endParaRPr lang="zh-CN" altLang="en-US"/>
          </a:p>
        </p:txBody>
      </p:sp>
    </p:spTree>
    <p:extLst>
      <p:ext uri="{BB962C8B-B14F-4D97-AF65-F5344CB8AC3E}">
        <p14:creationId xmlns:p14="http://schemas.microsoft.com/office/powerpoint/2010/main" val="15753057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21</a:t>
            </a:fld>
            <a:endParaRPr lang="zh-CN" altLang="en-US"/>
          </a:p>
        </p:txBody>
      </p:sp>
    </p:spTree>
    <p:extLst>
      <p:ext uri="{BB962C8B-B14F-4D97-AF65-F5344CB8AC3E}">
        <p14:creationId xmlns:p14="http://schemas.microsoft.com/office/powerpoint/2010/main" val="25014725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22</a:t>
            </a:fld>
            <a:endParaRPr lang="zh-CN" altLang="en-US"/>
          </a:p>
        </p:txBody>
      </p:sp>
    </p:spTree>
    <p:extLst>
      <p:ext uri="{BB962C8B-B14F-4D97-AF65-F5344CB8AC3E}">
        <p14:creationId xmlns:p14="http://schemas.microsoft.com/office/powerpoint/2010/main" val="11076659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23</a:t>
            </a:fld>
            <a:endParaRPr lang="zh-CN" altLang="en-US"/>
          </a:p>
        </p:txBody>
      </p:sp>
    </p:spTree>
    <p:extLst>
      <p:ext uri="{BB962C8B-B14F-4D97-AF65-F5344CB8AC3E}">
        <p14:creationId xmlns:p14="http://schemas.microsoft.com/office/powerpoint/2010/main" val="13715423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24</a:t>
            </a:fld>
            <a:endParaRPr lang="zh-CN" altLang="en-US"/>
          </a:p>
        </p:txBody>
      </p:sp>
    </p:spTree>
    <p:extLst>
      <p:ext uri="{BB962C8B-B14F-4D97-AF65-F5344CB8AC3E}">
        <p14:creationId xmlns:p14="http://schemas.microsoft.com/office/powerpoint/2010/main" val="3151100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3</a:t>
            </a:fld>
            <a:endParaRPr lang="zh-CN" altLang="en-US"/>
          </a:p>
        </p:txBody>
      </p:sp>
    </p:spTree>
    <p:extLst>
      <p:ext uri="{BB962C8B-B14F-4D97-AF65-F5344CB8AC3E}">
        <p14:creationId xmlns:p14="http://schemas.microsoft.com/office/powerpoint/2010/main" val="36557250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4</a:t>
            </a:fld>
            <a:endParaRPr lang="zh-CN" altLang="en-US"/>
          </a:p>
        </p:txBody>
      </p:sp>
    </p:spTree>
    <p:extLst>
      <p:ext uri="{BB962C8B-B14F-4D97-AF65-F5344CB8AC3E}">
        <p14:creationId xmlns:p14="http://schemas.microsoft.com/office/powerpoint/2010/main" val="381615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5</a:t>
            </a:fld>
            <a:endParaRPr lang="zh-CN" altLang="en-US"/>
          </a:p>
        </p:txBody>
      </p:sp>
    </p:spTree>
    <p:extLst>
      <p:ext uri="{BB962C8B-B14F-4D97-AF65-F5344CB8AC3E}">
        <p14:creationId xmlns:p14="http://schemas.microsoft.com/office/powerpoint/2010/main" val="487571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6</a:t>
            </a:fld>
            <a:endParaRPr lang="zh-CN" altLang="en-US"/>
          </a:p>
        </p:txBody>
      </p:sp>
    </p:spTree>
    <p:extLst>
      <p:ext uri="{BB962C8B-B14F-4D97-AF65-F5344CB8AC3E}">
        <p14:creationId xmlns:p14="http://schemas.microsoft.com/office/powerpoint/2010/main" val="32769959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7</a:t>
            </a:fld>
            <a:endParaRPr lang="zh-CN" altLang="en-US"/>
          </a:p>
        </p:txBody>
      </p:sp>
    </p:spTree>
    <p:extLst>
      <p:ext uri="{BB962C8B-B14F-4D97-AF65-F5344CB8AC3E}">
        <p14:creationId xmlns:p14="http://schemas.microsoft.com/office/powerpoint/2010/main" val="27940893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8</a:t>
            </a:fld>
            <a:endParaRPr lang="zh-CN" altLang="en-US"/>
          </a:p>
        </p:txBody>
      </p:sp>
    </p:spTree>
    <p:extLst>
      <p:ext uri="{BB962C8B-B14F-4D97-AF65-F5344CB8AC3E}">
        <p14:creationId xmlns:p14="http://schemas.microsoft.com/office/powerpoint/2010/main" val="37871939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21BF53F-3B21-4869-9EA2-06D2F32ABE3F}" type="slidenum">
              <a:rPr lang="zh-CN" altLang="en-US" smtClean="0"/>
              <a:t>9</a:t>
            </a:fld>
            <a:endParaRPr lang="zh-CN" altLang="en-US"/>
          </a:p>
        </p:txBody>
      </p:sp>
    </p:spTree>
    <p:extLst>
      <p:ext uri="{BB962C8B-B14F-4D97-AF65-F5344CB8AC3E}">
        <p14:creationId xmlns:p14="http://schemas.microsoft.com/office/powerpoint/2010/main" val="8683720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EB98944-01CB-4AE1-A372-0A4328468E86}"/>
              </a:ext>
            </a:extLst>
          </p:cNvPr>
          <p:cNvSpPr>
            <a:spLocks noGrp="1"/>
          </p:cNvSpPr>
          <p:nvPr>
            <p:ph type="ctrTitle"/>
          </p:nvPr>
        </p:nvSpPr>
        <p:spPr>
          <a:xfrm>
            <a:off x="1524000" y="1122364"/>
            <a:ext cx="9144000" cy="2387600"/>
          </a:xfrm>
          <a:prstGeom prst="rect">
            <a:avLst/>
          </a:prstGeo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0D21A69D-565E-45A0-BEC5-6F52B3F664D9}"/>
              </a:ext>
            </a:extLst>
          </p:cNvPr>
          <p:cNvSpPr>
            <a:spLocks noGrp="1"/>
          </p:cNvSpPr>
          <p:nvPr>
            <p:ph type="subTitle" idx="1"/>
          </p:nvPr>
        </p:nvSpPr>
        <p:spPr>
          <a:xfrm>
            <a:off x="1524000" y="3602039"/>
            <a:ext cx="9144000" cy="1655762"/>
          </a:xfrm>
          <a:prstGeom prst="rect">
            <a:avLst/>
          </a:prstGeo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2E2DAC95-9B21-4F35-9F91-734070700F4A}"/>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EC9E09B8-D238-42EF-AD13-D918CB6B797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03FFC301-3E35-4105-AFA9-9714C1E9A7F2}"/>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4129894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A265E35-39E4-4FE8-A7F6-A1B9006D2435}"/>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98A4D822-31EF-4E78-85C0-5C4C3DAABB8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079968B-4BDE-40E8-890B-E8FC9BE9FC43}"/>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AAE8431E-55C5-475A-89EB-60D7F312473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14B8034F-A89A-4A03-9550-265ED08E78CE}"/>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1819573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FE59C4C-88C1-4386-A06D-769B6811F250}"/>
              </a:ext>
            </a:extLst>
          </p:cNvPr>
          <p:cNvSpPr>
            <a:spLocks noGrp="1"/>
          </p:cNvSpPr>
          <p:nvPr>
            <p:ph type="title" orient="vert"/>
          </p:nvPr>
        </p:nvSpPr>
        <p:spPr>
          <a:xfrm>
            <a:off x="8724901" y="365126"/>
            <a:ext cx="2628900" cy="5811837"/>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B23DF01E-29CC-4B2D-A284-C662C73651E2}"/>
              </a:ext>
            </a:extLst>
          </p:cNvPr>
          <p:cNvSpPr>
            <a:spLocks noGrp="1"/>
          </p:cNvSpPr>
          <p:nvPr>
            <p:ph type="body" orient="vert" idx="1"/>
          </p:nvPr>
        </p:nvSpPr>
        <p:spPr>
          <a:xfrm>
            <a:off x="838201" y="365126"/>
            <a:ext cx="7734300" cy="5811837"/>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6FDC34C-0B2A-4A33-982F-97F59A93CD88}"/>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F5252846-B7D1-4D56-81E0-D099B22F3396}"/>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31D05361-2DDE-4EFB-9A08-354838BDC531}"/>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29138766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7C04F9-E409-424E-AB11-210153EB342E}"/>
              </a:ext>
            </a:extLst>
          </p:cNvPr>
          <p:cNvSpPr>
            <a:spLocks noGrp="1"/>
          </p:cNvSpPr>
          <p:nvPr>
            <p:ph type="ctrTitle"/>
          </p:nvPr>
        </p:nvSpPr>
        <p:spPr>
          <a:xfrm>
            <a:off x="1524000" y="1122364"/>
            <a:ext cx="9144000" cy="2387600"/>
          </a:xfr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FF198B61-E450-40C6-A741-E58F16012AF5}"/>
              </a:ext>
            </a:extLst>
          </p:cNvPr>
          <p:cNvSpPr>
            <a:spLocks noGrp="1"/>
          </p:cNvSpPr>
          <p:nvPr>
            <p:ph type="subTitle" idx="1"/>
          </p:nvPr>
        </p:nvSpPr>
        <p:spPr>
          <a:xfrm>
            <a:off x="1524000" y="3602039"/>
            <a:ext cx="9144000" cy="1655762"/>
          </a:xfr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DBAF5639-EA25-41BD-8B88-EC81DFCF5DDF}"/>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1490B6AE-C811-468E-8A24-DD9963F6D4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491654-7E11-48A8-B510-7273C7D4FCAD}"/>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22315484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3512E7-04AE-4793-A5BB-CABDB8255F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A8B81F0-FB3A-49FC-AC51-5545FDF3292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D670B7-A49C-4482-BFC1-5DBBBB08E91E}"/>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943FC2CA-6EEC-4A07-8516-65F33A876A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72178CF-77D7-45D5-B14B-AA36C7D9A05A}"/>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2880168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A454C7-A0DF-4191-93DB-F8EB9D6CD000}"/>
              </a:ext>
            </a:extLst>
          </p:cNvPr>
          <p:cNvSpPr>
            <a:spLocks noGrp="1"/>
          </p:cNvSpPr>
          <p:nvPr>
            <p:ph type="title"/>
          </p:nvPr>
        </p:nvSpPr>
        <p:spPr>
          <a:xfrm>
            <a:off x="831851" y="1709739"/>
            <a:ext cx="10515600" cy="2852737"/>
          </a:xfr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91C75D1-E470-43B6-A99D-406555D28CEE}"/>
              </a:ext>
            </a:extLst>
          </p:cNvPr>
          <p:cNvSpPr>
            <a:spLocks noGrp="1"/>
          </p:cNvSpPr>
          <p:nvPr>
            <p:ph type="body" idx="1"/>
          </p:nvPr>
        </p:nvSpPr>
        <p:spPr>
          <a:xfrm>
            <a:off x="831851" y="4589465"/>
            <a:ext cx="10515600" cy="1500187"/>
          </a:xfr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D4245EA-F104-4F04-8811-86EA1F6659FC}"/>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CEDCE4BB-3D13-4FDB-97F4-8901137E8E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B80770-B489-4751-83D6-9EA9084B753C}"/>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1641150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966E2B-2118-429E-AFDF-91F8562717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D3B7206-BD6F-441A-AF77-AD5FB5FF4B6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E7A396F-96B7-4BBC-9FCD-89B1C086A14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D156A36-DFA2-47A2-8CBD-B4376EDA8919}"/>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E548A31E-198A-449A-BF86-E80A969449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EA0BCB9-B973-44BE-A8A0-6455C450D07C}"/>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9358227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41F298-2153-4BE9-A9F6-930F82BC46A9}"/>
              </a:ext>
            </a:extLst>
          </p:cNvPr>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9ACF85E-FFDC-4ED1-8342-CC3F2C5A283F}"/>
              </a:ext>
            </a:extLst>
          </p:cNvPr>
          <p:cNvSpPr>
            <a:spLocks noGrp="1"/>
          </p:cNvSpPr>
          <p:nvPr>
            <p:ph type="body" idx="1"/>
          </p:nvPr>
        </p:nvSpPr>
        <p:spPr>
          <a:xfrm>
            <a:off x="839789" y="1681164"/>
            <a:ext cx="5157787"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791EB77-D1BF-48DF-A5CB-1D62EF4C5E62}"/>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DF5C378-3537-4122-A758-28363940A173}"/>
              </a:ext>
            </a:extLst>
          </p:cNvPr>
          <p:cNvSpPr>
            <a:spLocks noGrp="1"/>
          </p:cNvSpPr>
          <p:nvPr>
            <p:ph type="body" sz="quarter" idx="3"/>
          </p:nvPr>
        </p:nvSpPr>
        <p:spPr>
          <a:xfrm>
            <a:off x="6172201" y="1681164"/>
            <a:ext cx="5183188"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F36F1EC-672D-4FBA-BA1F-30091249CE91}"/>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0212322-FAA7-4CC4-9AF4-ABEDB14E12F5}"/>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8" name="页脚占位符 7">
            <a:extLst>
              <a:ext uri="{FF2B5EF4-FFF2-40B4-BE49-F238E27FC236}">
                <a16:creationId xmlns:a16="http://schemas.microsoft.com/office/drawing/2014/main" xmlns="" id="{7F098065-0BC2-44A6-99C8-F36DA2964A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31CCB56-CF8C-4631-BAD6-16A26E5AC1E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1540400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10446-241B-407B-BE37-A9E4D4749F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CF74AF2-11A6-4096-8C4F-DBF728941639}"/>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4" name="页脚占位符 3">
            <a:extLst>
              <a:ext uri="{FF2B5EF4-FFF2-40B4-BE49-F238E27FC236}">
                <a16:creationId xmlns:a16="http://schemas.microsoft.com/office/drawing/2014/main" xmlns="" id="{DF143F75-AEBD-4970-BFBD-0A330C6B6F0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608615E-665F-4D1B-A7E7-78D1F339D0B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3189789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9F2E902-857C-4D9E-8108-0FFF7E3A0F32}"/>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3" name="页脚占位符 2">
            <a:extLst>
              <a:ext uri="{FF2B5EF4-FFF2-40B4-BE49-F238E27FC236}">
                <a16:creationId xmlns:a16="http://schemas.microsoft.com/office/drawing/2014/main" xmlns="" id="{77CAD9E8-FFE3-4BE2-9673-3F2321BF0D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CB465E2-D2FB-4850-B9B2-6CA57E0AEFE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67062207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239992-23C1-42C5-B71E-1DE7940B17A2}"/>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40887D-DB78-4F30-B599-122847E00AFB}"/>
              </a:ext>
            </a:extLst>
          </p:cNvPr>
          <p:cNvSpPr>
            <a:spLocks noGrp="1"/>
          </p:cNvSpPr>
          <p:nvPr>
            <p:ph idx="1"/>
          </p:nvPr>
        </p:nvSpPr>
        <p:spPr>
          <a:xfrm>
            <a:off x="5183188" y="987426"/>
            <a:ext cx="6172200" cy="4873625"/>
          </a:xfr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61F086A-813C-40B5-9035-BA74F1E123B3}"/>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9D64B05-DE4A-4F3C-B70A-B04700A85806}"/>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9C920024-5908-481B-8697-75D6E6C70B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37128E6-8303-4224-841D-859993ECB79B}"/>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820591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0E45607-00E1-4139-94BD-671AE8138D9C}"/>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29A32EC-5667-4E21-B97E-EE9AB3E52763}"/>
              </a:ext>
            </a:extLst>
          </p:cNvPr>
          <p:cNvSpPr>
            <a:spLocks noGrp="1"/>
          </p:cNvSpPr>
          <p:nvPr>
            <p:ph idx="1"/>
          </p:nvPr>
        </p:nvSpPr>
        <p:spPr>
          <a:xfrm>
            <a:off x="838200" y="1825625"/>
            <a:ext cx="10515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2D1BCAE0-55C7-4E06-B80A-B09B112EF6C3}"/>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1ACC3C86-D345-4B06-98C6-41B880348D13}"/>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F55AB5D4-ED97-4505-A17C-F32970F9F8EF}"/>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34180340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D73E45-912C-4CBA-9E48-31FD0D2B926D}"/>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330F0F4-87EB-47B2-A270-656A411D2EBF}"/>
              </a:ext>
            </a:extLst>
          </p:cNvPr>
          <p:cNvSpPr>
            <a:spLocks noGrp="1"/>
          </p:cNvSpPr>
          <p:nvPr>
            <p:ph type="pic" idx="1"/>
          </p:nvPr>
        </p:nvSpPr>
        <p:spPr>
          <a:xfrm>
            <a:off x="5183188" y="987426"/>
            <a:ext cx="6172200" cy="4873625"/>
          </a:xfr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0CB143FF-E763-42C4-A686-5DDE1D6BA588}"/>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B18FFEC3-041F-4E84-A87F-DDE6299B0465}"/>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5058FB3B-BFC8-43CD-8FAA-935B27F051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F0E38E6-545A-417A-9439-C8F276278AAF}"/>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419519657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496D9E-BC27-4767-8B0E-49A993547ED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D362B5A-5932-4F9F-B41E-DBCA30C8941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F28B90C-BC99-44D4-96AC-AC2D04247FEB}"/>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28982F8B-CBE6-4D1B-8EA5-E27B32719C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038BC2-4299-4C2E-988E-370F2793F7D9}"/>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824588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64807AA-3156-450C-B7BC-EB66BF91182C}"/>
              </a:ext>
            </a:extLst>
          </p:cNvPr>
          <p:cNvSpPr>
            <a:spLocks noGrp="1"/>
          </p:cNvSpPr>
          <p:nvPr>
            <p:ph type="title" orient="vert"/>
          </p:nvPr>
        </p:nvSpPr>
        <p:spPr>
          <a:xfrm>
            <a:off x="8724901" y="365126"/>
            <a:ext cx="2628900" cy="581183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C251D65-2F03-4130-9920-4CE2D8F68004}"/>
              </a:ext>
            </a:extLst>
          </p:cNvPr>
          <p:cNvSpPr>
            <a:spLocks noGrp="1"/>
          </p:cNvSpPr>
          <p:nvPr>
            <p:ph type="body" orient="vert" idx="1"/>
          </p:nvPr>
        </p:nvSpPr>
        <p:spPr>
          <a:xfrm>
            <a:off x="838201" y="365126"/>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8638FE-EB0E-4C39-8D7C-24426F6A8BA1}"/>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1D0CB071-746B-4A5B-866D-2808AF11D6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8A3353-1E4A-47A0-912A-17095BD212CA}"/>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01343246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27C04F9-E409-424E-AB11-210153EB342E}"/>
              </a:ext>
            </a:extLst>
          </p:cNvPr>
          <p:cNvSpPr>
            <a:spLocks noGrp="1"/>
          </p:cNvSpPr>
          <p:nvPr>
            <p:ph type="ctrTitle"/>
          </p:nvPr>
        </p:nvSpPr>
        <p:spPr>
          <a:xfrm>
            <a:off x="1524000" y="1122364"/>
            <a:ext cx="9144000" cy="2387600"/>
          </a:xfrm>
        </p:spPr>
        <p:txBody>
          <a:bodyPr anchor="b"/>
          <a:lstStyle>
            <a:lvl1pPr algn="ctr">
              <a:defRPr sz="5913"/>
            </a:lvl1pPr>
          </a:lstStyle>
          <a:p>
            <a:r>
              <a:rPr lang="zh-CN" altLang="en-US"/>
              <a:t>单击此处编辑母版标题样式</a:t>
            </a:r>
          </a:p>
        </p:txBody>
      </p:sp>
      <p:sp>
        <p:nvSpPr>
          <p:cNvPr id="3" name="副标题 2">
            <a:extLst>
              <a:ext uri="{FF2B5EF4-FFF2-40B4-BE49-F238E27FC236}">
                <a16:creationId xmlns:a16="http://schemas.microsoft.com/office/drawing/2014/main" xmlns="" id="{FF198B61-E450-40C6-A741-E58F16012AF5}"/>
              </a:ext>
            </a:extLst>
          </p:cNvPr>
          <p:cNvSpPr>
            <a:spLocks noGrp="1"/>
          </p:cNvSpPr>
          <p:nvPr>
            <p:ph type="subTitle" idx="1"/>
          </p:nvPr>
        </p:nvSpPr>
        <p:spPr>
          <a:xfrm>
            <a:off x="1524000" y="3602039"/>
            <a:ext cx="9144000" cy="1655762"/>
          </a:xfrm>
        </p:spPr>
        <p:txBody>
          <a:bodyPr/>
          <a:lstStyle>
            <a:lvl1pPr marL="0" indent="0" algn="ctr">
              <a:buNone/>
              <a:defRPr sz="2365"/>
            </a:lvl1pPr>
            <a:lvl2pPr marL="450536" indent="0" algn="ctr">
              <a:buNone/>
              <a:defRPr sz="1971"/>
            </a:lvl2pPr>
            <a:lvl3pPr marL="901073" indent="0" algn="ctr">
              <a:buNone/>
              <a:defRPr sz="1774"/>
            </a:lvl3pPr>
            <a:lvl4pPr marL="1351609" indent="0" algn="ctr">
              <a:buNone/>
              <a:defRPr sz="1577"/>
            </a:lvl4pPr>
            <a:lvl5pPr marL="1802145" indent="0" algn="ctr">
              <a:buNone/>
              <a:defRPr sz="1577"/>
            </a:lvl5pPr>
            <a:lvl6pPr marL="2252682" indent="0" algn="ctr">
              <a:buNone/>
              <a:defRPr sz="1577"/>
            </a:lvl6pPr>
            <a:lvl7pPr marL="2703218" indent="0" algn="ctr">
              <a:buNone/>
              <a:defRPr sz="1577"/>
            </a:lvl7pPr>
            <a:lvl8pPr marL="3153754" indent="0" algn="ctr">
              <a:buNone/>
              <a:defRPr sz="1577"/>
            </a:lvl8pPr>
            <a:lvl9pPr marL="3604290" indent="0" algn="ctr">
              <a:buNone/>
              <a:defRPr sz="1577"/>
            </a:lvl9pPr>
          </a:lstStyle>
          <a:p>
            <a:r>
              <a:rPr lang="zh-CN" altLang="en-US"/>
              <a:t>单击以编辑母版副标题样式</a:t>
            </a:r>
          </a:p>
        </p:txBody>
      </p:sp>
      <p:sp>
        <p:nvSpPr>
          <p:cNvPr id="4" name="日期占位符 3">
            <a:extLst>
              <a:ext uri="{FF2B5EF4-FFF2-40B4-BE49-F238E27FC236}">
                <a16:creationId xmlns:a16="http://schemas.microsoft.com/office/drawing/2014/main" xmlns="" id="{DBAF5639-EA25-41BD-8B88-EC81DFCF5DDF}"/>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1490B6AE-C811-468E-8A24-DD9963F6D4F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491654-7E11-48A8-B510-7273C7D4FCAD}"/>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89106597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C3512E7-04AE-4793-A5BB-CABDB8255F0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A8B81F0-FB3A-49FC-AC51-5545FDF3292F}"/>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D670B7-A49C-4482-BFC1-5DBBBB08E91E}"/>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943FC2CA-6EEC-4A07-8516-65F33A876AA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372178CF-77D7-45D5-B14B-AA36C7D9A05A}"/>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529438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BA454C7-A0DF-4191-93DB-F8EB9D6CD000}"/>
              </a:ext>
            </a:extLst>
          </p:cNvPr>
          <p:cNvSpPr>
            <a:spLocks noGrp="1"/>
          </p:cNvSpPr>
          <p:nvPr>
            <p:ph type="title"/>
          </p:nvPr>
        </p:nvSpPr>
        <p:spPr>
          <a:xfrm>
            <a:off x="831851" y="1709739"/>
            <a:ext cx="10515600" cy="2852737"/>
          </a:xfr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D91C75D1-E470-43B6-A99D-406555D28CEE}"/>
              </a:ext>
            </a:extLst>
          </p:cNvPr>
          <p:cNvSpPr>
            <a:spLocks noGrp="1"/>
          </p:cNvSpPr>
          <p:nvPr>
            <p:ph type="body" idx="1"/>
          </p:nvPr>
        </p:nvSpPr>
        <p:spPr>
          <a:xfrm>
            <a:off x="831851" y="4589465"/>
            <a:ext cx="10515600" cy="1500187"/>
          </a:xfr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D4245EA-F104-4F04-8811-86EA1F6659FC}"/>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CEDCE4BB-3D13-4FDB-97F4-8901137E8EA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B80770-B489-4751-83D6-9EA9084B753C}"/>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4796247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966E2B-2118-429E-AFDF-91F8562717D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7D3B7206-BD6F-441A-AF77-AD5FB5FF4B6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FE7A396F-96B7-4BBC-9FCD-89B1C086A142}"/>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1D156A36-DFA2-47A2-8CBD-B4376EDA8919}"/>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E548A31E-198A-449A-BF86-E80A9694492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EA0BCB9-B973-44BE-A8A0-6455C450D07C}"/>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31999572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341F298-2153-4BE9-A9F6-930F82BC46A9}"/>
              </a:ext>
            </a:extLst>
          </p:cNvPr>
          <p:cNvSpPr>
            <a:spLocks noGrp="1"/>
          </p:cNvSpPr>
          <p:nvPr>
            <p:ph type="title"/>
          </p:nvPr>
        </p:nvSpPr>
        <p:spPr>
          <a:xfrm>
            <a:off x="839788" y="365126"/>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9ACF85E-FFDC-4ED1-8342-CC3F2C5A283F}"/>
              </a:ext>
            </a:extLst>
          </p:cNvPr>
          <p:cNvSpPr>
            <a:spLocks noGrp="1"/>
          </p:cNvSpPr>
          <p:nvPr>
            <p:ph type="body" idx="1"/>
          </p:nvPr>
        </p:nvSpPr>
        <p:spPr>
          <a:xfrm>
            <a:off x="839789" y="1681164"/>
            <a:ext cx="5157787"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791EB77-D1BF-48DF-A5CB-1D62EF4C5E62}"/>
              </a:ext>
            </a:extLst>
          </p:cNvPr>
          <p:cNvSpPr>
            <a:spLocks noGrp="1"/>
          </p:cNvSpPr>
          <p:nvPr>
            <p:ph sz="half" idx="2"/>
          </p:nvPr>
        </p:nvSpPr>
        <p:spPr>
          <a:xfrm>
            <a:off x="839789"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2DF5C378-3537-4122-A758-28363940A173}"/>
              </a:ext>
            </a:extLst>
          </p:cNvPr>
          <p:cNvSpPr>
            <a:spLocks noGrp="1"/>
          </p:cNvSpPr>
          <p:nvPr>
            <p:ph type="body" sz="quarter" idx="3"/>
          </p:nvPr>
        </p:nvSpPr>
        <p:spPr>
          <a:xfrm>
            <a:off x="6172201" y="1681164"/>
            <a:ext cx="5183188" cy="823913"/>
          </a:xfr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6F36F1EC-672D-4FBA-BA1F-30091249CE91}"/>
              </a:ext>
            </a:extLst>
          </p:cNvPr>
          <p:cNvSpPr>
            <a:spLocks noGrp="1"/>
          </p:cNvSpPr>
          <p:nvPr>
            <p:ph sz="quarter" idx="4"/>
          </p:nvPr>
        </p:nvSpPr>
        <p:spPr>
          <a:xfrm>
            <a:off x="6172201"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30212322-FAA7-4CC4-9AF4-ABEDB14E12F5}"/>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8" name="页脚占位符 7">
            <a:extLst>
              <a:ext uri="{FF2B5EF4-FFF2-40B4-BE49-F238E27FC236}">
                <a16:creationId xmlns:a16="http://schemas.microsoft.com/office/drawing/2014/main" xmlns="" id="{7F098065-0BC2-44A6-99C8-F36DA2964AF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E31CCB56-CF8C-4631-BAD6-16A26E5AC1E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412588322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6B10446-241B-407B-BE37-A9E4D4749F9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CF74AF2-11A6-4096-8C4F-DBF728941639}"/>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4" name="页脚占位符 3">
            <a:extLst>
              <a:ext uri="{FF2B5EF4-FFF2-40B4-BE49-F238E27FC236}">
                <a16:creationId xmlns:a16="http://schemas.microsoft.com/office/drawing/2014/main" xmlns="" id="{DF143F75-AEBD-4970-BFBD-0A330C6B6F02}"/>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6608615E-665F-4D1B-A7E7-78D1F339D0B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268804384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59F2E902-857C-4D9E-8108-0FFF7E3A0F32}"/>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3" name="页脚占位符 2">
            <a:extLst>
              <a:ext uri="{FF2B5EF4-FFF2-40B4-BE49-F238E27FC236}">
                <a16:creationId xmlns:a16="http://schemas.microsoft.com/office/drawing/2014/main" xmlns="" id="{77CAD9E8-FFE3-4BE2-9673-3F2321BF0D11}"/>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2CB465E2-D2FB-4850-B9B2-6CA57E0AEFEE}"/>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7341446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04D5BF6-807C-40E4-923E-4BC34369B57F}"/>
              </a:ext>
            </a:extLst>
          </p:cNvPr>
          <p:cNvSpPr>
            <a:spLocks noGrp="1"/>
          </p:cNvSpPr>
          <p:nvPr>
            <p:ph type="title"/>
          </p:nvPr>
        </p:nvSpPr>
        <p:spPr>
          <a:xfrm>
            <a:off x="831851" y="1709739"/>
            <a:ext cx="10515600" cy="2852737"/>
          </a:xfrm>
          <a:prstGeom prst="rect">
            <a:avLst/>
          </a:prstGeom>
        </p:spPr>
        <p:txBody>
          <a:bodyPr anchor="b"/>
          <a:lstStyle>
            <a:lvl1pPr>
              <a:defRPr sz="5913"/>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7764F3D-CA0C-4621-B843-4BB603667489}"/>
              </a:ext>
            </a:extLst>
          </p:cNvPr>
          <p:cNvSpPr>
            <a:spLocks noGrp="1"/>
          </p:cNvSpPr>
          <p:nvPr>
            <p:ph type="body" idx="1"/>
          </p:nvPr>
        </p:nvSpPr>
        <p:spPr>
          <a:xfrm>
            <a:off x="831851" y="4589465"/>
            <a:ext cx="10515600" cy="1500187"/>
          </a:xfrm>
          <a:prstGeom prst="rect">
            <a:avLst/>
          </a:prstGeom>
        </p:spPr>
        <p:txBody>
          <a:bodyPr/>
          <a:lstStyle>
            <a:lvl1pPr marL="0" indent="0">
              <a:buNone/>
              <a:defRPr sz="2365">
                <a:solidFill>
                  <a:schemeClr val="tx1">
                    <a:tint val="75000"/>
                  </a:schemeClr>
                </a:solidFill>
              </a:defRPr>
            </a:lvl1pPr>
            <a:lvl2pPr marL="450536" indent="0">
              <a:buNone/>
              <a:defRPr sz="1971">
                <a:solidFill>
                  <a:schemeClr val="tx1">
                    <a:tint val="75000"/>
                  </a:schemeClr>
                </a:solidFill>
              </a:defRPr>
            </a:lvl2pPr>
            <a:lvl3pPr marL="901073" indent="0">
              <a:buNone/>
              <a:defRPr sz="1774">
                <a:solidFill>
                  <a:schemeClr val="tx1">
                    <a:tint val="75000"/>
                  </a:schemeClr>
                </a:solidFill>
              </a:defRPr>
            </a:lvl3pPr>
            <a:lvl4pPr marL="1351609" indent="0">
              <a:buNone/>
              <a:defRPr sz="1577">
                <a:solidFill>
                  <a:schemeClr val="tx1">
                    <a:tint val="75000"/>
                  </a:schemeClr>
                </a:solidFill>
              </a:defRPr>
            </a:lvl4pPr>
            <a:lvl5pPr marL="1802145" indent="0">
              <a:buNone/>
              <a:defRPr sz="1577">
                <a:solidFill>
                  <a:schemeClr val="tx1">
                    <a:tint val="75000"/>
                  </a:schemeClr>
                </a:solidFill>
              </a:defRPr>
            </a:lvl5pPr>
            <a:lvl6pPr marL="2252682" indent="0">
              <a:buNone/>
              <a:defRPr sz="1577">
                <a:solidFill>
                  <a:schemeClr val="tx1">
                    <a:tint val="75000"/>
                  </a:schemeClr>
                </a:solidFill>
              </a:defRPr>
            </a:lvl6pPr>
            <a:lvl7pPr marL="2703218" indent="0">
              <a:buNone/>
              <a:defRPr sz="1577">
                <a:solidFill>
                  <a:schemeClr val="tx1">
                    <a:tint val="75000"/>
                  </a:schemeClr>
                </a:solidFill>
              </a:defRPr>
            </a:lvl7pPr>
            <a:lvl8pPr marL="3153754" indent="0">
              <a:buNone/>
              <a:defRPr sz="1577">
                <a:solidFill>
                  <a:schemeClr val="tx1">
                    <a:tint val="75000"/>
                  </a:schemeClr>
                </a:solidFill>
              </a:defRPr>
            </a:lvl8pPr>
            <a:lvl9pPr marL="3604290" indent="0">
              <a:buNone/>
              <a:defRPr sz="1577">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3ADEBC6D-6557-4319-8B60-8479810A1AB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03B06A1B-A33F-44F6-B389-35C16B397B30}"/>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6" name="灯片编号占位符 5">
            <a:extLst>
              <a:ext uri="{FF2B5EF4-FFF2-40B4-BE49-F238E27FC236}">
                <a16:creationId xmlns:a16="http://schemas.microsoft.com/office/drawing/2014/main" xmlns="" id="{D08E7366-E814-4D13-84D6-568E362C90E4}"/>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42042251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E239992-23C1-42C5-B71E-1DE7940B17A2}"/>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4C40887D-DB78-4F30-B599-122847E00AFB}"/>
              </a:ext>
            </a:extLst>
          </p:cNvPr>
          <p:cNvSpPr>
            <a:spLocks noGrp="1"/>
          </p:cNvSpPr>
          <p:nvPr>
            <p:ph idx="1"/>
          </p:nvPr>
        </p:nvSpPr>
        <p:spPr>
          <a:xfrm>
            <a:off x="5183188" y="987426"/>
            <a:ext cx="6172200" cy="4873625"/>
          </a:xfr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A61F086A-813C-40B5-9035-BA74F1E123B3}"/>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9D64B05-DE4A-4F3C-B70A-B04700A85806}"/>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9C920024-5908-481B-8697-75D6E6C70B6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C37128E6-8303-4224-841D-859993ECB79B}"/>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71358685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1D73E45-912C-4CBA-9E48-31FD0D2B926D}"/>
              </a:ext>
            </a:extLst>
          </p:cNvPr>
          <p:cNvSpPr>
            <a:spLocks noGrp="1"/>
          </p:cNvSpPr>
          <p:nvPr>
            <p:ph type="title"/>
          </p:nvPr>
        </p:nvSpPr>
        <p:spPr>
          <a:xfrm>
            <a:off x="839788" y="457200"/>
            <a:ext cx="3932237" cy="1600200"/>
          </a:xfr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E330F0F4-87EB-47B2-A270-656A411D2EBF}"/>
              </a:ext>
            </a:extLst>
          </p:cNvPr>
          <p:cNvSpPr>
            <a:spLocks noGrp="1"/>
          </p:cNvSpPr>
          <p:nvPr>
            <p:ph type="pic" idx="1"/>
          </p:nvPr>
        </p:nvSpPr>
        <p:spPr>
          <a:xfrm>
            <a:off x="5183188" y="987426"/>
            <a:ext cx="6172200" cy="4873625"/>
          </a:xfr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0CB143FF-E763-42C4-A686-5DDE1D6BA588}"/>
              </a:ext>
            </a:extLst>
          </p:cNvPr>
          <p:cNvSpPr>
            <a:spLocks noGrp="1"/>
          </p:cNvSpPr>
          <p:nvPr>
            <p:ph type="body" sz="half" idx="2"/>
          </p:nvPr>
        </p:nvSpPr>
        <p:spPr>
          <a:xfrm>
            <a:off x="839788" y="2057400"/>
            <a:ext cx="3932237" cy="3811588"/>
          </a:xfr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B18FFEC3-041F-4E84-A87F-DDE6299B0465}"/>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5058FB3B-BFC8-43CD-8FAA-935B27F051D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F0E38E6-545A-417A-9439-C8F276278AAF}"/>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409917714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3496D9E-BC27-4767-8B0E-49A993547ED5}"/>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5D362B5A-5932-4F9F-B41E-DBCA30C89410}"/>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F28B90C-BC99-44D4-96AC-AC2D04247FEB}"/>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28982F8B-CBE6-4D1B-8EA5-E27B32719C48}"/>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2038BC2-4299-4C2E-988E-370F2793F7D9}"/>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285487390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F64807AA-3156-450C-B7BC-EB66BF91182C}"/>
              </a:ext>
            </a:extLst>
          </p:cNvPr>
          <p:cNvSpPr>
            <a:spLocks noGrp="1"/>
          </p:cNvSpPr>
          <p:nvPr>
            <p:ph type="title" orient="vert"/>
          </p:nvPr>
        </p:nvSpPr>
        <p:spPr>
          <a:xfrm>
            <a:off x="8724901" y="365126"/>
            <a:ext cx="2628900" cy="5811837"/>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DC251D65-2F03-4130-9920-4CE2D8F68004}"/>
              </a:ext>
            </a:extLst>
          </p:cNvPr>
          <p:cNvSpPr>
            <a:spLocks noGrp="1"/>
          </p:cNvSpPr>
          <p:nvPr>
            <p:ph type="body" orient="vert" idx="1"/>
          </p:nvPr>
        </p:nvSpPr>
        <p:spPr>
          <a:xfrm>
            <a:off x="838201" y="365126"/>
            <a:ext cx="7734300" cy="5811837"/>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18638FE-EB0E-4C39-8D7C-24426F6A8BA1}"/>
              </a:ext>
            </a:extLst>
          </p:cNvPr>
          <p:cNvSpPr>
            <a:spLocks noGrp="1"/>
          </p:cNvSpPr>
          <p:nvPr>
            <p:ph type="dt" sz="half" idx="10"/>
          </p:nvPr>
        </p:nvSpPr>
        <p:spPr/>
        <p:txBody>
          <a:body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1D0CB071-746B-4A5B-866D-2808AF11D6E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48A3353-1E4A-47A0-912A-17095BD212CA}"/>
              </a:ext>
            </a:extLst>
          </p:cNvPr>
          <p:cNvSpPr>
            <a:spLocks noGrp="1"/>
          </p:cNvSpPr>
          <p:nvPr>
            <p:ph type="sldNum" sz="quarter" idx="12"/>
          </p:nvPr>
        </p:nvSpPr>
        <p:spPr/>
        <p:txBody>
          <a:body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1412789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ABD4A5-1F5B-46DF-8FBC-9B807804C995}"/>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28894460-F4F7-4C97-9E20-968147FE0FCB}"/>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7D8A946C-4A96-4E68-9328-E8AC7042887E}"/>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13284A0-57ED-4FAB-BFD4-ED20973E896D}"/>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11BCB928-24B3-4868-946B-060C02C532F7}"/>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34821818-833E-4489-82C6-17A51075A66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27590223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7B170C-5F1B-4AAB-BA43-7FAEBFEABA43}"/>
              </a:ext>
            </a:extLst>
          </p:cNvPr>
          <p:cNvSpPr>
            <a:spLocks noGrp="1"/>
          </p:cNvSpPr>
          <p:nvPr>
            <p:ph type="title"/>
          </p:nvPr>
        </p:nvSpPr>
        <p:spPr>
          <a:xfrm>
            <a:off x="839788" y="365126"/>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9B40523-7040-4ED0-8D9F-C8B3EE059A88}"/>
              </a:ext>
            </a:extLst>
          </p:cNvPr>
          <p:cNvSpPr>
            <a:spLocks noGrp="1"/>
          </p:cNvSpPr>
          <p:nvPr>
            <p:ph type="body" idx="1"/>
          </p:nvPr>
        </p:nvSpPr>
        <p:spPr>
          <a:xfrm>
            <a:off x="839789" y="1681164"/>
            <a:ext cx="5157787" cy="823913"/>
          </a:xfrm>
          <a:prstGeom prst="rect">
            <a:avLst/>
          </a:prstGeo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5A8DA158-E2CA-41FE-9B8F-9EC8D5D349DE}"/>
              </a:ext>
            </a:extLst>
          </p:cNvPr>
          <p:cNvSpPr>
            <a:spLocks noGrp="1"/>
          </p:cNvSpPr>
          <p:nvPr>
            <p:ph sz="half" idx="2"/>
          </p:nvPr>
        </p:nvSpPr>
        <p:spPr>
          <a:xfrm>
            <a:off x="839789"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3D5B604-9514-4248-8BAD-541C0651F8F3}"/>
              </a:ext>
            </a:extLst>
          </p:cNvPr>
          <p:cNvSpPr>
            <a:spLocks noGrp="1"/>
          </p:cNvSpPr>
          <p:nvPr>
            <p:ph type="body" sz="quarter" idx="3"/>
          </p:nvPr>
        </p:nvSpPr>
        <p:spPr>
          <a:xfrm>
            <a:off x="6172201" y="1681164"/>
            <a:ext cx="5183188" cy="823913"/>
          </a:xfrm>
          <a:prstGeom prst="rect">
            <a:avLst/>
          </a:prstGeom>
        </p:spPr>
        <p:txBody>
          <a:bodyPr anchor="b"/>
          <a:lstStyle>
            <a:lvl1pPr marL="0" indent="0">
              <a:buNone/>
              <a:defRPr sz="2365" b="1"/>
            </a:lvl1pPr>
            <a:lvl2pPr marL="450536" indent="0">
              <a:buNone/>
              <a:defRPr sz="1971" b="1"/>
            </a:lvl2pPr>
            <a:lvl3pPr marL="901073" indent="0">
              <a:buNone/>
              <a:defRPr sz="1774" b="1"/>
            </a:lvl3pPr>
            <a:lvl4pPr marL="1351609" indent="0">
              <a:buNone/>
              <a:defRPr sz="1577" b="1"/>
            </a:lvl4pPr>
            <a:lvl5pPr marL="1802145" indent="0">
              <a:buNone/>
              <a:defRPr sz="1577" b="1"/>
            </a:lvl5pPr>
            <a:lvl6pPr marL="2252682" indent="0">
              <a:buNone/>
              <a:defRPr sz="1577" b="1"/>
            </a:lvl6pPr>
            <a:lvl7pPr marL="2703218" indent="0">
              <a:buNone/>
              <a:defRPr sz="1577" b="1"/>
            </a:lvl7pPr>
            <a:lvl8pPr marL="3153754" indent="0">
              <a:buNone/>
              <a:defRPr sz="1577" b="1"/>
            </a:lvl8pPr>
            <a:lvl9pPr marL="3604290" indent="0">
              <a:buNone/>
              <a:defRPr sz="1577"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3D78045A-F2AA-45D8-9AE3-DBB6AEA604A0}"/>
              </a:ext>
            </a:extLst>
          </p:cNvPr>
          <p:cNvSpPr>
            <a:spLocks noGrp="1"/>
          </p:cNvSpPr>
          <p:nvPr>
            <p:ph sz="quarter" idx="4"/>
          </p:nvPr>
        </p:nvSpPr>
        <p:spPr>
          <a:xfrm>
            <a:off x="6172201"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D749D7B5-1564-4E5D-8017-39E6FEA47C8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8" name="页脚占位符 7">
            <a:extLst>
              <a:ext uri="{FF2B5EF4-FFF2-40B4-BE49-F238E27FC236}">
                <a16:creationId xmlns:a16="http://schemas.microsoft.com/office/drawing/2014/main" xmlns="" id="{E78A7FB1-0BAF-43B0-A5A7-7E4A5BC872D9}"/>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9" name="灯片编号占位符 8">
            <a:extLst>
              <a:ext uri="{FF2B5EF4-FFF2-40B4-BE49-F238E27FC236}">
                <a16:creationId xmlns:a16="http://schemas.microsoft.com/office/drawing/2014/main" xmlns="" id="{C2C48BC5-975D-4623-8D6B-B383E24F5AD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40167862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603382C-CA5D-4615-91B6-F09308C2363C}"/>
              </a:ext>
            </a:extLst>
          </p:cNvPr>
          <p:cNvSpPr>
            <a:spLocks noGrp="1"/>
          </p:cNvSpPr>
          <p:nvPr>
            <p:ph type="title"/>
          </p:nvPr>
        </p:nvSpPr>
        <p:spPr>
          <a:xfrm>
            <a:off x="838200" y="365126"/>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9ED3306-AF46-4CB6-9AEF-0BBB4428018E}"/>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4" name="页脚占位符 3">
            <a:extLst>
              <a:ext uri="{FF2B5EF4-FFF2-40B4-BE49-F238E27FC236}">
                <a16:creationId xmlns:a16="http://schemas.microsoft.com/office/drawing/2014/main" xmlns="" id="{D7C1F6EF-9E07-4A97-A82D-C5D8EDB3670F}"/>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5" name="灯片编号占位符 4">
            <a:extLst>
              <a:ext uri="{FF2B5EF4-FFF2-40B4-BE49-F238E27FC236}">
                <a16:creationId xmlns:a16="http://schemas.microsoft.com/office/drawing/2014/main" xmlns="" id="{BBC4132F-5F0B-4750-AC6C-3632B9AE8CA1}"/>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16150801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DF735D6B-7A88-48CD-AA19-045E0796F9DC}"/>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3" name="页脚占位符 2">
            <a:extLst>
              <a:ext uri="{FF2B5EF4-FFF2-40B4-BE49-F238E27FC236}">
                <a16:creationId xmlns:a16="http://schemas.microsoft.com/office/drawing/2014/main" xmlns="" id="{4E32415E-1BED-4E5A-9F53-7F81C186FE91}"/>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4" name="灯片编号占位符 3">
            <a:extLst>
              <a:ext uri="{FF2B5EF4-FFF2-40B4-BE49-F238E27FC236}">
                <a16:creationId xmlns:a16="http://schemas.microsoft.com/office/drawing/2014/main" xmlns="" id="{CFA584C5-9AB7-45FF-BF50-A1687360A509}"/>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18687661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C50583E-2B36-4263-A7FA-A05CE0E3AF1C}"/>
              </a:ext>
            </a:extLst>
          </p:cNvPr>
          <p:cNvSpPr>
            <a:spLocks noGrp="1"/>
          </p:cNvSpPr>
          <p:nvPr>
            <p:ph type="title"/>
          </p:nvPr>
        </p:nvSpPr>
        <p:spPr>
          <a:xfrm>
            <a:off x="839788" y="457200"/>
            <a:ext cx="3932237" cy="1600200"/>
          </a:xfrm>
          <a:prstGeom prst="rect">
            <a:avLst/>
          </a:prstGeom>
        </p:spPr>
        <p:txBody>
          <a:bodyPr anchor="b"/>
          <a:lstStyle>
            <a:lvl1pPr>
              <a:defRPr sz="3153"/>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312B869B-8B5D-4143-950B-8A852BFF4856}"/>
              </a:ext>
            </a:extLst>
          </p:cNvPr>
          <p:cNvSpPr>
            <a:spLocks noGrp="1"/>
          </p:cNvSpPr>
          <p:nvPr>
            <p:ph idx="1"/>
          </p:nvPr>
        </p:nvSpPr>
        <p:spPr>
          <a:xfrm>
            <a:off x="5183188" y="987426"/>
            <a:ext cx="6172200" cy="4873625"/>
          </a:xfrm>
          <a:prstGeom prst="rect">
            <a:avLst/>
          </a:prstGeom>
        </p:spPr>
        <p:txBody>
          <a:bodyPr/>
          <a:lstStyle>
            <a:lvl1pPr>
              <a:defRPr sz="3153"/>
            </a:lvl1pPr>
            <a:lvl2pPr>
              <a:defRPr sz="2759"/>
            </a:lvl2pPr>
            <a:lvl3pPr>
              <a:defRPr sz="2365"/>
            </a:lvl3pPr>
            <a:lvl4pPr>
              <a:defRPr sz="1971"/>
            </a:lvl4pPr>
            <a:lvl5pPr>
              <a:defRPr sz="1971"/>
            </a:lvl5pPr>
            <a:lvl6pPr>
              <a:defRPr sz="1971"/>
            </a:lvl6pPr>
            <a:lvl7pPr>
              <a:defRPr sz="1971"/>
            </a:lvl7pPr>
            <a:lvl8pPr>
              <a:defRPr sz="1971"/>
            </a:lvl8pPr>
            <a:lvl9pPr>
              <a:defRPr sz="1971"/>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3B5D17E5-82B1-4095-94B1-8E6150318F58}"/>
              </a:ext>
            </a:extLst>
          </p:cNvPr>
          <p:cNvSpPr>
            <a:spLocks noGrp="1"/>
          </p:cNvSpPr>
          <p:nvPr>
            <p:ph type="body" sz="half" idx="2"/>
          </p:nvPr>
        </p:nvSpPr>
        <p:spPr>
          <a:xfrm>
            <a:off x="839788" y="2057400"/>
            <a:ext cx="3932237" cy="3811588"/>
          </a:xfrm>
          <a:prstGeom prst="rect">
            <a:avLst/>
          </a:prstGeo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35E2258F-8B4D-46E0-B38D-550BBB6407B6}"/>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B84ED769-E90E-4C12-8CFE-FAA1AE7C2EC5}"/>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B8F431BC-7292-498D-B081-0FCFF0EF7F0A}"/>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3800757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DB2AED5-A2C6-455C-A248-5C511D9D16DF}"/>
              </a:ext>
            </a:extLst>
          </p:cNvPr>
          <p:cNvSpPr>
            <a:spLocks noGrp="1"/>
          </p:cNvSpPr>
          <p:nvPr>
            <p:ph type="title"/>
          </p:nvPr>
        </p:nvSpPr>
        <p:spPr>
          <a:xfrm>
            <a:off x="839788" y="457200"/>
            <a:ext cx="3932237" cy="1600200"/>
          </a:xfrm>
          <a:prstGeom prst="rect">
            <a:avLst/>
          </a:prstGeom>
        </p:spPr>
        <p:txBody>
          <a:bodyPr anchor="b"/>
          <a:lstStyle>
            <a:lvl1pPr>
              <a:defRPr sz="3153"/>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614FF919-9E76-408F-BEFB-EBC7AA71B966}"/>
              </a:ext>
            </a:extLst>
          </p:cNvPr>
          <p:cNvSpPr>
            <a:spLocks noGrp="1"/>
          </p:cNvSpPr>
          <p:nvPr>
            <p:ph type="pic" idx="1"/>
          </p:nvPr>
        </p:nvSpPr>
        <p:spPr>
          <a:xfrm>
            <a:off x="5183188" y="987426"/>
            <a:ext cx="6172200" cy="4873625"/>
          </a:xfrm>
          <a:prstGeom prst="rect">
            <a:avLst/>
          </a:prstGeom>
        </p:spPr>
        <p:txBody>
          <a:bodyPr/>
          <a:lstStyle>
            <a:lvl1pPr marL="0" indent="0">
              <a:buNone/>
              <a:defRPr sz="3153"/>
            </a:lvl1pPr>
            <a:lvl2pPr marL="450536" indent="0">
              <a:buNone/>
              <a:defRPr sz="2759"/>
            </a:lvl2pPr>
            <a:lvl3pPr marL="901073" indent="0">
              <a:buNone/>
              <a:defRPr sz="2365"/>
            </a:lvl3pPr>
            <a:lvl4pPr marL="1351609" indent="0">
              <a:buNone/>
              <a:defRPr sz="1971"/>
            </a:lvl4pPr>
            <a:lvl5pPr marL="1802145" indent="0">
              <a:buNone/>
              <a:defRPr sz="1971"/>
            </a:lvl5pPr>
            <a:lvl6pPr marL="2252682" indent="0">
              <a:buNone/>
              <a:defRPr sz="1971"/>
            </a:lvl6pPr>
            <a:lvl7pPr marL="2703218" indent="0">
              <a:buNone/>
              <a:defRPr sz="1971"/>
            </a:lvl7pPr>
            <a:lvl8pPr marL="3153754" indent="0">
              <a:buNone/>
              <a:defRPr sz="1971"/>
            </a:lvl8pPr>
            <a:lvl9pPr marL="3604290" indent="0">
              <a:buNone/>
              <a:defRPr sz="1971"/>
            </a:lvl9pPr>
          </a:lstStyle>
          <a:p>
            <a:r>
              <a:rPr lang="zh-CN" altLang="en-US"/>
              <a:t>单击图标添加图片</a:t>
            </a:r>
          </a:p>
        </p:txBody>
      </p:sp>
      <p:sp>
        <p:nvSpPr>
          <p:cNvPr id="4" name="文本占位符 3">
            <a:extLst>
              <a:ext uri="{FF2B5EF4-FFF2-40B4-BE49-F238E27FC236}">
                <a16:creationId xmlns:a16="http://schemas.microsoft.com/office/drawing/2014/main" xmlns="" id="{7B168B0D-75B7-42C1-9369-550C37AAEEDF}"/>
              </a:ext>
            </a:extLst>
          </p:cNvPr>
          <p:cNvSpPr>
            <a:spLocks noGrp="1"/>
          </p:cNvSpPr>
          <p:nvPr>
            <p:ph type="body" sz="half" idx="2"/>
          </p:nvPr>
        </p:nvSpPr>
        <p:spPr>
          <a:xfrm>
            <a:off x="839788" y="2057400"/>
            <a:ext cx="3932237" cy="3811588"/>
          </a:xfrm>
          <a:prstGeom prst="rect">
            <a:avLst/>
          </a:prstGeom>
        </p:spPr>
        <p:txBody>
          <a:bodyPr/>
          <a:lstStyle>
            <a:lvl1pPr marL="0" indent="0">
              <a:buNone/>
              <a:defRPr sz="1577"/>
            </a:lvl1pPr>
            <a:lvl2pPr marL="450536" indent="0">
              <a:buNone/>
              <a:defRPr sz="1380"/>
            </a:lvl2pPr>
            <a:lvl3pPr marL="901073" indent="0">
              <a:buNone/>
              <a:defRPr sz="1183"/>
            </a:lvl3pPr>
            <a:lvl4pPr marL="1351609" indent="0">
              <a:buNone/>
              <a:defRPr sz="985"/>
            </a:lvl4pPr>
            <a:lvl5pPr marL="1802145" indent="0">
              <a:buNone/>
              <a:defRPr sz="985"/>
            </a:lvl5pPr>
            <a:lvl6pPr marL="2252682" indent="0">
              <a:buNone/>
              <a:defRPr sz="985"/>
            </a:lvl6pPr>
            <a:lvl7pPr marL="2703218" indent="0">
              <a:buNone/>
              <a:defRPr sz="985"/>
            </a:lvl7pPr>
            <a:lvl8pPr marL="3153754" indent="0">
              <a:buNone/>
              <a:defRPr sz="985"/>
            </a:lvl8pPr>
            <a:lvl9pPr marL="3604290" indent="0">
              <a:buNone/>
              <a:defRPr sz="985"/>
            </a:lvl9pPr>
          </a:lstStyle>
          <a:p>
            <a:pPr lvl="0"/>
            <a:r>
              <a:rPr lang="zh-CN" altLang="en-US"/>
              <a:t>编辑母版文本样式</a:t>
            </a:r>
          </a:p>
        </p:txBody>
      </p:sp>
      <p:sp>
        <p:nvSpPr>
          <p:cNvPr id="5" name="日期占位符 4">
            <a:extLst>
              <a:ext uri="{FF2B5EF4-FFF2-40B4-BE49-F238E27FC236}">
                <a16:creationId xmlns:a16="http://schemas.microsoft.com/office/drawing/2014/main" xmlns="" id="{82651BC2-1634-4E8D-8AD7-7551565FE310}"/>
              </a:ext>
            </a:extLst>
          </p:cNvPr>
          <p:cNvSpPr>
            <a:spLocks noGrp="1"/>
          </p:cNvSpPr>
          <p:nvPr>
            <p:ph type="dt" sz="half" idx="10"/>
          </p:nvPr>
        </p:nvSpPr>
        <p:spPr>
          <a:xfrm>
            <a:off x="-394855" y="3737843"/>
            <a:ext cx="2743200" cy="365125"/>
          </a:xfrm>
          <a:prstGeom prst="rect">
            <a:avLst/>
          </a:prstGeom>
        </p:spPr>
        <p:txBody>
          <a:bodyPr/>
          <a:lstStyle/>
          <a:p>
            <a:fld id="{1AFCC21B-A7C4-427A-86A3-B8E19B56A442}" type="datetimeFigureOut">
              <a:rPr lang="zh-CN" altLang="en-US" smtClean="0"/>
              <a:t>2018-07-08</a:t>
            </a:fld>
            <a:endParaRPr lang="zh-CN" altLang="en-US"/>
          </a:p>
        </p:txBody>
      </p:sp>
      <p:sp>
        <p:nvSpPr>
          <p:cNvPr id="6" name="页脚占位符 5">
            <a:extLst>
              <a:ext uri="{FF2B5EF4-FFF2-40B4-BE49-F238E27FC236}">
                <a16:creationId xmlns:a16="http://schemas.microsoft.com/office/drawing/2014/main" xmlns="" id="{7B39C3EB-9A6E-4937-8AC6-3253A7200838}"/>
              </a:ext>
            </a:extLst>
          </p:cNvPr>
          <p:cNvSpPr>
            <a:spLocks noGrp="1"/>
          </p:cNvSpPr>
          <p:nvPr>
            <p:ph type="ftr" sz="quarter" idx="11"/>
          </p:nvPr>
        </p:nvSpPr>
        <p:spPr>
          <a:xfrm>
            <a:off x="4038600" y="6356351"/>
            <a:ext cx="4114800" cy="365125"/>
          </a:xfrm>
          <a:prstGeom prst="rect">
            <a:avLst/>
          </a:prstGeom>
        </p:spPr>
        <p:txBody>
          <a:bodyPr/>
          <a:lstStyle/>
          <a:p>
            <a:endParaRPr lang="zh-CN" altLang="en-US"/>
          </a:p>
        </p:txBody>
      </p:sp>
      <p:sp>
        <p:nvSpPr>
          <p:cNvPr id="7" name="灯片编号占位符 6">
            <a:extLst>
              <a:ext uri="{FF2B5EF4-FFF2-40B4-BE49-F238E27FC236}">
                <a16:creationId xmlns:a16="http://schemas.microsoft.com/office/drawing/2014/main" xmlns="" id="{579F8661-0C15-4791-963B-2D5C0CC6D24F}"/>
              </a:ext>
            </a:extLst>
          </p:cNvPr>
          <p:cNvSpPr>
            <a:spLocks noGrp="1"/>
          </p:cNvSpPr>
          <p:nvPr>
            <p:ph type="sldNum" sz="quarter" idx="12"/>
          </p:nvPr>
        </p:nvSpPr>
        <p:spPr>
          <a:xfrm>
            <a:off x="7928875" y="4596824"/>
            <a:ext cx="2743200" cy="365125"/>
          </a:xfrm>
          <a:prstGeom prst="rect">
            <a:avLst/>
          </a:prstGeom>
        </p:spPr>
        <p:txBody>
          <a:bodyPr/>
          <a:lstStyle/>
          <a:p>
            <a:fld id="{1A3F317F-9662-496A-A4E0-2DD6161FAE92}" type="slidenum">
              <a:rPr lang="zh-CN" altLang="en-US" smtClean="0"/>
              <a:t>‹#›</a:t>
            </a:fld>
            <a:endParaRPr lang="zh-CN" altLang="en-US"/>
          </a:p>
        </p:txBody>
      </p:sp>
    </p:spTree>
    <p:extLst>
      <p:ext uri="{BB962C8B-B14F-4D97-AF65-F5344CB8AC3E}">
        <p14:creationId xmlns:p14="http://schemas.microsoft.com/office/powerpoint/2010/main" val="39899086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xmlns="" id="{C201AE15-B0E7-45B6-B6A4-F102177FC394}"/>
              </a:ext>
            </a:extLst>
          </p:cNvPr>
          <p:cNvSpPr/>
          <p:nvPr/>
        </p:nvSpPr>
        <p:spPr>
          <a:xfrm>
            <a:off x="0" y="0"/>
            <a:ext cx="12175453" cy="6858000"/>
          </a:xfrm>
          <a:prstGeom prst="rect">
            <a:avLst/>
          </a:prstGeom>
          <a:solidFill>
            <a:schemeClr val="accent4">
              <a:lumMod val="20000"/>
              <a:lumOff val="80000"/>
              <a:alpha val="38039"/>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p>
        </p:txBody>
      </p:sp>
    </p:spTree>
    <p:extLst>
      <p:ext uri="{BB962C8B-B14F-4D97-AF65-F5344CB8AC3E}">
        <p14:creationId xmlns:p14="http://schemas.microsoft.com/office/powerpoint/2010/main" val="130377195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2DAB910-D007-4EEE-AE04-1E8E9D8C176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DB968C-EB9C-4651-873A-60EA351DC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756BF78-AB91-4917-9830-8D4C8F513BD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183">
                <a:solidFill>
                  <a:schemeClr val="tx1">
                    <a:tint val="75000"/>
                  </a:schemeClr>
                </a:solidFill>
              </a:defRPr>
            </a:lvl1p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6C4617A0-F5DB-4840-89D6-8A4C93C9402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83">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41ACD13-2F1E-4BFE-BA81-7ADDF110FD9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83">
                <a:solidFill>
                  <a:schemeClr val="tx1">
                    <a:tint val="75000"/>
                  </a:schemeClr>
                </a:solidFill>
              </a:defRPr>
            </a:lvl1p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393723283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42DAB910-D007-4EEE-AE04-1E8E9D8C1765}"/>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9DB968C-EB9C-4651-873A-60EA351DCC9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5756BF78-AB91-4917-9830-8D4C8F513BDC}"/>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183">
                <a:solidFill>
                  <a:schemeClr val="tx1">
                    <a:tint val="75000"/>
                  </a:schemeClr>
                </a:solidFill>
              </a:defRPr>
            </a:lvl1pPr>
          </a:lstStyle>
          <a:p>
            <a:fld id="{0DC94A0E-DA48-4EC6-AA59-C4531EE2F177}" type="datetimeFigureOut">
              <a:rPr lang="zh-CN" altLang="en-US" smtClean="0"/>
              <a:t>2018-07-08</a:t>
            </a:fld>
            <a:endParaRPr lang="zh-CN" altLang="en-US"/>
          </a:p>
        </p:txBody>
      </p:sp>
      <p:sp>
        <p:nvSpPr>
          <p:cNvPr id="5" name="页脚占位符 4">
            <a:extLst>
              <a:ext uri="{FF2B5EF4-FFF2-40B4-BE49-F238E27FC236}">
                <a16:creationId xmlns:a16="http://schemas.microsoft.com/office/drawing/2014/main" xmlns="" id="{6C4617A0-F5DB-4840-89D6-8A4C93C94025}"/>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183">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41ACD13-2F1E-4BFE-BA81-7ADDF110FD91}"/>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183">
                <a:solidFill>
                  <a:schemeClr val="tx1">
                    <a:tint val="75000"/>
                  </a:schemeClr>
                </a:solidFill>
              </a:defRPr>
            </a:lvl1pPr>
          </a:lstStyle>
          <a:p>
            <a:fld id="{0D761F2F-EBD9-45DC-9532-B932B7399932}" type="slidenum">
              <a:rPr lang="zh-CN" altLang="en-US" smtClean="0"/>
              <a:t>‹#›</a:t>
            </a:fld>
            <a:endParaRPr lang="zh-CN" altLang="en-US"/>
          </a:p>
        </p:txBody>
      </p:sp>
    </p:spTree>
    <p:extLst>
      <p:ext uri="{BB962C8B-B14F-4D97-AF65-F5344CB8AC3E}">
        <p14:creationId xmlns:p14="http://schemas.microsoft.com/office/powerpoint/2010/main" val="1153245967"/>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defTabSz="901073" rtl="0" eaLnBrk="1" latinLnBrk="0" hangingPunct="1">
        <a:lnSpc>
          <a:spcPct val="90000"/>
        </a:lnSpc>
        <a:spcBef>
          <a:spcPct val="0"/>
        </a:spcBef>
        <a:buNone/>
        <a:defRPr sz="4336" kern="1200">
          <a:solidFill>
            <a:schemeClr val="tx1"/>
          </a:solidFill>
          <a:latin typeface="+mj-lt"/>
          <a:ea typeface="+mj-ea"/>
          <a:cs typeface="+mj-cs"/>
        </a:defRPr>
      </a:lvl1pPr>
    </p:titleStyle>
    <p:bodyStyle>
      <a:lvl1pPr marL="225268" indent="-225268" algn="l" defTabSz="901073" rtl="0" eaLnBrk="1" latinLnBrk="0" hangingPunct="1">
        <a:lnSpc>
          <a:spcPct val="90000"/>
        </a:lnSpc>
        <a:spcBef>
          <a:spcPts val="985"/>
        </a:spcBef>
        <a:buFont typeface="Arial" panose="020B0604020202020204" pitchFamily="34" charset="0"/>
        <a:buChar char="•"/>
        <a:defRPr sz="2759" kern="1200">
          <a:solidFill>
            <a:schemeClr val="tx1"/>
          </a:solidFill>
          <a:latin typeface="+mn-lt"/>
          <a:ea typeface="+mn-ea"/>
          <a:cs typeface="+mn-cs"/>
        </a:defRPr>
      </a:lvl1pPr>
      <a:lvl2pPr marL="675804" indent="-225268" algn="l" defTabSz="901073" rtl="0" eaLnBrk="1" latinLnBrk="0" hangingPunct="1">
        <a:lnSpc>
          <a:spcPct val="90000"/>
        </a:lnSpc>
        <a:spcBef>
          <a:spcPts val="493"/>
        </a:spcBef>
        <a:buFont typeface="Arial" panose="020B0604020202020204" pitchFamily="34" charset="0"/>
        <a:buChar char="•"/>
        <a:defRPr sz="2365" kern="1200">
          <a:solidFill>
            <a:schemeClr val="tx1"/>
          </a:solidFill>
          <a:latin typeface="+mn-lt"/>
          <a:ea typeface="+mn-ea"/>
          <a:cs typeface="+mn-cs"/>
        </a:defRPr>
      </a:lvl2pPr>
      <a:lvl3pPr marL="1126341" indent="-225268" algn="l" defTabSz="901073" rtl="0" eaLnBrk="1" latinLnBrk="0" hangingPunct="1">
        <a:lnSpc>
          <a:spcPct val="90000"/>
        </a:lnSpc>
        <a:spcBef>
          <a:spcPts val="493"/>
        </a:spcBef>
        <a:buFont typeface="Arial" panose="020B0604020202020204" pitchFamily="34" charset="0"/>
        <a:buChar char="•"/>
        <a:defRPr sz="1971" kern="1200">
          <a:solidFill>
            <a:schemeClr val="tx1"/>
          </a:solidFill>
          <a:latin typeface="+mn-lt"/>
          <a:ea typeface="+mn-ea"/>
          <a:cs typeface="+mn-cs"/>
        </a:defRPr>
      </a:lvl3pPr>
      <a:lvl4pPr marL="1576877"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4pPr>
      <a:lvl5pPr marL="2027413"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5pPr>
      <a:lvl6pPr marL="2477950"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6pPr>
      <a:lvl7pPr marL="2928486"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7pPr>
      <a:lvl8pPr marL="3379022"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8pPr>
      <a:lvl9pPr marL="3829559" indent="-225268" algn="l" defTabSz="901073" rtl="0" eaLnBrk="1" latinLnBrk="0" hangingPunct="1">
        <a:lnSpc>
          <a:spcPct val="90000"/>
        </a:lnSpc>
        <a:spcBef>
          <a:spcPts val="493"/>
        </a:spcBef>
        <a:buFont typeface="Arial" panose="020B0604020202020204" pitchFamily="34" charset="0"/>
        <a:buChar char="•"/>
        <a:defRPr sz="1774" kern="1200">
          <a:solidFill>
            <a:schemeClr val="tx1"/>
          </a:solidFill>
          <a:latin typeface="+mn-lt"/>
          <a:ea typeface="+mn-ea"/>
          <a:cs typeface="+mn-cs"/>
        </a:defRPr>
      </a:lvl9pPr>
    </p:bodyStyle>
    <p:otherStyle>
      <a:defPPr>
        <a:defRPr lang="zh-CN"/>
      </a:defPPr>
      <a:lvl1pPr marL="0" algn="l" defTabSz="901073" rtl="0" eaLnBrk="1" latinLnBrk="0" hangingPunct="1">
        <a:defRPr sz="1774" kern="1200">
          <a:solidFill>
            <a:schemeClr val="tx1"/>
          </a:solidFill>
          <a:latin typeface="+mn-lt"/>
          <a:ea typeface="+mn-ea"/>
          <a:cs typeface="+mn-cs"/>
        </a:defRPr>
      </a:lvl1pPr>
      <a:lvl2pPr marL="450536" algn="l" defTabSz="901073" rtl="0" eaLnBrk="1" latinLnBrk="0" hangingPunct="1">
        <a:defRPr sz="1774" kern="1200">
          <a:solidFill>
            <a:schemeClr val="tx1"/>
          </a:solidFill>
          <a:latin typeface="+mn-lt"/>
          <a:ea typeface="+mn-ea"/>
          <a:cs typeface="+mn-cs"/>
        </a:defRPr>
      </a:lvl2pPr>
      <a:lvl3pPr marL="901073" algn="l" defTabSz="901073" rtl="0" eaLnBrk="1" latinLnBrk="0" hangingPunct="1">
        <a:defRPr sz="1774" kern="1200">
          <a:solidFill>
            <a:schemeClr val="tx1"/>
          </a:solidFill>
          <a:latin typeface="+mn-lt"/>
          <a:ea typeface="+mn-ea"/>
          <a:cs typeface="+mn-cs"/>
        </a:defRPr>
      </a:lvl3pPr>
      <a:lvl4pPr marL="1351609" algn="l" defTabSz="901073" rtl="0" eaLnBrk="1" latinLnBrk="0" hangingPunct="1">
        <a:defRPr sz="1774" kern="1200">
          <a:solidFill>
            <a:schemeClr val="tx1"/>
          </a:solidFill>
          <a:latin typeface="+mn-lt"/>
          <a:ea typeface="+mn-ea"/>
          <a:cs typeface="+mn-cs"/>
        </a:defRPr>
      </a:lvl4pPr>
      <a:lvl5pPr marL="1802145" algn="l" defTabSz="901073" rtl="0" eaLnBrk="1" latinLnBrk="0" hangingPunct="1">
        <a:defRPr sz="1774" kern="1200">
          <a:solidFill>
            <a:schemeClr val="tx1"/>
          </a:solidFill>
          <a:latin typeface="+mn-lt"/>
          <a:ea typeface="+mn-ea"/>
          <a:cs typeface="+mn-cs"/>
        </a:defRPr>
      </a:lvl5pPr>
      <a:lvl6pPr marL="2252682" algn="l" defTabSz="901073" rtl="0" eaLnBrk="1" latinLnBrk="0" hangingPunct="1">
        <a:defRPr sz="1774" kern="1200">
          <a:solidFill>
            <a:schemeClr val="tx1"/>
          </a:solidFill>
          <a:latin typeface="+mn-lt"/>
          <a:ea typeface="+mn-ea"/>
          <a:cs typeface="+mn-cs"/>
        </a:defRPr>
      </a:lvl6pPr>
      <a:lvl7pPr marL="2703218" algn="l" defTabSz="901073" rtl="0" eaLnBrk="1" latinLnBrk="0" hangingPunct="1">
        <a:defRPr sz="1774" kern="1200">
          <a:solidFill>
            <a:schemeClr val="tx1"/>
          </a:solidFill>
          <a:latin typeface="+mn-lt"/>
          <a:ea typeface="+mn-ea"/>
          <a:cs typeface="+mn-cs"/>
        </a:defRPr>
      </a:lvl7pPr>
      <a:lvl8pPr marL="3153754" algn="l" defTabSz="901073" rtl="0" eaLnBrk="1" latinLnBrk="0" hangingPunct="1">
        <a:defRPr sz="1774" kern="1200">
          <a:solidFill>
            <a:schemeClr val="tx1"/>
          </a:solidFill>
          <a:latin typeface="+mn-lt"/>
          <a:ea typeface="+mn-ea"/>
          <a:cs typeface="+mn-cs"/>
        </a:defRPr>
      </a:lvl8pPr>
      <a:lvl9pPr marL="3604290" algn="l" defTabSz="901073" rtl="0" eaLnBrk="1" latinLnBrk="0" hangingPunct="1">
        <a:defRPr sz="177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6E189AE3-8A28-48CE-BCDF-9627285C96D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8199" y="437028"/>
            <a:ext cx="9204107" cy="6420972"/>
          </a:xfrm>
          <a:prstGeom prst="rect">
            <a:avLst/>
          </a:prstGeom>
        </p:spPr>
      </p:pic>
      <p:sp>
        <p:nvSpPr>
          <p:cNvPr id="6" name="文本框 5">
            <a:extLst>
              <a:ext uri="{FF2B5EF4-FFF2-40B4-BE49-F238E27FC236}">
                <a16:creationId xmlns:a16="http://schemas.microsoft.com/office/drawing/2014/main" xmlns="" id="{197EED8F-AA99-4194-9724-FE9C5F5D4C9D}"/>
              </a:ext>
            </a:extLst>
          </p:cNvPr>
          <p:cNvSpPr txBox="1"/>
          <p:nvPr/>
        </p:nvSpPr>
        <p:spPr>
          <a:xfrm>
            <a:off x="6210200" y="1825187"/>
            <a:ext cx="4924746" cy="739305"/>
          </a:xfrm>
          <a:prstGeom prst="rect">
            <a:avLst/>
          </a:prstGeom>
          <a:noFill/>
        </p:spPr>
        <p:txBody>
          <a:bodyPr wrap="none" rtlCol="0">
            <a:spAutoFit/>
          </a:bodyPr>
          <a:lstStyle/>
          <a:p>
            <a:r>
              <a:rPr lang="zh-CN" altLang="en-US" sz="4204" dirty="0">
                <a:latin typeface="微软雅黑" panose="020B0503020204020204" pitchFamily="34" charset="-122"/>
                <a:ea typeface="微软雅黑" panose="020B0503020204020204" pitchFamily="34" charset="-122"/>
              </a:rPr>
              <a:t>八一建军节</a:t>
            </a:r>
            <a:r>
              <a:rPr lang="en-US" altLang="zh-CN" sz="4204" dirty="0">
                <a:latin typeface="微软雅黑" panose="020B0503020204020204" pitchFamily="34" charset="-122"/>
                <a:ea typeface="微软雅黑" panose="020B0503020204020204" pitchFamily="34" charset="-122"/>
              </a:rPr>
              <a:t>PPT</a:t>
            </a:r>
            <a:r>
              <a:rPr lang="zh-CN" altLang="en-US" sz="4204" dirty="0">
                <a:latin typeface="微软雅黑" panose="020B0503020204020204" pitchFamily="34" charset="-122"/>
                <a:ea typeface="微软雅黑" panose="020B0503020204020204" pitchFamily="34" charset="-122"/>
              </a:rPr>
              <a:t>模板</a:t>
            </a:r>
          </a:p>
        </p:txBody>
      </p:sp>
      <p:sp>
        <p:nvSpPr>
          <p:cNvPr id="7" name="文本框 6">
            <a:extLst>
              <a:ext uri="{FF2B5EF4-FFF2-40B4-BE49-F238E27FC236}">
                <a16:creationId xmlns:a16="http://schemas.microsoft.com/office/drawing/2014/main" xmlns="" id="{B3AC079E-FB3D-4217-B4F0-E210FC7E5B99}"/>
              </a:ext>
            </a:extLst>
          </p:cNvPr>
          <p:cNvSpPr txBox="1"/>
          <p:nvPr/>
        </p:nvSpPr>
        <p:spPr>
          <a:xfrm>
            <a:off x="7061826" y="366981"/>
            <a:ext cx="3243196" cy="1426865"/>
          </a:xfrm>
          <a:prstGeom prst="rect">
            <a:avLst/>
          </a:prstGeom>
          <a:noFill/>
        </p:spPr>
        <p:txBody>
          <a:bodyPr wrap="none" rtlCol="0">
            <a:spAutoFit/>
          </a:bodyPr>
          <a:lstStyle/>
          <a:p>
            <a:r>
              <a:rPr lang="en-US" altLang="zh-CN" sz="8672" dirty="0" smtClean="0">
                <a:latin typeface="Rockwell Extra Bold" panose="02060903040505020403" pitchFamily="18" charset="0"/>
              </a:rPr>
              <a:t>2018</a:t>
            </a:r>
            <a:endParaRPr lang="zh-CN" altLang="en-US" sz="8672" dirty="0">
              <a:latin typeface="Rockwell Extra Bold" panose="02060903040505020403" pitchFamily="18" charset="0"/>
            </a:endParaRPr>
          </a:p>
        </p:txBody>
      </p:sp>
      <p:sp>
        <p:nvSpPr>
          <p:cNvPr id="8" name="文本框 7">
            <a:extLst>
              <a:ext uri="{FF2B5EF4-FFF2-40B4-BE49-F238E27FC236}">
                <a16:creationId xmlns:a16="http://schemas.microsoft.com/office/drawing/2014/main" xmlns="" id="{058ED558-9183-44AB-BB01-46FDE659C302}"/>
              </a:ext>
            </a:extLst>
          </p:cNvPr>
          <p:cNvSpPr txBox="1"/>
          <p:nvPr/>
        </p:nvSpPr>
        <p:spPr>
          <a:xfrm>
            <a:off x="7648683" y="2619605"/>
            <a:ext cx="2339102" cy="415819"/>
          </a:xfrm>
          <a:prstGeom prst="rect">
            <a:avLst/>
          </a:prstGeom>
          <a:noFill/>
        </p:spPr>
        <p:txBody>
          <a:bodyPr wrap="none" rtlCol="0">
            <a:spAutoFit/>
          </a:bodyPr>
          <a:lstStyle/>
          <a:p>
            <a:r>
              <a:rPr lang="zh-CN" altLang="en-US" sz="2102" dirty="0" smtClean="0">
                <a:latin typeface="微软雅黑" panose="020B0503020204020204" pitchFamily="34" charset="-122"/>
                <a:ea typeface="微软雅黑" panose="020B0503020204020204" pitchFamily="34" charset="-122"/>
              </a:rPr>
              <a:t>演讲人：豌豆素材</a:t>
            </a:r>
            <a:endParaRPr lang="zh-CN" altLang="en-US" sz="2102" dirty="0">
              <a:latin typeface="微软雅黑" panose="020B0503020204020204" pitchFamily="34" charset="-122"/>
              <a:ea typeface="微软雅黑" panose="020B0503020204020204" pitchFamily="34" charset="-122"/>
            </a:endParaRPr>
          </a:p>
        </p:txBody>
      </p:sp>
      <p:pic>
        <p:nvPicPr>
          <p:cNvPr id="2" name="中国人民解放军军乐团 - 胜利在召唤">
            <a:hlinkClick r:id="" action="ppaction://media"/>
            <a:extLst>
              <a:ext uri="{FF2B5EF4-FFF2-40B4-BE49-F238E27FC236}">
                <a16:creationId xmlns:a16="http://schemas.microsoft.com/office/drawing/2014/main" xmlns="" id="{9010720D-3BBE-4890-8917-66A3A1604877}"/>
              </a:ext>
            </a:extLst>
          </p:cNvPr>
          <p:cNvPicPr>
            <a:picLocks noChangeAspect="1"/>
          </p:cNvPicPr>
          <p:nvPr>
            <a:audioFile r:link="rId2"/>
            <p:extLst>
              <p:ext uri="{DAA4B4D4-6D71-4841-9C94-3DE7FCFB9230}">
                <p14:media xmlns:p14="http://schemas.microsoft.com/office/powerpoint/2010/main" r:embed="rId1">
                  <p14:fade in="5000" out="5000"/>
                </p14:media>
              </p:ext>
            </p:extLst>
          </p:nvPr>
        </p:nvPicPr>
        <p:blipFill>
          <a:blip r:embed="rId6"/>
          <a:stretch>
            <a:fillRect/>
          </a:stretch>
        </p:blipFill>
        <p:spPr>
          <a:xfrm>
            <a:off x="-1407885" y="2166468"/>
            <a:ext cx="609600" cy="609600"/>
          </a:xfrm>
          <a:prstGeom prst="rect">
            <a:avLst/>
          </a:prstGeom>
        </p:spPr>
      </p:pic>
    </p:spTree>
    <p:extLst>
      <p:ext uri="{BB962C8B-B14F-4D97-AF65-F5344CB8AC3E}">
        <p14:creationId xmlns:p14="http://schemas.microsoft.com/office/powerpoint/2010/main" val="1872119352"/>
      </p:ext>
    </p:extLst>
  </p:cSld>
  <p:clrMapOvr>
    <a:masterClrMapping/>
  </p:clrMapOvr>
  <p:transition spd="slow" advClick="0" advTm="2000">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500"/>
                            </p:stCondLst>
                            <p:childTnLst>
                              <p:par>
                                <p:cTn id="23" presetID="1" presetClass="mediacall" presetSubtype="0" fill="hold" nodeType="afterEffect">
                                  <p:stCondLst>
                                    <p:cond delay="0"/>
                                  </p:stCondLst>
                                  <p:childTnLst>
                                    <p:cmd type="call" cmd="playFrom(0.0)">
                                      <p:cBhvr>
                                        <p:cTn id="24"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2"/>
                </p:tgtEl>
              </p:cMediaNode>
            </p:audio>
          </p:childTnLst>
        </p:cTn>
      </p:par>
    </p:tnLst>
    <p:bldLst>
      <p:bldP spid="6"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a:extLst>
              <a:ext uri="{FF2B5EF4-FFF2-40B4-BE49-F238E27FC236}">
                <a16:creationId xmlns:a16="http://schemas.microsoft.com/office/drawing/2014/main" xmlns="" id="{A1351F09-A362-488E-885F-319E471ABB65}"/>
              </a:ext>
            </a:extLst>
          </p:cNvPr>
          <p:cNvGraphicFramePr/>
          <p:nvPr>
            <p:extLst>
              <p:ext uri="{D42A27DB-BD31-4B8C-83A1-F6EECF244321}">
                <p14:modId xmlns:p14="http://schemas.microsoft.com/office/powerpoint/2010/main" val="1984860889"/>
              </p:ext>
            </p:extLst>
          </p:nvPr>
        </p:nvGraphicFramePr>
        <p:xfrm>
          <a:off x="870857" y="2151453"/>
          <a:ext cx="5805714" cy="3870476"/>
        </p:xfrm>
        <a:graphic>
          <a:graphicData uri="http://schemas.openxmlformats.org/drawingml/2006/chart">
            <c:chart xmlns:c="http://schemas.openxmlformats.org/drawingml/2006/chart" xmlns:r="http://schemas.openxmlformats.org/officeDocument/2006/relationships" r:id="rId3"/>
          </a:graphicData>
        </a:graphic>
      </p:graphicFrame>
      <p:grpSp>
        <p:nvGrpSpPr>
          <p:cNvPr id="8" name="组合 7">
            <a:extLst>
              <a:ext uri="{FF2B5EF4-FFF2-40B4-BE49-F238E27FC236}">
                <a16:creationId xmlns:a16="http://schemas.microsoft.com/office/drawing/2014/main" xmlns="" id="{9C89C86E-B874-48D9-A723-2C1076DAF5ED}"/>
              </a:ext>
            </a:extLst>
          </p:cNvPr>
          <p:cNvGrpSpPr/>
          <p:nvPr/>
        </p:nvGrpSpPr>
        <p:grpSpPr>
          <a:xfrm>
            <a:off x="157362" y="39183"/>
            <a:ext cx="3503649" cy="858935"/>
            <a:chOff x="414732" y="235347"/>
            <a:chExt cx="2338465" cy="743855"/>
          </a:xfrm>
        </p:grpSpPr>
        <p:sp>
          <p:nvSpPr>
            <p:cNvPr id="9" name="波形 8">
              <a:extLst>
                <a:ext uri="{FF2B5EF4-FFF2-40B4-BE49-F238E27FC236}">
                  <a16:creationId xmlns:a16="http://schemas.microsoft.com/office/drawing/2014/main" xmlns="" id="{33CA2CA8-12F1-462E-B7D8-EEA010D6434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CCABD131-5619-4C72-B995-47C98DF64F4A}"/>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11" name="波形 10">
              <a:extLst>
                <a:ext uri="{FF2B5EF4-FFF2-40B4-BE49-F238E27FC236}">
                  <a16:creationId xmlns:a16="http://schemas.microsoft.com/office/drawing/2014/main" xmlns="" id="{B458745A-CCCC-4FDC-9766-C3B8EA7EFCF9}"/>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文本框 15">
            <a:extLst>
              <a:ext uri="{FF2B5EF4-FFF2-40B4-BE49-F238E27FC236}">
                <a16:creationId xmlns:a16="http://schemas.microsoft.com/office/drawing/2014/main" xmlns="" id="{54A198A3-D58B-443A-B8B9-7AA24DA4D85D}"/>
              </a:ext>
            </a:extLst>
          </p:cNvPr>
          <p:cNvSpPr txBox="1"/>
          <p:nvPr/>
        </p:nvSpPr>
        <p:spPr>
          <a:xfrm>
            <a:off x="7640911" y="1751065"/>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18" name="TextBox 24">
            <a:extLst>
              <a:ext uri="{FF2B5EF4-FFF2-40B4-BE49-F238E27FC236}">
                <a16:creationId xmlns:a16="http://schemas.microsoft.com/office/drawing/2014/main" xmlns="" id="{A84F7049-34F0-48C9-AF72-ECDE5CF66F6B}"/>
              </a:ext>
            </a:extLst>
          </p:cNvPr>
          <p:cNvSpPr txBox="1"/>
          <p:nvPr/>
        </p:nvSpPr>
        <p:spPr>
          <a:xfrm>
            <a:off x="7302750" y="2442029"/>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9" name="TextBox 25">
            <a:extLst>
              <a:ext uri="{FF2B5EF4-FFF2-40B4-BE49-F238E27FC236}">
                <a16:creationId xmlns:a16="http://schemas.microsoft.com/office/drawing/2014/main" xmlns="" id="{A538345B-0C05-4E23-B8B3-BF1CEB84A362}"/>
              </a:ext>
            </a:extLst>
          </p:cNvPr>
          <p:cNvSpPr txBox="1"/>
          <p:nvPr/>
        </p:nvSpPr>
        <p:spPr>
          <a:xfrm>
            <a:off x="7258253" y="2777896"/>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0" name="TextBox 24">
            <a:extLst>
              <a:ext uri="{FF2B5EF4-FFF2-40B4-BE49-F238E27FC236}">
                <a16:creationId xmlns:a16="http://schemas.microsoft.com/office/drawing/2014/main" xmlns="" id="{EBDC0E27-B1CB-4CE3-996E-A4A17A52358D}"/>
              </a:ext>
            </a:extLst>
          </p:cNvPr>
          <p:cNvSpPr txBox="1"/>
          <p:nvPr/>
        </p:nvSpPr>
        <p:spPr>
          <a:xfrm>
            <a:off x="7302750" y="308720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246285EB-FC7A-4543-BD6F-083A317AFD5A}"/>
              </a:ext>
            </a:extLst>
          </p:cNvPr>
          <p:cNvSpPr txBox="1"/>
          <p:nvPr/>
        </p:nvSpPr>
        <p:spPr>
          <a:xfrm>
            <a:off x="7258253" y="3423068"/>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2" name="TextBox 24">
            <a:extLst>
              <a:ext uri="{FF2B5EF4-FFF2-40B4-BE49-F238E27FC236}">
                <a16:creationId xmlns:a16="http://schemas.microsoft.com/office/drawing/2014/main" xmlns="" id="{1CA630E8-5D2D-41A7-89CA-166DA2FEE0DD}"/>
              </a:ext>
            </a:extLst>
          </p:cNvPr>
          <p:cNvSpPr txBox="1"/>
          <p:nvPr/>
        </p:nvSpPr>
        <p:spPr>
          <a:xfrm>
            <a:off x="7302750" y="373237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3" name="TextBox 25">
            <a:extLst>
              <a:ext uri="{FF2B5EF4-FFF2-40B4-BE49-F238E27FC236}">
                <a16:creationId xmlns:a16="http://schemas.microsoft.com/office/drawing/2014/main" xmlns="" id="{D5DA2037-8157-4228-B0D9-FB9F67E12277}"/>
              </a:ext>
            </a:extLst>
          </p:cNvPr>
          <p:cNvSpPr txBox="1"/>
          <p:nvPr/>
        </p:nvSpPr>
        <p:spPr>
          <a:xfrm>
            <a:off x="7258253" y="40682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4" name="TextBox 24">
            <a:extLst>
              <a:ext uri="{FF2B5EF4-FFF2-40B4-BE49-F238E27FC236}">
                <a16:creationId xmlns:a16="http://schemas.microsoft.com/office/drawing/2014/main" xmlns="" id="{3A52A8FB-44B6-4FDB-AEF2-E2419BAA3C18}"/>
              </a:ext>
            </a:extLst>
          </p:cNvPr>
          <p:cNvSpPr txBox="1"/>
          <p:nvPr/>
        </p:nvSpPr>
        <p:spPr>
          <a:xfrm>
            <a:off x="7302750" y="437754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2ECEB604-AE57-4F5D-AC2A-D1C489A1D7DA}"/>
              </a:ext>
            </a:extLst>
          </p:cNvPr>
          <p:cNvSpPr txBox="1"/>
          <p:nvPr/>
        </p:nvSpPr>
        <p:spPr>
          <a:xfrm>
            <a:off x="7258253" y="4713412"/>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C4870E1A-1DAF-4FC3-A9CD-162F809B471E}"/>
              </a:ext>
            </a:extLst>
          </p:cNvPr>
          <p:cNvSpPr txBox="1"/>
          <p:nvPr/>
        </p:nvSpPr>
        <p:spPr>
          <a:xfrm>
            <a:off x="7302750" y="5022717"/>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3E7752E0-3B7F-4142-874E-345432AE9201}"/>
              </a:ext>
            </a:extLst>
          </p:cNvPr>
          <p:cNvSpPr txBox="1"/>
          <p:nvPr/>
        </p:nvSpPr>
        <p:spPr>
          <a:xfrm>
            <a:off x="7258253" y="5358584"/>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9342639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p:tgtEl>
                                          <p:spTgt spid="18"/>
                                        </p:tgtEl>
                                        <p:attrNameLst>
                                          <p:attrName>ppt_x</p:attrName>
                                        </p:attrNameLst>
                                      </p:cBhvr>
                                      <p:tavLst>
                                        <p:tav tm="0">
                                          <p:val>
                                            <p:strVal val="#ppt_x-#ppt_w*1.125000"/>
                                          </p:val>
                                        </p:tav>
                                        <p:tav tm="100000">
                                          <p:val>
                                            <p:strVal val="#ppt_x"/>
                                          </p:val>
                                        </p:tav>
                                      </p:tavLst>
                                    </p:anim>
                                    <p:animEffect transition="in" filter="wipe(right)">
                                      <p:cBhvr>
                                        <p:cTn id="8" dur="500"/>
                                        <p:tgtEl>
                                          <p:spTgt spid="18"/>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p:tgtEl>
                                          <p:spTgt spid="19"/>
                                        </p:tgtEl>
                                        <p:attrNameLst>
                                          <p:attrName>ppt_x</p:attrName>
                                        </p:attrNameLst>
                                      </p:cBhvr>
                                      <p:tavLst>
                                        <p:tav tm="0">
                                          <p:val>
                                            <p:strVal val="#ppt_x-#ppt_w*1.125000"/>
                                          </p:val>
                                        </p:tav>
                                        <p:tav tm="100000">
                                          <p:val>
                                            <p:strVal val="#ppt_x"/>
                                          </p:val>
                                        </p:tav>
                                      </p:tavLst>
                                    </p:anim>
                                    <p:animEffect transition="in" filter="wipe(right)">
                                      <p:cBhvr>
                                        <p:cTn id="12" dur="500"/>
                                        <p:tgtEl>
                                          <p:spTgt spid="1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additive="base">
                                        <p:cTn id="16" dur="500"/>
                                        <p:tgtEl>
                                          <p:spTgt spid="20"/>
                                        </p:tgtEl>
                                        <p:attrNameLst>
                                          <p:attrName>ppt_x</p:attrName>
                                        </p:attrNameLst>
                                      </p:cBhvr>
                                      <p:tavLst>
                                        <p:tav tm="0">
                                          <p:val>
                                            <p:strVal val="#ppt_x-#ppt_w*1.125000"/>
                                          </p:val>
                                        </p:tav>
                                        <p:tav tm="100000">
                                          <p:val>
                                            <p:strVal val="#ppt_x"/>
                                          </p:val>
                                        </p:tav>
                                      </p:tavLst>
                                    </p:anim>
                                    <p:animEffect transition="in" filter="wipe(right)">
                                      <p:cBhvr>
                                        <p:cTn id="17" dur="500"/>
                                        <p:tgtEl>
                                          <p:spTgt spid="20"/>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1"/>
                                        </p:tgtEl>
                                        <p:attrNameLst>
                                          <p:attrName>style.visibility</p:attrName>
                                        </p:attrNameLst>
                                      </p:cBhvr>
                                      <p:to>
                                        <p:strVal val="visible"/>
                                      </p:to>
                                    </p:set>
                                    <p:anim calcmode="lin" valueType="num">
                                      <p:cBhvr additive="base">
                                        <p:cTn id="20" dur="500"/>
                                        <p:tgtEl>
                                          <p:spTgt spid="21"/>
                                        </p:tgtEl>
                                        <p:attrNameLst>
                                          <p:attrName>ppt_x</p:attrName>
                                        </p:attrNameLst>
                                      </p:cBhvr>
                                      <p:tavLst>
                                        <p:tav tm="0">
                                          <p:val>
                                            <p:strVal val="#ppt_x-#ppt_w*1.125000"/>
                                          </p:val>
                                        </p:tav>
                                        <p:tav tm="100000">
                                          <p:val>
                                            <p:strVal val="#ppt_x"/>
                                          </p:val>
                                        </p:tav>
                                      </p:tavLst>
                                    </p:anim>
                                    <p:animEffect transition="in" filter="wipe(right)">
                                      <p:cBhvr>
                                        <p:cTn id="21" dur="500"/>
                                        <p:tgtEl>
                                          <p:spTgt spid="21"/>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ppt_x</p:attrName>
                                        </p:attrNameLst>
                                      </p:cBhvr>
                                      <p:tavLst>
                                        <p:tav tm="0">
                                          <p:val>
                                            <p:strVal val="#ppt_x-#ppt_w*1.125000"/>
                                          </p:val>
                                        </p:tav>
                                        <p:tav tm="100000">
                                          <p:val>
                                            <p:strVal val="#ppt_x"/>
                                          </p:val>
                                        </p:tav>
                                      </p:tavLst>
                                    </p:anim>
                                    <p:animEffect transition="in" filter="wipe(right)">
                                      <p:cBhvr>
                                        <p:cTn id="26" dur="500"/>
                                        <p:tgtEl>
                                          <p:spTgt spid="22"/>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p:tgtEl>
                                          <p:spTgt spid="23"/>
                                        </p:tgtEl>
                                        <p:attrNameLst>
                                          <p:attrName>ppt_x</p:attrName>
                                        </p:attrNameLst>
                                      </p:cBhvr>
                                      <p:tavLst>
                                        <p:tav tm="0">
                                          <p:val>
                                            <p:strVal val="#ppt_x-#ppt_w*1.125000"/>
                                          </p:val>
                                        </p:tav>
                                        <p:tav tm="100000">
                                          <p:val>
                                            <p:strVal val="#ppt_x"/>
                                          </p:val>
                                        </p:tav>
                                      </p:tavLst>
                                    </p:anim>
                                    <p:animEffect transition="in" filter="wipe(right)">
                                      <p:cBhvr>
                                        <p:cTn id="30" dur="500"/>
                                        <p:tgtEl>
                                          <p:spTgt spid="23"/>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additive="base">
                                        <p:cTn id="34" dur="500"/>
                                        <p:tgtEl>
                                          <p:spTgt spid="24"/>
                                        </p:tgtEl>
                                        <p:attrNameLst>
                                          <p:attrName>ppt_x</p:attrName>
                                        </p:attrNameLst>
                                      </p:cBhvr>
                                      <p:tavLst>
                                        <p:tav tm="0">
                                          <p:val>
                                            <p:strVal val="#ppt_x-#ppt_w*1.125000"/>
                                          </p:val>
                                        </p:tav>
                                        <p:tav tm="100000">
                                          <p:val>
                                            <p:strVal val="#ppt_x"/>
                                          </p:val>
                                        </p:tav>
                                      </p:tavLst>
                                    </p:anim>
                                    <p:animEffect transition="in" filter="wipe(right)">
                                      <p:cBhvr>
                                        <p:cTn id="35" dur="500"/>
                                        <p:tgtEl>
                                          <p:spTgt spid="24"/>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additive="base">
                                        <p:cTn id="38" dur="500"/>
                                        <p:tgtEl>
                                          <p:spTgt spid="25"/>
                                        </p:tgtEl>
                                        <p:attrNameLst>
                                          <p:attrName>ppt_x</p:attrName>
                                        </p:attrNameLst>
                                      </p:cBhvr>
                                      <p:tavLst>
                                        <p:tav tm="0">
                                          <p:val>
                                            <p:strVal val="#ppt_x-#ppt_w*1.125000"/>
                                          </p:val>
                                        </p:tav>
                                        <p:tav tm="100000">
                                          <p:val>
                                            <p:strVal val="#ppt_x"/>
                                          </p:val>
                                        </p:tav>
                                      </p:tavLst>
                                    </p:anim>
                                    <p:animEffect transition="in" filter="wipe(right)">
                                      <p:cBhvr>
                                        <p:cTn id="39" dur="500"/>
                                        <p:tgtEl>
                                          <p:spTgt spid="25"/>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p:tgtEl>
                                          <p:spTgt spid="26"/>
                                        </p:tgtEl>
                                        <p:attrNameLst>
                                          <p:attrName>ppt_x</p:attrName>
                                        </p:attrNameLst>
                                      </p:cBhvr>
                                      <p:tavLst>
                                        <p:tav tm="0">
                                          <p:val>
                                            <p:strVal val="#ppt_x-#ppt_w*1.125000"/>
                                          </p:val>
                                        </p:tav>
                                        <p:tav tm="100000">
                                          <p:val>
                                            <p:strVal val="#ppt_x"/>
                                          </p:val>
                                        </p:tav>
                                      </p:tavLst>
                                    </p:anim>
                                    <p:animEffect transition="in" filter="wipe(right)">
                                      <p:cBhvr>
                                        <p:cTn id="44" dur="500"/>
                                        <p:tgtEl>
                                          <p:spTgt spid="26"/>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ppt_x</p:attrName>
                                        </p:attrNameLst>
                                      </p:cBhvr>
                                      <p:tavLst>
                                        <p:tav tm="0">
                                          <p:val>
                                            <p:strVal val="#ppt_x-#ppt_w*1.125000"/>
                                          </p:val>
                                        </p:tav>
                                        <p:tav tm="100000">
                                          <p:val>
                                            <p:strVal val="#ppt_x"/>
                                          </p:val>
                                        </p:tav>
                                      </p:tavLst>
                                    </p:anim>
                                    <p:animEffect transition="in" filter="wipe(right)">
                                      <p:cBhvr>
                                        <p:cTn id="4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P spid="26" grpId="0"/>
      <p:bldP spid="2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E43DF83-24F8-4329-BC7D-9605AA33A035}"/>
              </a:ext>
            </a:extLst>
          </p:cNvPr>
          <p:cNvGrpSpPr/>
          <p:nvPr/>
        </p:nvGrpSpPr>
        <p:grpSpPr>
          <a:xfrm>
            <a:off x="157362" y="39183"/>
            <a:ext cx="3503649" cy="858935"/>
            <a:chOff x="414732" y="235347"/>
            <a:chExt cx="2338465" cy="743855"/>
          </a:xfrm>
        </p:grpSpPr>
        <p:sp>
          <p:nvSpPr>
            <p:cNvPr id="5" name="波形 4">
              <a:extLst>
                <a:ext uri="{FF2B5EF4-FFF2-40B4-BE49-F238E27FC236}">
                  <a16:creationId xmlns:a16="http://schemas.microsoft.com/office/drawing/2014/main" xmlns="" id="{AD605878-82D3-4F64-9954-DB099F401F48}"/>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20E2448D-D934-4B68-998D-AD38E435C3D9}"/>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7" name="波形 6">
              <a:extLst>
                <a:ext uri="{FF2B5EF4-FFF2-40B4-BE49-F238E27FC236}">
                  <a16:creationId xmlns:a16="http://schemas.microsoft.com/office/drawing/2014/main" xmlns="" id="{439EBB66-2B72-4E5C-B24E-4A796FA194F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391CF156-DCE7-44A0-A18A-0EB20C75FD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7362" y="1562675"/>
            <a:ext cx="5795477" cy="5180633"/>
          </a:xfrm>
          <a:prstGeom prst="rect">
            <a:avLst/>
          </a:prstGeom>
        </p:spPr>
      </p:pic>
      <p:sp>
        <p:nvSpPr>
          <p:cNvPr id="11" name="文本框 10">
            <a:extLst>
              <a:ext uri="{FF2B5EF4-FFF2-40B4-BE49-F238E27FC236}">
                <a16:creationId xmlns:a16="http://schemas.microsoft.com/office/drawing/2014/main" xmlns="" id="{DDBDD07E-9614-4324-87C5-A97C813699D1}"/>
              </a:ext>
            </a:extLst>
          </p:cNvPr>
          <p:cNvSpPr txBox="1"/>
          <p:nvPr/>
        </p:nvSpPr>
        <p:spPr>
          <a:xfrm>
            <a:off x="6816452" y="1849733"/>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24" name="TextBox 24">
            <a:extLst>
              <a:ext uri="{FF2B5EF4-FFF2-40B4-BE49-F238E27FC236}">
                <a16:creationId xmlns:a16="http://schemas.microsoft.com/office/drawing/2014/main" xmlns="" id="{0C69709B-8C55-4E86-B9FE-B9CA28F0A38F}"/>
              </a:ext>
            </a:extLst>
          </p:cNvPr>
          <p:cNvSpPr txBox="1"/>
          <p:nvPr/>
        </p:nvSpPr>
        <p:spPr>
          <a:xfrm>
            <a:off x="6643183" y="2891734"/>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943C7D3F-2B22-48DE-8F35-FEBA3F04FF43}"/>
              </a:ext>
            </a:extLst>
          </p:cNvPr>
          <p:cNvSpPr txBox="1"/>
          <p:nvPr/>
        </p:nvSpPr>
        <p:spPr>
          <a:xfrm>
            <a:off x="6598686" y="32276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E02F643E-FF4D-49B4-8705-6E7DD80F3A57}"/>
              </a:ext>
            </a:extLst>
          </p:cNvPr>
          <p:cNvSpPr txBox="1"/>
          <p:nvPr/>
        </p:nvSpPr>
        <p:spPr>
          <a:xfrm>
            <a:off x="6643183" y="3536906"/>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B8F57AA7-4AAF-4041-B66A-46DCFA6FA0F7}"/>
              </a:ext>
            </a:extLst>
          </p:cNvPr>
          <p:cNvSpPr txBox="1"/>
          <p:nvPr/>
        </p:nvSpPr>
        <p:spPr>
          <a:xfrm>
            <a:off x="6598686" y="3872773"/>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4">
            <a:extLst>
              <a:ext uri="{FF2B5EF4-FFF2-40B4-BE49-F238E27FC236}">
                <a16:creationId xmlns:a16="http://schemas.microsoft.com/office/drawing/2014/main" xmlns="" id="{0BBCC432-6A02-4F67-81E1-0D0F04407E7A}"/>
              </a:ext>
            </a:extLst>
          </p:cNvPr>
          <p:cNvSpPr txBox="1"/>
          <p:nvPr/>
        </p:nvSpPr>
        <p:spPr>
          <a:xfrm>
            <a:off x="6643183" y="4182078"/>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9" name="TextBox 25">
            <a:extLst>
              <a:ext uri="{FF2B5EF4-FFF2-40B4-BE49-F238E27FC236}">
                <a16:creationId xmlns:a16="http://schemas.microsoft.com/office/drawing/2014/main" xmlns="" id="{97F9AEF1-DB5B-41A3-B371-9D6F092F10A2}"/>
              </a:ext>
            </a:extLst>
          </p:cNvPr>
          <p:cNvSpPr txBox="1"/>
          <p:nvPr/>
        </p:nvSpPr>
        <p:spPr>
          <a:xfrm>
            <a:off x="6598686" y="4517945"/>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0" name="TextBox 24">
            <a:extLst>
              <a:ext uri="{FF2B5EF4-FFF2-40B4-BE49-F238E27FC236}">
                <a16:creationId xmlns:a16="http://schemas.microsoft.com/office/drawing/2014/main" xmlns="" id="{176CEA08-8737-43A5-8B86-525734F6280A}"/>
              </a:ext>
            </a:extLst>
          </p:cNvPr>
          <p:cNvSpPr txBox="1"/>
          <p:nvPr/>
        </p:nvSpPr>
        <p:spPr>
          <a:xfrm>
            <a:off x="6643183" y="482725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1" name="TextBox 25">
            <a:extLst>
              <a:ext uri="{FF2B5EF4-FFF2-40B4-BE49-F238E27FC236}">
                <a16:creationId xmlns:a16="http://schemas.microsoft.com/office/drawing/2014/main" xmlns="" id="{85C48DB7-1B4F-4236-B3DC-D2E7BA3888B0}"/>
              </a:ext>
            </a:extLst>
          </p:cNvPr>
          <p:cNvSpPr txBox="1"/>
          <p:nvPr/>
        </p:nvSpPr>
        <p:spPr>
          <a:xfrm>
            <a:off x="6598686" y="5163117"/>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4">
            <a:extLst>
              <a:ext uri="{FF2B5EF4-FFF2-40B4-BE49-F238E27FC236}">
                <a16:creationId xmlns:a16="http://schemas.microsoft.com/office/drawing/2014/main" xmlns="" id="{53F87632-42AB-46CE-87B3-EC43C4C0A3E1}"/>
              </a:ext>
            </a:extLst>
          </p:cNvPr>
          <p:cNvSpPr txBox="1"/>
          <p:nvPr/>
        </p:nvSpPr>
        <p:spPr>
          <a:xfrm>
            <a:off x="6643183" y="5472422"/>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3" name="TextBox 25">
            <a:extLst>
              <a:ext uri="{FF2B5EF4-FFF2-40B4-BE49-F238E27FC236}">
                <a16:creationId xmlns:a16="http://schemas.microsoft.com/office/drawing/2014/main" xmlns="" id="{005EF1AB-BD75-435E-8600-78549360A35D}"/>
              </a:ext>
            </a:extLst>
          </p:cNvPr>
          <p:cNvSpPr txBox="1"/>
          <p:nvPr/>
        </p:nvSpPr>
        <p:spPr>
          <a:xfrm>
            <a:off x="6598686" y="5808289"/>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32239944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randombar(horizontal)">
                                      <p:cBhvr>
                                        <p:cTn id="12" dur="500"/>
                                        <p:tgtEl>
                                          <p:spTgt spid="9"/>
                                        </p:tgtEl>
                                      </p:cBhvr>
                                    </p:animEffect>
                                  </p:childTnLst>
                                </p:cTn>
                              </p:par>
                            </p:childTnLst>
                          </p:cTn>
                        </p:par>
                        <p:par>
                          <p:cTn id="13" fill="hold">
                            <p:stCondLst>
                              <p:cond delay="500"/>
                            </p:stCondLst>
                            <p:childTnLst>
                              <p:par>
                                <p:cTn id="14" presetID="12" presetClass="entr" presetSubtype="8"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p:tgtEl>
                                          <p:spTgt spid="24"/>
                                        </p:tgtEl>
                                        <p:attrNameLst>
                                          <p:attrName>ppt_x</p:attrName>
                                        </p:attrNameLst>
                                      </p:cBhvr>
                                      <p:tavLst>
                                        <p:tav tm="0">
                                          <p:val>
                                            <p:strVal val="#ppt_x-#ppt_w*1.125000"/>
                                          </p:val>
                                        </p:tav>
                                        <p:tav tm="100000">
                                          <p:val>
                                            <p:strVal val="#ppt_x"/>
                                          </p:val>
                                        </p:tav>
                                      </p:tavLst>
                                    </p:anim>
                                    <p:animEffect transition="in" filter="wipe(right)">
                                      <p:cBhvr>
                                        <p:cTn id="17" dur="500"/>
                                        <p:tgtEl>
                                          <p:spTgt spid="24"/>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25"/>
                                        </p:tgtEl>
                                        <p:attrNameLst>
                                          <p:attrName>style.visibility</p:attrName>
                                        </p:attrNameLst>
                                      </p:cBhvr>
                                      <p:to>
                                        <p:strVal val="visible"/>
                                      </p:to>
                                    </p:set>
                                    <p:anim calcmode="lin" valueType="num">
                                      <p:cBhvr additive="base">
                                        <p:cTn id="20" dur="500"/>
                                        <p:tgtEl>
                                          <p:spTgt spid="25"/>
                                        </p:tgtEl>
                                        <p:attrNameLst>
                                          <p:attrName>ppt_x</p:attrName>
                                        </p:attrNameLst>
                                      </p:cBhvr>
                                      <p:tavLst>
                                        <p:tav tm="0">
                                          <p:val>
                                            <p:strVal val="#ppt_x-#ppt_w*1.125000"/>
                                          </p:val>
                                        </p:tav>
                                        <p:tav tm="100000">
                                          <p:val>
                                            <p:strVal val="#ppt_x"/>
                                          </p:val>
                                        </p:tav>
                                      </p:tavLst>
                                    </p:anim>
                                    <p:animEffect transition="in" filter="wipe(right)">
                                      <p:cBhvr>
                                        <p:cTn id="21" dur="500"/>
                                        <p:tgtEl>
                                          <p:spTgt spid="25"/>
                                        </p:tgtEl>
                                      </p:cBhvr>
                                    </p:animEffect>
                                  </p:childTnLst>
                                </p:cTn>
                              </p:par>
                            </p:childTnLst>
                          </p:cTn>
                        </p:par>
                        <p:par>
                          <p:cTn id="22" fill="hold">
                            <p:stCondLst>
                              <p:cond delay="1000"/>
                            </p:stCondLst>
                            <p:childTnLst>
                              <p:par>
                                <p:cTn id="23" presetID="12" presetClass="entr" presetSubtype="8"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p:tgtEl>
                                          <p:spTgt spid="26"/>
                                        </p:tgtEl>
                                        <p:attrNameLst>
                                          <p:attrName>ppt_x</p:attrName>
                                        </p:attrNameLst>
                                      </p:cBhvr>
                                      <p:tavLst>
                                        <p:tav tm="0">
                                          <p:val>
                                            <p:strVal val="#ppt_x-#ppt_w*1.125000"/>
                                          </p:val>
                                        </p:tav>
                                        <p:tav tm="100000">
                                          <p:val>
                                            <p:strVal val="#ppt_x"/>
                                          </p:val>
                                        </p:tav>
                                      </p:tavLst>
                                    </p:anim>
                                    <p:animEffect transition="in" filter="wipe(right)">
                                      <p:cBhvr>
                                        <p:cTn id="26" dur="500"/>
                                        <p:tgtEl>
                                          <p:spTgt spid="26"/>
                                        </p:tgtEl>
                                      </p:cBhvr>
                                    </p:animEffect>
                                  </p:childTnLst>
                                </p:cTn>
                              </p:par>
                              <p:par>
                                <p:cTn id="27" presetID="12" presetClass="entr" presetSubtype="8"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p:tgtEl>
                                          <p:spTgt spid="27"/>
                                        </p:tgtEl>
                                        <p:attrNameLst>
                                          <p:attrName>ppt_x</p:attrName>
                                        </p:attrNameLst>
                                      </p:cBhvr>
                                      <p:tavLst>
                                        <p:tav tm="0">
                                          <p:val>
                                            <p:strVal val="#ppt_x-#ppt_w*1.125000"/>
                                          </p:val>
                                        </p:tav>
                                        <p:tav tm="100000">
                                          <p:val>
                                            <p:strVal val="#ppt_x"/>
                                          </p:val>
                                        </p:tav>
                                      </p:tavLst>
                                    </p:anim>
                                    <p:animEffect transition="in" filter="wipe(right)">
                                      <p:cBhvr>
                                        <p:cTn id="30" dur="500"/>
                                        <p:tgtEl>
                                          <p:spTgt spid="27"/>
                                        </p:tgtEl>
                                      </p:cBhvr>
                                    </p:animEffect>
                                  </p:childTnLst>
                                </p:cTn>
                              </p:par>
                            </p:childTnLst>
                          </p:cTn>
                        </p:par>
                        <p:par>
                          <p:cTn id="31" fill="hold">
                            <p:stCondLst>
                              <p:cond delay="1500"/>
                            </p:stCondLst>
                            <p:childTnLst>
                              <p:par>
                                <p:cTn id="32" presetID="12" presetClass="entr" presetSubtype="8"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p:tgtEl>
                                          <p:spTgt spid="28"/>
                                        </p:tgtEl>
                                        <p:attrNameLst>
                                          <p:attrName>ppt_x</p:attrName>
                                        </p:attrNameLst>
                                      </p:cBhvr>
                                      <p:tavLst>
                                        <p:tav tm="0">
                                          <p:val>
                                            <p:strVal val="#ppt_x-#ppt_w*1.125000"/>
                                          </p:val>
                                        </p:tav>
                                        <p:tav tm="100000">
                                          <p:val>
                                            <p:strVal val="#ppt_x"/>
                                          </p:val>
                                        </p:tav>
                                      </p:tavLst>
                                    </p:anim>
                                    <p:animEffect transition="in" filter="wipe(right)">
                                      <p:cBhvr>
                                        <p:cTn id="35" dur="500"/>
                                        <p:tgtEl>
                                          <p:spTgt spid="28"/>
                                        </p:tgtEl>
                                      </p:cBhvr>
                                    </p:animEffect>
                                  </p:childTnLst>
                                </p:cTn>
                              </p:par>
                              <p:par>
                                <p:cTn id="36" presetID="12" presetClass="entr" presetSubtype="8"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 calcmode="lin" valueType="num">
                                      <p:cBhvr additive="base">
                                        <p:cTn id="38" dur="500"/>
                                        <p:tgtEl>
                                          <p:spTgt spid="29"/>
                                        </p:tgtEl>
                                        <p:attrNameLst>
                                          <p:attrName>ppt_x</p:attrName>
                                        </p:attrNameLst>
                                      </p:cBhvr>
                                      <p:tavLst>
                                        <p:tav tm="0">
                                          <p:val>
                                            <p:strVal val="#ppt_x-#ppt_w*1.125000"/>
                                          </p:val>
                                        </p:tav>
                                        <p:tav tm="100000">
                                          <p:val>
                                            <p:strVal val="#ppt_x"/>
                                          </p:val>
                                        </p:tav>
                                      </p:tavLst>
                                    </p:anim>
                                    <p:animEffect transition="in" filter="wipe(right)">
                                      <p:cBhvr>
                                        <p:cTn id="39" dur="500"/>
                                        <p:tgtEl>
                                          <p:spTgt spid="29"/>
                                        </p:tgtEl>
                                      </p:cBhvr>
                                    </p:animEffect>
                                  </p:childTnLst>
                                </p:cTn>
                              </p:par>
                            </p:childTnLst>
                          </p:cTn>
                        </p:par>
                        <p:par>
                          <p:cTn id="40" fill="hold">
                            <p:stCondLst>
                              <p:cond delay="2000"/>
                            </p:stCondLst>
                            <p:childTnLst>
                              <p:par>
                                <p:cTn id="41" presetID="12" presetClass="entr" presetSubtype="8"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 calcmode="lin" valueType="num">
                                      <p:cBhvr additive="base">
                                        <p:cTn id="43" dur="500"/>
                                        <p:tgtEl>
                                          <p:spTgt spid="30"/>
                                        </p:tgtEl>
                                        <p:attrNameLst>
                                          <p:attrName>ppt_x</p:attrName>
                                        </p:attrNameLst>
                                      </p:cBhvr>
                                      <p:tavLst>
                                        <p:tav tm="0">
                                          <p:val>
                                            <p:strVal val="#ppt_x-#ppt_w*1.125000"/>
                                          </p:val>
                                        </p:tav>
                                        <p:tav tm="100000">
                                          <p:val>
                                            <p:strVal val="#ppt_x"/>
                                          </p:val>
                                        </p:tav>
                                      </p:tavLst>
                                    </p:anim>
                                    <p:animEffect transition="in" filter="wipe(right)">
                                      <p:cBhvr>
                                        <p:cTn id="44" dur="500"/>
                                        <p:tgtEl>
                                          <p:spTgt spid="30"/>
                                        </p:tgtEl>
                                      </p:cBhvr>
                                    </p:animEffect>
                                  </p:childTnLst>
                                </p:cTn>
                              </p:par>
                              <p:par>
                                <p:cTn id="45" presetID="12" presetClass="entr" presetSubtype="8"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additive="base">
                                        <p:cTn id="47" dur="500"/>
                                        <p:tgtEl>
                                          <p:spTgt spid="31"/>
                                        </p:tgtEl>
                                        <p:attrNameLst>
                                          <p:attrName>ppt_x</p:attrName>
                                        </p:attrNameLst>
                                      </p:cBhvr>
                                      <p:tavLst>
                                        <p:tav tm="0">
                                          <p:val>
                                            <p:strVal val="#ppt_x-#ppt_w*1.125000"/>
                                          </p:val>
                                        </p:tav>
                                        <p:tav tm="100000">
                                          <p:val>
                                            <p:strVal val="#ppt_x"/>
                                          </p:val>
                                        </p:tav>
                                      </p:tavLst>
                                    </p:anim>
                                    <p:animEffect transition="in" filter="wipe(right)">
                                      <p:cBhvr>
                                        <p:cTn id="48" dur="500"/>
                                        <p:tgtEl>
                                          <p:spTgt spid="31"/>
                                        </p:tgtEl>
                                      </p:cBhvr>
                                    </p:animEffect>
                                  </p:childTnLst>
                                </p:cTn>
                              </p:par>
                            </p:childTnLst>
                          </p:cTn>
                        </p:par>
                        <p:par>
                          <p:cTn id="49" fill="hold">
                            <p:stCondLst>
                              <p:cond delay="2500"/>
                            </p:stCondLst>
                            <p:childTnLst>
                              <p:par>
                                <p:cTn id="50" presetID="12" presetClass="entr" presetSubtype="8" fill="hold" grpId="0" nodeType="afterEffect">
                                  <p:stCondLst>
                                    <p:cond delay="0"/>
                                  </p:stCondLst>
                                  <p:childTnLst>
                                    <p:set>
                                      <p:cBhvr>
                                        <p:cTn id="51" dur="1" fill="hold">
                                          <p:stCondLst>
                                            <p:cond delay="0"/>
                                          </p:stCondLst>
                                        </p:cTn>
                                        <p:tgtEl>
                                          <p:spTgt spid="32"/>
                                        </p:tgtEl>
                                        <p:attrNameLst>
                                          <p:attrName>style.visibility</p:attrName>
                                        </p:attrNameLst>
                                      </p:cBhvr>
                                      <p:to>
                                        <p:strVal val="visible"/>
                                      </p:to>
                                    </p:set>
                                    <p:anim calcmode="lin" valueType="num">
                                      <p:cBhvr additive="base">
                                        <p:cTn id="52" dur="500"/>
                                        <p:tgtEl>
                                          <p:spTgt spid="32"/>
                                        </p:tgtEl>
                                        <p:attrNameLst>
                                          <p:attrName>ppt_x</p:attrName>
                                        </p:attrNameLst>
                                      </p:cBhvr>
                                      <p:tavLst>
                                        <p:tav tm="0">
                                          <p:val>
                                            <p:strVal val="#ppt_x-#ppt_w*1.125000"/>
                                          </p:val>
                                        </p:tav>
                                        <p:tav tm="100000">
                                          <p:val>
                                            <p:strVal val="#ppt_x"/>
                                          </p:val>
                                        </p:tav>
                                      </p:tavLst>
                                    </p:anim>
                                    <p:animEffect transition="in" filter="wipe(right)">
                                      <p:cBhvr>
                                        <p:cTn id="53" dur="500"/>
                                        <p:tgtEl>
                                          <p:spTgt spid="32"/>
                                        </p:tgtEl>
                                      </p:cBhvr>
                                    </p:animEffect>
                                  </p:childTnLst>
                                </p:cTn>
                              </p:par>
                              <p:par>
                                <p:cTn id="54" presetID="12" presetClass="entr" presetSubtype="8" fill="hold" grpId="0" nodeType="withEffect">
                                  <p:stCondLst>
                                    <p:cond delay="0"/>
                                  </p:stCondLst>
                                  <p:childTnLst>
                                    <p:set>
                                      <p:cBhvr>
                                        <p:cTn id="55" dur="1" fill="hold">
                                          <p:stCondLst>
                                            <p:cond delay="0"/>
                                          </p:stCondLst>
                                        </p:cTn>
                                        <p:tgtEl>
                                          <p:spTgt spid="33"/>
                                        </p:tgtEl>
                                        <p:attrNameLst>
                                          <p:attrName>style.visibility</p:attrName>
                                        </p:attrNameLst>
                                      </p:cBhvr>
                                      <p:to>
                                        <p:strVal val="visible"/>
                                      </p:to>
                                    </p:set>
                                    <p:anim calcmode="lin" valueType="num">
                                      <p:cBhvr additive="base">
                                        <p:cTn id="56" dur="500"/>
                                        <p:tgtEl>
                                          <p:spTgt spid="33"/>
                                        </p:tgtEl>
                                        <p:attrNameLst>
                                          <p:attrName>ppt_x</p:attrName>
                                        </p:attrNameLst>
                                      </p:cBhvr>
                                      <p:tavLst>
                                        <p:tav tm="0">
                                          <p:val>
                                            <p:strVal val="#ppt_x-#ppt_w*1.125000"/>
                                          </p:val>
                                        </p:tav>
                                        <p:tav tm="100000">
                                          <p:val>
                                            <p:strVal val="#ppt_x"/>
                                          </p:val>
                                        </p:tav>
                                      </p:tavLst>
                                    </p:anim>
                                    <p:animEffect transition="in" filter="wipe(right)">
                                      <p:cBhvr>
                                        <p:cTn id="5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4" grpId="0"/>
      <p:bldP spid="25" grpId="0"/>
      <p:bldP spid="26" grpId="0"/>
      <p:bldP spid="27" grpId="0"/>
      <p:bldP spid="28" grpId="0"/>
      <p:bldP spid="29" grpId="0"/>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BE5DA29D-6C13-406F-A85D-7111F5C63934}"/>
              </a:ext>
            </a:extLst>
          </p:cNvPr>
          <p:cNvGrpSpPr/>
          <p:nvPr/>
        </p:nvGrpSpPr>
        <p:grpSpPr>
          <a:xfrm>
            <a:off x="157362" y="39183"/>
            <a:ext cx="3503649" cy="858935"/>
            <a:chOff x="414732" y="235347"/>
            <a:chExt cx="2338465" cy="743855"/>
          </a:xfrm>
        </p:grpSpPr>
        <p:sp>
          <p:nvSpPr>
            <p:cNvPr id="5" name="波形 4">
              <a:extLst>
                <a:ext uri="{FF2B5EF4-FFF2-40B4-BE49-F238E27FC236}">
                  <a16:creationId xmlns:a16="http://schemas.microsoft.com/office/drawing/2014/main" xmlns="" id="{C0D0426D-F17C-4C5F-851E-17F295AC2E9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3C0D9BAE-1E4C-45D1-A7D3-F49115845EEC}"/>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7" name="波形 6">
              <a:extLst>
                <a:ext uri="{FF2B5EF4-FFF2-40B4-BE49-F238E27FC236}">
                  <a16:creationId xmlns:a16="http://schemas.microsoft.com/office/drawing/2014/main" xmlns="" id="{8307DCB7-F199-4075-B457-85F3E6A7D44B}"/>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a:extLst>
              <a:ext uri="{FF2B5EF4-FFF2-40B4-BE49-F238E27FC236}">
                <a16:creationId xmlns:a16="http://schemas.microsoft.com/office/drawing/2014/main" xmlns="" id="{AC2BF9AE-D79F-4BF9-A126-8AB3E7171016}"/>
              </a:ext>
            </a:extLst>
          </p:cNvPr>
          <p:cNvGrpSpPr/>
          <p:nvPr/>
        </p:nvGrpSpPr>
        <p:grpSpPr>
          <a:xfrm>
            <a:off x="2598430" y="3750347"/>
            <a:ext cx="1186613" cy="1636104"/>
            <a:chOff x="3867737" y="3839532"/>
            <a:chExt cx="1186613" cy="1636104"/>
          </a:xfrm>
        </p:grpSpPr>
        <p:sp>
          <p:nvSpPr>
            <p:cNvPr id="10" name="Oval 86">
              <a:extLst>
                <a:ext uri="{FF2B5EF4-FFF2-40B4-BE49-F238E27FC236}">
                  <a16:creationId xmlns:a16="http://schemas.microsoft.com/office/drawing/2014/main" xmlns="" id="{EC869E87-24D8-49C6-A0AF-CB987C08F53B}"/>
                </a:ext>
              </a:extLst>
            </p:cNvPr>
            <p:cNvSpPr/>
            <p:nvPr/>
          </p:nvSpPr>
          <p:spPr bwMode="auto">
            <a:xfrm rot="8637565">
              <a:off x="3867737" y="3839532"/>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25" name="组合 12">
              <a:extLst>
                <a:ext uri="{FF2B5EF4-FFF2-40B4-BE49-F238E27FC236}">
                  <a16:creationId xmlns:a16="http://schemas.microsoft.com/office/drawing/2014/main" xmlns="" id="{EC2AF3F5-63BD-47F7-A2FB-A9C11672D2E5}"/>
                </a:ext>
              </a:extLst>
            </p:cNvPr>
            <p:cNvGrpSpPr/>
            <p:nvPr/>
          </p:nvGrpSpPr>
          <p:grpSpPr>
            <a:xfrm>
              <a:off x="3879266" y="4257666"/>
              <a:ext cx="1175084" cy="1217970"/>
              <a:chOff x="3545621" y="5462613"/>
              <a:chExt cx="1758137" cy="1822326"/>
            </a:xfrm>
          </p:grpSpPr>
          <p:sp>
            <p:nvSpPr>
              <p:cNvPr id="26" name="Oval Callout 85">
                <a:extLst>
                  <a:ext uri="{FF2B5EF4-FFF2-40B4-BE49-F238E27FC236}">
                    <a16:creationId xmlns:a16="http://schemas.microsoft.com/office/drawing/2014/main" xmlns="" id="{3492849F-AFE7-4B55-8D11-DB2E1893EF79}"/>
                  </a:ext>
                </a:extLst>
              </p:cNvPr>
              <p:cNvSpPr/>
              <p:nvPr/>
            </p:nvSpPr>
            <p:spPr bwMode="auto">
              <a:xfrm rot="8037643">
                <a:off x="3513527" y="5494707"/>
                <a:ext cx="1822326" cy="1758137"/>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27" name="椭圆 26">
                <a:extLst>
                  <a:ext uri="{FF2B5EF4-FFF2-40B4-BE49-F238E27FC236}">
                    <a16:creationId xmlns:a16="http://schemas.microsoft.com/office/drawing/2014/main" xmlns="" id="{623E2387-FEB9-4D33-80A0-3C345712A13A}"/>
                  </a:ext>
                </a:extLst>
              </p:cNvPr>
              <p:cNvSpPr/>
              <p:nvPr/>
            </p:nvSpPr>
            <p:spPr>
              <a:xfrm>
                <a:off x="3682288" y="5619793"/>
                <a:ext cx="1504854" cy="1504854"/>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8" name="TextBox 213">
                <a:extLst>
                  <a:ext uri="{FF2B5EF4-FFF2-40B4-BE49-F238E27FC236}">
                    <a16:creationId xmlns:a16="http://schemas.microsoft.com/office/drawing/2014/main" xmlns="" id="{67454D5D-1E8F-43B2-A781-72CC68E1164A}"/>
                  </a:ext>
                </a:extLst>
              </p:cNvPr>
              <p:cNvSpPr txBox="1"/>
              <p:nvPr/>
            </p:nvSpPr>
            <p:spPr>
              <a:xfrm>
                <a:off x="3903928" y="616144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2011</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9" name="组合 8">
            <a:extLst>
              <a:ext uri="{FF2B5EF4-FFF2-40B4-BE49-F238E27FC236}">
                <a16:creationId xmlns:a16="http://schemas.microsoft.com/office/drawing/2014/main" xmlns="" id="{2283F597-E079-40C1-AFF4-30B382A6F0EB}"/>
              </a:ext>
            </a:extLst>
          </p:cNvPr>
          <p:cNvGrpSpPr/>
          <p:nvPr/>
        </p:nvGrpSpPr>
        <p:grpSpPr>
          <a:xfrm>
            <a:off x="4029966" y="2119135"/>
            <a:ext cx="1197907" cy="1820725"/>
            <a:chOff x="4645981" y="1828421"/>
            <a:chExt cx="1197907" cy="1820725"/>
          </a:xfrm>
        </p:grpSpPr>
        <p:sp>
          <p:nvSpPr>
            <p:cNvPr id="12" name="Oval 99">
              <a:extLst>
                <a:ext uri="{FF2B5EF4-FFF2-40B4-BE49-F238E27FC236}">
                  <a16:creationId xmlns:a16="http://schemas.microsoft.com/office/drawing/2014/main" xmlns="" id="{2EBBC059-D1FE-44E3-BDFE-DFB6FACC4744}"/>
                </a:ext>
              </a:extLst>
            </p:cNvPr>
            <p:cNvSpPr/>
            <p:nvPr/>
          </p:nvSpPr>
          <p:spPr bwMode="auto">
            <a:xfrm>
              <a:off x="5270274" y="3371587"/>
              <a:ext cx="272987" cy="277559"/>
            </a:xfrm>
            <a:prstGeom prst="ellipse">
              <a:avLst/>
            </a:prstGeom>
            <a:solidFill>
              <a:schemeClr val="accent3"/>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29" name="组合 13">
              <a:extLst>
                <a:ext uri="{FF2B5EF4-FFF2-40B4-BE49-F238E27FC236}">
                  <a16:creationId xmlns:a16="http://schemas.microsoft.com/office/drawing/2014/main" xmlns="" id="{41A712C7-94C1-4D9A-8925-4147109BFA79}"/>
                </a:ext>
              </a:extLst>
            </p:cNvPr>
            <p:cNvGrpSpPr/>
            <p:nvPr/>
          </p:nvGrpSpPr>
          <p:grpSpPr>
            <a:xfrm>
              <a:off x="4645981" y="1828421"/>
              <a:ext cx="1197907" cy="1194766"/>
              <a:chOff x="4692763" y="1827977"/>
              <a:chExt cx="1792285" cy="1787608"/>
            </a:xfrm>
          </p:grpSpPr>
          <p:sp>
            <p:nvSpPr>
              <p:cNvPr id="30" name="Oval Callout 10">
                <a:extLst>
                  <a:ext uri="{FF2B5EF4-FFF2-40B4-BE49-F238E27FC236}">
                    <a16:creationId xmlns:a16="http://schemas.microsoft.com/office/drawing/2014/main" xmlns="" id="{C12400A9-F74D-4C4E-A657-FD8A70AAA725}"/>
                  </a:ext>
                </a:extLst>
              </p:cNvPr>
              <p:cNvSpPr/>
              <p:nvPr/>
            </p:nvSpPr>
            <p:spPr bwMode="auto">
              <a:xfrm rot="19660752">
                <a:off x="4692763" y="1827977"/>
                <a:ext cx="1792285" cy="1787608"/>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31" name="椭圆 30">
                <a:extLst>
                  <a:ext uri="{FF2B5EF4-FFF2-40B4-BE49-F238E27FC236}">
                    <a16:creationId xmlns:a16="http://schemas.microsoft.com/office/drawing/2014/main" xmlns="" id="{E313B8C5-72BE-4B8A-9985-647D5397BE10}"/>
                  </a:ext>
                </a:extLst>
              </p:cNvPr>
              <p:cNvSpPr/>
              <p:nvPr/>
            </p:nvSpPr>
            <p:spPr>
              <a:xfrm>
                <a:off x="4854703" y="1977838"/>
                <a:ext cx="1501654" cy="1501654"/>
              </a:xfrm>
              <a:prstGeom prst="ellipse">
                <a:avLst/>
              </a:prstGeom>
              <a:solidFill>
                <a:schemeClr val="accent3"/>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2" name="TextBox 214">
                <a:extLst>
                  <a:ext uri="{FF2B5EF4-FFF2-40B4-BE49-F238E27FC236}">
                    <a16:creationId xmlns:a16="http://schemas.microsoft.com/office/drawing/2014/main" xmlns="" id="{DF0B70F9-BA51-4FE0-B853-FD5E1E449421}"/>
                  </a:ext>
                </a:extLst>
              </p:cNvPr>
              <p:cNvSpPr txBox="1"/>
              <p:nvPr/>
            </p:nvSpPr>
            <p:spPr>
              <a:xfrm>
                <a:off x="5084771" y="2449009"/>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2012</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13" name="组合 12">
            <a:extLst>
              <a:ext uri="{FF2B5EF4-FFF2-40B4-BE49-F238E27FC236}">
                <a16:creationId xmlns:a16="http://schemas.microsoft.com/office/drawing/2014/main" xmlns="" id="{D72D42DD-56E5-45F5-8797-6E5DF5B809D2}"/>
              </a:ext>
            </a:extLst>
          </p:cNvPr>
          <p:cNvGrpSpPr/>
          <p:nvPr/>
        </p:nvGrpSpPr>
        <p:grpSpPr>
          <a:xfrm>
            <a:off x="6184485" y="3555494"/>
            <a:ext cx="1183053" cy="1764760"/>
            <a:chOff x="6420400" y="3075629"/>
            <a:chExt cx="1183053" cy="1764760"/>
          </a:xfrm>
        </p:grpSpPr>
        <p:sp>
          <p:nvSpPr>
            <p:cNvPr id="11" name="Oval 94">
              <a:extLst>
                <a:ext uri="{FF2B5EF4-FFF2-40B4-BE49-F238E27FC236}">
                  <a16:creationId xmlns:a16="http://schemas.microsoft.com/office/drawing/2014/main" xmlns="" id="{C83311EE-30FE-4639-A817-7BF5C515E53A}"/>
                </a:ext>
              </a:extLst>
            </p:cNvPr>
            <p:cNvSpPr/>
            <p:nvPr/>
          </p:nvSpPr>
          <p:spPr bwMode="auto">
            <a:xfrm rot="9824873">
              <a:off x="6764954" y="3075629"/>
              <a:ext cx="272987" cy="277559"/>
            </a:xfrm>
            <a:prstGeom prst="ellipse">
              <a:avLst/>
            </a:prstGeom>
            <a:solidFill>
              <a:schemeClr val="accent4"/>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33" name="组合 15">
              <a:extLst>
                <a:ext uri="{FF2B5EF4-FFF2-40B4-BE49-F238E27FC236}">
                  <a16:creationId xmlns:a16="http://schemas.microsoft.com/office/drawing/2014/main" xmlns="" id="{D723C51C-31B6-4E75-B4AD-CD2126C430D4}"/>
                </a:ext>
              </a:extLst>
            </p:cNvPr>
            <p:cNvGrpSpPr/>
            <p:nvPr/>
          </p:nvGrpSpPr>
          <p:grpSpPr>
            <a:xfrm>
              <a:off x="6420400" y="3630623"/>
              <a:ext cx="1183053" cy="1209766"/>
              <a:chOff x="7347616" y="4524431"/>
              <a:chExt cx="1770060" cy="1810051"/>
            </a:xfrm>
          </p:grpSpPr>
          <p:sp>
            <p:nvSpPr>
              <p:cNvPr id="34" name="Oval Callout 85">
                <a:extLst>
                  <a:ext uri="{FF2B5EF4-FFF2-40B4-BE49-F238E27FC236}">
                    <a16:creationId xmlns:a16="http://schemas.microsoft.com/office/drawing/2014/main" xmlns="" id="{50BEBC71-2D35-4E7C-A138-D92FD7783221}"/>
                  </a:ext>
                </a:extLst>
              </p:cNvPr>
              <p:cNvSpPr/>
              <p:nvPr/>
            </p:nvSpPr>
            <p:spPr bwMode="auto">
              <a:xfrm rot="9305715">
                <a:off x="7347616" y="4524431"/>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5" name="组合 14">
                <a:extLst>
                  <a:ext uri="{FF2B5EF4-FFF2-40B4-BE49-F238E27FC236}">
                    <a16:creationId xmlns:a16="http://schemas.microsoft.com/office/drawing/2014/main" xmlns="" id="{F0FA8D64-22C4-4982-BCB4-FA637DC8EBB8}"/>
                  </a:ext>
                </a:extLst>
              </p:cNvPr>
              <p:cNvGrpSpPr/>
              <p:nvPr/>
            </p:nvGrpSpPr>
            <p:grpSpPr>
              <a:xfrm>
                <a:off x="7504171" y="4700981"/>
                <a:ext cx="1490200" cy="1490200"/>
                <a:chOff x="7504171" y="4700981"/>
                <a:chExt cx="1490200" cy="1490200"/>
              </a:xfrm>
            </p:grpSpPr>
            <p:sp>
              <p:nvSpPr>
                <p:cNvPr id="36" name="椭圆 35">
                  <a:extLst>
                    <a:ext uri="{FF2B5EF4-FFF2-40B4-BE49-F238E27FC236}">
                      <a16:creationId xmlns:a16="http://schemas.microsoft.com/office/drawing/2014/main" xmlns="" id="{E53D1278-327B-4E3E-8E94-BE0786BE407D}"/>
                    </a:ext>
                  </a:extLst>
                </p:cNvPr>
                <p:cNvSpPr/>
                <p:nvPr/>
              </p:nvSpPr>
              <p:spPr>
                <a:xfrm>
                  <a:off x="7504171" y="4700981"/>
                  <a:ext cx="1490200" cy="1490200"/>
                </a:xfrm>
                <a:prstGeom prst="ellipse">
                  <a:avLst/>
                </a:prstGeom>
                <a:solidFill>
                  <a:schemeClr val="accent4"/>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7" name="TextBox 215">
                  <a:extLst>
                    <a:ext uri="{FF2B5EF4-FFF2-40B4-BE49-F238E27FC236}">
                      <a16:creationId xmlns:a16="http://schemas.microsoft.com/office/drawing/2014/main" xmlns="" id="{D90597CA-638F-4206-BEF8-E11E44EC339F}"/>
                    </a:ext>
                  </a:extLst>
                </p:cNvPr>
                <p:cNvSpPr txBox="1"/>
                <p:nvPr/>
              </p:nvSpPr>
              <p:spPr>
                <a:xfrm>
                  <a:off x="7711884" y="5193168"/>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2013</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grpSp>
        <p:nvGrpSpPr>
          <p:cNvPr id="15" name="组合 14">
            <a:extLst>
              <a:ext uri="{FF2B5EF4-FFF2-40B4-BE49-F238E27FC236}">
                <a16:creationId xmlns:a16="http://schemas.microsoft.com/office/drawing/2014/main" xmlns="" id="{FF1F7FB1-7FD2-4E70-B9B4-2D28B888E184}"/>
              </a:ext>
            </a:extLst>
          </p:cNvPr>
          <p:cNvGrpSpPr/>
          <p:nvPr/>
        </p:nvGrpSpPr>
        <p:grpSpPr>
          <a:xfrm>
            <a:off x="8129711" y="1976786"/>
            <a:ext cx="1197907" cy="1802794"/>
            <a:chOff x="7725912" y="1509961"/>
            <a:chExt cx="1197907" cy="1802794"/>
          </a:xfrm>
        </p:grpSpPr>
        <p:sp>
          <p:nvSpPr>
            <p:cNvPr id="16" name="Oval 99">
              <a:extLst>
                <a:ext uri="{FF2B5EF4-FFF2-40B4-BE49-F238E27FC236}">
                  <a16:creationId xmlns:a16="http://schemas.microsoft.com/office/drawing/2014/main" xmlns="" id="{A957C2E4-3C0F-4DAD-BF80-4DD540B05FBE}"/>
                </a:ext>
              </a:extLst>
            </p:cNvPr>
            <p:cNvSpPr/>
            <p:nvPr/>
          </p:nvSpPr>
          <p:spPr bwMode="auto">
            <a:xfrm>
              <a:off x="8123707" y="3035196"/>
              <a:ext cx="272987" cy="277559"/>
            </a:xfrm>
            <a:prstGeom prst="ellipse">
              <a:avLst/>
            </a:prstGeom>
            <a:solidFill>
              <a:srgbClr val="C00000"/>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38" name="组合 16">
              <a:extLst>
                <a:ext uri="{FF2B5EF4-FFF2-40B4-BE49-F238E27FC236}">
                  <a16:creationId xmlns:a16="http://schemas.microsoft.com/office/drawing/2014/main" xmlns="" id="{3119DD4F-9CA8-4BC6-8C39-DB4FEBF58A0E}"/>
                </a:ext>
              </a:extLst>
            </p:cNvPr>
            <p:cNvGrpSpPr/>
            <p:nvPr/>
          </p:nvGrpSpPr>
          <p:grpSpPr>
            <a:xfrm>
              <a:off x="7725912" y="1509961"/>
              <a:ext cx="1197907" cy="1194766"/>
              <a:chOff x="9300895" y="1351498"/>
              <a:chExt cx="1792285" cy="1787608"/>
            </a:xfrm>
            <a:solidFill>
              <a:srgbClr val="C00000"/>
            </a:solidFill>
          </p:grpSpPr>
          <p:sp>
            <p:nvSpPr>
              <p:cNvPr id="39" name="Oval Callout 10">
                <a:extLst>
                  <a:ext uri="{FF2B5EF4-FFF2-40B4-BE49-F238E27FC236}">
                    <a16:creationId xmlns:a16="http://schemas.microsoft.com/office/drawing/2014/main" xmlns="" id="{FA129F30-5370-4E86-B96B-4A18C5679459}"/>
                  </a:ext>
                </a:extLst>
              </p:cNvPr>
              <p:cNvSpPr/>
              <p:nvPr/>
            </p:nvSpPr>
            <p:spPr bwMode="auto">
              <a:xfrm rot="20704326">
                <a:off x="9300895" y="1351498"/>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40" name="椭圆 39">
                <a:extLst>
                  <a:ext uri="{FF2B5EF4-FFF2-40B4-BE49-F238E27FC236}">
                    <a16:creationId xmlns:a16="http://schemas.microsoft.com/office/drawing/2014/main" xmlns="" id="{558DBE6C-25D6-43D7-80B0-4588A3AA2E49}"/>
                  </a:ext>
                </a:extLst>
              </p:cNvPr>
              <p:cNvSpPr/>
              <p:nvPr/>
            </p:nvSpPr>
            <p:spPr>
              <a:xfrm>
                <a:off x="9457949" y="1496189"/>
                <a:ext cx="1498226" cy="1498226"/>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41" name="TextBox 216">
                <a:extLst>
                  <a:ext uri="{FF2B5EF4-FFF2-40B4-BE49-F238E27FC236}">
                    <a16:creationId xmlns:a16="http://schemas.microsoft.com/office/drawing/2014/main" xmlns="" id="{C39C6FDE-261A-4A60-8F64-D36507065F2E}"/>
                  </a:ext>
                </a:extLst>
              </p:cNvPr>
              <p:cNvSpPr txBox="1"/>
              <p:nvPr/>
            </p:nvSpPr>
            <p:spPr>
              <a:xfrm>
                <a:off x="9676275" y="2024252"/>
                <a:ext cx="1194901" cy="607929"/>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2014</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18" name="组合 17">
            <a:extLst>
              <a:ext uri="{FF2B5EF4-FFF2-40B4-BE49-F238E27FC236}">
                <a16:creationId xmlns:a16="http://schemas.microsoft.com/office/drawing/2014/main" xmlns="" id="{92C0DA6F-195F-4B05-8CE6-89F8A1C5420C}"/>
              </a:ext>
            </a:extLst>
          </p:cNvPr>
          <p:cNvGrpSpPr/>
          <p:nvPr/>
        </p:nvGrpSpPr>
        <p:grpSpPr>
          <a:xfrm>
            <a:off x="9768680" y="3555494"/>
            <a:ext cx="1183053" cy="1780691"/>
            <a:chOff x="9052515" y="3195090"/>
            <a:chExt cx="1183053" cy="1780691"/>
          </a:xfrm>
        </p:grpSpPr>
        <p:sp>
          <p:nvSpPr>
            <p:cNvPr id="17" name="Oval 99">
              <a:extLst>
                <a:ext uri="{FF2B5EF4-FFF2-40B4-BE49-F238E27FC236}">
                  <a16:creationId xmlns:a16="http://schemas.microsoft.com/office/drawing/2014/main" xmlns="" id="{28DB48C0-C601-4480-9EF4-1AA7541632F2}"/>
                </a:ext>
              </a:extLst>
            </p:cNvPr>
            <p:cNvSpPr/>
            <p:nvPr/>
          </p:nvSpPr>
          <p:spPr bwMode="auto">
            <a:xfrm>
              <a:off x="9561994" y="3195090"/>
              <a:ext cx="272987" cy="277559"/>
            </a:xfrm>
            <a:prstGeom prst="ellipse">
              <a:avLst/>
            </a:prstGeom>
            <a:solidFill>
              <a:schemeClr val="accent2"/>
            </a:solidFill>
            <a:ln w="12700">
              <a:noFill/>
            </a:ln>
            <a:effectLst>
              <a:outerShdw blurRad="457200" dist="444500" dir="7800000" sx="89000" sy="89000" algn="tr" rotWithShape="0">
                <a:prstClr val="black">
                  <a:alpha val="38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59363" tIns="29682" rIns="59363" bIns="29682" rtlCol="0" anchor="ctr"/>
            <a:lstStyle/>
            <a:p>
              <a:pPr algn="ctr"/>
              <a:endParaRPr lang="en-US" sz="1600" dirty="0">
                <a:sym typeface="Gill Sans" charset="0"/>
              </a:endParaRPr>
            </a:p>
          </p:txBody>
        </p:sp>
        <p:grpSp>
          <p:nvGrpSpPr>
            <p:cNvPr id="42" name="组合 17">
              <a:extLst>
                <a:ext uri="{FF2B5EF4-FFF2-40B4-BE49-F238E27FC236}">
                  <a16:creationId xmlns:a16="http://schemas.microsoft.com/office/drawing/2014/main" xmlns="" id="{DAFCB3EA-B024-4368-A8DC-FA5B1DE70BFC}"/>
                </a:ext>
              </a:extLst>
            </p:cNvPr>
            <p:cNvGrpSpPr/>
            <p:nvPr/>
          </p:nvGrpSpPr>
          <p:grpSpPr>
            <a:xfrm>
              <a:off x="9052515" y="3766015"/>
              <a:ext cx="1183053" cy="1209766"/>
              <a:chOff x="11285735" y="4727004"/>
              <a:chExt cx="1770060" cy="1810051"/>
            </a:xfrm>
          </p:grpSpPr>
          <p:sp>
            <p:nvSpPr>
              <p:cNvPr id="43" name="Oval Callout 85">
                <a:extLst>
                  <a:ext uri="{FF2B5EF4-FFF2-40B4-BE49-F238E27FC236}">
                    <a16:creationId xmlns:a16="http://schemas.microsoft.com/office/drawing/2014/main" xmlns="" id="{CC79CFCF-01A1-4B50-821B-C53F958B9952}"/>
                  </a:ext>
                </a:extLst>
              </p:cNvPr>
              <p:cNvSpPr/>
              <p:nvPr/>
            </p:nvSpPr>
            <p:spPr bwMode="auto">
              <a:xfrm rot="9900337">
                <a:off x="11285735" y="4727004"/>
                <a:ext cx="1770060" cy="1810051"/>
              </a:xfrm>
              <a:prstGeom prst="wedgeEllipseCallout">
                <a:avLst/>
              </a:pr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sp>
            <p:nvSpPr>
              <p:cNvPr id="44" name="椭圆 43">
                <a:extLst>
                  <a:ext uri="{FF2B5EF4-FFF2-40B4-BE49-F238E27FC236}">
                    <a16:creationId xmlns:a16="http://schemas.microsoft.com/office/drawing/2014/main" xmlns="" id="{C6589F1E-9CF8-489A-8DFE-9534D74928FE}"/>
                  </a:ext>
                </a:extLst>
              </p:cNvPr>
              <p:cNvSpPr/>
              <p:nvPr/>
            </p:nvSpPr>
            <p:spPr>
              <a:xfrm>
                <a:off x="11406926" y="4868190"/>
                <a:ext cx="1527678" cy="1527678"/>
              </a:xfrm>
              <a:prstGeom prst="ellipse">
                <a:avLst/>
              </a:prstGeom>
              <a:solidFill>
                <a:schemeClr val="accent2"/>
              </a:solid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45" name="TextBox 217">
                <a:extLst>
                  <a:ext uri="{FF2B5EF4-FFF2-40B4-BE49-F238E27FC236}">
                    <a16:creationId xmlns:a16="http://schemas.microsoft.com/office/drawing/2014/main" xmlns="" id="{366D8847-8C84-4E1E-BBEA-D0B7FFFD6B62}"/>
                  </a:ext>
                </a:extLst>
              </p:cNvPr>
              <p:cNvSpPr txBox="1"/>
              <p:nvPr/>
            </p:nvSpPr>
            <p:spPr>
              <a:xfrm>
                <a:off x="11665074" y="5359255"/>
                <a:ext cx="1194901" cy="607929"/>
              </a:xfrm>
              <a:prstGeom prst="rect">
                <a:avLst/>
              </a:prstGeom>
              <a:no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2015</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sp>
        <p:nvSpPr>
          <p:cNvPr id="53" name="TextBox 24">
            <a:extLst>
              <a:ext uri="{FF2B5EF4-FFF2-40B4-BE49-F238E27FC236}">
                <a16:creationId xmlns:a16="http://schemas.microsoft.com/office/drawing/2014/main" xmlns="" id="{421227A2-0312-4C92-AFB6-2BA07593391E}"/>
              </a:ext>
            </a:extLst>
          </p:cNvPr>
          <p:cNvSpPr txBox="1"/>
          <p:nvPr/>
        </p:nvSpPr>
        <p:spPr>
          <a:xfrm>
            <a:off x="2442278" y="5584929"/>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4" name="TextBox 25">
            <a:extLst>
              <a:ext uri="{FF2B5EF4-FFF2-40B4-BE49-F238E27FC236}">
                <a16:creationId xmlns:a16="http://schemas.microsoft.com/office/drawing/2014/main" xmlns="" id="{D564592F-CD46-47DB-8721-D652B189F88A}"/>
              </a:ext>
            </a:extLst>
          </p:cNvPr>
          <p:cNvSpPr txBox="1"/>
          <p:nvPr/>
        </p:nvSpPr>
        <p:spPr>
          <a:xfrm>
            <a:off x="2397781" y="5920796"/>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5" name="TextBox 24">
            <a:extLst>
              <a:ext uri="{FF2B5EF4-FFF2-40B4-BE49-F238E27FC236}">
                <a16:creationId xmlns:a16="http://schemas.microsoft.com/office/drawing/2014/main" xmlns="" id="{6DF57293-C6BC-465D-BE00-3CF0B5790754}"/>
              </a:ext>
            </a:extLst>
          </p:cNvPr>
          <p:cNvSpPr txBox="1"/>
          <p:nvPr/>
        </p:nvSpPr>
        <p:spPr>
          <a:xfrm>
            <a:off x="6538552" y="542656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6" name="TextBox 25">
            <a:extLst>
              <a:ext uri="{FF2B5EF4-FFF2-40B4-BE49-F238E27FC236}">
                <a16:creationId xmlns:a16="http://schemas.microsoft.com/office/drawing/2014/main" xmlns="" id="{0E4D9967-8244-4938-A048-CE24D7BCD57B}"/>
              </a:ext>
            </a:extLst>
          </p:cNvPr>
          <p:cNvSpPr txBox="1"/>
          <p:nvPr/>
        </p:nvSpPr>
        <p:spPr>
          <a:xfrm>
            <a:off x="6495653" y="5765419"/>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7" name="TextBox 24">
            <a:extLst>
              <a:ext uri="{FF2B5EF4-FFF2-40B4-BE49-F238E27FC236}">
                <a16:creationId xmlns:a16="http://schemas.microsoft.com/office/drawing/2014/main" xmlns="" id="{3658A2F4-19E7-4FD7-B2DE-855F53B5CB81}"/>
              </a:ext>
            </a:extLst>
          </p:cNvPr>
          <p:cNvSpPr txBox="1"/>
          <p:nvPr/>
        </p:nvSpPr>
        <p:spPr>
          <a:xfrm>
            <a:off x="3750372" y="102466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8" name="TextBox 25">
            <a:extLst>
              <a:ext uri="{FF2B5EF4-FFF2-40B4-BE49-F238E27FC236}">
                <a16:creationId xmlns:a16="http://schemas.microsoft.com/office/drawing/2014/main" xmlns="" id="{662D1931-E9C0-4D20-835C-22C1392AF48B}"/>
              </a:ext>
            </a:extLst>
          </p:cNvPr>
          <p:cNvSpPr txBox="1"/>
          <p:nvPr/>
        </p:nvSpPr>
        <p:spPr>
          <a:xfrm>
            <a:off x="3705875" y="136053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9" name="TextBox 24">
            <a:extLst>
              <a:ext uri="{FF2B5EF4-FFF2-40B4-BE49-F238E27FC236}">
                <a16:creationId xmlns:a16="http://schemas.microsoft.com/office/drawing/2014/main" xmlns="" id="{86B975B0-781D-4987-AAED-DB57CD5802D4}"/>
              </a:ext>
            </a:extLst>
          </p:cNvPr>
          <p:cNvSpPr txBox="1"/>
          <p:nvPr/>
        </p:nvSpPr>
        <p:spPr>
          <a:xfrm>
            <a:off x="7698628" y="96681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0" name="TextBox 25">
            <a:extLst>
              <a:ext uri="{FF2B5EF4-FFF2-40B4-BE49-F238E27FC236}">
                <a16:creationId xmlns:a16="http://schemas.microsoft.com/office/drawing/2014/main" xmlns="" id="{B1925E63-9BA8-4E75-8846-EDA50F1DF0CF}"/>
              </a:ext>
            </a:extLst>
          </p:cNvPr>
          <p:cNvSpPr txBox="1"/>
          <p:nvPr/>
        </p:nvSpPr>
        <p:spPr>
          <a:xfrm>
            <a:off x="7654131" y="1302678"/>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1" name="TextBox 24">
            <a:extLst>
              <a:ext uri="{FF2B5EF4-FFF2-40B4-BE49-F238E27FC236}">
                <a16:creationId xmlns:a16="http://schemas.microsoft.com/office/drawing/2014/main" xmlns="" id="{4DDDFBB2-AAD5-4054-86DF-2A1B7EDE9161}"/>
              </a:ext>
            </a:extLst>
          </p:cNvPr>
          <p:cNvSpPr txBox="1"/>
          <p:nvPr/>
        </p:nvSpPr>
        <p:spPr>
          <a:xfrm>
            <a:off x="9643979" y="5426561"/>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2" name="TextBox 25">
            <a:extLst>
              <a:ext uri="{FF2B5EF4-FFF2-40B4-BE49-F238E27FC236}">
                <a16:creationId xmlns:a16="http://schemas.microsoft.com/office/drawing/2014/main" xmlns="" id="{714DA6D6-DC02-4D07-B627-C2D274C13505}"/>
              </a:ext>
            </a:extLst>
          </p:cNvPr>
          <p:cNvSpPr txBox="1"/>
          <p:nvPr/>
        </p:nvSpPr>
        <p:spPr>
          <a:xfrm>
            <a:off x="9599482" y="5762428"/>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20060980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down)">
                                      <p:cBhvr>
                                        <p:cTn id="14" dur="500"/>
                                        <p:tgtEl>
                                          <p:spTgt spid="53"/>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54"/>
                                        </p:tgtEl>
                                        <p:attrNameLst>
                                          <p:attrName>style.visibility</p:attrName>
                                        </p:attrNameLst>
                                      </p:cBhvr>
                                      <p:to>
                                        <p:strVal val="visible"/>
                                      </p:to>
                                    </p:set>
                                    <p:animEffect transition="in" filter="wipe(down)">
                                      <p:cBhvr>
                                        <p:cTn id="17" dur="500"/>
                                        <p:tgtEl>
                                          <p:spTgt spid="54"/>
                                        </p:tgtEl>
                                      </p:cBhvr>
                                    </p:animEffect>
                                  </p:childTnLst>
                                </p:cTn>
                              </p:par>
                            </p:childTnLst>
                          </p:cTn>
                        </p:par>
                      </p:childTnLst>
                    </p:cTn>
                  </p:par>
                  <p:par>
                    <p:cTn id="18" fill="hold">
                      <p:stCondLst>
                        <p:cond delay="indefinite"/>
                      </p:stCondLst>
                      <p:childTnLst>
                        <p:par>
                          <p:cTn id="19" fill="hold">
                            <p:stCondLst>
                              <p:cond delay="0"/>
                            </p:stCondLst>
                            <p:childTnLst>
                              <p:par>
                                <p:cTn id="20" presetID="31"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1000" fill="hold"/>
                                        <p:tgtEl>
                                          <p:spTgt spid="9"/>
                                        </p:tgtEl>
                                        <p:attrNameLst>
                                          <p:attrName>ppt_w</p:attrName>
                                        </p:attrNameLst>
                                      </p:cBhvr>
                                      <p:tavLst>
                                        <p:tav tm="0">
                                          <p:val>
                                            <p:fltVal val="0"/>
                                          </p:val>
                                        </p:tav>
                                        <p:tav tm="100000">
                                          <p:val>
                                            <p:strVal val="#ppt_w"/>
                                          </p:val>
                                        </p:tav>
                                      </p:tavLst>
                                    </p:anim>
                                    <p:anim calcmode="lin" valueType="num">
                                      <p:cBhvr>
                                        <p:cTn id="23" dur="1000" fill="hold"/>
                                        <p:tgtEl>
                                          <p:spTgt spid="9"/>
                                        </p:tgtEl>
                                        <p:attrNameLst>
                                          <p:attrName>ppt_h</p:attrName>
                                        </p:attrNameLst>
                                      </p:cBhvr>
                                      <p:tavLst>
                                        <p:tav tm="0">
                                          <p:val>
                                            <p:fltVal val="0"/>
                                          </p:val>
                                        </p:tav>
                                        <p:tav tm="100000">
                                          <p:val>
                                            <p:strVal val="#ppt_h"/>
                                          </p:val>
                                        </p:tav>
                                      </p:tavLst>
                                    </p:anim>
                                    <p:anim calcmode="lin" valueType="num">
                                      <p:cBhvr>
                                        <p:cTn id="24" dur="1000" fill="hold"/>
                                        <p:tgtEl>
                                          <p:spTgt spid="9"/>
                                        </p:tgtEl>
                                        <p:attrNameLst>
                                          <p:attrName>style.rotation</p:attrName>
                                        </p:attrNameLst>
                                      </p:cBhvr>
                                      <p:tavLst>
                                        <p:tav tm="0">
                                          <p:val>
                                            <p:fltVal val="90"/>
                                          </p:val>
                                        </p:tav>
                                        <p:tav tm="100000">
                                          <p:val>
                                            <p:fltVal val="0"/>
                                          </p:val>
                                        </p:tav>
                                      </p:tavLst>
                                    </p:anim>
                                    <p:animEffect transition="in" filter="fade">
                                      <p:cBhvr>
                                        <p:cTn id="25" dur="10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8"/>
                                        </p:tgtEl>
                                        <p:attrNameLst>
                                          <p:attrName>style.visibility</p:attrName>
                                        </p:attrNameLst>
                                      </p:cBhvr>
                                      <p:to>
                                        <p:strVal val="visible"/>
                                      </p:to>
                                    </p:set>
                                    <p:animEffect transition="in" filter="wipe(down)">
                                      <p:cBhvr>
                                        <p:cTn id="30" dur="500"/>
                                        <p:tgtEl>
                                          <p:spTgt spid="58"/>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57"/>
                                        </p:tgtEl>
                                        <p:attrNameLst>
                                          <p:attrName>style.visibility</p:attrName>
                                        </p:attrNameLst>
                                      </p:cBhvr>
                                      <p:to>
                                        <p:strVal val="visible"/>
                                      </p:to>
                                    </p:set>
                                    <p:animEffect transition="in" filter="wipe(down)">
                                      <p:cBhvr>
                                        <p:cTn id="33" dur="500"/>
                                        <p:tgtEl>
                                          <p:spTgt spid="5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1000" fill="hold"/>
                                        <p:tgtEl>
                                          <p:spTgt spid="13"/>
                                        </p:tgtEl>
                                        <p:attrNameLst>
                                          <p:attrName>ppt_w</p:attrName>
                                        </p:attrNameLst>
                                      </p:cBhvr>
                                      <p:tavLst>
                                        <p:tav tm="0">
                                          <p:val>
                                            <p:fltVal val="0"/>
                                          </p:val>
                                        </p:tav>
                                        <p:tav tm="100000">
                                          <p:val>
                                            <p:strVal val="#ppt_w"/>
                                          </p:val>
                                        </p:tav>
                                      </p:tavLst>
                                    </p:anim>
                                    <p:anim calcmode="lin" valueType="num">
                                      <p:cBhvr>
                                        <p:cTn id="39" dur="1000" fill="hold"/>
                                        <p:tgtEl>
                                          <p:spTgt spid="13"/>
                                        </p:tgtEl>
                                        <p:attrNameLst>
                                          <p:attrName>ppt_h</p:attrName>
                                        </p:attrNameLst>
                                      </p:cBhvr>
                                      <p:tavLst>
                                        <p:tav tm="0">
                                          <p:val>
                                            <p:fltVal val="0"/>
                                          </p:val>
                                        </p:tav>
                                        <p:tav tm="100000">
                                          <p:val>
                                            <p:strVal val="#ppt_h"/>
                                          </p:val>
                                        </p:tav>
                                      </p:tavLst>
                                    </p:anim>
                                    <p:anim calcmode="lin" valueType="num">
                                      <p:cBhvr>
                                        <p:cTn id="40" dur="1000" fill="hold"/>
                                        <p:tgtEl>
                                          <p:spTgt spid="13"/>
                                        </p:tgtEl>
                                        <p:attrNameLst>
                                          <p:attrName>style.rotation</p:attrName>
                                        </p:attrNameLst>
                                      </p:cBhvr>
                                      <p:tavLst>
                                        <p:tav tm="0">
                                          <p:val>
                                            <p:fltVal val="90"/>
                                          </p:val>
                                        </p:tav>
                                        <p:tav tm="100000">
                                          <p:val>
                                            <p:fltVal val="0"/>
                                          </p:val>
                                        </p:tav>
                                      </p:tavLst>
                                    </p:anim>
                                    <p:animEffect transition="in" filter="fade">
                                      <p:cBhvr>
                                        <p:cTn id="41" dur="1000"/>
                                        <p:tgtEl>
                                          <p:spTgt spid="13"/>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55"/>
                                        </p:tgtEl>
                                        <p:attrNameLst>
                                          <p:attrName>style.visibility</p:attrName>
                                        </p:attrNameLst>
                                      </p:cBhvr>
                                      <p:to>
                                        <p:strVal val="visible"/>
                                      </p:to>
                                    </p:set>
                                    <p:animEffect transition="in" filter="wipe(down)">
                                      <p:cBhvr>
                                        <p:cTn id="46" dur="500"/>
                                        <p:tgtEl>
                                          <p:spTgt spid="55"/>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56"/>
                                        </p:tgtEl>
                                        <p:attrNameLst>
                                          <p:attrName>style.visibility</p:attrName>
                                        </p:attrNameLst>
                                      </p:cBhvr>
                                      <p:to>
                                        <p:strVal val="visible"/>
                                      </p:to>
                                    </p:set>
                                    <p:animEffect transition="in" filter="wipe(down)">
                                      <p:cBhvr>
                                        <p:cTn id="49" dur="500"/>
                                        <p:tgtEl>
                                          <p:spTgt spid="56"/>
                                        </p:tgtEl>
                                      </p:cBhvr>
                                    </p:animEffect>
                                  </p:childTnLst>
                                </p:cTn>
                              </p:par>
                            </p:childTnLst>
                          </p:cTn>
                        </p:par>
                      </p:childTnLst>
                    </p:cTn>
                  </p:par>
                  <p:par>
                    <p:cTn id="50" fill="hold">
                      <p:stCondLst>
                        <p:cond delay="indefinite"/>
                      </p:stCondLst>
                      <p:childTnLst>
                        <p:par>
                          <p:cTn id="51" fill="hold">
                            <p:stCondLst>
                              <p:cond delay="0"/>
                            </p:stCondLst>
                            <p:childTnLst>
                              <p:par>
                                <p:cTn id="52" presetID="31" presetClass="entr" presetSubtype="0" fill="hold" nodeType="clickEffect">
                                  <p:stCondLst>
                                    <p:cond delay="0"/>
                                  </p:stCondLst>
                                  <p:childTnLst>
                                    <p:set>
                                      <p:cBhvr>
                                        <p:cTn id="53" dur="1" fill="hold">
                                          <p:stCondLst>
                                            <p:cond delay="0"/>
                                          </p:stCondLst>
                                        </p:cTn>
                                        <p:tgtEl>
                                          <p:spTgt spid="15"/>
                                        </p:tgtEl>
                                        <p:attrNameLst>
                                          <p:attrName>style.visibility</p:attrName>
                                        </p:attrNameLst>
                                      </p:cBhvr>
                                      <p:to>
                                        <p:strVal val="visible"/>
                                      </p:to>
                                    </p:set>
                                    <p:anim calcmode="lin" valueType="num">
                                      <p:cBhvr>
                                        <p:cTn id="54" dur="1000" fill="hold"/>
                                        <p:tgtEl>
                                          <p:spTgt spid="15"/>
                                        </p:tgtEl>
                                        <p:attrNameLst>
                                          <p:attrName>ppt_w</p:attrName>
                                        </p:attrNameLst>
                                      </p:cBhvr>
                                      <p:tavLst>
                                        <p:tav tm="0">
                                          <p:val>
                                            <p:fltVal val="0"/>
                                          </p:val>
                                        </p:tav>
                                        <p:tav tm="100000">
                                          <p:val>
                                            <p:strVal val="#ppt_w"/>
                                          </p:val>
                                        </p:tav>
                                      </p:tavLst>
                                    </p:anim>
                                    <p:anim calcmode="lin" valueType="num">
                                      <p:cBhvr>
                                        <p:cTn id="55" dur="1000" fill="hold"/>
                                        <p:tgtEl>
                                          <p:spTgt spid="15"/>
                                        </p:tgtEl>
                                        <p:attrNameLst>
                                          <p:attrName>ppt_h</p:attrName>
                                        </p:attrNameLst>
                                      </p:cBhvr>
                                      <p:tavLst>
                                        <p:tav tm="0">
                                          <p:val>
                                            <p:fltVal val="0"/>
                                          </p:val>
                                        </p:tav>
                                        <p:tav tm="100000">
                                          <p:val>
                                            <p:strVal val="#ppt_h"/>
                                          </p:val>
                                        </p:tav>
                                      </p:tavLst>
                                    </p:anim>
                                    <p:anim calcmode="lin" valueType="num">
                                      <p:cBhvr>
                                        <p:cTn id="56" dur="1000" fill="hold"/>
                                        <p:tgtEl>
                                          <p:spTgt spid="15"/>
                                        </p:tgtEl>
                                        <p:attrNameLst>
                                          <p:attrName>style.rotation</p:attrName>
                                        </p:attrNameLst>
                                      </p:cBhvr>
                                      <p:tavLst>
                                        <p:tav tm="0">
                                          <p:val>
                                            <p:fltVal val="90"/>
                                          </p:val>
                                        </p:tav>
                                        <p:tav tm="100000">
                                          <p:val>
                                            <p:fltVal val="0"/>
                                          </p:val>
                                        </p:tav>
                                      </p:tavLst>
                                    </p:anim>
                                    <p:animEffect transition="in" filter="fade">
                                      <p:cBhvr>
                                        <p:cTn id="57" dur="1000"/>
                                        <p:tgtEl>
                                          <p:spTgt spid="15"/>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down)">
                                      <p:cBhvr>
                                        <p:cTn id="62" dur="500"/>
                                        <p:tgtEl>
                                          <p:spTgt spid="60"/>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500"/>
                                        <p:tgtEl>
                                          <p:spTgt spid="59"/>
                                        </p:tgtEl>
                                      </p:cBhvr>
                                    </p:animEffect>
                                  </p:childTnLst>
                                </p:cTn>
                              </p:par>
                            </p:childTnLst>
                          </p:cTn>
                        </p:par>
                      </p:childTnLst>
                    </p:cTn>
                  </p:par>
                  <p:par>
                    <p:cTn id="66" fill="hold">
                      <p:stCondLst>
                        <p:cond delay="indefinite"/>
                      </p:stCondLst>
                      <p:childTnLst>
                        <p:par>
                          <p:cTn id="67" fill="hold">
                            <p:stCondLst>
                              <p:cond delay="0"/>
                            </p:stCondLst>
                            <p:childTnLst>
                              <p:par>
                                <p:cTn id="68" presetID="31" presetClass="entr" presetSubtype="0" fill="hold" nodeType="clickEffect">
                                  <p:stCondLst>
                                    <p:cond delay="0"/>
                                  </p:stCondLst>
                                  <p:childTnLst>
                                    <p:set>
                                      <p:cBhvr>
                                        <p:cTn id="69" dur="1" fill="hold">
                                          <p:stCondLst>
                                            <p:cond delay="0"/>
                                          </p:stCondLst>
                                        </p:cTn>
                                        <p:tgtEl>
                                          <p:spTgt spid="18"/>
                                        </p:tgtEl>
                                        <p:attrNameLst>
                                          <p:attrName>style.visibility</p:attrName>
                                        </p:attrNameLst>
                                      </p:cBhvr>
                                      <p:to>
                                        <p:strVal val="visible"/>
                                      </p:to>
                                    </p:set>
                                    <p:anim calcmode="lin" valueType="num">
                                      <p:cBhvr>
                                        <p:cTn id="70" dur="1000" fill="hold"/>
                                        <p:tgtEl>
                                          <p:spTgt spid="18"/>
                                        </p:tgtEl>
                                        <p:attrNameLst>
                                          <p:attrName>ppt_w</p:attrName>
                                        </p:attrNameLst>
                                      </p:cBhvr>
                                      <p:tavLst>
                                        <p:tav tm="0">
                                          <p:val>
                                            <p:fltVal val="0"/>
                                          </p:val>
                                        </p:tav>
                                        <p:tav tm="100000">
                                          <p:val>
                                            <p:strVal val="#ppt_w"/>
                                          </p:val>
                                        </p:tav>
                                      </p:tavLst>
                                    </p:anim>
                                    <p:anim calcmode="lin" valueType="num">
                                      <p:cBhvr>
                                        <p:cTn id="71" dur="1000" fill="hold"/>
                                        <p:tgtEl>
                                          <p:spTgt spid="18"/>
                                        </p:tgtEl>
                                        <p:attrNameLst>
                                          <p:attrName>ppt_h</p:attrName>
                                        </p:attrNameLst>
                                      </p:cBhvr>
                                      <p:tavLst>
                                        <p:tav tm="0">
                                          <p:val>
                                            <p:fltVal val="0"/>
                                          </p:val>
                                        </p:tav>
                                        <p:tav tm="100000">
                                          <p:val>
                                            <p:strVal val="#ppt_h"/>
                                          </p:val>
                                        </p:tav>
                                      </p:tavLst>
                                    </p:anim>
                                    <p:anim calcmode="lin" valueType="num">
                                      <p:cBhvr>
                                        <p:cTn id="72" dur="1000" fill="hold"/>
                                        <p:tgtEl>
                                          <p:spTgt spid="18"/>
                                        </p:tgtEl>
                                        <p:attrNameLst>
                                          <p:attrName>style.rotation</p:attrName>
                                        </p:attrNameLst>
                                      </p:cBhvr>
                                      <p:tavLst>
                                        <p:tav tm="0">
                                          <p:val>
                                            <p:fltVal val="90"/>
                                          </p:val>
                                        </p:tav>
                                        <p:tav tm="100000">
                                          <p:val>
                                            <p:fltVal val="0"/>
                                          </p:val>
                                        </p:tav>
                                      </p:tavLst>
                                    </p:anim>
                                    <p:animEffect transition="in" filter="fade">
                                      <p:cBhvr>
                                        <p:cTn id="73" dur="1000"/>
                                        <p:tgtEl>
                                          <p:spTgt spid="18"/>
                                        </p:tgtEl>
                                      </p:cBhvr>
                                    </p:animEffect>
                                  </p:childTnLst>
                                </p:cTn>
                              </p:par>
                            </p:childTnLst>
                          </p:cTn>
                        </p:par>
                      </p:childTnLst>
                    </p:cTn>
                  </p:par>
                  <p:par>
                    <p:cTn id="74" fill="hold">
                      <p:stCondLst>
                        <p:cond delay="indefinite"/>
                      </p:stCondLst>
                      <p:childTnLst>
                        <p:par>
                          <p:cTn id="75" fill="hold">
                            <p:stCondLst>
                              <p:cond delay="0"/>
                            </p:stCondLst>
                            <p:childTnLst>
                              <p:par>
                                <p:cTn id="76" presetID="22" presetClass="entr" presetSubtype="4" fill="hold" grpId="0" nodeType="click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down)">
                                      <p:cBhvr>
                                        <p:cTn id="78" dur="500"/>
                                        <p:tgtEl>
                                          <p:spTgt spid="62"/>
                                        </p:tgtEl>
                                      </p:cBhvr>
                                    </p:animEffect>
                                  </p:childTnLst>
                                </p:cTn>
                              </p:par>
                              <p:par>
                                <p:cTn id="79" presetID="22" presetClass="entr" presetSubtype="4"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animEffect transition="in" filter="wipe(down)">
                                      <p:cBhvr>
                                        <p:cTn id="81"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4CCA7695-59B8-4256-B503-7AF3CF485C7A}"/>
              </a:ext>
            </a:extLst>
          </p:cNvPr>
          <p:cNvGrpSpPr/>
          <p:nvPr/>
        </p:nvGrpSpPr>
        <p:grpSpPr>
          <a:xfrm>
            <a:off x="157362" y="39183"/>
            <a:ext cx="3503649" cy="858935"/>
            <a:chOff x="414732" y="235347"/>
            <a:chExt cx="2338465" cy="743855"/>
          </a:xfrm>
        </p:grpSpPr>
        <p:sp>
          <p:nvSpPr>
            <p:cNvPr id="7" name="波形 6">
              <a:extLst>
                <a:ext uri="{FF2B5EF4-FFF2-40B4-BE49-F238E27FC236}">
                  <a16:creationId xmlns:a16="http://schemas.microsoft.com/office/drawing/2014/main" xmlns="" id="{92E23403-69C1-4FF5-9283-4A7D4C7B7D14}"/>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F0BF184E-00FB-4703-BBBA-E64F25B4450B}"/>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sp>
          <p:nvSpPr>
            <p:cNvPr id="9" name="波形 8">
              <a:extLst>
                <a:ext uri="{FF2B5EF4-FFF2-40B4-BE49-F238E27FC236}">
                  <a16:creationId xmlns:a16="http://schemas.microsoft.com/office/drawing/2014/main" xmlns="" id="{6842FAB3-8EB3-40B5-BF4B-93540E7041BD}"/>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cxnSp>
        <p:nvCxnSpPr>
          <p:cNvPr id="12" name="直接箭头连接符 11">
            <a:extLst>
              <a:ext uri="{FF2B5EF4-FFF2-40B4-BE49-F238E27FC236}">
                <a16:creationId xmlns:a16="http://schemas.microsoft.com/office/drawing/2014/main" xmlns="" id="{3CC1E5A7-34E0-4247-9B81-F21772C0CBA4}"/>
              </a:ext>
            </a:extLst>
          </p:cNvPr>
          <p:cNvCxnSpPr>
            <a:cxnSpLocks/>
          </p:cNvCxnSpPr>
          <p:nvPr/>
        </p:nvCxnSpPr>
        <p:spPr>
          <a:xfrm flipV="1">
            <a:off x="649596" y="2423886"/>
            <a:ext cx="495" cy="3881318"/>
          </a:xfrm>
          <a:prstGeom prst="straightConnector1">
            <a:avLst/>
          </a:prstGeom>
          <a:solidFill>
            <a:schemeClr val="accent1"/>
          </a:solidFill>
          <a:ln w="2857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直接箭头连接符 12">
            <a:extLst>
              <a:ext uri="{FF2B5EF4-FFF2-40B4-BE49-F238E27FC236}">
                <a16:creationId xmlns:a16="http://schemas.microsoft.com/office/drawing/2014/main" xmlns="" id="{D68A0ACC-08BC-42BC-B5CA-5D5A230F8480}"/>
              </a:ext>
            </a:extLst>
          </p:cNvPr>
          <p:cNvCxnSpPr/>
          <p:nvPr/>
        </p:nvCxnSpPr>
        <p:spPr>
          <a:xfrm>
            <a:off x="618018" y="6314731"/>
            <a:ext cx="6718089" cy="579"/>
          </a:xfrm>
          <a:prstGeom prst="straightConnector1">
            <a:avLst/>
          </a:prstGeom>
          <a:solidFill>
            <a:schemeClr val="accent1"/>
          </a:solidFill>
          <a:ln w="28575" cap="flat" cmpd="sng" algn="ctr">
            <a:solidFill>
              <a:srgbClr val="C00000"/>
            </a:solidFill>
            <a:prstDash val="solid"/>
            <a:round/>
            <a:headEnd type="none" w="med" len="me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直接连接符 14">
            <a:extLst>
              <a:ext uri="{FF2B5EF4-FFF2-40B4-BE49-F238E27FC236}">
                <a16:creationId xmlns:a16="http://schemas.microsoft.com/office/drawing/2014/main" xmlns="" id="{B10FCEB5-EA7C-4339-8EE6-34BC23C957EC}"/>
              </a:ext>
            </a:extLst>
          </p:cNvPr>
          <p:cNvCxnSpPr/>
          <p:nvPr/>
        </p:nvCxnSpPr>
        <p:spPr>
          <a:xfrm flipH="1">
            <a:off x="2280526" y="2998350"/>
            <a:ext cx="1191"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a:extLst>
              <a:ext uri="{FF2B5EF4-FFF2-40B4-BE49-F238E27FC236}">
                <a16:creationId xmlns:a16="http://schemas.microsoft.com/office/drawing/2014/main" xmlns="" id="{74C43B35-0FA4-42D5-969E-A5F63D1ADE53}"/>
              </a:ext>
            </a:extLst>
          </p:cNvPr>
          <p:cNvCxnSpPr/>
          <p:nvPr/>
        </p:nvCxnSpPr>
        <p:spPr>
          <a:xfrm flipH="1">
            <a:off x="3868678" y="2998350"/>
            <a:ext cx="1191"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a:extLst>
              <a:ext uri="{FF2B5EF4-FFF2-40B4-BE49-F238E27FC236}">
                <a16:creationId xmlns:a16="http://schemas.microsoft.com/office/drawing/2014/main" xmlns="" id="{9A9E3275-90FF-4B9C-B83D-56369A7788FA}"/>
              </a:ext>
            </a:extLst>
          </p:cNvPr>
          <p:cNvCxnSpPr/>
          <p:nvPr/>
        </p:nvCxnSpPr>
        <p:spPr>
          <a:xfrm>
            <a:off x="5477728" y="2998350"/>
            <a:ext cx="0" cy="3306854"/>
          </a:xfrm>
          <a:prstGeom prst="line">
            <a:avLst/>
          </a:prstGeom>
          <a:solidFill>
            <a:schemeClr val="accent1"/>
          </a:solidFill>
          <a:ln w="9525" cap="flat" cmpd="sng" algn="ctr">
            <a:solidFill>
              <a:srgbClr val="C00000"/>
            </a:solidFill>
            <a:prstDash val="dash"/>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8" name="组合 11">
            <a:extLst>
              <a:ext uri="{FF2B5EF4-FFF2-40B4-BE49-F238E27FC236}">
                <a16:creationId xmlns:a16="http://schemas.microsoft.com/office/drawing/2014/main" xmlns="" id="{4A260E35-2A14-4AD0-972D-0F4BA73C773F}"/>
              </a:ext>
            </a:extLst>
          </p:cNvPr>
          <p:cNvGrpSpPr/>
          <p:nvPr/>
        </p:nvGrpSpPr>
        <p:grpSpPr>
          <a:xfrm>
            <a:off x="844618" y="4673883"/>
            <a:ext cx="1197907" cy="1194766"/>
            <a:chOff x="276876" y="3963510"/>
            <a:chExt cx="1792285" cy="1787608"/>
          </a:xfrm>
          <a:solidFill>
            <a:srgbClr val="C00000"/>
          </a:solidFill>
        </p:grpSpPr>
        <p:sp>
          <p:nvSpPr>
            <p:cNvPr id="19" name="Oval Callout 10">
              <a:extLst>
                <a:ext uri="{FF2B5EF4-FFF2-40B4-BE49-F238E27FC236}">
                  <a16:creationId xmlns:a16="http://schemas.microsoft.com/office/drawing/2014/main" xmlns="" id="{1D6BBB53-7D48-495E-B2A6-A77CC10436CC}"/>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20" name="组合 10">
              <a:extLst>
                <a:ext uri="{FF2B5EF4-FFF2-40B4-BE49-F238E27FC236}">
                  <a16:creationId xmlns:a16="http://schemas.microsoft.com/office/drawing/2014/main" xmlns="" id="{F39F461E-A72C-43D4-950F-1158BB21A7A6}"/>
                </a:ext>
              </a:extLst>
            </p:cNvPr>
            <p:cNvGrpSpPr/>
            <p:nvPr/>
          </p:nvGrpSpPr>
          <p:grpSpPr>
            <a:xfrm>
              <a:off x="432216" y="4106487"/>
              <a:ext cx="1501654" cy="1501654"/>
              <a:chOff x="432216" y="4106487"/>
              <a:chExt cx="1501654" cy="1501654"/>
            </a:xfrm>
            <a:grpFill/>
          </p:grpSpPr>
          <p:sp>
            <p:nvSpPr>
              <p:cNvPr id="21" name="椭圆 20">
                <a:extLst>
                  <a:ext uri="{FF2B5EF4-FFF2-40B4-BE49-F238E27FC236}">
                    <a16:creationId xmlns:a16="http://schemas.microsoft.com/office/drawing/2014/main" xmlns="" id="{5C34C4C6-08BB-4BFF-BF6C-6C1030F22E07}"/>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2" name="TextBox 212">
                <a:extLst>
                  <a:ext uri="{FF2B5EF4-FFF2-40B4-BE49-F238E27FC236}">
                    <a16:creationId xmlns:a16="http://schemas.microsoft.com/office/drawing/2014/main" xmlns="" id="{5215E391-DF27-465A-B866-28AFA4C46A9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2017</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23" name="组合 11">
            <a:extLst>
              <a:ext uri="{FF2B5EF4-FFF2-40B4-BE49-F238E27FC236}">
                <a16:creationId xmlns:a16="http://schemas.microsoft.com/office/drawing/2014/main" xmlns="" id="{CFB47B63-526A-491C-B714-F70AFFF66D67}"/>
              </a:ext>
            </a:extLst>
          </p:cNvPr>
          <p:cNvGrpSpPr/>
          <p:nvPr/>
        </p:nvGrpSpPr>
        <p:grpSpPr>
          <a:xfrm>
            <a:off x="2474101" y="3574677"/>
            <a:ext cx="1197907" cy="1194766"/>
            <a:chOff x="276876" y="3963510"/>
            <a:chExt cx="1792285" cy="1787608"/>
          </a:xfrm>
          <a:solidFill>
            <a:srgbClr val="C00000"/>
          </a:solidFill>
        </p:grpSpPr>
        <p:sp>
          <p:nvSpPr>
            <p:cNvPr id="24" name="Oval Callout 10">
              <a:extLst>
                <a:ext uri="{FF2B5EF4-FFF2-40B4-BE49-F238E27FC236}">
                  <a16:creationId xmlns:a16="http://schemas.microsoft.com/office/drawing/2014/main" xmlns="" id="{339FE013-DE8F-4B1E-AAD6-DC3747AB22BF}"/>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25" name="组合 10">
              <a:extLst>
                <a:ext uri="{FF2B5EF4-FFF2-40B4-BE49-F238E27FC236}">
                  <a16:creationId xmlns:a16="http://schemas.microsoft.com/office/drawing/2014/main" xmlns="" id="{9B59BC4F-91E5-4337-B254-C2A782DF3E55}"/>
                </a:ext>
              </a:extLst>
            </p:cNvPr>
            <p:cNvGrpSpPr/>
            <p:nvPr/>
          </p:nvGrpSpPr>
          <p:grpSpPr>
            <a:xfrm>
              <a:off x="432216" y="4106487"/>
              <a:ext cx="1501654" cy="1501654"/>
              <a:chOff x="432216" y="4106487"/>
              <a:chExt cx="1501654" cy="1501654"/>
            </a:xfrm>
            <a:grpFill/>
          </p:grpSpPr>
          <p:sp>
            <p:nvSpPr>
              <p:cNvPr id="26" name="椭圆 25">
                <a:extLst>
                  <a:ext uri="{FF2B5EF4-FFF2-40B4-BE49-F238E27FC236}">
                    <a16:creationId xmlns:a16="http://schemas.microsoft.com/office/drawing/2014/main" xmlns="" id="{2389085E-5D9B-4493-8624-B83454D81181}"/>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27" name="TextBox 212">
                <a:extLst>
                  <a:ext uri="{FF2B5EF4-FFF2-40B4-BE49-F238E27FC236}">
                    <a16:creationId xmlns:a16="http://schemas.microsoft.com/office/drawing/2014/main" xmlns="" id="{029F95E0-18E6-4E55-99B2-8AC594A58B3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2018</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28" name="组合 11">
            <a:extLst>
              <a:ext uri="{FF2B5EF4-FFF2-40B4-BE49-F238E27FC236}">
                <a16:creationId xmlns:a16="http://schemas.microsoft.com/office/drawing/2014/main" xmlns="" id="{E771B29D-5A66-460C-B9A1-75EA01369D16}"/>
              </a:ext>
            </a:extLst>
          </p:cNvPr>
          <p:cNvGrpSpPr/>
          <p:nvPr/>
        </p:nvGrpSpPr>
        <p:grpSpPr>
          <a:xfrm>
            <a:off x="4103584" y="2617098"/>
            <a:ext cx="1197907" cy="1194766"/>
            <a:chOff x="276876" y="3963510"/>
            <a:chExt cx="1792285" cy="1787608"/>
          </a:xfrm>
          <a:solidFill>
            <a:srgbClr val="C00000"/>
          </a:solidFill>
        </p:grpSpPr>
        <p:sp>
          <p:nvSpPr>
            <p:cNvPr id="29" name="Oval Callout 10">
              <a:extLst>
                <a:ext uri="{FF2B5EF4-FFF2-40B4-BE49-F238E27FC236}">
                  <a16:creationId xmlns:a16="http://schemas.microsoft.com/office/drawing/2014/main" xmlns="" id="{796B1EB8-25E7-46DA-A36B-9624C98065B8}"/>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0" name="组合 10">
              <a:extLst>
                <a:ext uri="{FF2B5EF4-FFF2-40B4-BE49-F238E27FC236}">
                  <a16:creationId xmlns:a16="http://schemas.microsoft.com/office/drawing/2014/main" xmlns="" id="{682CD0C9-9740-4EA9-AEBB-F251ED6342F8}"/>
                </a:ext>
              </a:extLst>
            </p:cNvPr>
            <p:cNvGrpSpPr/>
            <p:nvPr/>
          </p:nvGrpSpPr>
          <p:grpSpPr>
            <a:xfrm>
              <a:off x="432216" y="4106487"/>
              <a:ext cx="1501654" cy="1501654"/>
              <a:chOff x="432216" y="4106487"/>
              <a:chExt cx="1501654" cy="1501654"/>
            </a:xfrm>
            <a:grpFill/>
          </p:grpSpPr>
          <p:sp>
            <p:nvSpPr>
              <p:cNvPr id="31" name="椭圆 30">
                <a:extLst>
                  <a:ext uri="{FF2B5EF4-FFF2-40B4-BE49-F238E27FC236}">
                    <a16:creationId xmlns:a16="http://schemas.microsoft.com/office/drawing/2014/main" xmlns="" id="{75B62663-9371-4482-9D2C-4B21ECA68D47}"/>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2" name="TextBox 212">
                <a:extLst>
                  <a:ext uri="{FF2B5EF4-FFF2-40B4-BE49-F238E27FC236}">
                    <a16:creationId xmlns:a16="http://schemas.microsoft.com/office/drawing/2014/main" xmlns="" id="{D25B4076-ADD3-4214-B4F4-06E4C1BE8CEA}"/>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2019</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grpSp>
        <p:nvGrpSpPr>
          <p:cNvPr id="33" name="组合 11">
            <a:extLst>
              <a:ext uri="{FF2B5EF4-FFF2-40B4-BE49-F238E27FC236}">
                <a16:creationId xmlns:a16="http://schemas.microsoft.com/office/drawing/2014/main" xmlns="" id="{352EA4E5-88CC-4935-A661-E76400894014}"/>
              </a:ext>
            </a:extLst>
          </p:cNvPr>
          <p:cNvGrpSpPr/>
          <p:nvPr/>
        </p:nvGrpSpPr>
        <p:grpSpPr>
          <a:xfrm>
            <a:off x="5836891" y="1792032"/>
            <a:ext cx="1197907" cy="1194766"/>
            <a:chOff x="276876" y="3963510"/>
            <a:chExt cx="1792285" cy="1787608"/>
          </a:xfrm>
          <a:solidFill>
            <a:srgbClr val="C00000"/>
          </a:solidFill>
        </p:grpSpPr>
        <p:sp>
          <p:nvSpPr>
            <p:cNvPr id="34" name="Oval Callout 10">
              <a:extLst>
                <a:ext uri="{FF2B5EF4-FFF2-40B4-BE49-F238E27FC236}">
                  <a16:creationId xmlns:a16="http://schemas.microsoft.com/office/drawing/2014/main" xmlns="" id="{DEA1FC13-ED2C-480C-99D6-812898D9210B}"/>
                </a:ext>
              </a:extLst>
            </p:cNvPr>
            <p:cNvSpPr/>
            <p:nvPr/>
          </p:nvSpPr>
          <p:spPr bwMode="auto">
            <a:xfrm rot="19660752">
              <a:off x="276876" y="3963510"/>
              <a:ext cx="1792285" cy="1787608"/>
            </a:xfrm>
            <a:prstGeom prst="wedgeEllipseCallout">
              <a:avLst/>
            </a:prstGeom>
            <a:grpFill/>
            <a:ln w="7938" cap="flat">
              <a:noFill/>
              <a:prstDash val="solid"/>
              <a:miter lim="800000"/>
              <a:headEnd/>
              <a:tailEnd/>
            </a:ln>
            <a:effectLst>
              <a:outerShdw blurRad="228600" dist="114300" dir="2700000" algn="tl" rotWithShape="0">
                <a:prstClr val="black">
                  <a:alpha val="25000"/>
                </a:prstClr>
              </a:outerShdw>
            </a:effectLst>
            <a:extLst/>
          </p:spPr>
          <p:txBody>
            <a:bodyPr vert="horz" wrap="square" lIns="94124" tIns="47062" rIns="94124" bIns="47062" numCol="1" anchor="t" anchorCtr="0" compatLnSpc="1">
              <a:prstTxWarp prst="textNoShape">
                <a:avLst/>
              </a:prstTxWarp>
            </a:bodyPr>
            <a:lstStyle/>
            <a:p>
              <a:endParaRPr lang="en-US" sz="1600" dirty="0">
                <a:sym typeface="Gill Sans" charset="0"/>
              </a:endParaRPr>
            </a:p>
          </p:txBody>
        </p:sp>
        <p:grpSp>
          <p:nvGrpSpPr>
            <p:cNvPr id="35" name="组合 10">
              <a:extLst>
                <a:ext uri="{FF2B5EF4-FFF2-40B4-BE49-F238E27FC236}">
                  <a16:creationId xmlns:a16="http://schemas.microsoft.com/office/drawing/2014/main" xmlns="" id="{7BC0DBE3-7DF8-471D-979B-8EF01E348539}"/>
                </a:ext>
              </a:extLst>
            </p:cNvPr>
            <p:cNvGrpSpPr/>
            <p:nvPr/>
          </p:nvGrpSpPr>
          <p:grpSpPr>
            <a:xfrm>
              <a:off x="432216" y="4106487"/>
              <a:ext cx="1501654" cy="1501654"/>
              <a:chOff x="432216" y="4106487"/>
              <a:chExt cx="1501654" cy="1501654"/>
            </a:xfrm>
            <a:grpFill/>
          </p:grpSpPr>
          <p:sp>
            <p:nvSpPr>
              <p:cNvPr id="36" name="椭圆 35">
                <a:extLst>
                  <a:ext uri="{FF2B5EF4-FFF2-40B4-BE49-F238E27FC236}">
                    <a16:creationId xmlns:a16="http://schemas.microsoft.com/office/drawing/2014/main" xmlns="" id="{6F191422-D3AB-4189-8E1E-938E4D222004}"/>
                  </a:ext>
                </a:extLst>
              </p:cNvPr>
              <p:cNvSpPr/>
              <p:nvPr/>
            </p:nvSpPr>
            <p:spPr>
              <a:xfrm>
                <a:off x="432216" y="4106487"/>
                <a:ext cx="1501654" cy="1501654"/>
              </a:xfrm>
              <a:prstGeom prst="ellipse">
                <a:avLst/>
              </a:prstGeom>
              <a:grpFill/>
              <a:ln w="7938" cap="flat">
                <a:noFill/>
                <a:prstDash val="solid"/>
                <a:miter lim="800000"/>
                <a:headEnd/>
                <a:tailEnd/>
              </a:ln>
              <a:effectLst/>
            </p:spPr>
            <p:txBody>
              <a:bodyPr vert="horz" wrap="square" lIns="94124" tIns="47062" rIns="94124" bIns="47062" numCol="1" anchor="t" anchorCtr="0" compatLnSpc="1">
                <a:prstTxWarp prst="textNoShape">
                  <a:avLst/>
                </a:prstTxWarp>
              </a:bodyPr>
              <a:lstStyle/>
              <a:p>
                <a:endParaRPr lang="zh-CN" altLang="en-US" sz="1600" dirty="0"/>
              </a:p>
            </p:txBody>
          </p:sp>
          <p:sp>
            <p:nvSpPr>
              <p:cNvPr id="37" name="TextBox 212">
                <a:extLst>
                  <a:ext uri="{FF2B5EF4-FFF2-40B4-BE49-F238E27FC236}">
                    <a16:creationId xmlns:a16="http://schemas.microsoft.com/office/drawing/2014/main" xmlns="" id="{B40AAD01-032D-4328-A248-8F3047807725}"/>
                  </a:ext>
                </a:extLst>
              </p:cNvPr>
              <p:cNvSpPr txBox="1"/>
              <p:nvPr/>
            </p:nvSpPr>
            <p:spPr>
              <a:xfrm>
                <a:off x="652256" y="4608884"/>
                <a:ext cx="1195109" cy="608117"/>
              </a:xfrm>
              <a:prstGeom prst="rect">
                <a:avLst/>
              </a:prstGeom>
              <a:grpFill/>
            </p:spPr>
            <p:txBody>
              <a:bodyPr wrap="none" lIns="112949" tIns="56475" rIns="112949" bIns="56475" rtlCol="0">
                <a:spAutoFit/>
              </a:bodyPr>
              <a:lstStyle/>
              <a:p>
                <a:pPr defTabSz="943835"/>
                <a:r>
                  <a:rPr lang="en-US" altLang="zh-CN" sz="1900" dirty="0">
                    <a:solidFill>
                      <a:srgbClr val="FFFFFF"/>
                    </a:solidFill>
                    <a:latin typeface="微软雅黑" panose="020B0503020204020204" pitchFamily="34" charset="-122"/>
                    <a:ea typeface="微软雅黑" panose="020B0503020204020204" pitchFamily="34" charset="-122"/>
                  </a:rPr>
                  <a:t>2020</a:t>
                </a:r>
                <a:endParaRPr lang="zh-CN" altLang="en-US" sz="1900" dirty="0">
                  <a:solidFill>
                    <a:srgbClr val="FFFFFF"/>
                  </a:solidFill>
                  <a:latin typeface="微软雅黑" panose="020B0503020204020204" pitchFamily="34" charset="-122"/>
                  <a:ea typeface="微软雅黑" panose="020B0503020204020204" pitchFamily="34" charset="-122"/>
                </a:endParaRPr>
              </a:p>
            </p:txBody>
          </p:sp>
        </p:grpSp>
      </p:grpSp>
      <p:sp>
        <p:nvSpPr>
          <p:cNvPr id="51" name="文本框 50">
            <a:extLst>
              <a:ext uri="{FF2B5EF4-FFF2-40B4-BE49-F238E27FC236}">
                <a16:creationId xmlns:a16="http://schemas.microsoft.com/office/drawing/2014/main" xmlns="" id="{92856499-6E34-4F9B-AE54-7CDE33B26FEF}"/>
              </a:ext>
            </a:extLst>
          </p:cNvPr>
          <p:cNvSpPr txBox="1"/>
          <p:nvPr/>
        </p:nvSpPr>
        <p:spPr>
          <a:xfrm>
            <a:off x="8084700" y="1451429"/>
            <a:ext cx="2749471"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第一个“八一”建军节</a:t>
            </a:r>
          </a:p>
        </p:txBody>
      </p:sp>
      <p:cxnSp>
        <p:nvCxnSpPr>
          <p:cNvPr id="53" name="直接连接符 52">
            <a:extLst>
              <a:ext uri="{FF2B5EF4-FFF2-40B4-BE49-F238E27FC236}">
                <a16:creationId xmlns:a16="http://schemas.microsoft.com/office/drawing/2014/main" xmlns="" id="{AE85DA85-29B1-4E8B-84D7-B43AF2BCA868}"/>
              </a:ext>
            </a:extLst>
          </p:cNvPr>
          <p:cNvCxnSpPr>
            <a:cxnSpLocks/>
          </p:cNvCxnSpPr>
          <p:nvPr/>
        </p:nvCxnSpPr>
        <p:spPr>
          <a:xfrm>
            <a:off x="7705670" y="0"/>
            <a:ext cx="0" cy="1451429"/>
          </a:xfrm>
          <a:prstGeom prst="line">
            <a:avLst/>
          </a:prstGeom>
          <a:solidFill>
            <a:schemeClr val="accent1"/>
          </a:solidFill>
          <a:ln w="2857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8" name="直接连接符 57">
            <a:extLst>
              <a:ext uri="{FF2B5EF4-FFF2-40B4-BE49-F238E27FC236}">
                <a16:creationId xmlns:a16="http://schemas.microsoft.com/office/drawing/2014/main" xmlns="" id="{17EAA6A5-9ADF-4C13-928A-7F5C551C4C18}"/>
              </a:ext>
            </a:extLst>
          </p:cNvPr>
          <p:cNvCxnSpPr>
            <a:cxnSpLocks/>
          </p:cNvCxnSpPr>
          <p:nvPr/>
        </p:nvCxnSpPr>
        <p:spPr>
          <a:xfrm flipH="1">
            <a:off x="7705670" y="3214481"/>
            <a:ext cx="1" cy="3100250"/>
          </a:xfrm>
          <a:prstGeom prst="line">
            <a:avLst/>
          </a:prstGeom>
          <a:solidFill>
            <a:schemeClr val="accent1"/>
          </a:solidFill>
          <a:ln w="28575" cap="flat" cmpd="sng" algn="ctr">
            <a:solidFill>
              <a:srgbClr val="C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54" name="组合 53">
            <a:extLst>
              <a:ext uri="{FF2B5EF4-FFF2-40B4-BE49-F238E27FC236}">
                <a16:creationId xmlns:a16="http://schemas.microsoft.com/office/drawing/2014/main" xmlns="" id="{D4334C83-5677-45FF-BDA7-2EEF8A16299E}"/>
              </a:ext>
            </a:extLst>
          </p:cNvPr>
          <p:cNvGrpSpPr/>
          <p:nvPr/>
        </p:nvGrpSpPr>
        <p:grpSpPr>
          <a:xfrm>
            <a:off x="8040387" y="2252682"/>
            <a:ext cx="4403621" cy="1165752"/>
            <a:chOff x="614563" y="1890383"/>
            <a:chExt cx="4403621" cy="1165752"/>
          </a:xfrm>
        </p:grpSpPr>
        <p:sp>
          <p:nvSpPr>
            <p:cNvPr id="55" name="TextBox 24">
              <a:extLst>
                <a:ext uri="{FF2B5EF4-FFF2-40B4-BE49-F238E27FC236}">
                  <a16:creationId xmlns:a16="http://schemas.microsoft.com/office/drawing/2014/main" xmlns="" id="{136EEB59-3D31-4277-89BE-3092E0DB6185}"/>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56" name="TextBox 25">
              <a:extLst>
                <a:ext uri="{FF2B5EF4-FFF2-40B4-BE49-F238E27FC236}">
                  <a16:creationId xmlns:a16="http://schemas.microsoft.com/office/drawing/2014/main" xmlns="" id="{D5F676DA-A3C3-4F7F-B202-183AC7E7833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7" name="TextBox 25">
              <a:extLst>
                <a:ext uri="{FF2B5EF4-FFF2-40B4-BE49-F238E27FC236}">
                  <a16:creationId xmlns:a16="http://schemas.microsoft.com/office/drawing/2014/main" xmlns="" id="{BC1E0DA2-689A-4AFF-B795-077C023E8DEC}"/>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59" name="TextBox 25">
              <a:extLst>
                <a:ext uri="{FF2B5EF4-FFF2-40B4-BE49-F238E27FC236}">
                  <a16:creationId xmlns:a16="http://schemas.microsoft.com/office/drawing/2014/main" xmlns="" id="{54992907-1C5A-46A4-992F-817EEBC82DBC}"/>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60" name="组合 59">
            <a:extLst>
              <a:ext uri="{FF2B5EF4-FFF2-40B4-BE49-F238E27FC236}">
                <a16:creationId xmlns:a16="http://schemas.microsoft.com/office/drawing/2014/main" xmlns="" id="{2AF8ACE8-8B86-49CD-8817-FDE09DDBA958}"/>
              </a:ext>
            </a:extLst>
          </p:cNvPr>
          <p:cNvGrpSpPr/>
          <p:nvPr/>
        </p:nvGrpSpPr>
        <p:grpSpPr>
          <a:xfrm>
            <a:off x="8040387" y="3454881"/>
            <a:ext cx="4359124" cy="1165752"/>
            <a:chOff x="614563" y="1890383"/>
            <a:chExt cx="4359124" cy="1165752"/>
          </a:xfrm>
        </p:grpSpPr>
        <p:sp>
          <p:nvSpPr>
            <p:cNvPr id="61" name="TextBox 24">
              <a:extLst>
                <a:ext uri="{FF2B5EF4-FFF2-40B4-BE49-F238E27FC236}">
                  <a16:creationId xmlns:a16="http://schemas.microsoft.com/office/drawing/2014/main" xmlns="" id="{5ACD25FE-3588-451D-8550-F499AE69ED9B}"/>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2" name="TextBox 25">
              <a:extLst>
                <a:ext uri="{FF2B5EF4-FFF2-40B4-BE49-F238E27FC236}">
                  <a16:creationId xmlns:a16="http://schemas.microsoft.com/office/drawing/2014/main" xmlns="" id="{8E2048EC-DF81-4E2B-AAC5-877F74DDE6FB}"/>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3" name="TextBox 25">
              <a:extLst>
                <a:ext uri="{FF2B5EF4-FFF2-40B4-BE49-F238E27FC236}">
                  <a16:creationId xmlns:a16="http://schemas.microsoft.com/office/drawing/2014/main" xmlns="" id="{779B4218-65F7-4764-AC70-7F8AF5F33DFE}"/>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4" name="TextBox 25">
              <a:extLst>
                <a:ext uri="{FF2B5EF4-FFF2-40B4-BE49-F238E27FC236}">
                  <a16:creationId xmlns:a16="http://schemas.microsoft.com/office/drawing/2014/main" xmlns="" id="{DA37B319-4BF0-40BE-8E5C-EDA1E75690C5}"/>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65" name="组合 64">
            <a:extLst>
              <a:ext uri="{FF2B5EF4-FFF2-40B4-BE49-F238E27FC236}">
                <a16:creationId xmlns:a16="http://schemas.microsoft.com/office/drawing/2014/main" xmlns="" id="{99ACAAF5-1D7A-49B8-AB55-8648886CCF2A}"/>
              </a:ext>
            </a:extLst>
          </p:cNvPr>
          <p:cNvGrpSpPr/>
          <p:nvPr/>
        </p:nvGrpSpPr>
        <p:grpSpPr>
          <a:xfrm>
            <a:off x="8082013" y="4676851"/>
            <a:ext cx="4359124" cy="1165752"/>
            <a:chOff x="614563" y="1890383"/>
            <a:chExt cx="4359124" cy="1165752"/>
          </a:xfrm>
        </p:grpSpPr>
        <p:sp>
          <p:nvSpPr>
            <p:cNvPr id="66" name="TextBox 24">
              <a:extLst>
                <a:ext uri="{FF2B5EF4-FFF2-40B4-BE49-F238E27FC236}">
                  <a16:creationId xmlns:a16="http://schemas.microsoft.com/office/drawing/2014/main" xmlns="" id="{ACFBDFC0-0CD8-47FB-BFF7-A2326E90CFFF}"/>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67" name="TextBox 25">
              <a:extLst>
                <a:ext uri="{FF2B5EF4-FFF2-40B4-BE49-F238E27FC236}">
                  <a16:creationId xmlns:a16="http://schemas.microsoft.com/office/drawing/2014/main" xmlns="" id="{73FBB923-9733-4796-8B7F-3B89CF6B08A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8" name="TextBox 25">
              <a:extLst>
                <a:ext uri="{FF2B5EF4-FFF2-40B4-BE49-F238E27FC236}">
                  <a16:creationId xmlns:a16="http://schemas.microsoft.com/office/drawing/2014/main" xmlns="" id="{9689160E-D986-40C1-91B8-990B2EB28D0C}"/>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69" name="TextBox 25">
              <a:extLst>
                <a:ext uri="{FF2B5EF4-FFF2-40B4-BE49-F238E27FC236}">
                  <a16:creationId xmlns:a16="http://schemas.microsoft.com/office/drawing/2014/main" xmlns="" id="{9C4F6E76-680B-43BD-80FB-4C1600E0E9CE}"/>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val="24946226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8"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wipe(left)">
                                      <p:cBhvr>
                                        <p:cTn id="10" dur="500"/>
                                        <p:tgtEl>
                                          <p:spTgt spid="13"/>
                                        </p:tgtEl>
                                      </p:cBhvr>
                                    </p:animEffect>
                                  </p:childTnLst>
                                </p:cTn>
                              </p:par>
                            </p:childTnLst>
                          </p:cTn>
                        </p:par>
                        <p:par>
                          <p:cTn id="11" fill="hold">
                            <p:stCondLst>
                              <p:cond delay="500"/>
                            </p:stCondLst>
                            <p:childTnLst>
                              <p:par>
                                <p:cTn id="12" presetID="22" presetClass="entr" presetSubtype="4" fill="hold" nodeType="after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down)">
                                      <p:cBhvr>
                                        <p:cTn id="14" dur="500"/>
                                        <p:tgtEl>
                                          <p:spTgt spid="15"/>
                                        </p:tgtEl>
                                      </p:cBhvr>
                                    </p:animEffect>
                                  </p:childTnLst>
                                </p:cTn>
                              </p:par>
                              <p:par>
                                <p:cTn id="15" presetID="22" presetClass="entr" presetSubtype="4"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par>
                                <p:cTn id="18" presetID="22" presetClass="entr" presetSubtype="4" fill="hold" nodeType="with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down)">
                                      <p:cBhvr>
                                        <p:cTn id="20" dur="500"/>
                                        <p:tgtEl>
                                          <p:spTgt spid="17"/>
                                        </p:tgtEl>
                                      </p:cBhvr>
                                    </p:animEffect>
                                  </p:childTnLst>
                                </p:cTn>
                              </p:par>
                              <p:par>
                                <p:cTn id="21" presetID="42" presetClass="entr" presetSubtype="0" fill="hold" nodeType="withEffect">
                                  <p:stCondLst>
                                    <p:cond delay="100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100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00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1000"/>
                                        <p:tgtEl>
                                          <p:spTgt spid="28"/>
                                        </p:tgtEl>
                                      </p:cBhvr>
                                    </p:animEffect>
                                    <p:anim calcmode="lin" valueType="num">
                                      <p:cBhvr>
                                        <p:cTn id="34" dur="1000" fill="hold"/>
                                        <p:tgtEl>
                                          <p:spTgt spid="28"/>
                                        </p:tgtEl>
                                        <p:attrNameLst>
                                          <p:attrName>ppt_x</p:attrName>
                                        </p:attrNameLst>
                                      </p:cBhvr>
                                      <p:tavLst>
                                        <p:tav tm="0">
                                          <p:val>
                                            <p:strVal val="#ppt_x"/>
                                          </p:val>
                                        </p:tav>
                                        <p:tav tm="100000">
                                          <p:val>
                                            <p:strVal val="#ppt_x"/>
                                          </p:val>
                                        </p:tav>
                                      </p:tavLst>
                                    </p:anim>
                                    <p:anim calcmode="lin" valueType="num">
                                      <p:cBhvr>
                                        <p:cTn id="35" dur="1000" fill="hold"/>
                                        <p:tgtEl>
                                          <p:spTgt spid="28"/>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33"/>
                                        </p:tgtEl>
                                        <p:attrNameLst>
                                          <p:attrName>style.visibility</p:attrName>
                                        </p:attrNameLst>
                                      </p:cBhvr>
                                      <p:to>
                                        <p:strVal val="visible"/>
                                      </p:to>
                                    </p:set>
                                    <p:animEffect transition="in" filter="fade">
                                      <p:cBhvr>
                                        <p:cTn id="38" dur="1000"/>
                                        <p:tgtEl>
                                          <p:spTgt spid="33"/>
                                        </p:tgtEl>
                                      </p:cBhvr>
                                    </p:animEffect>
                                    <p:anim calcmode="lin" valueType="num">
                                      <p:cBhvr>
                                        <p:cTn id="39" dur="1000" fill="hold"/>
                                        <p:tgtEl>
                                          <p:spTgt spid="33"/>
                                        </p:tgtEl>
                                        <p:attrNameLst>
                                          <p:attrName>ppt_x</p:attrName>
                                        </p:attrNameLst>
                                      </p:cBhvr>
                                      <p:tavLst>
                                        <p:tav tm="0">
                                          <p:val>
                                            <p:strVal val="#ppt_x"/>
                                          </p:val>
                                        </p:tav>
                                        <p:tav tm="100000">
                                          <p:val>
                                            <p:strVal val="#ppt_x"/>
                                          </p:val>
                                        </p:tav>
                                      </p:tavLst>
                                    </p:anim>
                                    <p:anim calcmode="lin" valueType="num">
                                      <p:cBhvr>
                                        <p:cTn id="40" dur="1000" fill="hold"/>
                                        <p:tgtEl>
                                          <p:spTgt spid="33"/>
                                        </p:tgtEl>
                                        <p:attrNameLst>
                                          <p:attrName>ppt_y</p:attrName>
                                        </p:attrNameLst>
                                      </p:cBhvr>
                                      <p:tavLst>
                                        <p:tav tm="0">
                                          <p:val>
                                            <p:strVal val="#ppt_y+.1"/>
                                          </p:val>
                                        </p:tav>
                                        <p:tav tm="100000">
                                          <p:val>
                                            <p:strVal val="#ppt_y"/>
                                          </p:val>
                                        </p:tav>
                                      </p:tavLst>
                                    </p:anim>
                                  </p:childTnLst>
                                </p:cTn>
                              </p:par>
                              <p:par>
                                <p:cTn id="41" presetID="22" presetClass="entr" presetSubtype="4" fill="hold" nodeType="withEffect">
                                  <p:stCondLst>
                                    <p:cond delay="0"/>
                                  </p:stCondLst>
                                  <p:childTnLst>
                                    <p:set>
                                      <p:cBhvr>
                                        <p:cTn id="42" dur="1" fill="hold">
                                          <p:stCondLst>
                                            <p:cond delay="0"/>
                                          </p:stCondLst>
                                        </p:cTn>
                                        <p:tgtEl>
                                          <p:spTgt spid="53"/>
                                        </p:tgtEl>
                                        <p:attrNameLst>
                                          <p:attrName>style.visibility</p:attrName>
                                        </p:attrNameLst>
                                      </p:cBhvr>
                                      <p:to>
                                        <p:strVal val="visible"/>
                                      </p:to>
                                    </p:set>
                                    <p:animEffect transition="in" filter="wipe(down)">
                                      <p:cBhvr>
                                        <p:cTn id="43" dur="500"/>
                                        <p:tgtEl>
                                          <p:spTgt spid="53"/>
                                        </p:tgtEl>
                                      </p:cBhvr>
                                    </p:animEffect>
                                  </p:childTnLst>
                                </p:cTn>
                              </p:par>
                              <p:par>
                                <p:cTn id="44" presetID="22" presetClass="entr" presetSubtype="4" fill="hold" nodeType="with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down)">
                                      <p:cBhvr>
                                        <p:cTn id="46" dur="500"/>
                                        <p:tgtEl>
                                          <p:spTgt spid="58"/>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54"/>
                                        </p:tgtEl>
                                        <p:attrNameLst>
                                          <p:attrName>style.visibility</p:attrName>
                                        </p:attrNameLst>
                                      </p:cBhvr>
                                      <p:to>
                                        <p:strVal val="visible"/>
                                      </p:to>
                                    </p:set>
                                    <p:animEffect transition="in" filter="wipe(down)">
                                      <p:cBhvr>
                                        <p:cTn id="51" dur="500"/>
                                        <p:tgtEl>
                                          <p:spTgt spid="54"/>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nodeType="clickEffect">
                                  <p:stCondLst>
                                    <p:cond delay="0"/>
                                  </p:stCondLst>
                                  <p:childTnLst>
                                    <p:set>
                                      <p:cBhvr>
                                        <p:cTn id="55" dur="1" fill="hold">
                                          <p:stCondLst>
                                            <p:cond delay="0"/>
                                          </p:stCondLst>
                                        </p:cTn>
                                        <p:tgtEl>
                                          <p:spTgt spid="60"/>
                                        </p:tgtEl>
                                        <p:attrNameLst>
                                          <p:attrName>style.visibility</p:attrName>
                                        </p:attrNameLst>
                                      </p:cBhvr>
                                      <p:to>
                                        <p:strVal val="visible"/>
                                      </p:to>
                                    </p:set>
                                    <p:animEffect transition="in" filter="wipe(down)">
                                      <p:cBhvr>
                                        <p:cTn id="56" dur="500"/>
                                        <p:tgtEl>
                                          <p:spTgt spid="60"/>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65"/>
                                        </p:tgtEl>
                                        <p:attrNameLst>
                                          <p:attrName>style.visibility</p:attrName>
                                        </p:attrNameLst>
                                      </p:cBhvr>
                                      <p:to>
                                        <p:strVal val="visible"/>
                                      </p:to>
                                    </p:set>
                                    <p:animEffect transition="in" filter="wipe(down)">
                                      <p:cBhvr>
                                        <p:cTn id="6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3</a:t>
            </a:r>
            <a:endParaRPr lang="zh-CN" altLang="en-US" sz="8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3014979"/>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sp>
        <p:nvSpPr>
          <p:cNvPr id="6" name="文本框 5">
            <a:extLst>
              <a:ext uri="{FF2B5EF4-FFF2-40B4-BE49-F238E27FC236}">
                <a16:creationId xmlns:a16="http://schemas.microsoft.com/office/drawing/2014/main" xmlns="" id="{819839C9-FEE1-46CD-B3DE-3A41FA32759B}"/>
              </a:ext>
            </a:extLst>
          </p:cNvPr>
          <p:cNvSpPr txBox="1"/>
          <p:nvPr/>
        </p:nvSpPr>
        <p:spPr>
          <a:xfrm>
            <a:off x="5759670" y="2191677"/>
            <a:ext cx="6491579" cy="800219"/>
          </a:xfrm>
          <a:prstGeom prst="rect">
            <a:avLst/>
          </a:prstGeom>
          <a:noFill/>
        </p:spPr>
        <p:txBody>
          <a:bodyPr wrap="square" rtlCol="0">
            <a:spAutoFit/>
          </a:bodyPr>
          <a:lstStyle/>
          <a:p>
            <a:r>
              <a:rPr lang="zh-CN" altLang="en-US" dirty="0">
                <a:latin typeface="微软雅黑" panose="020B0503020204020204" pitchFamily="34" charset="-122"/>
                <a:ea typeface="微软雅黑" panose="020B0503020204020204" pitchFamily="34" charset="-122"/>
              </a:rPr>
              <a:t/>
            </a:r>
            <a:br>
              <a:rPr lang="zh-CN" altLang="en-US" dirty="0">
                <a:latin typeface="微软雅黑" panose="020B0503020204020204" pitchFamily="34" charset="-122"/>
                <a:ea typeface="微软雅黑" panose="020B0503020204020204" pitchFamily="34" charset="-122"/>
              </a:rPr>
            </a:br>
            <a:r>
              <a:rPr lang="zh-CN" altLang="en-US" sz="2800" b="1" dirty="0">
                <a:latin typeface="微软雅黑" panose="020B0503020204020204" pitchFamily="34" charset="-122"/>
                <a:ea typeface="微软雅黑" panose="020B0503020204020204" pitchFamily="34" charset="-122"/>
              </a:rPr>
              <a:t>中国人民解放军</a:t>
            </a:r>
            <a:endParaRPr lang="zh-CN" altLang="en-US" sz="2800" dirty="0">
              <a:latin typeface="微软雅黑" panose="020B0503020204020204" pitchFamily="34" charset="-122"/>
              <a:ea typeface="微软雅黑" panose="020B0503020204020204" pitchFamily="34" charset="-122"/>
            </a:endParaRPr>
          </a:p>
        </p:txBody>
      </p:sp>
      <p:pic>
        <p:nvPicPr>
          <p:cNvPr id="7" name="图片 6">
            <a:extLst>
              <a:ext uri="{FF2B5EF4-FFF2-40B4-BE49-F238E27FC236}">
                <a16:creationId xmlns:a16="http://schemas.microsoft.com/office/drawing/2014/main" xmlns="" id="{9031E873-EA57-455F-B2D8-EB23FA1ED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val="14226065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4"/>
                                        </p:tgtEl>
                                        <p:attrNameLst>
                                          <p:attrName>r</p:attrName>
                                        </p:attrNameLst>
                                      </p:cBhvr>
                                    </p:animRot>
                                    <p:animRot by="-240000">
                                      <p:cBhvr>
                                        <p:cTn id="25" dur="200" fill="hold">
                                          <p:stCondLst>
                                            <p:cond delay="200"/>
                                          </p:stCondLst>
                                        </p:cTn>
                                        <p:tgtEl>
                                          <p:spTgt spid="14"/>
                                        </p:tgtEl>
                                        <p:attrNameLst>
                                          <p:attrName>r</p:attrName>
                                        </p:attrNameLst>
                                      </p:cBhvr>
                                    </p:animRot>
                                    <p:animRot by="240000">
                                      <p:cBhvr>
                                        <p:cTn id="26" dur="200" fill="hold">
                                          <p:stCondLst>
                                            <p:cond delay="400"/>
                                          </p:stCondLst>
                                        </p:cTn>
                                        <p:tgtEl>
                                          <p:spTgt spid="14"/>
                                        </p:tgtEl>
                                        <p:attrNameLst>
                                          <p:attrName>r</p:attrName>
                                        </p:attrNameLst>
                                      </p:cBhvr>
                                    </p:animRot>
                                    <p:animRot by="-240000">
                                      <p:cBhvr>
                                        <p:cTn id="27" dur="200" fill="hold">
                                          <p:stCondLst>
                                            <p:cond delay="600"/>
                                          </p:stCondLst>
                                        </p:cTn>
                                        <p:tgtEl>
                                          <p:spTgt spid="14"/>
                                        </p:tgtEl>
                                        <p:attrNameLst>
                                          <p:attrName>r</p:attrName>
                                        </p:attrNameLst>
                                      </p:cBhvr>
                                    </p:animRot>
                                    <p:animRot by="120000">
                                      <p:cBhvr>
                                        <p:cTn id="28"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79386C0-8150-4C1D-B1F8-4AE74E8D0EAB}"/>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88CBD982-C4C5-4139-9519-11C91407756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F4764440-20F9-40C5-AB7C-C4049E40F43A}"/>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A8029A1A-54B1-43CD-A7ED-6140785D398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F1E03F42-2C43-4E39-9E30-5B09E8263A1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5158" y="1254711"/>
            <a:ext cx="3630613" cy="4761460"/>
          </a:xfrm>
          <a:prstGeom prst="rect">
            <a:avLst/>
          </a:prstGeom>
        </p:spPr>
      </p:pic>
      <p:sp>
        <p:nvSpPr>
          <p:cNvPr id="20" name="文本框 19">
            <a:extLst>
              <a:ext uri="{FF2B5EF4-FFF2-40B4-BE49-F238E27FC236}">
                <a16:creationId xmlns:a16="http://schemas.microsoft.com/office/drawing/2014/main" xmlns="" id="{AC3EEDAF-AEC6-42E3-A25C-E44C664C6C72}"/>
              </a:ext>
            </a:extLst>
          </p:cNvPr>
          <p:cNvSpPr txBox="1"/>
          <p:nvPr/>
        </p:nvSpPr>
        <p:spPr>
          <a:xfrm>
            <a:off x="647408" y="1673469"/>
            <a:ext cx="2749471" cy="400110"/>
          </a:xfrm>
          <a:prstGeom prst="rect">
            <a:avLst/>
          </a:prstGeom>
          <a:noFill/>
        </p:spPr>
        <p:txBody>
          <a:bodyPr wrap="square" rtlCol="0">
            <a:spAutoFit/>
          </a:bodyPr>
          <a:lstStyle/>
          <a:p>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中国人民解放军</a:t>
            </a:r>
          </a:p>
        </p:txBody>
      </p:sp>
      <p:sp>
        <p:nvSpPr>
          <p:cNvPr id="22" name="文本框 21">
            <a:extLst>
              <a:ext uri="{FF2B5EF4-FFF2-40B4-BE49-F238E27FC236}">
                <a16:creationId xmlns:a16="http://schemas.microsoft.com/office/drawing/2014/main" xmlns="" id="{6D691C9B-9E73-470A-BE70-B4A8B10885B6}"/>
              </a:ext>
            </a:extLst>
          </p:cNvPr>
          <p:cNvSpPr txBox="1"/>
          <p:nvPr/>
        </p:nvSpPr>
        <p:spPr>
          <a:xfrm>
            <a:off x="8764050" y="1707977"/>
            <a:ext cx="2749471" cy="400110"/>
          </a:xfrm>
          <a:prstGeom prst="rect">
            <a:avLst/>
          </a:prstGeom>
          <a:noFill/>
        </p:spPr>
        <p:txBody>
          <a:bodyPr wrap="square" rtlCol="0">
            <a:spAutoFit/>
          </a:bodyPr>
          <a:lstStyle/>
          <a:p>
            <a:r>
              <a:rPr lang="zh-CN" altLang="en-US" sz="2000" dirty="0">
                <a:solidFill>
                  <a:schemeClr val="bg2">
                    <a:lumMod val="25000"/>
                  </a:schemeClr>
                </a:solidFill>
                <a:latin typeface="微软雅黑" panose="020B0503020204020204" pitchFamily="34" charset="-122"/>
                <a:ea typeface="微软雅黑" panose="020B0503020204020204" pitchFamily="34" charset="-122"/>
              </a:rPr>
              <a:t>中国人民解放军</a:t>
            </a:r>
          </a:p>
        </p:txBody>
      </p:sp>
      <p:grpSp>
        <p:nvGrpSpPr>
          <p:cNvPr id="23" name="组合 22">
            <a:extLst>
              <a:ext uri="{FF2B5EF4-FFF2-40B4-BE49-F238E27FC236}">
                <a16:creationId xmlns:a16="http://schemas.microsoft.com/office/drawing/2014/main" xmlns="" id="{0AC20D76-DCE0-4D09-A106-CDDA7D10C7CB}"/>
              </a:ext>
            </a:extLst>
          </p:cNvPr>
          <p:cNvGrpSpPr/>
          <p:nvPr/>
        </p:nvGrpSpPr>
        <p:grpSpPr>
          <a:xfrm>
            <a:off x="8040387" y="2252682"/>
            <a:ext cx="4403621" cy="1165752"/>
            <a:chOff x="614563" y="1890383"/>
            <a:chExt cx="4403621" cy="1165752"/>
          </a:xfrm>
        </p:grpSpPr>
        <p:sp>
          <p:nvSpPr>
            <p:cNvPr id="24" name="TextBox 24">
              <a:extLst>
                <a:ext uri="{FF2B5EF4-FFF2-40B4-BE49-F238E27FC236}">
                  <a16:creationId xmlns:a16="http://schemas.microsoft.com/office/drawing/2014/main" xmlns="" id="{B7DE133F-F051-4AE6-BB92-4F47C40A5DC5}"/>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48AA26EB-17D6-4D34-9FFD-52116FCAE77C}"/>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26" name="TextBox 25">
              <a:extLst>
                <a:ext uri="{FF2B5EF4-FFF2-40B4-BE49-F238E27FC236}">
                  <a16:creationId xmlns:a16="http://schemas.microsoft.com/office/drawing/2014/main" xmlns="" id="{EE7AA518-3DDB-4BC1-BA5C-6D2465D4149C}"/>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27" name="TextBox 25">
              <a:extLst>
                <a:ext uri="{FF2B5EF4-FFF2-40B4-BE49-F238E27FC236}">
                  <a16:creationId xmlns:a16="http://schemas.microsoft.com/office/drawing/2014/main" xmlns="" id="{CD7BB49E-B7D0-4D10-82B1-ACEF968490CF}"/>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28" name="组合 27">
            <a:extLst>
              <a:ext uri="{FF2B5EF4-FFF2-40B4-BE49-F238E27FC236}">
                <a16:creationId xmlns:a16="http://schemas.microsoft.com/office/drawing/2014/main" xmlns="" id="{0F9E0CDA-DDE0-4402-8C94-A3313AA2B900}"/>
              </a:ext>
            </a:extLst>
          </p:cNvPr>
          <p:cNvGrpSpPr/>
          <p:nvPr/>
        </p:nvGrpSpPr>
        <p:grpSpPr>
          <a:xfrm>
            <a:off x="8040387" y="3454881"/>
            <a:ext cx="4359124" cy="1165752"/>
            <a:chOff x="614563" y="1890383"/>
            <a:chExt cx="4359124" cy="1165752"/>
          </a:xfrm>
        </p:grpSpPr>
        <p:sp>
          <p:nvSpPr>
            <p:cNvPr id="29" name="TextBox 24">
              <a:extLst>
                <a:ext uri="{FF2B5EF4-FFF2-40B4-BE49-F238E27FC236}">
                  <a16:creationId xmlns:a16="http://schemas.microsoft.com/office/drawing/2014/main" xmlns="" id="{1A64BBFA-0252-47A4-86C6-8CCA5761DDD2}"/>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30" name="TextBox 25">
              <a:extLst>
                <a:ext uri="{FF2B5EF4-FFF2-40B4-BE49-F238E27FC236}">
                  <a16:creationId xmlns:a16="http://schemas.microsoft.com/office/drawing/2014/main" xmlns="" id="{7056A42F-02C0-4C69-97FC-2597D7D718FC}"/>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1" name="TextBox 25">
              <a:extLst>
                <a:ext uri="{FF2B5EF4-FFF2-40B4-BE49-F238E27FC236}">
                  <a16:creationId xmlns:a16="http://schemas.microsoft.com/office/drawing/2014/main" xmlns="" id="{243B4E84-70A6-4203-A942-DE53BEA1BD7D}"/>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2" name="TextBox 25">
              <a:extLst>
                <a:ext uri="{FF2B5EF4-FFF2-40B4-BE49-F238E27FC236}">
                  <a16:creationId xmlns:a16="http://schemas.microsoft.com/office/drawing/2014/main" xmlns="" id="{2760CBE6-B20E-4CA3-8DF8-420F81DE500F}"/>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33" name="组合 32">
            <a:extLst>
              <a:ext uri="{FF2B5EF4-FFF2-40B4-BE49-F238E27FC236}">
                <a16:creationId xmlns:a16="http://schemas.microsoft.com/office/drawing/2014/main" xmlns="" id="{31FE587B-E5E9-46FD-80E9-7287D8D33F31}"/>
              </a:ext>
            </a:extLst>
          </p:cNvPr>
          <p:cNvGrpSpPr/>
          <p:nvPr/>
        </p:nvGrpSpPr>
        <p:grpSpPr>
          <a:xfrm>
            <a:off x="8082013" y="4676851"/>
            <a:ext cx="4359124" cy="1165752"/>
            <a:chOff x="614563" y="1890383"/>
            <a:chExt cx="4359124" cy="1165752"/>
          </a:xfrm>
        </p:grpSpPr>
        <p:sp>
          <p:nvSpPr>
            <p:cNvPr id="34" name="TextBox 24">
              <a:extLst>
                <a:ext uri="{FF2B5EF4-FFF2-40B4-BE49-F238E27FC236}">
                  <a16:creationId xmlns:a16="http://schemas.microsoft.com/office/drawing/2014/main" xmlns="" id="{46876B96-6DA7-4591-94A4-C8E5F40972D9}"/>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35" name="TextBox 25">
              <a:extLst>
                <a:ext uri="{FF2B5EF4-FFF2-40B4-BE49-F238E27FC236}">
                  <a16:creationId xmlns:a16="http://schemas.microsoft.com/office/drawing/2014/main" xmlns="" id="{702B6602-F1F6-43FE-A7A9-7FBA96C8F61E}"/>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6" name="TextBox 25">
              <a:extLst>
                <a:ext uri="{FF2B5EF4-FFF2-40B4-BE49-F238E27FC236}">
                  <a16:creationId xmlns:a16="http://schemas.microsoft.com/office/drawing/2014/main" xmlns="" id="{7E96AE32-DA29-49E3-A07A-520D718B0AFB}"/>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37" name="TextBox 25">
              <a:extLst>
                <a:ext uri="{FF2B5EF4-FFF2-40B4-BE49-F238E27FC236}">
                  <a16:creationId xmlns:a16="http://schemas.microsoft.com/office/drawing/2014/main" xmlns="" id="{929A7876-0574-41A1-B065-A2AA5FEC4037}"/>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38" name="组合 37">
            <a:extLst>
              <a:ext uri="{FF2B5EF4-FFF2-40B4-BE49-F238E27FC236}">
                <a16:creationId xmlns:a16="http://schemas.microsoft.com/office/drawing/2014/main" xmlns="" id="{3A02B927-4767-4359-927D-62AED2324224}"/>
              </a:ext>
            </a:extLst>
          </p:cNvPr>
          <p:cNvGrpSpPr/>
          <p:nvPr/>
        </p:nvGrpSpPr>
        <p:grpSpPr>
          <a:xfrm>
            <a:off x="208987" y="2252682"/>
            <a:ext cx="4403621" cy="1165752"/>
            <a:chOff x="614563" y="1890383"/>
            <a:chExt cx="4403621" cy="1165752"/>
          </a:xfrm>
        </p:grpSpPr>
        <p:sp>
          <p:nvSpPr>
            <p:cNvPr id="39" name="TextBox 24">
              <a:extLst>
                <a:ext uri="{FF2B5EF4-FFF2-40B4-BE49-F238E27FC236}">
                  <a16:creationId xmlns:a16="http://schemas.microsoft.com/office/drawing/2014/main" xmlns="" id="{3A135C66-E436-44D4-9233-2A8F8A36F884}"/>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40" name="TextBox 25">
              <a:extLst>
                <a:ext uri="{FF2B5EF4-FFF2-40B4-BE49-F238E27FC236}">
                  <a16:creationId xmlns:a16="http://schemas.microsoft.com/office/drawing/2014/main" xmlns="" id="{5F0F012A-5005-44D4-AEA0-9B8BE94B839F}"/>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1" name="TextBox 25">
              <a:extLst>
                <a:ext uri="{FF2B5EF4-FFF2-40B4-BE49-F238E27FC236}">
                  <a16:creationId xmlns:a16="http://schemas.microsoft.com/office/drawing/2014/main" xmlns="" id="{2E1D4F90-92A4-40FB-8B9F-3C173AA13C35}"/>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2" name="TextBox 25">
              <a:extLst>
                <a:ext uri="{FF2B5EF4-FFF2-40B4-BE49-F238E27FC236}">
                  <a16:creationId xmlns:a16="http://schemas.microsoft.com/office/drawing/2014/main" xmlns="" id="{CB6677D4-B4F1-4297-AB5A-3D0CE3927FB5}"/>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43" name="组合 42">
            <a:extLst>
              <a:ext uri="{FF2B5EF4-FFF2-40B4-BE49-F238E27FC236}">
                <a16:creationId xmlns:a16="http://schemas.microsoft.com/office/drawing/2014/main" xmlns="" id="{2AB94D07-8665-4DE6-A3FE-9B8B6EF330C8}"/>
              </a:ext>
            </a:extLst>
          </p:cNvPr>
          <p:cNvGrpSpPr/>
          <p:nvPr/>
        </p:nvGrpSpPr>
        <p:grpSpPr>
          <a:xfrm>
            <a:off x="208987" y="3454881"/>
            <a:ext cx="4359124" cy="1165752"/>
            <a:chOff x="614563" y="1890383"/>
            <a:chExt cx="4359124" cy="1165752"/>
          </a:xfrm>
        </p:grpSpPr>
        <p:sp>
          <p:nvSpPr>
            <p:cNvPr id="44" name="TextBox 24">
              <a:extLst>
                <a:ext uri="{FF2B5EF4-FFF2-40B4-BE49-F238E27FC236}">
                  <a16:creationId xmlns:a16="http://schemas.microsoft.com/office/drawing/2014/main" xmlns="" id="{E64EF36A-3419-4C20-9428-EF7A475EABD8}"/>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45" name="TextBox 25">
              <a:extLst>
                <a:ext uri="{FF2B5EF4-FFF2-40B4-BE49-F238E27FC236}">
                  <a16:creationId xmlns:a16="http://schemas.microsoft.com/office/drawing/2014/main" xmlns="" id="{E83B6045-C37C-4727-AB26-DE659B2AD80B}"/>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6" name="TextBox 25">
              <a:extLst>
                <a:ext uri="{FF2B5EF4-FFF2-40B4-BE49-F238E27FC236}">
                  <a16:creationId xmlns:a16="http://schemas.microsoft.com/office/drawing/2014/main" xmlns="" id="{66C5AA22-E355-4A17-8C23-E0C78B84A71F}"/>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47" name="TextBox 25">
              <a:extLst>
                <a:ext uri="{FF2B5EF4-FFF2-40B4-BE49-F238E27FC236}">
                  <a16:creationId xmlns:a16="http://schemas.microsoft.com/office/drawing/2014/main" xmlns="" id="{54A04DC9-7816-40F2-9803-2BEDAD5469A8}"/>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grpSp>
        <p:nvGrpSpPr>
          <p:cNvPr id="48" name="组合 47">
            <a:extLst>
              <a:ext uri="{FF2B5EF4-FFF2-40B4-BE49-F238E27FC236}">
                <a16:creationId xmlns:a16="http://schemas.microsoft.com/office/drawing/2014/main" xmlns="" id="{F006F8B9-E406-4923-9044-4F1A98F4A041}"/>
              </a:ext>
            </a:extLst>
          </p:cNvPr>
          <p:cNvGrpSpPr/>
          <p:nvPr/>
        </p:nvGrpSpPr>
        <p:grpSpPr>
          <a:xfrm>
            <a:off x="250613" y="4676851"/>
            <a:ext cx="4359124" cy="1165752"/>
            <a:chOff x="614563" y="1890383"/>
            <a:chExt cx="4359124" cy="1165752"/>
          </a:xfrm>
        </p:grpSpPr>
        <p:sp>
          <p:nvSpPr>
            <p:cNvPr id="49" name="TextBox 24">
              <a:extLst>
                <a:ext uri="{FF2B5EF4-FFF2-40B4-BE49-F238E27FC236}">
                  <a16:creationId xmlns:a16="http://schemas.microsoft.com/office/drawing/2014/main" xmlns="" id="{92B377B7-A678-4E60-AE83-51DBEEE527A9}"/>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bg2">
                      <a:lumMod val="25000"/>
                    </a:schemeClr>
                  </a:solidFill>
                  <a:latin typeface="微软雅黑" pitchFamily="34" charset="-122"/>
                  <a:ea typeface="微软雅黑" pitchFamily="34" charset="-122"/>
                  <a:cs typeface="华文黑体" pitchFamily="2" charset="-122"/>
                </a:rPr>
                <a:t>点击此处替换标题</a:t>
              </a:r>
            </a:p>
          </p:txBody>
        </p:sp>
        <p:sp>
          <p:nvSpPr>
            <p:cNvPr id="50" name="TextBox 25">
              <a:extLst>
                <a:ext uri="{FF2B5EF4-FFF2-40B4-BE49-F238E27FC236}">
                  <a16:creationId xmlns:a16="http://schemas.microsoft.com/office/drawing/2014/main" xmlns="" id="{9867D062-44CD-4716-AB99-89417A928B36}"/>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51" name="TextBox 25">
              <a:extLst>
                <a:ext uri="{FF2B5EF4-FFF2-40B4-BE49-F238E27FC236}">
                  <a16:creationId xmlns:a16="http://schemas.microsoft.com/office/drawing/2014/main" xmlns="" id="{D7A80670-17C8-47CE-AAE3-B636EABC0722}"/>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sp>
          <p:nvSpPr>
            <p:cNvPr id="52" name="TextBox 25">
              <a:extLst>
                <a:ext uri="{FF2B5EF4-FFF2-40B4-BE49-F238E27FC236}">
                  <a16:creationId xmlns:a16="http://schemas.microsoft.com/office/drawing/2014/main" xmlns="" id="{BE9241B3-0183-49AB-A4CF-6320019B5254}"/>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bg2">
                      <a:lumMod val="25000"/>
                    </a:schemeClr>
                  </a:solidFill>
                  <a:latin typeface="微软雅黑" pitchFamily="34" charset="-122"/>
                  <a:ea typeface="微软雅黑" pitchFamily="34" charset="-122"/>
                </a:rPr>
                <a:t>点击此处输入替换内容</a:t>
              </a:r>
              <a:r>
                <a:rPr lang="en-US" altLang="zh-CN" sz="1200" dirty="0" smtClean="0">
                  <a:solidFill>
                    <a:schemeClr val="bg2">
                      <a:lumMod val="25000"/>
                    </a:schemeClr>
                  </a:solidFill>
                  <a:latin typeface="微软雅黑" pitchFamily="34" charset="-122"/>
                  <a:ea typeface="微软雅黑" pitchFamily="34" charset="-122"/>
                </a:rPr>
                <a:t>5</a:t>
              </a:r>
              <a:r>
                <a:rPr lang="zh-CN" altLang="en-US" sz="1200" dirty="0" smtClean="0">
                  <a:solidFill>
                    <a:schemeClr val="bg2">
                      <a:lumMod val="25000"/>
                    </a:schemeClr>
                  </a:solidFill>
                  <a:latin typeface="微软雅黑" pitchFamily="34" charset="-122"/>
                  <a:ea typeface="微软雅黑" pitchFamily="34" charset="-122"/>
                </a:rPr>
                <a:t>点击</a:t>
              </a:r>
              <a:r>
                <a:rPr lang="zh-CN" altLang="en-US" sz="1200" dirty="0">
                  <a:solidFill>
                    <a:schemeClr val="bg2">
                      <a:lumMod val="2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val="3440540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wipe(down)">
                                      <p:cBhvr>
                                        <p:cTn id="12" dur="500"/>
                                        <p:tgtEl>
                                          <p:spTgt spid="3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43"/>
                                        </p:tgtEl>
                                        <p:attrNameLst>
                                          <p:attrName>style.visibility</p:attrName>
                                        </p:attrNameLst>
                                      </p:cBhvr>
                                      <p:to>
                                        <p:strVal val="visible"/>
                                      </p:to>
                                    </p:set>
                                    <p:animEffect transition="in" filter="wipe(down)">
                                      <p:cBhvr>
                                        <p:cTn id="17" dur="500"/>
                                        <p:tgtEl>
                                          <p:spTgt spid="43"/>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down)">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down)">
                                      <p:cBhvr>
                                        <p:cTn id="37"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矩形 44">
            <a:extLst>
              <a:ext uri="{FF2B5EF4-FFF2-40B4-BE49-F238E27FC236}">
                <a16:creationId xmlns:a16="http://schemas.microsoft.com/office/drawing/2014/main" xmlns="" id="{48CE1101-9862-4229-A819-62F2D6A8B680}"/>
              </a:ext>
            </a:extLst>
          </p:cNvPr>
          <p:cNvSpPr/>
          <p:nvPr/>
        </p:nvSpPr>
        <p:spPr>
          <a:xfrm>
            <a:off x="3886504" y="389744"/>
            <a:ext cx="4291826" cy="1301024"/>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EFCC77CD-6B4B-4BE4-AE1C-35A101AA9FB7}"/>
              </a:ext>
            </a:extLst>
          </p:cNvPr>
          <p:cNvSpPr/>
          <p:nvPr/>
        </p:nvSpPr>
        <p:spPr>
          <a:xfrm>
            <a:off x="8207828" y="1859798"/>
            <a:ext cx="3916002" cy="3115158"/>
          </a:xfrm>
          <a:prstGeom prst="rect">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a:extLst>
              <a:ext uri="{FF2B5EF4-FFF2-40B4-BE49-F238E27FC236}">
                <a16:creationId xmlns:a16="http://schemas.microsoft.com/office/drawing/2014/main" xmlns="" id="{E8EFD962-065A-4AF1-AADD-4C510974C084}"/>
              </a:ext>
            </a:extLst>
          </p:cNvPr>
          <p:cNvSpPr/>
          <p:nvPr/>
        </p:nvSpPr>
        <p:spPr>
          <a:xfrm>
            <a:off x="0" y="1818099"/>
            <a:ext cx="3916002" cy="3156857"/>
          </a:xfrm>
          <a:prstGeom prst="rect">
            <a:avLst/>
          </a:prstGeom>
          <a:solidFill>
            <a:srgbClr val="C00000">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xmlns="" id="{767180D9-7098-4A16-9173-B6E0C6D4DB09}"/>
              </a:ext>
            </a:extLst>
          </p:cNvPr>
          <p:cNvGrpSpPr/>
          <p:nvPr/>
        </p:nvGrpSpPr>
        <p:grpSpPr>
          <a:xfrm>
            <a:off x="157362" y="39183"/>
            <a:ext cx="2861609" cy="933274"/>
            <a:chOff x="414732" y="235347"/>
            <a:chExt cx="2338465" cy="743855"/>
          </a:xfrm>
        </p:grpSpPr>
        <p:sp>
          <p:nvSpPr>
            <p:cNvPr id="7" name="波形 6">
              <a:extLst>
                <a:ext uri="{FF2B5EF4-FFF2-40B4-BE49-F238E27FC236}">
                  <a16:creationId xmlns:a16="http://schemas.microsoft.com/office/drawing/2014/main" xmlns="" id="{6492BD58-1058-410E-932A-C2E30AF036D1}"/>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xmlns="" id="{171765B2-C0D0-490D-9394-AB75CA3F44AE}"/>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9" name="波形 8">
              <a:extLst>
                <a:ext uri="{FF2B5EF4-FFF2-40B4-BE49-F238E27FC236}">
                  <a16:creationId xmlns:a16="http://schemas.microsoft.com/office/drawing/2014/main" xmlns="" id="{06976082-9D2B-438B-8BB9-C82217CB45F5}"/>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 name="矩形 9">
            <a:extLst>
              <a:ext uri="{FF2B5EF4-FFF2-40B4-BE49-F238E27FC236}">
                <a16:creationId xmlns:a16="http://schemas.microsoft.com/office/drawing/2014/main" xmlns="" id="{CB7D446E-7E30-409F-A234-B5C9FF5FB69C}"/>
              </a:ext>
            </a:extLst>
          </p:cNvPr>
          <p:cNvSpPr/>
          <p:nvPr/>
        </p:nvSpPr>
        <p:spPr>
          <a:xfrm>
            <a:off x="0" y="1690768"/>
            <a:ext cx="12192000" cy="3456359"/>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84BBC078-63E2-4F9B-97FA-1FD841971189}"/>
              </a:ext>
            </a:extLst>
          </p:cNvPr>
          <p:cNvGrpSpPr/>
          <p:nvPr/>
        </p:nvGrpSpPr>
        <p:grpSpPr>
          <a:xfrm>
            <a:off x="204135" y="2178447"/>
            <a:ext cx="4403621" cy="1165752"/>
            <a:chOff x="614563" y="1890383"/>
            <a:chExt cx="4403621" cy="1165752"/>
          </a:xfrm>
        </p:grpSpPr>
        <p:sp>
          <p:nvSpPr>
            <p:cNvPr id="16" name="TextBox 24">
              <a:extLst>
                <a:ext uri="{FF2B5EF4-FFF2-40B4-BE49-F238E27FC236}">
                  <a16:creationId xmlns:a16="http://schemas.microsoft.com/office/drawing/2014/main" xmlns="" id="{9BC38061-FC59-4D8A-A1AA-66C81A4314CA}"/>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7" name="TextBox 25">
              <a:extLst>
                <a:ext uri="{FF2B5EF4-FFF2-40B4-BE49-F238E27FC236}">
                  <a16:creationId xmlns:a16="http://schemas.microsoft.com/office/drawing/2014/main" xmlns="" id="{31954B0A-54AB-4F78-8E67-9D56CF7C455E}"/>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8" name="TextBox 25">
              <a:extLst>
                <a:ext uri="{FF2B5EF4-FFF2-40B4-BE49-F238E27FC236}">
                  <a16:creationId xmlns:a16="http://schemas.microsoft.com/office/drawing/2014/main" xmlns="" id="{37B49465-888F-4C08-8349-AD8BD91AC946}"/>
                </a:ext>
              </a:extLst>
            </p:cNvPr>
            <p:cNvSpPr txBox="1"/>
            <p:nvPr/>
          </p:nvSpPr>
          <p:spPr>
            <a:xfrm>
              <a:off x="659060"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5">
              <a:extLst>
                <a:ext uri="{FF2B5EF4-FFF2-40B4-BE49-F238E27FC236}">
                  <a16:creationId xmlns:a16="http://schemas.microsoft.com/office/drawing/2014/main" xmlns="" id="{4738A05A-9E86-4862-9E21-F9DD2CFC0FE0}"/>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20" name="组合 19">
            <a:extLst>
              <a:ext uri="{FF2B5EF4-FFF2-40B4-BE49-F238E27FC236}">
                <a16:creationId xmlns:a16="http://schemas.microsoft.com/office/drawing/2014/main" xmlns="" id="{E3373B81-E2DF-4607-B01B-682538EECD74}"/>
              </a:ext>
            </a:extLst>
          </p:cNvPr>
          <p:cNvGrpSpPr/>
          <p:nvPr/>
        </p:nvGrpSpPr>
        <p:grpSpPr>
          <a:xfrm>
            <a:off x="204135" y="3463747"/>
            <a:ext cx="4359124" cy="1165752"/>
            <a:chOff x="614563" y="1890383"/>
            <a:chExt cx="4359124" cy="1165752"/>
          </a:xfrm>
        </p:grpSpPr>
        <p:sp>
          <p:nvSpPr>
            <p:cNvPr id="21" name="TextBox 24">
              <a:extLst>
                <a:ext uri="{FF2B5EF4-FFF2-40B4-BE49-F238E27FC236}">
                  <a16:creationId xmlns:a16="http://schemas.microsoft.com/office/drawing/2014/main" xmlns="" id="{A176DEC9-1F95-402E-BEA9-C2A5AD38CADC}"/>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2" name="TextBox 25">
              <a:extLst>
                <a:ext uri="{FF2B5EF4-FFF2-40B4-BE49-F238E27FC236}">
                  <a16:creationId xmlns:a16="http://schemas.microsoft.com/office/drawing/2014/main" xmlns="" id="{F37F3E9C-A27F-4542-9D0D-E927AA48F4D4}"/>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5">
              <a:extLst>
                <a:ext uri="{FF2B5EF4-FFF2-40B4-BE49-F238E27FC236}">
                  <a16:creationId xmlns:a16="http://schemas.microsoft.com/office/drawing/2014/main" xmlns="" id="{49C219B1-8C2D-43C6-88E2-B7C7F1364485}"/>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4" name="TextBox 25">
              <a:extLst>
                <a:ext uri="{FF2B5EF4-FFF2-40B4-BE49-F238E27FC236}">
                  <a16:creationId xmlns:a16="http://schemas.microsoft.com/office/drawing/2014/main" xmlns="" id="{D834A65A-52AA-493C-A980-3CEB28ADCECA}"/>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25" name="组合 24">
            <a:extLst>
              <a:ext uri="{FF2B5EF4-FFF2-40B4-BE49-F238E27FC236}">
                <a16:creationId xmlns:a16="http://schemas.microsoft.com/office/drawing/2014/main" xmlns="" id="{692606B2-1D0C-4504-97AD-36596C562753}"/>
              </a:ext>
            </a:extLst>
          </p:cNvPr>
          <p:cNvGrpSpPr/>
          <p:nvPr/>
        </p:nvGrpSpPr>
        <p:grpSpPr>
          <a:xfrm>
            <a:off x="8287648" y="2153573"/>
            <a:ext cx="4359124" cy="1165752"/>
            <a:chOff x="614563" y="1890383"/>
            <a:chExt cx="4359124" cy="1165752"/>
          </a:xfrm>
        </p:grpSpPr>
        <p:sp>
          <p:nvSpPr>
            <p:cNvPr id="26" name="TextBox 24">
              <a:extLst>
                <a:ext uri="{FF2B5EF4-FFF2-40B4-BE49-F238E27FC236}">
                  <a16:creationId xmlns:a16="http://schemas.microsoft.com/office/drawing/2014/main" xmlns="" id="{103CE4E8-A24B-46D3-973E-0DAE447C0ED0}"/>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08569917-E375-4BBC-AA4D-959D35AA1BE3}"/>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5">
              <a:extLst>
                <a:ext uri="{FF2B5EF4-FFF2-40B4-BE49-F238E27FC236}">
                  <a16:creationId xmlns:a16="http://schemas.microsoft.com/office/drawing/2014/main" xmlns="" id="{601053E5-3D0F-40E0-9A4B-F392867CD4D5}"/>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9" name="TextBox 25">
              <a:extLst>
                <a:ext uri="{FF2B5EF4-FFF2-40B4-BE49-F238E27FC236}">
                  <a16:creationId xmlns:a16="http://schemas.microsoft.com/office/drawing/2014/main" xmlns="" id="{0D37FA42-41EB-4350-BCCF-4F20ABC5E87B}"/>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grpSp>
        <p:nvGrpSpPr>
          <p:cNvPr id="30" name="组合 29">
            <a:extLst>
              <a:ext uri="{FF2B5EF4-FFF2-40B4-BE49-F238E27FC236}">
                <a16:creationId xmlns:a16="http://schemas.microsoft.com/office/drawing/2014/main" xmlns="" id="{226F4F6B-B509-4503-9AD1-6132BC2E56B6}"/>
              </a:ext>
            </a:extLst>
          </p:cNvPr>
          <p:cNvGrpSpPr/>
          <p:nvPr/>
        </p:nvGrpSpPr>
        <p:grpSpPr>
          <a:xfrm>
            <a:off x="8287648" y="3443822"/>
            <a:ext cx="4359124" cy="1165752"/>
            <a:chOff x="614563" y="1890383"/>
            <a:chExt cx="4359124" cy="1165752"/>
          </a:xfrm>
        </p:grpSpPr>
        <p:sp>
          <p:nvSpPr>
            <p:cNvPr id="31" name="TextBox 24">
              <a:extLst>
                <a:ext uri="{FF2B5EF4-FFF2-40B4-BE49-F238E27FC236}">
                  <a16:creationId xmlns:a16="http://schemas.microsoft.com/office/drawing/2014/main" xmlns="" id="{BB98487E-59DA-470E-A6C0-FDBC54269026}"/>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2" name="TextBox 25">
              <a:extLst>
                <a:ext uri="{FF2B5EF4-FFF2-40B4-BE49-F238E27FC236}">
                  <a16:creationId xmlns:a16="http://schemas.microsoft.com/office/drawing/2014/main" xmlns="" id="{4E3DDA5D-4F55-4B7A-AD47-425A007970C1}"/>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3" name="TextBox 25">
              <a:extLst>
                <a:ext uri="{FF2B5EF4-FFF2-40B4-BE49-F238E27FC236}">
                  <a16:creationId xmlns:a16="http://schemas.microsoft.com/office/drawing/2014/main" xmlns="" id="{A3CA31DE-E82B-4FDC-AF23-F2E2D5C2271B}"/>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4" name="TextBox 25">
              <a:extLst>
                <a:ext uri="{FF2B5EF4-FFF2-40B4-BE49-F238E27FC236}">
                  <a16:creationId xmlns:a16="http://schemas.microsoft.com/office/drawing/2014/main" xmlns="" id="{C98EC303-6473-4B45-884D-DA25DA9EC6A8}"/>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pic>
        <p:nvPicPr>
          <p:cNvPr id="38" name="图片 37">
            <a:extLst>
              <a:ext uri="{FF2B5EF4-FFF2-40B4-BE49-F238E27FC236}">
                <a16:creationId xmlns:a16="http://schemas.microsoft.com/office/drawing/2014/main" xmlns="" id="{902AD2FE-532D-47C5-AE41-E10B0C7C1E0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0499" y="498214"/>
            <a:ext cx="4143836" cy="3115158"/>
          </a:xfrm>
          <a:prstGeom prst="rect">
            <a:avLst/>
          </a:prstGeom>
        </p:spPr>
      </p:pic>
      <p:grpSp>
        <p:nvGrpSpPr>
          <p:cNvPr id="40" name="组合 39">
            <a:extLst>
              <a:ext uri="{FF2B5EF4-FFF2-40B4-BE49-F238E27FC236}">
                <a16:creationId xmlns:a16="http://schemas.microsoft.com/office/drawing/2014/main" xmlns="" id="{AF054E6A-FC94-4CE0-BC53-05EDFB78F463}"/>
              </a:ext>
            </a:extLst>
          </p:cNvPr>
          <p:cNvGrpSpPr/>
          <p:nvPr/>
        </p:nvGrpSpPr>
        <p:grpSpPr>
          <a:xfrm>
            <a:off x="4411577" y="3681842"/>
            <a:ext cx="4359124" cy="1196508"/>
            <a:chOff x="614563" y="1890383"/>
            <a:chExt cx="4359124" cy="1196508"/>
          </a:xfrm>
        </p:grpSpPr>
        <p:sp>
          <p:nvSpPr>
            <p:cNvPr id="41" name="TextBox 24">
              <a:extLst>
                <a:ext uri="{FF2B5EF4-FFF2-40B4-BE49-F238E27FC236}">
                  <a16:creationId xmlns:a16="http://schemas.microsoft.com/office/drawing/2014/main" xmlns="" id="{6D653908-E708-4D2E-ACED-45ED696F0427}"/>
                </a:ext>
              </a:extLst>
            </p:cNvPr>
            <p:cNvSpPr txBox="1"/>
            <p:nvPr/>
          </p:nvSpPr>
          <p:spPr>
            <a:xfrm>
              <a:off x="659060" y="189038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42" name="TextBox 25">
              <a:extLst>
                <a:ext uri="{FF2B5EF4-FFF2-40B4-BE49-F238E27FC236}">
                  <a16:creationId xmlns:a16="http://schemas.microsoft.com/office/drawing/2014/main" xmlns="" id="{60ED7D2B-92FC-40B9-A371-62305F469CA5}"/>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43" name="TextBox 25">
              <a:extLst>
                <a:ext uri="{FF2B5EF4-FFF2-40B4-BE49-F238E27FC236}">
                  <a16:creationId xmlns:a16="http://schemas.microsoft.com/office/drawing/2014/main" xmlns="" id="{EB124FE8-2BDC-4D92-8714-D8BE5F4E87F2}"/>
                </a:ext>
              </a:extLst>
            </p:cNvPr>
            <p:cNvSpPr txBox="1"/>
            <p:nvPr/>
          </p:nvSpPr>
          <p:spPr>
            <a:xfrm>
              <a:off x="614563" y="2777586"/>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44" name="TextBox 25">
              <a:extLst>
                <a:ext uri="{FF2B5EF4-FFF2-40B4-BE49-F238E27FC236}">
                  <a16:creationId xmlns:a16="http://schemas.microsoft.com/office/drawing/2014/main" xmlns="" id="{2F982EC8-02B7-434A-93B8-AF779D2276BA}"/>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Tree>
    <p:extLst>
      <p:ext uri="{BB962C8B-B14F-4D97-AF65-F5344CB8AC3E}">
        <p14:creationId xmlns:p14="http://schemas.microsoft.com/office/powerpoint/2010/main" val="34325000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2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down)">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wipe(down)">
                                      <p:cBhvr>
                                        <p:cTn id="22" dur="500"/>
                                        <p:tgtEl>
                                          <p:spTgt spid="4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wipe(down)">
                                      <p:cBhvr>
                                        <p:cTn id="3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圆角矩形 2">
            <a:extLst>
              <a:ext uri="{FF2B5EF4-FFF2-40B4-BE49-F238E27FC236}">
                <a16:creationId xmlns:a16="http://schemas.microsoft.com/office/drawing/2014/main" xmlns="" id="{C56F8E51-B3D5-4AD1-B1B7-C6C202D1E236}"/>
              </a:ext>
            </a:extLst>
          </p:cNvPr>
          <p:cNvSpPr/>
          <p:nvPr/>
        </p:nvSpPr>
        <p:spPr>
          <a:xfrm>
            <a:off x="2150685" y="1750269"/>
            <a:ext cx="8507322" cy="1395596"/>
          </a:xfrm>
          <a:prstGeom prst="roundRect">
            <a:avLst>
              <a:gd name="adj" fmla="val 0"/>
            </a:avLst>
          </a:prstGeom>
          <a:solidFill>
            <a:srgbClr val="FF0000"/>
          </a:solid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grpSp>
        <p:nvGrpSpPr>
          <p:cNvPr id="4" name="组合 3">
            <a:extLst>
              <a:ext uri="{FF2B5EF4-FFF2-40B4-BE49-F238E27FC236}">
                <a16:creationId xmlns:a16="http://schemas.microsoft.com/office/drawing/2014/main" xmlns="" id="{C7B83DF0-403D-484B-92CE-2E384DC8EF1D}"/>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13F52186-8065-4A50-B124-746D539A003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5E8F2099-E1B6-4D22-ACBC-DE132494DE11}"/>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AD3D5AB6-62ED-4F6A-B000-92CBCE87A600}"/>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圆角矩形 2">
            <a:extLst>
              <a:ext uri="{FF2B5EF4-FFF2-40B4-BE49-F238E27FC236}">
                <a16:creationId xmlns:a16="http://schemas.microsoft.com/office/drawing/2014/main" xmlns="" id="{FC8F12E4-FC0A-4D2A-AC7D-A9A19669F8AF}"/>
              </a:ext>
            </a:extLst>
          </p:cNvPr>
          <p:cNvSpPr/>
          <p:nvPr/>
        </p:nvSpPr>
        <p:spPr>
          <a:xfrm>
            <a:off x="2414341" y="1750269"/>
            <a:ext cx="7934344" cy="1395596"/>
          </a:xfrm>
          <a:prstGeom prst="roundRect">
            <a:avLst>
              <a:gd name="adj" fmla="val 0"/>
            </a:avLst>
          </a:prstGeom>
          <a:solidFill>
            <a:schemeClr val="bg1">
              <a:alpha val="36863"/>
            </a:schemeClr>
          </a:solidFill>
          <a:ln w="3175">
            <a:noFill/>
          </a:ln>
          <a:effectLst/>
          <a:scene3d>
            <a:camera prst="orthographicFront">
              <a:rot lat="0" lon="0" rev="0"/>
            </a:camera>
            <a:lightRig rig="chilly" dir="t">
              <a:rot lat="0" lon="0" rev="18480000"/>
            </a:lightRig>
          </a:scene3d>
          <a:sp3d prstMaterial="clear">
            <a:bevelT h="63500"/>
          </a:sp3d>
        </p:spPr>
        <p:style>
          <a:lnRef idx="2">
            <a:schemeClr val="accent1">
              <a:shade val="50000"/>
            </a:schemeClr>
          </a:lnRef>
          <a:fillRef idx="1">
            <a:schemeClr val="accent1"/>
          </a:fillRef>
          <a:effectRef idx="0">
            <a:schemeClr val="accent1"/>
          </a:effectRef>
          <a:fontRef idx="minor">
            <a:schemeClr val="lt1"/>
          </a:fontRef>
        </p:style>
        <p:txBody>
          <a:bodyPr lIns="91413" tIns="45706" rIns="91413" bIns="45706" rtlCol="0" anchor="ctr"/>
          <a:lstStyle/>
          <a:p>
            <a:pPr algn="ctr"/>
            <a:endParaRPr lang="zh-CN" altLang="en-US"/>
          </a:p>
        </p:txBody>
      </p:sp>
      <p:sp>
        <p:nvSpPr>
          <p:cNvPr id="13" name="Freeform 5">
            <a:extLst>
              <a:ext uri="{FF2B5EF4-FFF2-40B4-BE49-F238E27FC236}">
                <a16:creationId xmlns:a16="http://schemas.microsoft.com/office/drawing/2014/main" xmlns="" id="{B150B6B3-7A44-4E31-81D5-4F96219AE6C7}"/>
              </a:ext>
            </a:extLst>
          </p:cNvPr>
          <p:cNvSpPr>
            <a:spLocks/>
          </p:cNvSpPr>
          <p:nvPr/>
        </p:nvSpPr>
        <p:spPr bwMode="auto">
          <a:xfrm>
            <a:off x="2876414"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2">
              <a:lumMod val="5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4" name="TextBox 7">
            <a:extLst>
              <a:ext uri="{FF2B5EF4-FFF2-40B4-BE49-F238E27FC236}">
                <a16:creationId xmlns:a16="http://schemas.microsoft.com/office/drawing/2014/main" xmlns="" id="{7FB47704-9757-4558-BDBC-BFB42A98E0E6}"/>
              </a:ext>
            </a:extLst>
          </p:cNvPr>
          <p:cNvSpPr txBox="1"/>
          <p:nvPr/>
        </p:nvSpPr>
        <p:spPr>
          <a:xfrm>
            <a:off x="3109373"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5" name="Freeform 5">
            <a:extLst>
              <a:ext uri="{FF2B5EF4-FFF2-40B4-BE49-F238E27FC236}">
                <a16:creationId xmlns:a16="http://schemas.microsoft.com/office/drawing/2014/main" xmlns="" id="{0DF1F3FE-144A-42EE-84C2-F21CB68FC944}"/>
              </a:ext>
            </a:extLst>
          </p:cNvPr>
          <p:cNvSpPr>
            <a:spLocks/>
          </p:cNvSpPr>
          <p:nvPr/>
        </p:nvSpPr>
        <p:spPr bwMode="auto">
          <a:xfrm>
            <a:off x="5540709"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tx2">
              <a:lumMod val="60000"/>
              <a:lumOff val="4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6" name="Freeform 5">
            <a:extLst>
              <a:ext uri="{FF2B5EF4-FFF2-40B4-BE49-F238E27FC236}">
                <a16:creationId xmlns:a16="http://schemas.microsoft.com/office/drawing/2014/main" xmlns="" id="{F678E44C-E50A-42EF-8AD2-D40BF198722D}"/>
              </a:ext>
            </a:extLst>
          </p:cNvPr>
          <p:cNvSpPr>
            <a:spLocks/>
          </p:cNvSpPr>
          <p:nvPr/>
        </p:nvSpPr>
        <p:spPr bwMode="auto">
          <a:xfrm>
            <a:off x="8132998" y="3779696"/>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3"/>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17" name="TextBox 12">
            <a:extLst>
              <a:ext uri="{FF2B5EF4-FFF2-40B4-BE49-F238E27FC236}">
                <a16:creationId xmlns:a16="http://schemas.microsoft.com/office/drawing/2014/main" xmlns="" id="{62CC9C11-A699-4C6D-B70A-288F28917558}"/>
              </a:ext>
            </a:extLst>
          </p:cNvPr>
          <p:cNvSpPr txBox="1"/>
          <p:nvPr/>
        </p:nvSpPr>
        <p:spPr>
          <a:xfrm>
            <a:off x="5790185"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18" name="TextBox 13">
            <a:extLst>
              <a:ext uri="{FF2B5EF4-FFF2-40B4-BE49-F238E27FC236}">
                <a16:creationId xmlns:a16="http://schemas.microsoft.com/office/drawing/2014/main" xmlns="" id="{C6483E74-F152-46AB-ABD7-1BE32026F263}"/>
              </a:ext>
            </a:extLst>
          </p:cNvPr>
          <p:cNvSpPr txBox="1"/>
          <p:nvPr/>
        </p:nvSpPr>
        <p:spPr>
          <a:xfrm>
            <a:off x="8382473" y="4161803"/>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0" name="Freeform 5">
            <a:extLst>
              <a:ext uri="{FF2B5EF4-FFF2-40B4-BE49-F238E27FC236}">
                <a16:creationId xmlns:a16="http://schemas.microsoft.com/office/drawing/2014/main" xmlns="" id="{1D993F61-1377-475D-B3ED-3351D81FE48E}"/>
              </a:ext>
            </a:extLst>
          </p:cNvPr>
          <p:cNvSpPr>
            <a:spLocks/>
          </p:cNvSpPr>
          <p:nvPr/>
        </p:nvSpPr>
        <p:spPr bwMode="auto">
          <a:xfrm>
            <a:off x="2839584"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2">
              <a:lumMod val="75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1" name="TextBox 7">
            <a:extLst>
              <a:ext uri="{FF2B5EF4-FFF2-40B4-BE49-F238E27FC236}">
                <a16:creationId xmlns:a16="http://schemas.microsoft.com/office/drawing/2014/main" xmlns="" id="{659D35E4-0513-4EE5-9AC1-0BD120ADEA6E}"/>
              </a:ext>
            </a:extLst>
          </p:cNvPr>
          <p:cNvSpPr txBox="1"/>
          <p:nvPr/>
        </p:nvSpPr>
        <p:spPr>
          <a:xfrm>
            <a:off x="3072543"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2" name="Freeform 5">
            <a:extLst>
              <a:ext uri="{FF2B5EF4-FFF2-40B4-BE49-F238E27FC236}">
                <a16:creationId xmlns:a16="http://schemas.microsoft.com/office/drawing/2014/main" xmlns="" id="{51FB0B03-8D93-4247-9117-E1B60E4095FB}"/>
              </a:ext>
            </a:extLst>
          </p:cNvPr>
          <p:cNvSpPr>
            <a:spLocks/>
          </p:cNvSpPr>
          <p:nvPr/>
        </p:nvSpPr>
        <p:spPr bwMode="auto">
          <a:xfrm>
            <a:off x="5503879"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C00000"/>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3" name="Freeform 5">
            <a:extLst>
              <a:ext uri="{FF2B5EF4-FFF2-40B4-BE49-F238E27FC236}">
                <a16:creationId xmlns:a16="http://schemas.microsoft.com/office/drawing/2014/main" xmlns="" id="{F4F4422C-3A8A-4D3C-9976-EA94B34FD686}"/>
              </a:ext>
            </a:extLst>
          </p:cNvPr>
          <p:cNvSpPr>
            <a:spLocks/>
          </p:cNvSpPr>
          <p:nvPr/>
        </p:nvSpPr>
        <p:spPr bwMode="auto">
          <a:xfrm>
            <a:off x="8096168" y="3791271"/>
            <a:ext cx="1467988" cy="132355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accent6">
              <a:lumMod val="50000"/>
            </a:schemeClr>
          </a:solidFill>
          <a:ln w="63500" cap="flat">
            <a:noFill/>
            <a:prstDash val="solid"/>
            <a:miter lim="800000"/>
            <a:headEnd/>
            <a:tailEnd/>
          </a:ln>
          <a:effectLst>
            <a:outerShdw blurRad="127000" dist="190500" dir="9000000" algn="r" rotWithShape="0">
              <a:prstClr val="black">
                <a:alpha val="40000"/>
              </a:prstClr>
            </a:outerShdw>
          </a:effectLst>
          <a:extLst/>
        </p:spPr>
        <p:txBody>
          <a:bodyPr vert="horz" wrap="square" lIns="91413" tIns="45706" rIns="91413" bIns="45706" numCol="1" anchor="t" anchorCtr="0" compatLnSpc="1">
            <a:prstTxWarp prst="textNoShape">
              <a:avLst/>
            </a:prstTxWarp>
          </a:bodyPr>
          <a:lstStyle/>
          <a:p>
            <a:endParaRPr lang="zh-CN" altLang="en-US">
              <a:solidFill>
                <a:schemeClr val="bg1"/>
              </a:solidFill>
            </a:endParaRPr>
          </a:p>
        </p:txBody>
      </p:sp>
      <p:sp>
        <p:nvSpPr>
          <p:cNvPr id="24" name="TextBox 12">
            <a:extLst>
              <a:ext uri="{FF2B5EF4-FFF2-40B4-BE49-F238E27FC236}">
                <a16:creationId xmlns:a16="http://schemas.microsoft.com/office/drawing/2014/main" xmlns="" id="{EC2A102F-F5BF-4A32-B6D8-3D3303F16E79}"/>
              </a:ext>
            </a:extLst>
          </p:cNvPr>
          <p:cNvSpPr txBox="1"/>
          <p:nvPr/>
        </p:nvSpPr>
        <p:spPr>
          <a:xfrm>
            <a:off x="5753355"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5" name="TextBox 13">
            <a:extLst>
              <a:ext uri="{FF2B5EF4-FFF2-40B4-BE49-F238E27FC236}">
                <a16:creationId xmlns:a16="http://schemas.microsoft.com/office/drawing/2014/main" xmlns="" id="{7969042F-1873-4F82-9B53-15C0CFD38E93}"/>
              </a:ext>
            </a:extLst>
          </p:cNvPr>
          <p:cNvSpPr txBox="1"/>
          <p:nvPr/>
        </p:nvSpPr>
        <p:spPr>
          <a:xfrm>
            <a:off x="8345643" y="4173378"/>
            <a:ext cx="969036" cy="369218"/>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algn="ctr"/>
            <a:r>
              <a:rPr lang="zh-CN" altLang="en-US" sz="1200" b="1" dirty="0">
                <a:solidFill>
                  <a:schemeClr val="tx1">
                    <a:lumMod val="10000"/>
                    <a:lumOff val="90000"/>
                  </a:schemeClr>
                </a:solidFill>
              </a:rPr>
              <a:t>添加</a:t>
            </a:r>
            <a:endParaRPr lang="en-US" altLang="zh-CN" sz="1200" b="1" dirty="0">
              <a:solidFill>
                <a:schemeClr val="tx1">
                  <a:lumMod val="10000"/>
                  <a:lumOff val="90000"/>
                </a:schemeClr>
              </a:solidFill>
            </a:endParaRPr>
          </a:p>
          <a:p>
            <a:pPr algn="ctr"/>
            <a:r>
              <a:rPr lang="zh-CN" altLang="en-US" sz="1200" b="1" dirty="0">
                <a:solidFill>
                  <a:schemeClr val="tx1">
                    <a:lumMod val="10000"/>
                    <a:lumOff val="90000"/>
                  </a:schemeClr>
                </a:solidFill>
              </a:rPr>
              <a:t>关键字</a:t>
            </a:r>
          </a:p>
        </p:txBody>
      </p:sp>
      <p:sp>
        <p:nvSpPr>
          <p:cNvPr id="29" name="TextBox 24">
            <a:extLst>
              <a:ext uri="{FF2B5EF4-FFF2-40B4-BE49-F238E27FC236}">
                <a16:creationId xmlns:a16="http://schemas.microsoft.com/office/drawing/2014/main" xmlns="" id="{B09F8842-587F-41D6-A734-9175B7242B2F}"/>
              </a:ext>
            </a:extLst>
          </p:cNvPr>
          <p:cNvSpPr txBox="1"/>
          <p:nvPr/>
        </p:nvSpPr>
        <p:spPr>
          <a:xfrm>
            <a:off x="2649573" y="1832217"/>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0" name="TextBox 25">
            <a:extLst>
              <a:ext uri="{FF2B5EF4-FFF2-40B4-BE49-F238E27FC236}">
                <a16:creationId xmlns:a16="http://schemas.microsoft.com/office/drawing/2014/main" xmlns="" id="{A7D5C8EF-53ED-47F8-AD7C-FB963B7E21E0}"/>
              </a:ext>
            </a:extLst>
          </p:cNvPr>
          <p:cNvSpPr txBox="1"/>
          <p:nvPr/>
        </p:nvSpPr>
        <p:spPr>
          <a:xfrm>
            <a:off x="2605076" y="2168084"/>
            <a:ext cx="7428388"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a:p>
            <a:pPr>
              <a:lnSpc>
                <a:spcPct val="130000"/>
              </a:lnSpc>
              <a:defRPr/>
            </a:pP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31" name="TextBox 25">
            <a:extLst>
              <a:ext uri="{FF2B5EF4-FFF2-40B4-BE49-F238E27FC236}">
                <a16:creationId xmlns:a16="http://schemas.microsoft.com/office/drawing/2014/main" xmlns="" id="{66CB334C-4D58-4350-8350-EBEFDD3EE547}"/>
              </a:ext>
            </a:extLst>
          </p:cNvPr>
          <p:cNvSpPr txBox="1"/>
          <p:nvPr/>
        </p:nvSpPr>
        <p:spPr>
          <a:xfrm>
            <a:off x="2649573" y="2688664"/>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5">
            <a:extLst>
              <a:ext uri="{FF2B5EF4-FFF2-40B4-BE49-F238E27FC236}">
                <a16:creationId xmlns:a16="http://schemas.microsoft.com/office/drawing/2014/main" xmlns="" id="{7A1F7527-1CE3-4B6A-B54C-6B5DF933DB86}"/>
              </a:ext>
            </a:extLst>
          </p:cNvPr>
          <p:cNvSpPr txBox="1"/>
          <p:nvPr/>
        </p:nvSpPr>
        <p:spPr>
          <a:xfrm>
            <a:off x="2605076" y="2428374"/>
            <a:ext cx="6995910"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a:p>
            <a:pPr>
              <a:lnSpc>
                <a:spcPct val="130000"/>
              </a:lnSpc>
              <a:defRPr/>
            </a:pPr>
            <a:endParaRPr lang="zh-CN" altLang="en-US" sz="1200" dirty="0">
              <a:solidFill>
                <a:schemeClr val="tx1">
                  <a:lumMod val="95000"/>
                  <a:lumOff val="5000"/>
                </a:schemeClr>
              </a:solidFill>
              <a:latin typeface="微软雅黑" pitchFamily="34" charset="-122"/>
              <a:ea typeface="微软雅黑" pitchFamily="34" charset="-122"/>
            </a:endParaRPr>
          </a:p>
        </p:txBody>
      </p:sp>
      <p:sp>
        <p:nvSpPr>
          <p:cNvPr id="33" name="TextBox 24">
            <a:extLst>
              <a:ext uri="{FF2B5EF4-FFF2-40B4-BE49-F238E27FC236}">
                <a16:creationId xmlns:a16="http://schemas.microsoft.com/office/drawing/2014/main" xmlns="" id="{C31F2E26-1BB8-4A4E-876B-B8BDE3E14A2B}"/>
              </a:ext>
            </a:extLst>
          </p:cNvPr>
          <p:cNvSpPr txBox="1"/>
          <p:nvPr/>
        </p:nvSpPr>
        <p:spPr>
          <a:xfrm>
            <a:off x="2601524" y="537582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4" name="TextBox 25">
            <a:extLst>
              <a:ext uri="{FF2B5EF4-FFF2-40B4-BE49-F238E27FC236}">
                <a16:creationId xmlns:a16="http://schemas.microsoft.com/office/drawing/2014/main" xmlns="" id="{8204ABB4-63C9-4589-8F14-6F5481663FA0}"/>
              </a:ext>
            </a:extLst>
          </p:cNvPr>
          <p:cNvSpPr txBox="1"/>
          <p:nvPr/>
        </p:nvSpPr>
        <p:spPr>
          <a:xfrm>
            <a:off x="2557027" y="5711690"/>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5" name="TextBox 24">
            <a:extLst>
              <a:ext uri="{FF2B5EF4-FFF2-40B4-BE49-F238E27FC236}">
                <a16:creationId xmlns:a16="http://schemas.microsoft.com/office/drawing/2014/main" xmlns="" id="{E40CEE33-F86B-4869-AD7A-2CA4862661BC}"/>
              </a:ext>
            </a:extLst>
          </p:cNvPr>
          <p:cNvSpPr txBox="1"/>
          <p:nvPr/>
        </p:nvSpPr>
        <p:spPr>
          <a:xfrm>
            <a:off x="5210258" y="538058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6" name="TextBox 25">
            <a:extLst>
              <a:ext uri="{FF2B5EF4-FFF2-40B4-BE49-F238E27FC236}">
                <a16:creationId xmlns:a16="http://schemas.microsoft.com/office/drawing/2014/main" xmlns="" id="{B37AA73F-DED2-47E1-BDB1-6362559CEF17}"/>
              </a:ext>
            </a:extLst>
          </p:cNvPr>
          <p:cNvSpPr txBox="1"/>
          <p:nvPr/>
        </p:nvSpPr>
        <p:spPr>
          <a:xfrm>
            <a:off x="5165761" y="571645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7" name="TextBox 24">
            <a:extLst>
              <a:ext uri="{FF2B5EF4-FFF2-40B4-BE49-F238E27FC236}">
                <a16:creationId xmlns:a16="http://schemas.microsoft.com/office/drawing/2014/main" xmlns="" id="{15F0834D-78BF-4388-B283-D476BE4AF51B}"/>
              </a:ext>
            </a:extLst>
          </p:cNvPr>
          <p:cNvSpPr txBox="1"/>
          <p:nvPr/>
        </p:nvSpPr>
        <p:spPr>
          <a:xfrm>
            <a:off x="7875734" y="5375823"/>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8" name="TextBox 25">
            <a:extLst>
              <a:ext uri="{FF2B5EF4-FFF2-40B4-BE49-F238E27FC236}">
                <a16:creationId xmlns:a16="http://schemas.microsoft.com/office/drawing/2014/main" xmlns="" id="{9280DFC0-0C01-479E-9F63-61234C923AF8}"/>
              </a:ext>
            </a:extLst>
          </p:cNvPr>
          <p:cNvSpPr txBox="1"/>
          <p:nvPr/>
        </p:nvSpPr>
        <p:spPr>
          <a:xfrm>
            <a:off x="7831237" y="5711690"/>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10739866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par>
                                <p:cTn id="11" presetID="10" presetClass="entr" presetSubtype="0" fill="hold" grpId="0" nodeType="withEffect">
                                  <p:stCondLst>
                                    <p:cond delay="3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500"/>
                                        <p:tgtEl>
                                          <p:spTgt spid="14"/>
                                        </p:tgtEl>
                                      </p:cBhvr>
                                    </p:animEffect>
                                  </p:childTnLst>
                                </p:cTn>
                              </p:par>
                              <p:par>
                                <p:cTn id="14" presetID="10" presetClass="entr" presetSubtype="0" fill="hold" grpId="0" nodeType="withEffect">
                                  <p:stCondLst>
                                    <p:cond delay="6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500"/>
                                        <p:tgtEl>
                                          <p:spTgt spid="15"/>
                                        </p:tgtEl>
                                      </p:cBhvr>
                                    </p:animEffect>
                                  </p:childTnLst>
                                </p:cTn>
                              </p:par>
                              <p:par>
                                <p:cTn id="17" presetID="10" presetClass="entr" presetSubtype="0" fill="hold" grpId="0" nodeType="withEffect">
                                  <p:stCondLst>
                                    <p:cond delay="60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par>
                                <p:cTn id="20" presetID="10" presetClass="entr" presetSubtype="0" fill="hold" grpId="0" nodeType="withEffect">
                                  <p:stCondLst>
                                    <p:cond delay="9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par>
                                <p:cTn id="23" presetID="10" presetClass="entr" presetSubtype="0" fill="hold" grpId="0" nodeType="withEffect">
                                  <p:stCondLst>
                                    <p:cond delay="90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1400"/>
                            </p:stCondLst>
                            <p:childTnLst>
                              <p:par>
                                <p:cTn id="27" presetID="22" presetClass="entr" presetSubtype="1"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up)">
                                      <p:cBhvr>
                                        <p:cTn id="29" dur="500"/>
                                        <p:tgtEl>
                                          <p:spTgt spid="19"/>
                                        </p:tgtEl>
                                      </p:cBhvr>
                                    </p:animEffect>
                                  </p:childTnLst>
                                </p:cTn>
                              </p:par>
                              <p:par>
                                <p:cTn id="30" presetID="10" presetClass="entr" presetSubtype="0" fill="hold" grpId="0" nodeType="withEffect">
                                  <p:stCondLst>
                                    <p:cond delay="30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3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60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par>
                                <p:cTn id="39" presetID="10" presetClass="entr" presetSubtype="0" fill="hold" grpId="0" nodeType="withEffect">
                                  <p:stCondLst>
                                    <p:cond delay="60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9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9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2800"/>
                            </p:stCondLst>
                            <p:childTnLst>
                              <p:par>
                                <p:cTn id="49" presetID="12" presetClass="entr" presetSubtype="8"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p:tgtEl>
                                          <p:spTgt spid="33"/>
                                        </p:tgtEl>
                                        <p:attrNameLst>
                                          <p:attrName>ppt_x</p:attrName>
                                        </p:attrNameLst>
                                      </p:cBhvr>
                                      <p:tavLst>
                                        <p:tav tm="0">
                                          <p:val>
                                            <p:strVal val="#ppt_x-#ppt_w*1.125000"/>
                                          </p:val>
                                        </p:tav>
                                        <p:tav tm="100000">
                                          <p:val>
                                            <p:strVal val="#ppt_x"/>
                                          </p:val>
                                        </p:tav>
                                      </p:tavLst>
                                    </p:anim>
                                    <p:animEffect transition="in" filter="wipe(right)">
                                      <p:cBhvr>
                                        <p:cTn id="52" dur="500"/>
                                        <p:tgtEl>
                                          <p:spTgt spid="33"/>
                                        </p:tgtEl>
                                      </p:cBhvr>
                                    </p:animEffect>
                                  </p:childTnLst>
                                </p:cTn>
                              </p:par>
                              <p:par>
                                <p:cTn id="53" presetID="12" presetClass="entr" presetSubtype="8" fill="hold" grpId="0" nodeType="withEffect">
                                  <p:stCondLst>
                                    <p:cond delay="0"/>
                                  </p:stCondLst>
                                  <p:childTnLst>
                                    <p:set>
                                      <p:cBhvr>
                                        <p:cTn id="54" dur="1" fill="hold">
                                          <p:stCondLst>
                                            <p:cond delay="0"/>
                                          </p:stCondLst>
                                        </p:cTn>
                                        <p:tgtEl>
                                          <p:spTgt spid="34"/>
                                        </p:tgtEl>
                                        <p:attrNameLst>
                                          <p:attrName>style.visibility</p:attrName>
                                        </p:attrNameLst>
                                      </p:cBhvr>
                                      <p:to>
                                        <p:strVal val="visible"/>
                                      </p:to>
                                    </p:set>
                                    <p:anim calcmode="lin" valueType="num">
                                      <p:cBhvr additive="base">
                                        <p:cTn id="55" dur="500"/>
                                        <p:tgtEl>
                                          <p:spTgt spid="34"/>
                                        </p:tgtEl>
                                        <p:attrNameLst>
                                          <p:attrName>ppt_x</p:attrName>
                                        </p:attrNameLst>
                                      </p:cBhvr>
                                      <p:tavLst>
                                        <p:tav tm="0">
                                          <p:val>
                                            <p:strVal val="#ppt_x-#ppt_w*1.125000"/>
                                          </p:val>
                                        </p:tav>
                                        <p:tav tm="100000">
                                          <p:val>
                                            <p:strVal val="#ppt_x"/>
                                          </p:val>
                                        </p:tav>
                                      </p:tavLst>
                                    </p:anim>
                                    <p:animEffect transition="in" filter="wipe(right)">
                                      <p:cBhvr>
                                        <p:cTn id="56" dur="500"/>
                                        <p:tgtEl>
                                          <p:spTgt spid="34"/>
                                        </p:tgtEl>
                                      </p:cBhvr>
                                    </p:animEffect>
                                  </p:childTnLst>
                                </p:cTn>
                              </p:par>
                            </p:childTnLst>
                          </p:cTn>
                        </p:par>
                        <p:par>
                          <p:cTn id="57" fill="hold">
                            <p:stCondLst>
                              <p:cond delay="3300"/>
                            </p:stCondLst>
                            <p:childTnLst>
                              <p:par>
                                <p:cTn id="58" presetID="12" presetClass="entr" presetSubtype="8"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ppt_x</p:attrName>
                                        </p:attrNameLst>
                                      </p:cBhvr>
                                      <p:tavLst>
                                        <p:tav tm="0">
                                          <p:val>
                                            <p:strVal val="#ppt_x-#ppt_w*1.125000"/>
                                          </p:val>
                                        </p:tav>
                                        <p:tav tm="100000">
                                          <p:val>
                                            <p:strVal val="#ppt_x"/>
                                          </p:val>
                                        </p:tav>
                                      </p:tavLst>
                                    </p:anim>
                                    <p:animEffect transition="in" filter="wipe(right)">
                                      <p:cBhvr>
                                        <p:cTn id="61" dur="500"/>
                                        <p:tgtEl>
                                          <p:spTgt spid="35"/>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additive="base">
                                        <p:cTn id="64" dur="500"/>
                                        <p:tgtEl>
                                          <p:spTgt spid="36"/>
                                        </p:tgtEl>
                                        <p:attrNameLst>
                                          <p:attrName>ppt_x</p:attrName>
                                        </p:attrNameLst>
                                      </p:cBhvr>
                                      <p:tavLst>
                                        <p:tav tm="0">
                                          <p:val>
                                            <p:strVal val="#ppt_x-#ppt_w*1.125000"/>
                                          </p:val>
                                        </p:tav>
                                        <p:tav tm="100000">
                                          <p:val>
                                            <p:strVal val="#ppt_x"/>
                                          </p:val>
                                        </p:tav>
                                      </p:tavLst>
                                    </p:anim>
                                    <p:animEffect transition="in" filter="wipe(right)">
                                      <p:cBhvr>
                                        <p:cTn id="65" dur="500"/>
                                        <p:tgtEl>
                                          <p:spTgt spid="36"/>
                                        </p:tgtEl>
                                      </p:cBhvr>
                                    </p:animEffect>
                                  </p:childTnLst>
                                </p:cTn>
                              </p:par>
                            </p:childTnLst>
                          </p:cTn>
                        </p:par>
                        <p:par>
                          <p:cTn id="66" fill="hold">
                            <p:stCondLst>
                              <p:cond delay="3800"/>
                            </p:stCondLst>
                            <p:childTnLst>
                              <p:par>
                                <p:cTn id="67" presetID="12" presetClass="entr" presetSubtype="8" fill="hold" grpId="0" nodeType="after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p:tgtEl>
                                          <p:spTgt spid="37"/>
                                        </p:tgtEl>
                                        <p:attrNameLst>
                                          <p:attrName>ppt_x</p:attrName>
                                        </p:attrNameLst>
                                      </p:cBhvr>
                                      <p:tavLst>
                                        <p:tav tm="0">
                                          <p:val>
                                            <p:strVal val="#ppt_x-#ppt_w*1.125000"/>
                                          </p:val>
                                        </p:tav>
                                        <p:tav tm="100000">
                                          <p:val>
                                            <p:strVal val="#ppt_x"/>
                                          </p:val>
                                        </p:tav>
                                      </p:tavLst>
                                    </p:anim>
                                    <p:animEffect transition="in" filter="wipe(right)">
                                      <p:cBhvr>
                                        <p:cTn id="70" dur="500"/>
                                        <p:tgtEl>
                                          <p:spTgt spid="37"/>
                                        </p:tgtEl>
                                      </p:cBhvr>
                                    </p:animEffect>
                                  </p:childTnLst>
                                </p:cTn>
                              </p:par>
                              <p:par>
                                <p:cTn id="71" presetID="12" presetClass="entr" presetSubtype="8" fill="hold" grpId="0" nodeType="withEffect">
                                  <p:stCondLst>
                                    <p:cond delay="0"/>
                                  </p:stCondLst>
                                  <p:childTnLst>
                                    <p:set>
                                      <p:cBhvr>
                                        <p:cTn id="72" dur="1" fill="hold">
                                          <p:stCondLst>
                                            <p:cond delay="0"/>
                                          </p:stCondLst>
                                        </p:cTn>
                                        <p:tgtEl>
                                          <p:spTgt spid="38"/>
                                        </p:tgtEl>
                                        <p:attrNameLst>
                                          <p:attrName>style.visibility</p:attrName>
                                        </p:attrNameLst>
                                      </p:cBhvr>
                                      <p:to>
                                        <p:strVal val="visible"/>
                                      </p:to>
                                    </p:set>
                                    <p:anim calcmode="lin" valueType="num">
                                      <p:cBhvr additive="base">
                                        <p:cTn id="73" dur="500"/>
                                        <p:tgtEl>
                                          <p:spTgt spid="38"/>
                                        </p:tgtEl>
                                        <p:attrNameLst>
                                          <p:attrName>ppt_x</p:attrName>
                                        </p:attrNameLst>
                                      </p:cBhvr>
                                      <p:tavLst>
                                        <p:tav tm="0">
                                          <p:val>
                                            <p:strVal val="#ppt_x-#ppt_w*1.125000"/>
                                          </p:val>
                                        </p:tav>
                                        <p:tav tm="100000">
                                          <p:val>
                                            <p:strVal val="#ppt_x"/>
                                          </p:val>
                                        </p:tav>
                                      </p:tavLst>
                                    </p:anim>
                                    <p:animEffect transition="in" filter="wipe(right)">
                                      <p:cBhvr>
                                        <p:cTn id="74"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11" grpId="0" animBg="1"/>
      <p:bldP spid="13" grpId="0" animBg="1"/>
      <p:bldP spid="14" grpId="0"/>
      <p:bldP spid="15" grpId="0" animBg="1"/>
      <p:bldP spid="16" grpId="0" animBg="1"/>
      <p:bldP spid="17" grpId="0"/>
      <p:bldP spid="18" grpId="0"/>
      <p:bldP spid="20" grpId="0" animBg="1"/>
      <p:bldP spid="21" grpId="0"/>
      <p:bldP spid="22" grpId="0" animBg="1"/>
      <p:bldP spid="23" grpId="0" animBg="1"/>
      <p:bldP spid="24" grpId="0"/>
      <p:bldP spid="25" grpId="0"/>
      <p:bldP spid="33" grpId="0"/>
      <p:bldP spid="34" grpId="0"/>
      <p:bldP spid="35"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1D660237-AAA7-48DA-BB2F-62827EA06D68}"/>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1087965A-B6BC-4C1C-92CC-9839941FEE4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3F5A25E4-86E6-49BC-A35D-3F5EDBE81CFF}"/>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9B2CBDDF-3766-484A-86F5-C3CF5DFC3E59}"/>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a:extLst>
              <a:ext uri="{FF2B5EF4-FFF2-40B4-BE49-F238E27FC236}">
                <a16:creationId xmlns:a16="http://schemas.microsoft.com/office/drawing/2014/main" xmlns="" id="{50D9236C-C50C-4A79-8CF3-90CDD2BCAB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79279" y="1640114"/>
            <a:ext cx="3376577" cy="3376577"/>
          </a:xfrm>
          <a:prstGeom prst="rect">
            <a:avLst/>
          </a:prstGeom>
          <a:effectLst>
            <a:outerShdw blurRad="76200" dir="18900000" sy="23000" kx="-1200000" algn="bl" rotWithShape="0">
              <a:prstClr val="black">
                <a:alpha val="20000"/>
              </a:prstClr>
            </a:outerShdw>
          </a:effectLst>
        </p:spPr>
      </p:pic>
      <p:sp>
        <p:nvSpPr>
          <p:cNvPr id="18" name="TextBox 24">
            <a:extLst>
              <a:ext uri="{FF2B5EF4-FFF2-40B4-BE49-F238E27FC236}">
                <a16:creationId xmlns:a16="http://schemas.microsoft.com/office/drawing/2014/main" xmlns="" id="{AB85FDB9-04E6-49AC-A2B4-ECFAD872F87B}"/>
              </a:ext>
            </a:extLst>
          </p:cNvPr>
          <p:cNvSpPr txBox="1"/>
          <p:nvPr/>
        </p:nvSpPr>
        <p:spPr>
          <a:xfrm>
            <a:off x="1599649" y="1782903"/>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9" name="TextBox 25">
            <a:extLst>
              <a:ext uri="{FF2B5EF4-FFF2-40B4-BE49-F238E27FC236}">
                <a16:creationId xmlns:a16="http://schemas.microsoft.com/office/drawing/2014/main" xmlns="" id="{1B152EA6-EE5F-40FC-980A-5514461A963C}"/>
              </a:ext>
            </a:extLst>
          </p:cNvPr>
          <p:cNvSpPr txBox="1"/>
          <p:nvPr/>
        </p:nvSpPr>
        <p:spPr>
          <a:xfrm>
            <a:off x="1555152" y="2118770"/>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0" name="TextBox 24">
            <a:extLst>
              <a:ext uri="{FF2B5EF4-FFF2-40B4-BE49-F238E27FC236}">
                <a16:creationId xmlns:a16="http://schemas.microsoft.com/office/drawing/2014/main" xmlns="" id="{52344673-50BA-4BC2-8ED8-1241660E4825}"/>
              </a:ext>
            </a:extLst>
          </p:cNvPr>
          <p:cNvSpPr txBox="1"/>
          <p:nvPr/>
        </p:nvSpPr>
        <p:spPr>
          <a:xfrm>
            <a:off x="1599649" y="4484622"/>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1F4840D3-3AA4-4DB0-B3CD-852A1005973A}"/>
              </a:ext>
            </a:extLst>
          </p:cNvPr>
          <p:cNvSpPr txBox="1"/>
          <p:nvPr/>
        </p:nvSpPr>
        <p:spPr>
          <a:xfrm>
            <a:off x="1555152" y="4820489"/>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2" name="TextBox 24">
            <a:extLst>
              <a:ext uri="{FF2B5EF4-FFF2-40B4-BE49-F238E27FC236}">
                <a16:creationId xmlns:a16="http://schemas.microsoft.com/office/drawing/2014/main" xmlns="" id="{BD23674F-1873-46BA-8A97-AA923E5BFFC8}"/>
              </a:ext>
            </a:extLst>
          </p:cNvPr>
          <p:cNvSpPr txBox="1"/>
          <p:nvPr/>
        </p:nvSpPr>
        <p:spPr>
          <a:xfrm>
            <a:off x="8151901" y="1782903"/>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3" name="TextBox 25">
            <a:extLst>
              <a:ext uri="{FF2B5EF4-FFF2-40B4-BE49-F238E27FC236}">
                <a16:creationId xmlns:a16="http://schemas.microsoft.com/office/drawing/2014/main" xmlns="" id="{EB5D0733-E4F0-438D-8E5E-D9719371AAAB}"/>
              </a:ext>
            </a:extLst>
          </p:cNvPr>
          <p:cNvSpPr txBox="1"/>
          <p:nvPr/>
        </p:nvSpPr>
        <p:spPr>
          <a:xfrm>
            <a:off x="8107404" y="2118770"/>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4" name="TextBox 24">
            <a:extLst>
              <a:ext uri="{FF2B5EF4-FFF2-40B4-BE49-F238E27FC236}">
                <a16:creationId xmlns:a16="http://schemas.microsoft.com/office/drawing/2014/main" xmlns="" id="{E2F1537C-B28B-4303-A80F-EC16A2E39268}"/>
              </a:ext>
            </a:extLst>
          </p:cNvPr>
          <p:cNvSpPr txBox="1"/>
          <p:nvPr/>
        </p:nvSpPr>
        <p:spPr>
          <a:xfrm>
            <a:off x="8107404" y="4484622"/>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5" name="TextBox 25">
            <a:extLst>
              <a:ext uri="{FF2B5EF4-FFF2-40B4-BE49-F238E27FC236}">
                <a16:creationId xmlns:a16="http://schemas.microsoft.com/office/drawing/2014/main" xmlns="" id="{6694A907-612A-4CDF-B85E-BEC7D77D6358}"/>
              </a:ext>
            </a:extLst>
          </p:cNvPr>
          <p:cNvSpPr txBox="1"/>
          <p:nvPr/>
        </p:nvSpPr>
        <p:spPr>
          <a:xfrm>
            <a:off x="8062907" y="4820489"/>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Tree>
    <p:extLst>
      <p:ext uri="{BB962C8B-B14F-4D97-AF65-F5344CB8AC3E}">
        <p14:creationId xmlns:p14="http://schemas.microsoft.com/office/powerpoint/2010/main" val="422889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9"/>
                                        </p:tgtEl>
                                      </p:cBhvr>
                                    </p:animEffect>
                                    <p:animScale>
                                      <p:cBhvr>
                                        <p:cTn id="7" dur="250" autoRev="1" fill="hold"/>
                                        <p:tgtEl>
                                          <p:spTgt spid="9"/>
                                        </p:tgtEl>
                                      </p:cBhvr>
                                      <p:by x="105000" y="105000"/>
                                    </p:animScale>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ppt_x</p:attrName>
                                        </p:attrNameLst>
                                      </p:cBhvr>
                                      <p:tavLst>
                                        <p:tav tm="0">
                                          <p:val>
                                            <p:strVal val="#ppt_x-#ppt_w*1.125000"/>
                                          </p:val>
                                        </p:tav>
                                        <p:tav tm="100000">
                                          <p:val>
                                            <p:strVal val="#ppt_x"/>
                                          </p:val>
                                        </p:tav>
                                      </p:tavLst>
                                    </p:anim>
                                    <p:animEffect transition="in" filter="wipe(right)">
                                      <p:cBhvr>
                                        <p:cTn id="12" dur="500"/>
                                        <p:tgtEl>
                                          <p:spTgt spid="18"/>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right)">
                                      <p:cBhvr>
                                        <p:cTn id="16" dur="500"/>
                                        <p:tgtEl>
                                          <p:spTgt spid="19"/>
                                        </p:tgtEl>
                                      </p:cBhvr>
                                    </p:animEffect>
                                  </p:childTnLst>
                                </p:cTn>
                              </p:par>
                            </p:childTnLst>
                          </p:cTn>
                        </p:par>
                        <p:par>
                          <p:cTn id="17" fill="hold">
                            <p:stCondLst>
                              <p:cond delay="1000"/>
                            </p:stCondLst>
                            <p:childTnLst>
                              <p:par>
                                <p:cTn id="18" presetID="12" presetClass="entr" presetSubtype="8"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500"/>
                                        <p:tgtEl>
                                          <p:spTgt spid="20"/>
                                        </p:tgtEl>
                                        <p:attrNameLst>
                                          <p:attrName>ppt_x</p:attrName>
                                        </p:attrNameLst>
                                      </p:cBhvr>
                                      <p:tavLst>
                                        <p:tav tm="0">
                                          <p:val>
                                            <p:strVal val="#ppt_x-#ppt_w*1.125000"/>
                                          </p:val>
                                        </p:tav>
                                        <p:tav tm="100000">
                                          <p:val>
                                            <p:strVal val="#ppt_x"/>
                                          </p:val>
                                        </p:tav>
                                      </p:tavLst>
                                    </p:anim>
                                    <p:animEffect transition="in" filter="wipe(right)">
                                      <p:cBhvr>
                                        <p:cTn id="21" dur="500"/>
                                        <p:tgtEl>
                                          <p:spTgt spid="20"/>
                                        </p:tgtEl>
                                      </p:cBhvr>
                                    </p:animEffect>
                                  </p:childTnLst>
                                </p:cTn>
                              </p:par>
                              <p:par>
                                <p:cTn id="22" presetID="12" presetClass="entr" presetSubtype="8"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p:tgtEl>
                                          <p:spTgt spid="21"/>
                                        </p:tgtEl>
                                        <p:attrNameLst>
                                          <p:attrName>ppt_x</p:attrName>
                                        </p:attrNameLst>
                                      </p:cBhvr>
                                      <p:tavLst>
                                        <p:tav tm="0">
                                          <p:val>
                                            <p:strVal val="#ppt_x-#ppt_w*1.125000"/>
                                          </p:val>
                                        </p:tav>
                                        <p:tav tm="100000">
                                          <p:val>
                                            <p:strVal val="#ppt_x"/>
                                          </p:val>
                                        </p:tav>
                                      </p:tavLst>
                                    </p:anim>
                                    <p:animEffect transition="in" filter="wipe(right)">
                                      <p:cBhvr>
                                        <p:cTn id="25" dur="500"/>
                                        <p:tgtEl>
                                          <p:spTgt spid="21"/>
                                        </p:tgtEl>
                                      </p:cBhvr>
                                    </p:animEffect>
                                  </p:childTnLst>
                                </p:cTn>
                              </p:par>
                            </p:childTnLst>
                          </p:cTn>
                        </p:par>
                        <p:par>
                          <p:cTn id="26" fill="hold">
                            <p:stCondLst>
                              <p:cond delay="1500"/>
                            </p:stCondLst>
                            <p:childTnLst>
                              <p:par>
                                <p:cTn id="27" presetID="12" presetClass="entr" presetSubtype="8"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additive="base">
                                        <p:cTn id="29" dur="500"/>
                                        <p:tgtEl>
                                          <p:spTgt spid="22"/>
                                        </p:tgtEl>
                                        <p:attrNameLst>
                                          <p:attrName>ppt_x</p:attrName>
                                        </p:attrNameLst>
                                      </p:cBhvr>
                                      <p:tavLst>
                                        <p:tav tm="0">
                                          <p:val>
                                            <p:strVal val="#ppt_x-#ppt_w*1.125000"/>
                                          </p:val>
                                        </p:tav>
                                        <p:tav tm="100000">
                                          <p:val>
                                            <p:strVal val="#ppt_x"/>
                                          </p:val>
                                        </p:tav>
                                      </p:tavLst>
                                    </p:anim>
                                    <p:animEffect transition="in" filter="wipe(right)">
                                      <p:cBhvr>
                                        <p:cTn id="30" dur="500"/>
                                        <p:tgtEl>
                                          <p:spTgt spid="22"/>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p:tgtEl>
                                          <p:spTgt spid="23"/>
                                        </p:tgtEl>
                                        <p:attrNameLst>
                                          <p:attrName>ppt_x</p:attrName>
                                        </p:attrNameLst>
                                      </p:cBhvr>
                                      <p:tavLst>
                                        <p:tav tm="0">
                                          <p:val>
                                            <p:strVal val="#ppt_x-#ppt_w*1.125000"/>
                                          </p:val>
                                        </p:tav>
                                        <p:tav tm="100000">
                                          <p:val>
                                            <p:strVal val="#ppt_x"/>
                                          </p:val>
                                        </p:tav>
                                      </p:tavLst>
                                    </p:anim>
                                    <p:animEffect transition="in" filter="wipe(right)">
                                      <p:cBhvr>
                                        <p:cTn id="34" dur="500"/>
                                        <p:tgtEl>
                                          <p:spTgt spid="23"/>
                                        </p:tgtEl>
                                      </p:cBhvr>
                                    </p:animEffect>
                                  </p:childTnLst>
                                </p:cTn>
                              </p:par>
                            </p:childTnLst>
                          </p:cTn>
                        </p:par>
                        <p:par>
                          <p:cTn id="35" fill="hold">
                            <p:stCondLst>
                              <p:cond delay="2000"/>
                            </p:stCondLst>
                            <p:childTnLst>
                              <p:par>
                                <p:cTn id="36" presetID="12" presetClass="entr" presetSubtype="8" fill="hold" grpId="0" nodeType="afterEffect">
                                  <p:stCondLst>
                                    <p:cond delay="0"/>
                                  </p:stCondLst>
                                  <p:childTnLst>
                                    <p:set>
                                      <p:cBhvr>
                                        <p:cTn id="37" dur="1" fill="hold">
                                          <p:stCondLst>
                                            <p:cond delay="0"/>
                                          </p:stCondLst>
                                        </p:cTn>
                                        <p:tgtEl>
                                          <p:spTgt spid="24"/>
                                        </p:tgtEl>
                                        <p:attrNameLst>
                                          <p:attrName>style.visibility</p:attrName>
                                        </p:attrNameLst>
                                      </p:cBhvr>
                                      <p:to>
                                        <p:strVal val="visible"/>
                                      </p:to>
                                    </p:set>
                                    <p:anim calcmode="lin" valueType="num">
                                      <p:cBhvr additive="base">
                                        <p:cTn id="38" dur="500"/>
                                        <p:tgtEl>
                                          <p:spTgt spid="24"/>
                                        </p:tgtEl>
                                        <p:attrNameLst>
                                          <p:attrName>ppt_x</p:attrName>
                                        </p:attrNameLst>
                                      </p:cBhvr>
                                      <p:tavLst>
                                        <p:tav tm="0">
                                          <p:val>
                                            <p:strVal val="#ppt_x-#ppt_w*1.125000"/>
                                          </p:val>
                                        </p:tav>
                                        <p:tav tm="100000">
                                          <p:val>
                                            <p:strVal val="#ppt_x"/>
                                          </p:val>
                                        </p:tav>
                                      </p:tavLst>
                                    </p:anim>
                                    <p:animEffect transition="in" filter="wipe(right)">
                                      <p:cBhvr>
                                        <p:cTn id="39" dur="500"/>
                                        <p:tgtEl>
                                          <p:spTgt spid="24"/>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p:tgtEl>
                                          <p:spTgt spid="25"/>
                                        </p:tgtEl>
                                        <p:attrNameLst>
                                          <p:attrName>ppt_x</p:attrName>
                                        </p:attrNameLst>
                                      </p:cBhvr>
                                      <p:tavLst>
                                        <p:tav tm="0">
                                          <p:val>
                                            <p:strVal val="#ppt_x-#ppt_w*1.125000"/>
                                          </p:val>
                                        </p:tav>
                                        <p:tav tm="100000">
                                          <p:val>
                                            <p:strVal val="#ppt_x"/>
                                          </p:val>
                                        </p:tav>
                                      </p:tavLst>
                                    </p:anim>
                                    <p:animEffect transition="in" filter="wipe(right)">
                                      <p:cBhvr>
                                        <p:cTn id="4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ADD10EE5-E363-4F8F-9ED9-04D238AFE58E}"/>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7C0F939A-B4BE-4A56-9269-019DAC685270}"/>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926B9FB1-550F-4264-B259-2FF049892A52}"/>
                </a:ext>
              </a:extLst>
            </p:cNvPr>
            <p:cNvSpPr txBox="1"/>
            <p:nvPr/>
          </p:nvSpPr>
          <p:spPr>
            <a:xfrm>
              <a:off x="722191" y="428160"/>
              <a:ext cx="1835099" cy="3465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中国人民解放军</a:t>
              </a:r>
            </a:p>
          </p:txBody>
        </p:sp>
        <p:sp>
          <p:nvSpPr>
            <p:cNvPr id="7" name="波形 6">
              <a:extLst>
                <a:ext uri="{FF2B5EF4-FFF2-40B4-BE49-F238E27FC236}">
                  <a16:creationId xmlns:a16="http://schemas.microsoft.com/office/drawing/2014/main" xmlns="" id="{0B0F64A3-BFEC-48B8-8C87-41389871F64E}"/>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Oval 3">
            <a:extLst>
              <a:ext uri="{FF2B5EF4-FFF2-40B4-BE49-F238E27FC236}">
                <a16:creationId xmlns:a16="http://schemas.microsoft.com/office/drawing/2014/main" xmlns="" id="{607F4742-B41F-476D-AB51-FDE188749AF0}"/>
              </a:ext>
            </a:extLst>
          </p:cNvPr>
          <p:cNvSpPr/>
          <p:nvPr/>
        </p:nvSpPr>
        <p:spPr>
          <a:xfrm>
            <a:off x="4264238" y="2555071"/>
            <a:ext cx="1649451" cy="1649451"/>
          </a:xfrm>
          <a:prstGeom prst="ellipse">
            <a:avLst/>
          </a:prstGeom>
          <a:solidFill>
            <a:srgbClr val="C00000"/>
          </a:solid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12" name="文本框 11">
            <a:extLst>
              <a:ext uri="{FF2B5EF4-FFF2-40B4-BE49-F238E27FC236}">
                <a16:creationId xmlns:a16="http://schemas.microsoft.com/office/drawing/2014/main" xmlns="" id="{A8F6B539-2448-401F-A397-0D258D008072}"/>
              </a:ext>
            </a:extLst>
          </p:cNvPr>
          <p:cNvSpPr txBox="1"/>
          <p:nvPr/>
        </p:nvSpPr>
        <p:spPr>
          <a:xfrm>
            <a:off x="4743677" y="3195131"/>
            <a:ext cx="870865" cy="369332"/>
          </a:xfrm>
          <a:prstGeom prst="rect">
            <a:avLst/>
          </a:prstGeom>
          <a:noFill/>
        </p:spPr>
        <p:txBody>
          <a:bodyPr wrap="square" rtlCol="0">
            <a:spAutoFit/>
          </a:bodyPr>
          <a:lstStyle/>
          <a:p>
            <a:r>
              <a:rPr lang="en-US" altLang="zh-CN" dirty="0">
                <a:latin typeface="微软雅黑" panose="020B0503020204020204" pitchFamily="34" charset="-122"/>
                <a:ea typeface="微软雅黑" panose="020B0503020204020204" pitchFamily="34" charset="-122"/>
              </a:rPr>
              <a:t>35%</a:t>
            </a:r>
            <a:endParaRPr lang="zh-CN" altLang="en-US" dirty="0">
              <a:latin typeface="微软雅黑" panose="020B0503020204020204" pitchFamily="34" charset="-122"/>
              <a:ea typeface="微软雅黑" panose="020B0503020204020204" pitchFamily="34" charset="-122"/>
            </a:endParaRPr>
          </a:p>
        </p:txBody>
      </p:sp>
      <p:sp>
        <p:nvSpPr>
          <p:cNvPr id="13" name="Arc 27">
            <a:extLst>
              <a:ext uri="{FF2B5EF4-FFF2-40B4-BE49-F238E27FC236}">
                <a16:creationId xmlns:a16="http://schemas.microsoft.com/office/drawing/2014/main" xmlns="" id="{AE1B7CCD-CA96-4A0C-AA4C-2D9D81D789CB}"/>
              </a:ext>
            </a:extLst>
          </p:cNvPr>
          <p:cNvSpPr/>
          <p:nvPr/>
        </p:nvSpPr>
        <p:spPr>
          <a:xfrm>
            <a:off x="4264238" y="2555072"/>
            <a:ext cx="1649451" cy="1649451"/>
          </a:xfrm>
          <a:prstGeom prst="arc">
            <a:avLst>
              <a:gd name="adj1" fmla="val 16200000"/>
              <a:gd name="adj2" fmla="val 554886"/>
            </a:avLst>
          </a:prstGeom>
          <a:no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3">
            <a:extLst>
              <a:ext uri="{FF2B5EF4-FFF2-40B4-BE49-F238E27FC236}">
                <a16:creationId xmlns:a16="http://schemas.microsoft.com/office/drawing/2014/main" xmlns="" id="{51BED6CC-00C8-4AAA-845D-D129A1770800}"/>
              </a:ext>
            </a:extLst>
          </p:cNvPr>
          <p:cNvSpPr/>
          <p:nvPr/>
        </p:nvSpPr>
        <p:spPr>
          <a:xfrm>
            <a:off x="6183496" y="2350027"/>
            <a:ext cx="1854495" cy="1854495"/>
          </a:xfrm>
          <a:prstGeom prst="ellipse">
            <a:avLst/>
          </a:prstGeom>
          <a:solidFill>
            <a:srgbClr val="C00000"/>
          </a:solidFill>
          <a:ln w="254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lumMod val="65000"/>
                  <a:lumOff val="35000"/>
                </a:schemeClr>
              </a:solidFill>
              <a:latin typeface="Roboto" panose="02000000000000000000" pitchFamily="2" charset="0"/>
              <a:ea typeface="Roboto" panose="02000000000000000000" pitchFamily="2" charset="0"/>
            </a:endParaRPr>
          </a:p>
        </p:txBody>
      </p:sp>
      <p:sp>
        <p:nvSpPr>
          <p:cNvPr id="18" name="Arc 10">
            <a:extLst>
              <a:ext uri="{FF2B5EF4-FFF2-40B4-BE49-F238E27FC236}">
                <a16:creationId xmlns:a16="http://schemas.microsoft.com/office/drawing/2014/main" xmlns="" id="{328D602D-804E-4349-A514-93583E71ED5B}"/>
              </a:ext>
            </a:extLst>
          </p:cNvPr>
          <p:cNvSpPr/>
          <p:nvPr/>
        </p:nvSpPr>
        <p:spPr>
          <a:xfrm>
            <a:off x="6183496" y="2350027"/>
            <a:ext cx="1854495" cy="1854495"/>
          </a:xfrm>
          <a:prstGeom prst="arc">
            <a:avLst>
              <a:gd name="adj1" fmla="val 16200000"/>
              <a:gd name="adj2" fmla="val 10046582"/>
            </a:avLst>
          </a:prstGeom>
          <a:solidFill>
            <a:srgbClr val="C00000"/>
          </a:solidFill>
          <a:ln w="2540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文本框 18">
            <a:extLst>
              <a:ext uri="{FF2B5EF4-FFF2-40B4-BE49-F238E27FC236}">
                <a16:creationId xmlns:a16="http://schemas.microsoft.com/office/drawing/2014/main" xmlns="" id="{BEB5DC87-E3F5-4A84-9C1A-792C0589AF64}"/>
              </a:ext>
            </a:extLst>
          </p:cNvPr>
          <p:cNvSpPr txBox="1"/>
          <p:nvPr/>
        </p:nvSpPr>
        <p:spPr>
          <a:xfrm>
            <a:off x="6781165" y="3127778"/>
            <a:ext cx="659155" cy="369332"/>
          </a:xfrm>
          <a:prstGeom prst="rect">
            <a:avLst/>
          </a:prstGeom>
          <a:noFill/>
        </p:spPr>
        <p:txBody>
          <a:bodyPr wrap="none" rtlCol="0">
            <a:spAutoFit/>
          </a:bodyPr>
          <a:lstStyle/>
          <a:p>
            <a:r>
              <a:rPr lang="en-US" altLang="zh-CN" dirty="0">
                <a:latin typeface="微软雅黑" panose="020B0503020204020204" pitchFamily="34" charset="-122"/>
                <a:ea typeface="微软雅黑" panose="020B0503020204020204" pitchFamily="34" charset="-122"/>
              </a:rPr>
              <a:t>75%</a:t>
            </a:r>
            <a:endParaRPr lang="zh-CN" altLang="en-US" dirty="0">
              <a:latin typeface="微软雅黑" panose="020B0503020204020204" pitchFamily="34" charset="-122"/>
              <a:ea typeface="微软雅黑" panose="020B0503020204020204" pitchFamily="34" charset="-122"/>
            </a:endParaRPr>
          </a:p>
        </p:txBody>
      </p:sp>
      <p:cxnSp>
        <p:nvCxnSpPr>
          <p:cNvPr id="21" name="直接连接符 20">
            <a:extLst>
              <a:ext uri="{FF2B5EF4-FFF2-40B4-BE49-F238E27FC236}">
                <a16:creationId xmlns:a16="http://schemas.microsoft.com/office/drawing/2014/main" xmlns="" id="{57E6F74A-0E85-4EAB-8FE8-E5BEA8CCC7BC}"/>
              </a:ext>
            </a:extLst>
          </p:cNvPr>
          <p:cNvCxnSpPr/>
          <p:nvPr/>
        </p:nvCxnSpPr>
        <p:spPr>
          <a:xfrm>
            <a:off x="6110514" y="0"/>
            <a:ext cx="0" cy="6858000"/>
          </a:xfrm>
          <a:prstGeom prst="line">
            <a:avLst/>
          </a:prstGeom>
          <a:ln w="5715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20" name="TextBox 24">
            <a:extLst>
              <a:ext uri="{FF2B5EF4-FFF2-40B4-BE49-F238E27FC236}">
                <a16:creationId xmlns:a16="http://schemas.microsoft.com/office/drawing/2014/main" xmlns="" id="{9CF1201E-FCDE-4234-8D58-47F76DFAF46F}"/>
              </a:ext>
            </a:extLst>
          </p:cNvPr>
          <p:cNvSpPr txBox="1"/>
          <p:nvPr/>
        </p:nvSpPr>
        <p:spPr>
          <a:xfrm>
            <a:off x="789096" y="2859264"/>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6" name="TextBox 25">
            <a:extLst>
              <a:ext uri="{FF2B5EF4-FFF2-40B4-BE49-F238E27FC236}">
                <a16:creationId xmlns:a16="http://schemas.microsoft.com/office/drawing/2014/main" xmlns="" id="{8C725F20-F995-42FE-82C5-2206938F1D8E}"/>
              </a:ext>
            </a:extLst>
          </p:cNvPr>
          <p:cNvSpPr txBox="1"/>
          <p:nvPr/>
        </p:nvSpPr>
        <p:spPr>
          <a:xfrm>
            <a:off x="744599" y="3195131"/>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
        <p:nvSpPr>
          <p:cNvPr id="27" name="TextBox 24">
            <a:extLst>
              <a:ext uri="{FF2B5EF4-FFF2-40B4-BE49-F238E27FC236}">
                <a16:creationId xmlns:a16="http://schemas.microsoft.com/office/drawing/2014/main" xmlns="" id="{64F2459F-AEC1-465A-8CC5-E58547B2FBCD}"/>
              </a:ext>
            </a:extLst>
          </p:cNvPr>
          <p:cNvSpPr txBox="1"/>
          <p:nvPr/>
        </p:nvSpPr>
        <p:spPr>
          <a:xfrm>
            <a:off x="8540063" y="2859264"/>
            <a:ext cx="3770514"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8" name="TextBox 25">
            <a:extLst>
              <a:ext uri="{FF2B5EF4-FFF2-40B4-BE49-F238E27FC236}">
                <a16:creationId xmlns:a16="http://schemas.microsoft.com/office/drawing/2014/main" xmlns="" id="{B1341985-1F02-4CD6-947E-7D4B3989AB3F}"/>
              </a:ext>
            </a:extLst>
          </p:cNvPr>
          <p:cNvSpPr txBox="1"/>
          <p:nvPr/>
        </p:nvSpPr>
        <p:spPr>
          <a:xfrm>
            <a:off x="8495566" y="3195131"/>
            <a:ext cx="3151286" cy="789437"/>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此处替换内容点击此处替换内容点击此处替换内容点击此处替换内容</a:t>
            </a:r>
          </a:p>
        </p:txBody>
      </p:sp>
    </p:spTree>
    <p:extLst>
      <p:ext uri="{BB962C8B-B14F-4D97-AF65-F5344CB8AC3E}">
        <p14:creationId xmlns:p14="http://schemas.microsoft.com/office/powerpoint/2010/main" val="15850070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000"/>
                            </p:stCondLst>
                            <p:childTnLst>
                              <p:par>
                                <p:cTn id="25" presetID="12" presetClass="entr" presetSubtype="8"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p:tgtEl>
                                          <p:spTgt spid="20"/>
                                        </p:tgtEl>
                                        <p:attrNameLst>
                                          <p:attrName>ppt_x</p:attrName>
                                        </p:attrNameLst>
                                      </p:cBhvr>
                                      <p:tavLst>
                                        <p:tav tm="0">
                                          <p:val>
                                            <p:strVal val="#ppt_x-#ppt_w*1.125000"/>
                                          </p:val>
                                        </p:tav>
                                        <p:tav tm="100000">
                                          <p:val>
                                            <p:strVal val="#ppt_x"/>
                                          </p:val>
                                        </p:tav>
                                      </p:tavLst>
                                    </p:anim>
                                    <p:animEffect transition="in" filter="wipe(right)">
                                      <p:cBhvr>
                                        <p:cTn id="28" dur="500"/>
                                        <p:tgtEl>
                                          <p:spTgt spid="20"/>
                                        </p:tgtEl>
                                      </p:cBhvr>
                                    </p:animEffect>
                                  </p:childTnLst>
                                </p:cTn>
                              </p:par>
                              <p:par>
                                <p:cTn id="29" presetID="12" presetClass="entr" presetSubtype="8"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500"/>
                                        <p:tgtEl>
                                          <p:spTgt spid="26"/>
                                        </p:tgtEl>
                                        <p:attrNameLst>
                                          <p:attrName>ppt_x</p:attrName>
                                        </p:attrNameLst>
                                      </p:cBhvr>
                                      <p:tavLst>
                                        <p:tav tm="0">
                                          <p:val>
                                            <p:strVal val="#ppt_x-#ppt_w*1.125000"/>
                                          </p:val>
                                        </p:tav>
                                        <p:tav tm="100000">
                                          <p:val>
                                            <p:strVal val="#ppt_x"/>
                                          </p:val>
                                        </p:tav>
                                      </p:tavLst>
                                    </p:anim>
                                    <p:animEffect transition="in" filter="wipe(right)">
                                      <p:cBhvr>
                                        <p:cTn id="32" dur="500"/>
                                        <p:tgtEl>
                                          <p:spTgt spid="26"/>
                                        </p:tgtEl>
                                      </p:cBhvr>
                                    </p:animEffect>
                                  </p:childTnLst>
                                </p:cTn>
                              </p:par>
                            </p:childTnLst>
                          </p:cTn>
                        </p:par>
                        <p:par>
                          <p:cTn id="33" fill="hold">
                            <p:stCondLst>
                              <p:cond delay="2500"/>
                            </p:stCondLst>
                            <p:childTnLst>
                              <p:par>
                                <p:cTn id="34" presetID="12" presetClass="entr" presetSubtype="8" fill="hold" grpId="0" nodeType="after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additive="base">
                                        <p:cTn id="36" dur="500"/>
                                        <p:tgtEl>
                                          <p:spTgt spid="27"/>
                                        </p:tgtEl>
                                        <p:attrNameLst>
                                          <p:attrName>ppt_x</p:attrName>
                                        </p:attrNameLst>
                                      </p:cBhvr>
                                      <p:tavLst>
                                        <p:tav tm="0">
                                          <p:val>
                                            <p:strVal val="#ppt_x-#ppt_w*1.125000"/>
                                          </p:val>
                                        </p:tav>
                                        <p:tav tm="100000">
                                          <p:val>
                                            <p:strVal val="#ppt_x"/>
                                          </p:val>
                                        </p:tav>
                                      </p:tavLst>
                                    </p:anim>
                                    <p:animEffect transition="in" filter="wipe(right)">
                                      <p:cBhvr>
                                        <p:cTn id="37" dur="500"/>
                                        <p:tgtEl>
                                          <p:spTgt spid="27"/>
                                        </p:tgtEl>
                                      </p:cBhvr>
                                    </p:animEffect>
                                  </p:childTnLst>
                                </p:cTn>
                              </p:par>
                              <p:par>
                                <p:cTn id="38" presetID="12" presetClass="entr" presetSubtype="8" fill="hold" grpId="0" nodeType="withEffect">
                                  <p:stCondLst>
                                    <p:cond delay="0"/>
                                  </p:stCondLst>
                                  <p:childTnLst>
                                    <p:set>
                                      <p:cBhvr>
                                        <p:cTn id="39" dur="1" fill="hold">
                                          <p:stCondLst>
                                            <p:cond delay="0"/>
                                          </p:stCondLst>
                                        </p:cTn>
                                        <p:tgtEl>
                                          <p:spTgt spid="28"/>
                                        </p:tgtEl>
                                        <p:attrNameLst>
                                          <p:attrName>style.visibility</p:attrName>
                                        </p:attrNameLst>
                                      </p:cBhvr>
                                      <p:to>
                                        <p:strVal val="visible"/>
                                      </p:to>
                                    </p:set>
                                    <p:anim calcmode="lin" valueType="num">
                                      <p:cBhvr additive="base">
                                        <p:cTn id="40" dur="500"/>
                                        <p:tgtEl>
                                          <p:spTgt spid="28"/>
                                        </p:tgtEl>
                                        <p:attrNameLst>
                                          <p:attrName>ppt_x</p:attrName>
                                        </p:attrNameLst>
                                      </p:cBhvr>
                                      <p:tavLst>
                                        <p:tav tm="0">
                                          <p:val>
                                            <p:strVal val="#ppt_x-#ppt_w*1.125000"/>
                                          </p:val>
                                        </p:tav>
                                        <p:tav tm="100000">
                                          <p:val>
                                            <p:strVal val="#ppt_x"/>
                                          </p:val>
                                        </p:tav>
                                      </p:tavLst>
                                    </p:anim>
                                    <p:animEffect transition="in" filter="wipe(right)">
                                      <p:cBhvr>
                                        <p:cTn id="4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7" grpId="0" animBg="1"/>
      <p:bldP spid="18" grpId="0" animBg="1"/>
      <p:bldP spid="20" grpId="0"/>
      <p:bldP spid="26" grpId="0"/>
      <p:bldP spid="27" grpId="0"/>
      <p:bldP spid="2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xmlns="" id="{F31445C3-F0D6-415F-8B06-58769055C2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2545" y="-887907"/>
            <a:ext cx="8865361" cy="8865361"/>
          </a:xfrm>
          <a:prstGeom prst="rect">
            <a:avLst/>
          </a:prstGeom>
        </p:spPr>
      </p:pic>
      <p:sp>
        <p:nvSpPr>
          <p:cNvPr id="8" name="文本框 7">
            <a:extLst>
              <a:ext uri="{FF2B5EF4-FFF2-40B4-BE49-F238E27FC236}">
                <a16:creationId xmlns:a16="http://schemas.microsoft.com/office/drawing/2014/main" xmlns="" id="{0DDE6B43-1872-49DF-99D6-45F6A3C36829}"/>
              </a:ext>
            </a:extLst>
          </p:cNvPr>
          <p:cNvSpPr txBox="1"/>
          <p:nvPr/>
        </p:nvSpPr>
        <p:spPr>
          <a:xfrm>
            <a:off x="3912433" y="2518347"/>
            <a:ext cx="1107996" cy="646331"/>
          </a:xfrm>
          <a:prstGeom prst="rect">
            <a:avLst/>
          </a:prstGeom>
          <a:noFill/>
        </p:spPr>
        <p:txBody>
          <a:bodyPr wrap="none" rtlCol="0">
            <a:spAutoFit/>
          </a:bodyPr>
          <a:lstStyle/>
          <a:p>
            <a:r>
              <a:rPr lang="zh-CN" altLang="en-US" sz="3600" dirty="0">
                <a:latin typeface="微软雅黑" panose="020B0503020204020204" pitchFamily="34" charset="-122"/>
                <a:ea typeface="微软雅黑" panose="020B0503020204020204" pitchFamily="34" charset="-122"/>
              </a:rPr>
              <a:t>目录</a:t>
            </a:r>
          </a:p>
        </p:txBody>
      </p:sp>
      <p:sp>
        <p:nvSpPr>
          <p:cNvPr id="9" name="文本框 8">
            <a:extLst>
              <a:ext uri="{FF2B5EF4-FFF2-40B4-BE49-F238E27FC236}">
                <a16:creationId xmlns:a16="http://schemas.microsoft.com/office/drawing/2014/main" xmlns="" id="{E5719E81-0E0E-4781-946E-ADED70120702}"/>
              </a:ext>
            </a:extLst>
          </p:cNvPr>
          <p:cNvSpPr txBox="1"/>
          <p:nvPr/>
        </p:nvSpPr>
        <p:spPr>
          <a:xfrm>
            <a:off x="5650455" y="2223290"/>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1</a:t>
            </a:r>
            <a:endParaRPr lang="zh-CN" altLang="en-US" sz="1800" dirty="0">
              <a:latin typeface="微软雅黑" panose="020B0503020204020204" pitchFamily="34" charset="-122"/>
              <a:ea typeface="微软雅黑" panose="020B0503020204020204" pitchFamily="34" charset="-122"/>
            </a:endParaRPr>
          </a:p>
        </p:txBody>
      </p:sp>
      <p:sp>
        <p:nvSpPr>
          <p:cNvPr id="10" name="文本框 9">
            <a:extLst>
              <a:ext uri="{FF2B5EF4-FFF2-40B4-BE49-F238E27FC236}">
                <a16:creationId xmlns:a16="http://schemas.microsoft.com/office/drawing/2014/main" xmlns="" id="{D07670BA-3822-4BED-874B-C956BAD60745}"/>
              </a:ext>
            </a:extLst>
          </p:cNvPr>
          <p:cNvSpPr txBox="1"/>
          <p:nvPr/>
        </p:nvSpPr>
        <p:spPr>
          <a:xfrm>
            <a:off x="6310022" y="2223290"/>
            <a:ext cx="1569660"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建军节的来历</a:t>
            </a:r>
            <a:endParaRPr lang="zh-CN" altLang="en-US" sz="1800" dirty="0">
              <a:latin typeface="微软雅黑" panose="020B0503020204020204" pitchFamily="34" charset="-122"/>
              <a:ea typeface="微软雅黑" panose="020B0503020204020204" pitchFamily="34" charset="-122"/>
            </a:endParaRPr>
          </a:p>
        </p:txBody>
      </p:sp>
      <p:sp>
        <p:nvSpPr>
          <p:cNvPr id="11" name="文本框 10">
            <a:extLst>
              <a:ext uri="{FF2B5EF4-FFF2-40B4-BE49-F238E27FC236}">
                <a16:creationId xmlns:a16="http://schemas.microsoft.com/office/drawing/2014/main" xmlns="" id="{2C841EFE-D203-4CBA-AC47-7D040FEF7858}"/>
              </a:ext>
            </a:extLst>
          </p:cNvPr>
          <p:cNvSpPr txBox="1"/>
          <p:nvPr/>
        </p:nvSpPr>
        <p:spPr>
          <a:xfrm>
            <a:off x="6310022" y="2681964"/>
            <a:ext cx="2492990"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第一个</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八一</a:t>
            </a:r>
            <a:r>
              <a:rPr lang="en-US" altLang="zh-CN" sz="1800" b="1" dirty="0">
                <a:latin typeface="微软雅黑" panose="020B0503020204020204" pitchFamily="34" charset="-122"/>
                <a:ea typeface="微软雅黑" panose="020B0503020204020204" pitchFamily="34" charset="-122"/>
              </a:rPr>
              <a:t>”</a:t>
            </a:r>
            <a:r>
              <a:rPr lang="zh-CN" altLang="en-US" sz="1800" b="1" dirty="0">
                <a:latin typeface="微软雅黑" panose="020B0503020204020204" pitchFamily="34" charset="-122"/>
                <a:ea typeface="微软雅黑" panose="020B0503020204020204" pitchFamily="34" charset="-122"/>
              </a:rPr>
              <a:t>建军节</a:t>
            </a:r>
            <a:endParaRPr lang="zh-CN" altLang="en-US" sz="1800" dirty="0">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xmlns="" id="{AAF9A0CD-93F5-41FE-BA17-83CB471158AE}"/>
              </a:ext>
            </a:extLst>
          </p:cNvPr>
          <p:cNvSpPr txBox="1"/>
          <p:nvPr/>
        </p:nvSpPr>
        <p:spPr>
          <a:xfrm>
            <a:off x="5650455" y="2681964"/>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2</a:t>
            </a:r>
            <a:endParaRPr lang="zh-CN" altLang="en-US" sz="1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5EA84D55-6BA7-48A8-B40A-B422165A25C7}"/>
              </a:ext>
            </a:extLst>
          </p:cNvPr>
          <p:cNvSpPr txBox="1"/>
          <p:nvPr/>
        </p:nvSpPr>
        <p:spPr>
          <a:xfrm>
            <a:off x="5650455" y="3175442"/>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3</a:t>
            </a:r>
            <a:endParaRPr lang="zh-CN" altLang="en-US" sz="1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C892CBE4-52D3-4873-8207-41E14DF36C6D}"/>
              </a:ext>
            </a:extLst>
          </p:cNvPr>
          <p:cNvSpPr txBox="1"/>
          <p:nvPr/>
        </p:nvSpPr>
        <p:spPr>
          <a:xfrm>
            <a:off x="5664608" y="3689419"/>
            <a:ext cx="319318" cy="369332"/>
          </a:xfrm>
          <a:prstGeom prst="rect">
            <a:avLst/>
          </a:prstGeom>
          <a:noFill/>
        </p:spPr>
        <p:txBody>
          <a:bodyPr wrap="none" rtlCol="0">
            <a:spAutoFit/>
          </a:bodyPr>
          <a:lstStyle/>
          <a:p>
            <a:r>
              <a:rPr lang="en-US" altLang="zh-CN" sz="1800" dirty="0">
                <a:latin typeface="微软雅黑" panose="020B0503020204020204" pitchFamily="34" charset="-122"/>
                <a:ea typeface="微软雅黑" panose="020B0503020204020204" pitchFamily="34" charset="-122"/>
              </a:rPr>
              <a:t>4</a:t>
            </a:r>
            <a:endParaRPr lang="zh-CN" altLang="en-US" sz="1800" dirty="0">
              <a:latin typeface="微软雅黑" panose="020B0503020204020204" pitchFamily="34" charset="-122"/>
              <a:ea typeface="微软雅黑" panose="020B0503020204020204" pitchFamily="34" charset="-122"/>
            </a:endParaRPr>
          </a:p>
        </p:txBody>
      </p:sp>
      <p:sp>
        <p:nvSpPr>
          <p:cNvPr id="15" name="文本框 14">
            <a:extLst>
              <a:ext uri="{FF2B5EF4-FFF2-40B4-BE49-F238E27FC236}">
                <a16:creationId xmlns:a16="http://schemas.microsoft.com/office/drawing/2014/main" xmlns="" id="{AFC71E1E-4D72-4B4C-9030-18CF2CE56162}"/>
              </a:ext>
            </a:extLst>
          </p:cNvPr>
          <p:cNvSpPr txBox="1"/>
          <p:nvPr/>
        </p:nvSpPr>
        <p:spPr>
          <a:xfrm>
            <a:off x="6310022" y="2898443"/>
            <a:ext cx="4706911" cy="646331"/>
          </a:xfrm>
          <a:prstGeom prst="rect">
            <a:avLst/>
          </a:prstGeom>
          <a:noFill/>
        </p:spPr>
        <p:txBody>
          <a:bodyPr wrap="square" rtlCol="0">
            <a:spAutoFit/>
          </a:bodyPr>
          <a:lstStyle/>
          <a:p>
            <a:r>
              <a:rPr lang="zh-CN" altLang="en-US" sz="1800" dirty="0">
                <a:latin typeface="微软雅黑" panose="020B0503020204020204" pitchFamily="34" charset="-122"/>
                <a:ea typeface="微软雅黑" panose="020B0503020204020204" pitchFamily="34" charset="-122"/>
              </a:rPr>
              <a:t/>
            </a:r>
            <a:br>
              <a:rPr lang="zh-CN" altLang="en-US" sz="1800" dirty="0">
                <a:latin typeface="微软雅黑" panose="020B0503020204020204" pitchFamily="34" charset="-122"/>
                <a:ea typeface="微软雅黑" panose="020B0503020204020204" pitchFamily="34" charset="-122"/>
              </a:rPr>
            </a:br>
            <a:r>
              <a:rPr lang="zh-CN" altLang="en-US" sz="1800" b="1" dirty="0">
                <a:latin typeface="微软雅黑" panose="020B0503020204020204" pitchFamily="34" charset="-122"/>
                <a:ea typeface="微软雅黑" panose="020B0503020204020204" pitchFamily="34" charset="-122"/>
              </a:rPr>
              <a:t>从八路军、新四军到中国人民解放军</a:t>
            </a:r>
            <a:endParaRPr lang="zh-CN" altLang="en-US" sz="1800" dirty="0">
              <a:latin typeface="微软雅黑" panose="020B0503020204020204" pitchFamily="34" charset="-122"/>
              <a:ea typeface="微软雅黑" panose="020B0503020204020204" pitchFamily="34" charset="-122"/>
            </a:endParaRPr>
          </a:p>
        </p:txBody>
      </p:sp>
      <p:sp>
        <p:nvSpPr>
          <p:cNvPr id="16" name="文本框 15">
            <a:extLst>
              <a:ext uri="{FF2B5EF4-FFF2-40B4-BE49-F238E27FC236}">
                <a16:creationId xmlns:a16="http://schemas.microsoft.com/office/drawing/2014/main" xmlns="" id="{458F712F-72E5-47EA-A150-71C28210AF8C}"/>
              </a:ext>
            </a:extLst>
          </p:cNvPr>
          <p:cNvSpPr txBox="1"/>
          <p:nvPr/>
        </p:nvSpPr>
        <p:spPr>
          <a:xfrm>
            <a:off x="6310022" y="3668920"/>
            <a:ext cx="1800493" cy="369332"/>
          </a:xfrm>
          <a:prstGeom prst="rect">
            <a:avLst/>
          </a:prstGeom>
          <a:noFill/>
        </p:spPr>
        <p:txBody>
          <a:bodyPr wrap="none" rtlCol="0">
            <a:spAutoFit/>
          </a:bodyPr>
          <a:lstStyle/>
          <a:p>
            <a:r>
              <a:rPr lang="zh-CN" altLang="en-US" sz="1800" b="1" dirty="0">
                <a:latin typeface="微软雅黑" panose="020B0503020204020204" pitchFamily="34" charset="-122"/>
                <a:ea typeface="微软雅黑" panose="020B0503020204020204" pitchFamily="34" charset="-122"/>
              </a:rPr>
              <a:t>八一建军节诗歌</a:t>
            </a:r>
            <a:endParaRPr lang="zh-CN" altLang="en-US" sz="1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848271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circle(in)">
                                      <p:cBhvr>
                                        <p:cTn id="7" dur="20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80">
                                          <p:stCondLst>
                                            <p:cond delay="0"/>
                                          </p:stCondLst>
                                        </p:cTn>
                                        <p:tgtEl>
                                          <p:spTgt spid="8"/>
                                        </p:tgtEl>
                                      </p:cBhvr>
                                    </p:animEffect>
                                    <p:anim calcmode="lin" valueType="num">
                                      <p:cBhvr>
                                        <p:cTn id="13" dur="1822" tmFilter="0,0; 0.14,0.36; 0.43,0.73; 0.71,0.91; 1.0,1.0">
                                          <p:stCondLst>
                                            <p:cond delay="0"/>
                                          </p:stCondLst>
                                        </p:cTn>
                                        <p:tgtEl>
                                          <p:spTgt spid="8"/>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8"/>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8"/>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8"/>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8"/>
                                        </p:tgtEl>
                                        <p:attrNameLst>
                                          <p:attrName>ppt_y</p:attrName>
                                        </p:attrNameLst>
                                      </p:cBhvr>
                                      <p:tavLst>
                                        <p:tav tm="0" fmla="#ppt_y-sin(pi*$)/81">
                                          <p:val>
                                            <p:fltVal val="0"/>
                                          </p:val>
                                        </p:tav>
                                        <p:tav tm="100000">
                                          <p:val>
                                            <p:fltVal val="1"/>
                                          </p:val>
                                        </p:tav>
                                      </p:tavLst>
                                    </p:anim>
                                    <p:animScale>
                                      <p:cBhvr>
                                        <p:cTn id="18" dur="26">
                                          <p:stCondLst>
                                            <p:cond delay="650"/>
                                          </p:stCondLst>
                                        </p:cTn>
                                        <p:tgtEl>
                                          <p:spTgt spid="8"/>
                                        </p:tgtEl>
                                      </p:cBhvr>
                                      <p:to x="100000" y="60000"/>
                                    </p:animScale>
                                    <p:animScale>
                                      <p:cBhvr>
                                        <p:cTn id="19" dur="166" decel="50000">
                                          <p:stCondLst>
                                            <p:cond delay="676"/>
                                          </p:stCondLst>
                                        </p:cTn>
                                        <p:tgtEl>
                                          <p:spTgt spid="8"/>
                                        </p:tgtEl>
                                      </p:cBhvr>
                                      <p:to x="100000" y="100000"/>
                                    </p:animScale>
                                    <p:animScale>
                                      <p:cBhvr>
                                        <p:cTn id="20" dur="26">
                                          <p:stCondLst>
                                            <p:cond delay="1312"/>
                                          </p:stCondLst>
                                        </p:cTn>
                                        <p:tgtEl>
                                          <p:spTgt spid="8"/>
                                        </p:tgtEl>
                                      </p:cBhvr>
                                      <p:to x="100000" y="80000"/>
                                    </p:animScale>
                                    <p:animScale>
                                      <p:cBhvr>
                                        <p:cTn id="21" dur="166" decel="50000">
                                          <p:stCondLst>
                                            <p:cond delay="1338"/>
                                          </p:stCondLst>
                                        </p:cTn>
                                        <p:tgtEl>
                                          <p:spTgt spid="8"/>
                                        </p:tgtEl>
                                      </p:cBhvr>
                                      <p:to x="100000" y="100000"/>
                                    </p:animScale>
                                    <p:animScale>
                                      <p:cBhvr>
                                        <p:cTn id="22" dur="26">
                                          <p:stCondLst>
                                            <p:cond delay="1642"/>
                                          </p:stCondLst>
                                        </p:cTn>
                                        <p:tgtEl>
                                          <p:spTgt spid="8"/>
                                        </p:tgtEl>
                                      </p:cBhvr>
                                      <p:to x="100000" y="90000"/>
                                    </p:animScale>
                                    <p:animScale>
                                      <p:cBhvr>
                                        <p:cTn id="23" dur="166" decel="50000">
                                          <p:stCondLst>
                                            <p:cond delay="1668"/>
                                          </p:stCondLst>
                                        </p:cTn>
                                        <p:tgtEl>
                                          <p:spTgt spid="8"/>
                                        </p:tgtEl>
                                      </p:cBhvr>
                                      <p:to x="100000" y="100000"/>
                                    </p:animScale>
                                    <p:animScale>
                                      <p:cBhvr>
                                        <p:cTn id="24" dur="26">
                                          <p:stCondLst>
                                            <p:cond delay="1808"/>
                                          </p:stCondLst>
                                        </p:cTn>
                                        <p:tgtEl>
                                          <p:spTgt spid="8"/>
                                        </p:tgtEl>
                                      </p:cBhvr>
                                      <p:to x="100000" y="95000"/>
                                    </p:animScale>
                                    <p:animScale>
                                      <p:cBhvr>
                                        <p:cTn id="25" dur="166" decel="50000">
                                          <p:stCondLst>
                                            <p:cond delay="1834"/>
                                          </p:stCondLst>
                                        </p:cTn>
                                        <p:tgtEl>
                                          <p:spTgt spid="8"/>
                                        </p:tgtEl>
                                      </p:cBhvr>
                                      <p:to x="100000" y="100000"/>
                                    </p:animScale>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wipe(down)">
                                      <p:cBhvr>
                                        <p:cTn id="35" dur="500"/>
                                        <p:tgtEl>
                                          <p:spTgt spid="10"/>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wipe(down)">
                                      <p:cBhvr>
                                        <p:cTn id="40" dur="500"/>
                                        <p:tgtEl>
                                          <p:spTgt spid="12"/>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wipe(down)">
                                      <p:cBhvr>
                                        <p:cTn id="45" dur="500"/>
                                        <p:tgtEl>
                                          <p:spTgt spid="11"/>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down)">
                                      <p:cBhvr>
                                        <p:cTn id="60" dur="500"/>
                                        <p:tgtEl>
                                          <p:spTgt spid="14"/>
                                        </p:tgtEl>
                                      </p:cBhvr>
                                    </p:animEffect>
                                  </p:childTnLst>
                                </p:cTn>
                              </p:par>
                            </p:childTnLst>
                          </p:cTn>
                        </p:par>
                      </p:childTnLst>
                    </p:cTn>
                  </p:par>
                  <p:par>
                    <p:cTn id="61" fill="hold">
                      <p:stCondLst>
                        <p:cond delay="indefinite"/>
                      </p:stCondLst>
                      <p:childTnLst>
                        <p:par>
                          <p:cTn id="62" fill="hold">
                            <p:stCondLst>
                              <p:cond delay="0"/>
                            </p:stCondLst>
                            <p:childTnLst>
                              <p:par>
                                <p:cTn id="63" presetID="22" presetClass="entr" presetSubtype="4" fill="hold" grpId="0" nodeType="clickEffect">
                                  <p:stCondLst>
                                    <p:cond delay="0"/>
                                  </p:stCondLst>
                                  <p:childTnLst>
                                    <p:set>
                                      <p:cBhvr>
                                        <p:cTn id="64" dur="1" fill="hold">
                                          <p:stCondLst>
                                            <p:cond delay="0"/>
                                          </p:stCondLst>
                                        </p:cTn>
                                        <p:tgtEl>
                                          <p:spTgt spid="16"/>
                                        </p:tgtEl>
                                        <p:attrNameLst>
                                          <p:attrName>style.visibility</p:attrName>
                                        </p:attrNameLst>
                                      </p:cBhvr>
                                      <p:to>
                                        <p:strVal val="visible"/>
                                      </p:to>
                                    </p:set>
                                    <p:animEffect transition="in" filter="wipe(down)">
                                      <p:cBhvr>
                                        <p:cTn id="6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p:bldP spid="12" grpId="0"/>
      <p:bldP spid="13" grpId="0"/>
      <p:bldP spid="14" grpId="0"/>
      <p:bldP spid="15" grpId="0"/>
      <p:bldP spid="1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4</a:t>
            </a:r>
            <a:endParaRPr lang="zh-CN" altLang="en-US" sz="8800" dirty="0">
              <a:latin typeface="微软雅黑" panose="020B0503020204020204" pitchFamily="34" charset="-122"/>
              <a:ea typeface="微软雅黑" panose="020B0503020204020204" pitchFamily="34" charset="-122"/>
            </a:endParaRP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2938035"/>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sp>
        <p:nvSpPr>
          <p:cNvPr id="6" name="文本框 5">
            <a:extLst>
              <a:ext uri="{FF2B5EF4-FFF2-40B4-BE49-F238E27FC236}">
                <a16:creationId xmlns:a16="http://schemas.microsoft.com/office/drawing/2014/main" xmlns="" id="{819839C9-FEE1-46CD-B3DE-3A41FA32759B}"/>
              </a:ext>
            </a:extLst>
          </p:cNvPr>
          <p:cNvSpPr txBox="1"/>
          <p:nvPr/>
        </p:nvSpPr>
        <p:spPr>
          <a:xfrm>
            <a:off x="5759670" y="2391732"/>
            <a:ext cx="6491579"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八一建军节诗歌</a:t>
            </a:r>
          </a:p>
        </p:txBody>
      </p:sp>
      <p:pic>
        <p:nvPicPr>
          <p:cNvPr id="7" name="图片 6">
            <a:extLst>
              <a:ext uri="{FF2B5EF4-FFF2-40B4-BE49-F238E27FC236}">
                <a16:creationId xmlns:a16="http://schemas.microsoft.com/office/drawing/2014/main" xmlns="" id="{408323C7-F9FF-4A8D-9E65-4FA19D9DBE4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val="33256807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4"/>
                                        </p:tgtEl>
                                        <p:attrNameLst>
                                          <p:attrName>r</p:attrName>
                                        </p:attrNameLst>
                                      </p:cBhvr>
                                    </p:animRot>
                                    <p:animRot by="-240000">
                                      <p:cBhvr>
                                        <p:cTn id="25" dur="200" fill="hold">
                                          <p:stCondLst>
                                            <p:cond delay="200"/>
                                          </p:stCondLst>
                                        </p:cTn>
                                        <p:tgtEl>
                                          <p:spTgt spid="14"/>
                                        </p:tgtEl>
                                        <p:attrNameLst>
                                          <p:attrName>r</p:attrName>
                                        </p:attrNameLst>
                                      </p:cBhvr>
                                    </p:animRot>
                                    <p:animRot by="240000">
                                      <p:cBhvr>
                                        <p:cTn id="26" dur="200" fill="hold">
                                          <p:stCondLst>
                                            <p:cond delay="400"/>
                                          </p:stCondLst>
                                        </p:cTn>
                                        <p:tgtEl>
                                          <p:spTgt spid="14"/>
                                        </p:tgtEl>
                                        <p:attrNameLst>
                                          <p:attrName>r</p:attrName>
                                        </p:attrNameLst>
                                      </p:cBhvr>
                                    </p:animRot>
                                    <p:animRot by="-240000">
                                      <p:cBhvr>
                                        <p:cTn id="27" dur="200" fill="hold">
                                          <p:stCondLst>
                                            <p:cond delay="600"/>
                                          </p:stCondLst>
                                        </p:cTn>
                                        <p:tgtEl>
                                          <p:spTgt spid="14"/>
                                        </p:tgtEl>
                                        <p:attrNameLst>
                                          <p:attrName>r</p:attrName>
                                        </p:attrNameLst>
                                      </p:cBhvr>
                                    </p:animRot>
                                    <p:animRot by="120000">
                                      <p:cBhvr>
                                        <p:cTn id="28"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4589A47D-245D-4A59-99A1-F017D8FF96FE}"/>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F413A6C5-A804-4840-94AF-B9C9A601A072}"/>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13164626-0019-4DD1-AB9A-D20762958B16}"/>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7" name="波形 6">
              <a:extLst>
                <a:ext uri="{FF2B5EF4-FFF2-40B4-BE49-F238E27FC236}">
                  <a16:creationId xmlns:a16="http://schemas.microsoft.com/office/drawing/2014/main" xmlns="" id="{959E65BF-AC3A-4643-A499-1EFB625D20CE}"/>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矩形 13">
            <a:extLst>
              <a:ext uri="{FF2B5EF4-FFF2-40B4-BE49-F238E27FC236}">
                <a16:creationId xmlns:a16="http://schemas.microsoft.com/office/drawing/2014/main" xmlns="" id="{EED30FC9-3435-4070-94A3-55E0B72B0285}"/>
              </a:ext>
            </a:extLst>
          </p:cNvPr>
          <p:cNvSpPr/>
          <p:nvPr/>
        </p:nvSpPr>
        <p:spPr>
          <a:xfrm>
            <a:off x="6777350" y="1274768"/>
            <a:ext cx="6096000" cy="4016484"/>
          </a:xfrm>
          <a:prstGeom prst="rect">
            <a:avLst/>
          </a:prstGeom>
        </p:spPr>
        <p:txBody>
          <a:bodyPr>
            <a:spAutoFit/>
          </a:bodyPr>
          <a:lstStyle/>
          <a:p>
            <a:pPr>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永遇乐 人民子弟兵</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江南春</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血雨腥风，南昌千古，任贼屠戮。</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流水湘江，韶山圣地，谁掌镰与斧。</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井冈山上，风卷阴霾，挑战轩辕路。</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看朱毛，红旗漫漫，动摇王朝君主。</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 </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长征铁蹄，挥师陕北，驱走貔寇达虏。</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三大战役，摧枯拉朽，残渣蜗岛处。</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建国宏愿，军民鱼水，战胜天灾地府。</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谁能敌，东方子弟，界疆永固。</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八一建军节有感</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a16="http://schemas.microsoft.com/office/drawing/2014/main" xmlns="" id="{712B1305-CBCF-4F87-83DF-66DF4D6A14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127" y="1442774"/>
            <a:ext cx="5384274" cy="5415226"/>
          </a:xfrm>
          <a:prstGeom prst="rect">
            <a:avLst/>
          </a:prstGeom>
        </p:spPr>
      </p:pic>
    </p:spTree>
    <p:extLst>
      <p:ext uri="{BB962C8B-B14F-4D97-AF65-F5344CB8AC3E}">
        <p14:creationId xmlns:p14="http://schemas.microsoft.com/office/powerpoint/2010/main" val="23839646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wipe(down)">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xEl>
                                              <p:pRg st="1" end="1"/>
                                            </p:txEl>
                                          </p:spTgt>
                                        </p:tgtEl>
                                        <p:attrNameLst>
                                          <p:attrName>style.visibility</p:attrName>
                                        </p:attrNameLst>
                                      </p:cBhvr>
                                      <p:to>
                                        <p:strVal val="visible"/>
                                      </p:to>
                                    </p:set>
                                    <p:animEffect transition="in" filter="wipe(down)">
                                      <p:cBhvr>
                                        <p:cTn id="12" dur="500"/>
                                        <p:tgtEl>
                                          <p:spTgt spid="1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xEl>
                                              <p:pRg st="2" end="2"/>
                                            </p:txEl>
                                          </p:spTgt>
                                        </p:tgtEl>
                                        <p:attrNameLst>
                                          <p:attrName>style.visibility</p:attrName>
                                        </p:attrNameLst>
                                      </p:cBhvr>
                                      <p:to>
                                        <p:strVal val="visible"/>
                                      </p:to>
                                    </p:set>
                                    <p:animEffect transition="in" filter="wipe(down)">
                                      <p:cBhvr>
                                        <p:cTn id="17" dur="500"/>
                                        <p:tgtEl>
                                          <p:spTgt spid="1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14">
                                            <p:txEl>
                                              <p:pRg st="3" end="3"/>
                                            </p:txEl>
                                          </p:spTgt>
                                        </p:tgtEl>
                                        <p:attrNameLst>
                                          <p:attrName>style.visibility</p:attrName>
                                        </p:attrNameLst>
                                      </p:cBhvr>
                                      <p:to>
                                        <p:strVal val="visible"/>
                                      </p:to>
                                    </p:set>
                                    <p:animEffect transition="in" filter="wipe(down)">
                                      <p:cBhvr>
                                        <p:cTn id="22" dur="500"/>
                                        <p:tgtEl>
                                          <p:spTgt spid="1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14">
                                            <p:txEl>
                                              <p:pRg st="4" end="4"/>
                                            </p:txEl>
                                          </p:spTgt>
                                        </p:tgtEl>
                                        <p:attrNameLst>
                                          <p:attrName>style.visibility</p:attrName>
                                        </p:attrNameLst>
                                      </p:cBhvr>
                                      <p:to>
                                        <p:strVal val="visible"/>
                                      </p:to>
                                    </p:set>
                                    <p:animEffect transition="in" filter="wipe(down)">
                                      <p:cBhvr>
                                        <p:cTn id="27" dur="500"/>
                                        <p:tgtEl>
                                          <p:spTgt spid="1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4">
                                            <p:txEl>
                                              <p:pRg st="5" end="5"/>
                                            </p:txEl>
                                          </p:spTgt>
                                        </p:tgtEl>
                                        <p:attrNameLst>
                                          <p:attrName>style.visibility</p:attrName>
                                        </p:attrNameLst>
                                      </p:cBhvr>
                                      <p:to>
                                        <p:strVal val="visible"/>
                                      </p:to>
                                    </p:set>
                                    <p:animEffect transition="in" filter="wipe(down)">
                                      <p:cBhvr>
                                        <p:cTn id="32" dur="500"/>
                                        <p:tgtEl>
                                          <p:spTgt spid="1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14">
                                            <p:txEl>
                                              <p:pRg st="7" end="7"/>
                                            </p:txEl>
                                          </p:spTgt>
                                        </p:tgtEl>
                                        <p:attrNameLst>
                                          <p:attrName>style.visibility</p:attrName>
                                        </p:attrNameLst>
                                      </p:cBhvr>
                                      <p:to>
                                        <p:strVal val="visible"/>
                                      </p:to>
                                    </p:set>
                                    <p:animEffect transition="in" filter="wipe(down)">
                                      <p:cBhvr>
                                        <p:cTn id="37" dur="500"/>
                                        <p:tgtEl>
                                          <p:spTgt spid="14">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14">
                                            <p:txEl>
                                              <p:pRg st="8" end="8"/>
                                            </p:txEl>
                                          </p:spTgt>
                                        </p:tgtEl>
                                        <p:attrNameLst>
                                          <p:attrName>style.visibility</p:attrName>
                                        </p:attrNameLst>
                                      </p:cBhvr>
                                      <p:to>
                                        <p:strVal val="visible"/>
                                      </p:to>
                                    </p:set>
                                    <p:animEffect transition="in" filter="wipe(down)">
                                      <p:cBhvr>
                                        <p:cTn id="42" dur="500"/>
                                        <p:tgtEl>
                                          <p:spTgt spid="14">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14">
                                            <p:txEl>
                                              <p:pRg st="9" end="9"/>
                                            </p:txEl>
                                          </p:spTgt>
                                        </p:tgtEl>
                                        <p:attrNameLst>
                                          <p:attrName>style.visibility</p:attrName>
                                        </p:attrNameLst>
                                      </p:cBhvr>
                                      <p:to>
                                        <p:strVal val="visible"/>
                                      </p:to>
                                    </p:set>
                                    <p:animEffect transition="in" filter="wipe(down)">
                                      <p:cBhvr>
                                        <p:cTn id="47" dur="500"/>
                                        <p:tgtEl>
                                          <p:spTgt spid="14">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14">
                                            <p:txEl>
                                              <p:pRg st="10" end="10"/>
                                            </p:txEl>
                                          </p:spTgt>
                                        </p:tgtEl>
                                        <p:attrNameLst>
                                          <p:attrName>style.visibility</p:attrName>
                                        </p:attrNameLst>
                                      </p:cBhvr>
                                      <p:to>
                                        <p:strVal val="visible"/>
                                      </p:to>
                                    </p:set>
                                    <p:animEffect transition="in" filter="wipe(down)">
                                      <p:cBhvr>
                                        <p:cTn id="52" dur="500"/>
                                        <p:tgtEl>
                                          <p:spTgt spid="14">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14">
                                            <p:txEl>
                                              <p:pRg st="11" end="11"/>
                                            </p:txEl>
                                          </p:spTgt>
                                        </p:tgtEl>
                                        <p:attrNameLst>
                                          <p:attrName>style.visibility</p:attrName>
                                        </p:attrNameLst>
                                      </p:cBhvr>
                                      <p:to>
                                        <p:strVal val="visible"/>
                                      </p:to>
                                    </p:set>
                                    <p:animEffect transition="in" filter="wipe(down)">
                                      <p:cBhvr>
                                        <p:cTn id="57" dur="500"/>
                                        <p:tgtEl>
                                          <p:spTgt spid="14">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FD11588F-D6F2-4FD9-8B00-47EF334613DB}"/>
              </a:ext>
            </a:extLst>
          </p:cNvPr>
          <p:cNvSpPr/>
          <p:nvPr/>
        </p:nvSpPr>
        <p:spPr>
          <a:xfrm>
            <a:off x="533603" y="1502244"/>
            <a:ext cx="11323617" cy="3549441"/>
          </a:xfrm>
          <a:prstGeom prst="rect">
            <a:avLst/>
          </a:prstGeom>
          <a:solidFill>
            <a:schemeClr val="bg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06669AE2-00D4-42F8-8A48-A8640A0E0B7D}"/>
              </a:ext>
            </a:extLst>
          </p:cNvPr>
          <p:cNvSpPr/>
          <p:nvPr/>
        </p:nvSpPr>
        <p:spPr>
          <a:xfrm>
            <a:off x="8523310" y="2209263"/>
            <a:ext cx="3077028" cy="2278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4B2557AE-A964-4991-9D96-CEB5AFF53C77}"/>
              </a:ext>
            </a:extLst>
          </p:cNvPr>
          <p:cNvSpPr/>
          <p:nvPr/>
        </p:nvSpPr>
        <p:spPr>
          <a:xfrm>
            <a:off x="707775" y="2209263"/>
            <a:ext cx="3077028" cy="227874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xmlns="" id="{6C7ABCBB-EF41-4ADE-BF76-024F9AC48744}"/>
              </a:ext>
            </a:extLst>
          </p:cNvPr>
          <p:cNvSpPr txBox="1"/>
          <p:nvPr/>
        </p:nvSpPr>
        <p:spPr>
          <a:xfrm>
            <a:off x="533603" y="281095"/>
            <a:ext cx="2245634" cy="400110"/>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14" name="波形 13">
            <a:extLst>
              <a:ext uri="{FF2B5EF4-FFF2-40B4-BE49-F238E27FC236}">
                <a16:creationId xmlns:a16="http://schemas.microsoft.com/office/drawing/2014/main" xmlns="" id="{E6D72A60-D7A0-4E9F-8E4A-490F2410BE49}"/>
              </a:ext>
            </a:extLst>
          </p:cNvPr>
          <p:cNvSpPr/>
          <p:nvPr/>
        </p:nvSpPr>
        <p:spPr>
          <a:xfrm>
            <a:off x="250613" y="157668"/>
            <a:ext cx="2675115" cy="696307"/>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D465D519-393C-4F28-AFF7-BD2A85B1E453}"/>
              </a:ext>
            </a:extLst>
          </p:cNvPr>
          <p:cNvGrpSpPr/>
          <p:nvPr/>
        </p:nvGrpSpPr>
        <p:grpSpPr>
          <a:xfrm>
            <a:off x="157362" y="39183"/>
            <a:ext cx="2861609" cy="933274"/>
            <a:chOff x="414732" y="235347"/>
            <a:chExt cx="2338465" cy="743855"/>
          </a:xfrm>
        </p:grpSpPr>
        <p:sp>
          <p:nvSpPr>
            <p:cNvPr id="16" name="波形 15">
              <a:extLst>
                <a:ext uri="{FF2B5EF4-FFF2-40B4-BE49-F238E27FC236}">
                  <a16:creationId xmlns:a16="http://schemas.microsoft.com/office/drawing/2014/main" xmlns="" id="{8BF25A60-5DE2-487D-B18C-F92EE4E755AC}"/>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文本框 16">
              <a:extLst>
                <a:ext uri="{FF2B5EF4-FFF2-40B4-BE49-F238E27FC236}">
                  <a16:creationId xmlns:a16="http://schemas.microsoft.com/office/drawing/2014/main" xmlns="" id="{6F749F65-8807-44B5-A397-63503A244D5E}"/>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18" name="波形 17">
              <a:extLst>
                <a:ext uri="{FF2B5EF4-FFF2-40B4-BE49-F238E27FC236}">
                  <a16:creationId xmlns:a16="http://schemas.microsoft.com/office/drawing/2014/main" xmlns="" id="{1FAE3308-AA95-4F59-91CF-4337215C3137}"/>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0" name="图片 19">
            <a:extLst>
              <a:ext uri="{FF2B5EF4-FFF2-40B4-BE49-F238E27FC236}">
                <a16:creationId xmlns:a16="http://schemas.microsoft.com/office/drawing/2014/main" xmlns="" id="{3EE3074D-F9DB-44B6-819C-201E86C70DF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74456" y="1502244"/>
            <a:ext cx="3759201" cy="3387979"/>
          </a:xfrm>
          <a:prstGeom prst="rect">
            <a:avLst/>
          </a:prstGeom>
        </p:spPr>
      </p:pic>
      <p:sp>
        <p:nvSpPr>
          <p:cNvPr id="21" name="矩形 20">
            <a:extLst>
              <a:ext uri="{FF2B5EF4-FFF2-40B4-BE49-F238E27FC236}">
                <a16:creationId xmlns:a16="http://schemas.microsoft.com/office/drawing/2014/main" xmlns="" id="{FEC18EF2-0BDF-43E9-8311-0C2CE4AE2A38}"/>
              </a:ext>
            </a:extLst>
          </p:cNvPr>
          <p:cNvSpPr/>
          <p:nvPr/>
        </p:nvSpPr>
        <p:spPr>
          <a:xfrm>
            <a:off x="1480459" y="2609971"/>
            <a:ext cx="6096000" cy="1477328"/>
          </a:xfrm>
          <a:prstGeom prst="rect">
            <a:avLst/>
          </a:prstGeom>
        </p:spPr>
        <p:txBody>
          <a:bodyPr>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猎猎军旗展疆场，</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中华军人豪情壮。</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飒爽英姿握钢枪，</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保卫祖国慨而慷</a:t>
            </a:r>
            <a:r>
              <a:rPr lang="zh-CN" altLang="en-US" dirty="0">
                <a:solidFill>
                  <a:schemeClr val="tx1">
                    <a:lumMod val="95000"/>
                    <a:lumOff val="5000"/>
                  </a:schemeClr>
                </a:solidFill>
                <a:latin typeface="arial" panose="020B0604020202020204" pitchFamily="34" charset="0"/>
              </a:rPr>
              <a:t>。</a:t>
            </a:r>
            <a:endParaRPr lang="zh-CN" altLang="en-US" b="0" i="0" dirty="0">
              <a:solidFill>
                <a:schemeClr val="tx1">
                  <a:lumMod val="95000"/>
                  <a:lumOff val="5000"/>
                </a:schemeClr>
              </a:solidFill>
              <a:effectLst/>
              <a:latin typeface="arial" panose="020B0604020202020204" pitchFamily="34" charset="0"/>
            </a:endParaRPr>
          </a:p>
        </p:txBody>
      </p:sp>
      <p:sp>
        <p:nvSpPr>
          <p:cNvPr id="23" name="矩形 22">
            <a:extLst>
              <a:ext uri="{FF2B5EF4-FFF2-40B4-BE49-F238E27FC236}">
                <a16:creationId xmlns:a16="http://schemas.microsoft.com/office/drawing/2014/main" xmlns="" id="{F5039E1B-1A8A-4CE7-A3DD-9718B38A80D5}"/>
              </a:ext>
            </a:extLst>
          </p:cNvPr>
          <p:cNvSpPr/>
          <p:nvPr/>
        </p:nvSpPr>
        <p:spPr>
          <a:xfrm>
            <a:off x="9144000" y="2748468"/>
            <a:ext cx="6096000" cy="1384995"/>
          </a:xfrm>
          <a:prstGeom prst="rect">
            <a:avLst/>
          </a:prstGeom>
        </p:spPr>
        <p:txBody>
          <a:bodyPr>
            <a:spAutoFit/>
          </a:bodyPr>
          <a:lstStyle/>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南海风云布迷茫，</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敌国挑衅极疯狂。</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铁血男儿守海疆，</a:t>
            </a:r>
          </a:p>
          <a:p>
            <a:pPr>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军魂慑敌志气扬。</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sp>
        <p:nvSpPr>
          <p:cNvPr id="19" name="矩形 18">
            <a:extLst>
              <a:ext uri="{FF2B5EF4-FFF2-40B4-BE49-F238E27FC236}">
                <a16:creationId xmlns:a16="http://schemas.microsoft.com/office/drawing/2014/main" xmlns="" id="{5772E4D4-7608-4D54-B478-FDF0EB6588D4}"/>
              </a:ext>
            </a:extLst>
          </p:cNvPr>
          <p:cNvSpPr/>
          <p:nvPr/>
        </p:nvSpPr>
        <p:spPr>
          <a:xfrm>
            <a:off x="407972" y="5288632"/>
            <a:ext cx="12192000" cy="617220"/>
          </a:xfrm>
          <a:prstGeom prst="rect">
            <a:avLst/>
          </a:prstGeom>
        </p:spPr>
        <p:txBody>
          <a:bodyPr wrap="square">
            <a:spAutoFit/>
          </a:bodyPr>
          <a:lstStyle/>
          <a:p>
            <a:pPr algn="ctr">
              <a:lnSpc>
                <a:spcPct val="150000"/>
              </a:lnSpc>
            </a:pPr>
            <a:r>
              <a:rPr lang="zh-CN" altLang="en-US" sz="1200" dirty="0">
                <a:solidFill>
                  <a:srgbClr val="000000"/>
                </a:solidFill>
                <a:latin typeface="微软雅黑" panose="020B0503020204020204" pitchFamily="34" charset="-122"/>
                <a:ea typeface="微软雅黑" panose="020B0503020204020204" pitchFamily="34" charset="-122"/>
              </a:rPr>
              <a:t>中革军委领导分别给各红军学校授校旗，向功勋卓著的红军指挥员颁发红星奖章。此时，天已大亮，中央政府和各党、群团体代表致祝辞，分列式随之开始。</a:t>
            </a:r>
          </a:p>
          <a:p>
            <a:pPr algn="ctr">
              <a:lnSpc>
                <a:spcPct val="150000"/>
              </a:lnSpc>
            </a:pPr>
            <a:r>
              <a:rPr lang="zh-CN" altLang="en-US" sz="1200" dirty="0">
                <a:solidFill>
                  <a:srgbClr val="000000"/>
                </a:solidFill>
                <a:latin typeface="微软雅黑" panose="020B0503020204020204" pitchFamily="34" charset="-122"/>
                <a:ea typeface="微软雅黑" panose="020B0503020204020204" pitchFamily="34" charset="-122"/>
              </a:rPr>
              <a:t>红军方队在一面面战旗引领下阔步通过检阅台，战士们一面高呼着口号、一面向检阅台上的首长行注目礼</a:t>
            </a:r>
            <a:endParaRPr lang="zh-CN" altLang="en-US" sz="1200" dirty="0"/>
          </a:p>
        </p:txBody>
      </p:sp>
    </p:spTree>
    <p:extLst>
      <p:ext uri="{BB962C8B-B14F-4D97-AF65-F5344CB8AC3E}">
        <p14:creationId xmlns:p14="http://schemas.microsoft.com/office/powerpoint/2010/main" val="12280046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1">
                                            <p:txEl>
                                              <p:pRg st="0" end="0"/>
                                            </p:txEl>
                                          </p:spTgt>
                                        </p:tgtEl>
                                        <p:attrNameLst>
                                          <p:attrName>style.visibility</p:attrName>
                                        </p:attrNameLst>
                                      </p:cBhvr>
                                      <p:to>
                                        <p:strVal val="visible"/>
                                      </p:to>
                                    </p:set>
                                    <p:animEffect transition="in" filter="wipe(down)">
                                      <p:cBhvr>
                                        <p:cTn id="7" dur="500"/>
                                        <p:tgtEl>
                                          <p:spTgt spid="2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1" end="1"/>
                                            </p:txEl>
                                          </p:spTgt>
                                        </p:tgtEl>
                                        <p:attrNameLst>
                                          <p:attrName>style.visibility</p:attrName>
                                        </p:attrNameLst>
                                      </p:cBhvr>
                                      <p:to>
                                        <p:strVal val="visible"/>
                                      </p:to>
                                    </p:set>
                                    <p:animEffect transition="in" filter="wipe(down)">
                                      <p:cBhvr>
                                        <p:cTn id="12" dur="500"/>
                                        <p:tgtEl>
                                          <p:spTgt spid="2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1">
                                            <p:txEl>
                                              <p:pRg st="2" end="2"/>
                                            </p:txEl>
                                          </p:spTgt>
                                        </p:tgtEl>
                                        <p:attrNameLst>
                                          <p:attrName>style.visibility</p:attrName>
                                        </p:attrNameLst>
                                      </p:cBhvr>
                                      <p:to>
                                        <p:strVal val="visible"/>
                                      </p:to>
                                    </p:set>
                                    <p:animEffect transition="in" filter="wipe(down)">
                                      <p:cBhvr>
                                        <p:cTn id="17" dur="500"/>
                                        <p:tgtEl>
                                          <p:spTgt spid="2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1">
                                            <p:txEl>
                                              <p:pRg st="3" end="3"/>
                                            </p:txEl>
                                          </p:spTgt>
                                        </p:tgtEl>
                                        <p:attrNameLst>
                                          <p:attrName>style.visibility</p:attrName>
                                        </p:attrNameLst>
                                      </p:cBhvr>
                                      <p:to>
                                        <p:strVal val="visible"/>
                                      </p:to>
                                    </p:set>
                                    <p:animEffect transition="in" filter="wipe(down)">
                                      <p:cBhvr>
                                        <p:cTn id="22" dur="500"/>
                                        <p:tgtEl>
                                          <p:spTgt spid="2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xEl>
                                              <p:pRg st="0" end="0"/>
                                            </p:txEl>
                                          </p:spTgt>
                                        </p:tgtEl>
                                        <p:attrNameLst>
                                          <p:attrName>style.visibility</p:attrName>
                                        </p:attrNameLst>
                                      </p:cBhvr>
                                      <p:to>
                                        <p:strVal val="visible"/>
                                      </p:to>
                                    </p:set>
                                    <p:animEffect transition="in" filter="wipe(down)">
                                      <p:cBhvr>
                                        <p:cTn id="27" dur="500"/>
                                        <p:tgtEl>
                                          <p:spTgt spid="23">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3">
                                            <p:txEl>
                                              <p:pRg st="1" end="1"/>
                                            </p:txEl>
                                          </p:spTgt>
                                        </p:tgtEl>
                                        <p:attrNameLst>
                                          <p:attrName>style.visibility</p:attrName>
                                        </p:attrNameLst>
                                      </p:cBhvr>
                                      <p:to>
                                        <p:strVal val="visible"/>
                                      </p:to>
                                    </p:set>
                                    <p:animEffect transition="in" filter="wipe(down)">
                                      <p:cBhvr>
                                        <p:cTn id="32" dur="500"/>
                                        <p:tgtEl>
                                          <p:spTgt spid="23">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3">
                                            <p:txEl>
                                              <p:pRg st="2" end="2"/>
                                            </p:txEl>
                                          </p:spTgt>
                                        </p:tgtEl>
                                        <p:attrNameLst>
                                          <p:attrName>style.visibility</p:attrName>
                                        </p:attrNameLst>
                                      </p:cBhvr>
                                      <p:to>
                                        <p:strVal val="visible"/>
                                      </p:to>
                                    </p:set>
                                    <p:animEffect transition="in" filter="wipe(down)">
                                      <p:cBhvr>
                                        <p:cTn id="37" dur="500"/>
                                        <p:tgtEl>
                                          <p:spTgt spid="23">
                                            <p:txEl>
                                              <p:pRg st="2" end="2"/>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3">
                                            <p:txEl>
                                              <p:pRg st="3" end="3"/>
                                            </p:txEl>
                                          </p:spTgt>
                                        </p:tgtEl>
                                        <p:attrNameLst>
                                          <p:attrName>style.visibility</p:attrName>
                                        </p:attrNameLst>
                                      </p:cBhvr>
                                      <p:to>
                                        <p:strVal val="visible"/>
                                      </p:to>
                                    </p:set>
                                    <p:animEffect transition="in" filter="wipe(down)">
                                      <p:cBhvr>
                                        <p:cTn id="42" dur="500"/>
                                        <p:tgtEl>
                                          <p:spTgt spid="23">
                                            <p:txEl>
                                              <p:pRg st="3" end="3"/>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1000"/>
                                        <p:tgtEl>
                                          <p:spTgt spid="22"/>
                                        </p:tgtEl>
                                      </p:cBhvr>
                                    </p:animEffect>
                                    <p:anim calcmode="lin" valueType="num">
                                      <p:cBhvr>
                                        <p:cTn id="48" dur="1000" fill="hold"/>
                                        <p:tgtEl>
                                          <p:spTgt spid="22"/>
                                        </p:tgtEl>
                                        <p:attrNameLst>
                                          <p:attrName>ppt_x</p:attrName>
                                        </p:attrNameLst>
                                      </p:cBhvr>
                                      <p:tavLst>
                                        <p:tav tm="0">
                                          <p:val>
                                            <p:strVal val="#ppt_x"/>
                                          </p:val>
                                        </p:tav>
                                        <p:tav tm="100000">
                                          <p:val>
                                            <p:strVal val="#ppt_x"/>
                                          </p:val>
                                        </p:tav>
                                      </p:tavLst>
                                    </p:anim>
                                    <p:anim calcmode="lin" valueType="num">
                                      <p:cBhvr>
                                        <p:cTn id="4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42" presetClass="entr" presetSubtype="0" fill="hold" grpId="0" nodeType="clickEffect">
                                  <p:stCondLst>
                                    <p:cond delay="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Effect transition="in" filter="wipe(down)">
                                      <p:cBhvr>
                                        <p:cTn id="6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2" grpId="0" animBg="1"/>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FB067CCC-F4E2-45D2-B134-07CB20440950}"/>
              </a:ext>
            </a:extLst>
          </p:cNvPr>
          <p:cNvGrpSpPr/>
          <p:nvPr/>
        </p:nvGrpSpPr>
        <p:grpSpPr>
          <a:xfrm>
            <a:off x="157362" y="39183"/>
            <a:ext cx="2861609" cy="933274"/>
            <a:chOff x="414732" y="235347"/>
            <a:chExt cx="2338465" cy="743855"/>
          </a:xfrm>
        </p:grpSpPr>
        <p:sp>
          <p:nvSpPr>
            <p:cNvPr id="5" name="波形 4">
              <a:extLst>
                <a:ext uri="{FF2B5EF4-FFF2-40B4-BE49-F238E27FC236}">
                  <a16:creationId xmlns:a16="http://schemas.microsoft.com/office/drawing/2014/main" xmlns="" id="{D9A06A9D-350E-4975-ADF0-4BB9250D89E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00C98B06-5B01-4AB7-9800-F6D5C55D2325}"/>
                </a:ext>
              </a:extLst>
            </p:cNvPr>
            <p:cNvSpPr txBox="1"/>
            <p:nvPr/>
          </p:nvSpPr>
          <p:spPr>
            <a:xfrm>
              <a:off x="722191" y="428160"/>
              <a:ext cx="1835099" cy="318903"/>
            </a:xfrm>
            <a:prstGeom prst="rect">
              <a:avLst/>
            </a:prstGeom>
            <a:noFill/>
          </p:spPr>
          <p:txBody>
            <a:bodyPr wrap="square" rtlCol="0">
              <a:spAutoFit/>
            </a:bodyPr>
            <a:lstStyle/>
            <a:p>
              <a:r>
                <a:rPr lang="zh-CN" altLang="en-US" sz="2000" dirty="0">
                  <a:latin typeface="微软雅黑" panose="020B0503020204020204" pitchFamily="34" charset="-122"/>
                  <a:ea typeface="微软雅黑" panose="020B0503020204020204" pitchFamily="34" charset="-122"/>
                </a:rPr>
                <a:t>八一建军节诗歌</a:t>
              </a:r>
            </a:p>
          </p:txBody>
        </p:sp>
        <p:sp>
          <p:nvSpPr>
            <p:cNvPr id="7" name="波形 6">
              <a:extLst>
                <a:ext uri="{FF2B5EF4-FFF2-40B4-BE49-F238E27FC236}">
                  <a16:creationId xmlns:a16="http://schemas.microsoft.com/office/drawing/2014/main" xmlns="" id="{FF4B6662-DD2A-4BBC-B396-BABFCADC702D}"/>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a:extLst>
              <a:ext uri="{FF2B5EF4-FFF2-40B4-BE49-F238E27FC236}">
                <a16:creationId xmlns:a16="http://schemas.microsoft.com/office/drawing/2014/main" xmlns="" id="{E89DCC26-2552-47F7-AB2F-185FD7B86D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3915" y="1440468"/>
            <a:ext cx="7473629" cy="5213755"/>
          </a:xfrm>
          <a:prstGeom prst="rect">
            <a:avLst/>
          </a:prstGeom>
        </p:spPr>
      </p:pic>
      <p:sp>
        <p:nvSpPr>
          <p:cNvPr id="8" name="矩形 7">
            <a:extLst>
              <a:ext uri="{FF2B5EF4-FFF2-40B4-BE49-F238E27FC236}">
                <a16:creationId xmlns:a16="http://schemas.microsoft.com/office/drawing/2014/main" xmlns="" id="{3B49500C-89BE-49F6-A2B1-1892347114B9}"/>
              </a:ext>
            </a:extLst>
          </p:cNvPr>
          <p:cNvSpPr/>
          <p:nvPr/>
        </p:nvSpPr>
        <p:spPr>
          <a:xfrm>
            <a:off x="6477547" y="972457"/>
            <a:ext cx="6096000" cy="4016484"/>
          </a:xfrm>
          <a:prstGeom prst="rect">
            <a:avLst/>
          </a:prstGeom>
        </p:spPr>
        <p:txBody>
          <a:bodyPr>
            <a:spAutoFit/>
          </a:bodyPr>
          <a:lstStyle/>
          <a:p>
            <a:pPr algn="just">
              <a:lnSpc>
                <a:spcPct val="150000"/>
              </a:lnSpc>
            </a:pPr>
            <a:r>
              <a:rPr lang="zh-CN" altLang="en-US" sz="1600" dirty="0">
                <a:solidFill>
                  <a:schemeClr val="tx1">
                    <a:lumMod val="95000"/>
                    <a:lumOff val="5000"/>
                  </a:schemeClr>
                </a:solidFill>
                <a:latin typeface="微软雅黑" panose="020B0503020204020204" pitchFamily="34" charset="-122"/>
                <a:ea typeface="微软雅黑" panose="020B0503020204020204" pitchFamily="34" charset="-122"/>
              </a:rPr>
              <a:t>永遇乐 人民子弟兵</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文</a:t>
            </a:r>
            <a:r>
              <a:rPr lang="en-US" altLang="zh-CN" sz="1400" dirty="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江南春</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血雨腥风，南昌千古，任贼屠戮。</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流水湘江，韶山圣地，谁掌镰与斧。</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井冈山上，风卷阴霾，挑战轩辕路。</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看朱毛，红旗漫漫，动摇王朝君主。</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 </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长征铁蹄，挥师陕北，驱走貔寇达虏。</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三大战役，摧枯拉朽，残渣蜗岛处。</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建国宏愿，军民鱼水，战胜天灾地府。</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谁能敌，东方子弟，界疆永固。</a:t>
            </a:r>
          </a:p>
          <a:p>
            <a:pPr algn="just">
              <a:lnSpc>
                <a:spcPct val="150000"/>
              </a:lnSpc>
            </a:pPr>
            <a:r>
              <a:rPr lang="zh-CN" altLang="en-US" sz="1400" dirty="0">
                <a:solidFill>
                  <a:schemeClr val="tx1">
                    <a:lumMod val="95000"/>
                    <a:lumOff val="5000"/>
                  </a:schemeClr>
                </a:solidFill>
                <a:latin typeface="微软雅黑" panose="020B0503020204020204" pitchFamily="34" charset="-122"/>
                <a:ea typeface="微软雅黑" panose="020B0503020204020204" pitchFamily="34" charset="-122"/>
              </a:rPr>
              <a:t>八一建军节有感</a:t>
            </a:r>
            <a:endParaRPr lang="zh-CN" altLang="en-US" sz="1400" b="0" i="0" dirty="0">
              <a:solidFill>
                <a:schemeClr val="tx1">
                  <a:lumMod val="95000"/>
                  <a:lumOff val="5000"/>
                </a:schemeClr>
              </a:solidFill>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563401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down)">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down)">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down)">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down)">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down)">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down)">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8">
                                            <p:txEl>
                                              <p:pRg st="7" end="7"/>
                                            </p:txEl>
                                          </p:spTgt>
                                        </p:tgtEl>
                                        <p:attrNameLst>
                                          <p:attrName>style.visibility</p:attrName>
                                        </p:attrNameLst>
                                      </p:cBhvr>
                                      <p:to>
                                        <p:strVal val="visible"/>
                                      </p:to>
                                    </p:set>
                                    <p:animEffect transition="in" filter="wipe(down)">
                                      <p:cBhvr>
                                        <p:cTn id="37" dur="500"/>
                                        <p:tgtEl>
                                          <p:spTgt spid="8">
                                            <p:txEl>
                                              <p:pRg st="7" end="7"/>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8">
                                            <p:txEl>
                                              <p:pRg st="8" end="8"/>
                                            </p:txEl>
                                          </p:spTgt>
                                        </p:tgtEl>
                                        <p:attrNameLst>
                                          <p:attrName>style.visibility</p:attrName>
                                        </p:attrNameLst>
                                      </p:cBhvr>
                                      <p:to>
                                        <p:strVal val="visible"/>
                                      </p:to>
                                    </p:set>
                                    <p:animEffect transition="in" filter="wipe(down)">
                                      <p:cBhvr>
                                        <p:cTn id="42" dur="500"/>
                                        <p:tgtEl>
                                          <p:spTgt spid="8">
                                            <p:txEl>
                                              <p:pRg st="8" end="8"/>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8">
                                            <p:txEl>
                                              <p:pRg st="9" end="9"/>
                                            </p:txEl>
                                          </p:spTgt>
                                        </p:tgtEl>
                                        <p:attrNameLst>
                                          <p:attrName>style.visibility</p:attrName>
                                        </p:attrNameLst>
                                      </p:cBhvr>
                                      <p:to>
                                        <p:strVal val="visible"/>
                                      </p:to>
                                    </p:set>
                                    <p:animEffect transition="in" filter="wipe(down)">
                                      <p:cBhvr>
                                        <p:cTn id="47" dur="500"/>
                                        <p:tgtEl>
                                          <p:spTgt spid="8">
                                            <p:txEl>
                                              <p:pRg st="9" end="9"/>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8">
                                            <p:txEl>
                                              <p:pRg st="10" end="10"/>
                                            </p:txEl>
                                          </p:spTgt>
                                        </p:tgtEl>
                                        <p:attrNameLst>
                                          <p:attrName>style.visibility</p:attrName>
                                        </p:attrNameLst>
                                      </p:cBhvr>
                                      <p:to>
                                        <p:strVal val="visible"/>
                                      </p:to>
                                    </p:set>
                                    <p:animEffect transition="in" filter="wipe(down)">
                                      <p:cBhvr>
                                        <p:cTn id="52" dur="500"/>
                                        <p:tgtEl>
                                          <p:spTgt spid="8">
                                            <p:txEl>
                                              <p:pRg st="10" end="1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8">
                                            <p:txEl>
                                              <p:pRg st="11" end="11"/>
                                            </p:txEl>
                                          </p:spTgt>
                                        </p:tgtEl>
                                        <p:attrNameLst>
                                          <p:attrName>style.visibility</p:attrName>
                                        </p:attrNameLst>
                                      </p:cBhvr>
                                      <p:to>
                                        <p:strVal val="visible"/>
                                      </p:to>
                                    </p:set>
                                    <p:animEffect transition="in" filter="wipe(down)">
                                      <p:cBhvr>
                                        <p:cTn id="57" dur="500"/>
                                        <p:tgtEl>
                                          <p:spTgt spid="8">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69478FF1-FA7D-46BE-8189-CD26924875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44265" y="646841"/>
            <a:ext cx="4958742" cy="6074289"/>
          </a:xfrm>
          <a:prstGeom prst="rect">
            <a:avLst/>
          </a:prstGeom>
        </p:spPr>
      </p:pic>
      <p:sp>
        <p:nvSpPr>
          <p:cNvPr id="6" name="文本框 5">
            <a:extLst>
              <a:ext uri="{FF2B5EF4-FFF2-40B4-BE49-F238E27FC236}">
                <a16:creationId xmlns:a16="http://schemas.microsoft.com/office/drawing/2014/main" xmlns="" id="{197EED8F-AA99-4194-9724-FE9C5F5D4C9D}"/>
              </a:ext>
            </a:extLst>
          </p:cNvPr>
          <p:cNvSpPr txBox="1"/>
          <p:nvPr/>
        </p:nvSpPr>
        <p:spPr>
          <a:xfrm>
            <a:off x="1443327" y="2807409"/>
            <a:ext cx="5570756" cy="739305"/>
          </a:xfrm>
          <a:prstGeom prst="rect">
            <a:avLst/>
          </a:prstGeom>
          <a:noFill/>
        </p:spPr>
        <p:txBody>
          <a:bodyPr wrap="none" rtlCol="0">
            <a:spAutoFit/>
          </a:bodyPr>
          <a:lstStyle/>
          <a:p>
            <a:r>
              <a:rPr lang="zh-CN" altLang="en-US" sz="4204" dirty="0">
                <a:latin typeface="微软雅黑" panose="020B0503020204020204" pitchFamily="34" charset="-122"/>
                <a:ea typeface="微软雅黑" panose="020B0503020204020204" pitchFamily="34" charset="-122"/>
              </a:rPr>
              <a:t>演讲结束，谢谢观看！</a:t>
            </a:r>
          </a:p>
        </p:txBody>
      </p:sp>
      <p:sp>
        <p:nvSpPr>
          <p:cNvPr id="7" name="文本框 6">
            <a:extLst>
              <a:ext uri="{FF2B5EF4-FFF2-40B4-BE49-F238E27FC236}">
                <a16:creationId xmlns:a16="http://schemas.microsoft.com/office/drawing/2014/main" xmlns="" id="{B3AC079E-FB3D-4217-B4F0-E210FC7E5B99}"/>
              </a:ext>
            </a:extLst>
          </p:cNvPr>
          <p:cNvSpPr txBox="1"/>
          <p:nvPr/>
        </p:nvSpPr>
        <p:spPr>
          <a:xfrm>
            <a:off x="2294953" y="1349203"/>
            <a:ext cx="3243196" cy="1426865"/>
          </a:xfrm>
          <a:prstGeom prst="rect">
            <a:avLst/>
          </a:prstGeom>
          <a:noFill/>
        </p:spPr>
        <p:txBody>
          <a:bodyPr wrap="none" rtlCol="0">
            <a:spAutoFit/>
          </a:bodyPr>
          <a:lstStyle/>
          <a:p>
            <a:r>
              <a:rPr lang="en-US" altLang="zh-CN" sz="8672" dirty="0" smtClean="0">
                <a:latin typeface="Rockwell Extra Bold" panose="02060903040505020403" pitchFamily="18" charset="0"/>
              </a:rPr>
              <a:t>2018</a:t>
            </a:r>
            <a:endParaRPr lang="zh-CN" altLang="en-US" sz="8672" dirty="0">
              <a:latin typeface="Rockwell Extra Bold" panose="02060903040505020403" pitchFamily="18" charset="0"/>
            </a:endParaRPr>
          </a:p>
        </p:txBody>
      </p:sp>
      <p:sp>
        <p:nvSpPr>
          <p:cNvPr id="8" name="文本框 7">
            <a:extLst>
              <a:ext uri="{FF2B5EF4-FFF2-40B4-BE49-F238E27FC236}">
                <a16:creationId xmlns:a16="http://schemas.microsoft.com/office/drawing/2014/main" xmlns="" id="{058ED558-9183-44AB-BB01-46FDE659C302}"/>
              </a:ext>
            </a:extLst>
          </p:cNvPr>
          <p:cNvSpPr txBox="1"/>
          <p:nvPr/>
        </p:nvSpPr>
        <p:spPr>
          <a:xfrm>
            <a:off x="2333170" y="3601827"/>
            <a:ext cx="3147015" cy="415819"/>
          </a:xfrm>
          <a:prstGeom prst="rect">
            <a:avLst/>
          </a:prstGeom>
          <a:noFill/>
        </p:spPr>
        <p:txBody>
          <a:bodyPr wrap="none" rtlCol="0">
            <a:spAutoFit/>
          </a:bodyPr>
          <a:lstStyle/>
          <a:p>
            <a:r>
              <a:rPr lang="zh-CN" altLang="en-US" sz="2102" dirty="0">
                <a:latin typeface="微软雅黑" panose="020B0503020204020204" pitchFamily="34" charset="-122"/>
                <a:ea typeface="微软雅黑" panose="020B0503020204020204" pitchFamily="34" charset="-122"/>
              </a:rPr>
              <a:t>在此输入副本或补充内容</a:t>
            </a:r>
          </a:p>
        </p:txBody>
      </p:sp>
      <p:sp>
        <p:nvSpPr>
          <p:cNvPr id="9" name="文本框 8">
            <a:extLst>
              <a:ext uri="{FF2B5EF4-FFF2-40B4-BE49-F238E27FC236}">
                <a16:creationId xmlns:a16="http://schemas.microsoft.com/office/drawing/2014/main" xmlns="" id="{217BD9FA-9178-44E8-B021-8D75DBF18796}"/>
              </a:ext>
            </a:extLst>
          </p:cNvPr>
          <p:cNvSpPr txBox="1"/>
          <p:nvPr/>
        </p:nvSpPr>
        <p:spPr>
          <a:xfrm>
            <a:off x="2712273" y="4087635"/>
            <a:ext cx="2339102" cy="415819"/>
          </a:xfrm>
          <a:prstGeom prst="rect">
            <a:avLst/>
          </a:prstGeom>
          <a:noFill/>
        </p:spPr>
        <p:txBody>
          <a:bodyPr wrap="none" rtlCol="0">
            <a:spAutoFit/>
          </a:bodyPr>
          <a:lstStyle/>
          <a:p>
            <a:r>
              <a:rPr lang="zh-CN" altLang="en-US" sz="2102" dirty="0" smtClean="0">
                <a:latin typeface="微软雅黑" panose="020B0503020204020204" pitchFamily="34" charset="-122"/>
                <a:ea typeface="微软雅黑" panose="020B0503020204020204" pitchFamily="34" charset="-122"/>
              </a:rPr>
              <a:t>演讲人</a:t>
            </a:r>
            <a:r>
              <a:rPr lang="zh-CN" altLang="en-US" sz="2102" dirty="0" smtClean="0">
                <a:latin typeface="微软雅黑" panose="020B0503020204020204" pitchFamily="34" charset="-122"/>
                <a:ea typeface="微软雅黑" panose="020B0503020204020204" pitchFamily="34" charset="-122"/>
              </a:rPr>
              <a:t>：豌豆素材</a:t>
            </a:r>
            <a:endParaRPr lang="zh-CN" altLang="en-US" sz="2102"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209331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2000">
        <p15:prstTrans prst="curtains"/>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7"/>
                                        </p:tgtEl>
                                        <p:attrNameLst>
                                          <p:attrName>ppt_y</p:attrName>
                                        </p:attrNameLst>
                                      </p:cBhvr>
                                      <p:tavLst>
                                        <p:tav tm="0">
                                          <p:val>
                                            <p:strVal val="#ppt_y"/>
                                          </p:val>
                                        </p:tav>
                                        <p:tav tm="100000">
                                          <p:val>
                                            <p:strVal val="#ppt_y"/>
                                          </p:val>
                                        </p:tav>
                                      </p:tavLst>
                                    </p:anim>
                                    <p:anim calcmode="lin" valueType="num">
                                      <p:cBhvr>
                                        <p:cTn id="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32" presetClass="emph" presetSubtype="0" fill="hold" grpId="0" nodeType="clickEffect">
                                  <p:stCondLst>
                                    <p:cond delay="0"/>
                                  </p:stCondLst>
                                  <p:childTnLst>
                                    <p:animRot by="120000">
                                      <p:cBhvr>
                                        <p:cTn id="15" dur="100" fill="hold">
                                          <p:stCondLst>
                                            <p:cond delay="0"/>
                                          </p:stCondLst>
                                        </p:cTn>
                                        <p:tgtEl>
                                          <p:spTgt spid="6"/>
                                        </p:tgtEl>
                                        <p:attrNameLst>
                                          <p:attrName>r</p:attrName>
                                        </p:attrNameLst>
                                      </p:cBhvr>
                                    </p:animRot>
                                    <p:animRot by="-240000">
                                      <p:cBhvr>
                                        <p:cTn id="16" dur="200" fill="hold">
                                          <p:stCondLst>
                                            <p:cond delay="200"/>
                                          </p:stCondLst>
                                        </p:cTn>
                                        <p:tgtEl>
                                          <p:spTgt spid="6"/>
                                        </p:tgtEl>
                                        <p:attrNameLst>
                                          <p:attrName>r</p:attrName>
                                        </p:attrNameLst>
                                      </p:cBhvr>
                                    </p:animRot>
                                    <p:animRot by="240000">
                                      <p:cBhvr>
                                        <p:cTn id="17" dur="200" fill="hold">
                                          <p:stCondLst>
                                            <p:cond delay="400"/>
                                          </p:stCondLst>
                                        </p:cTn>
                                        <p:tgtEl>
                                          <p:spTgt spid="6"/>
                                        </p:tgtEl>
                                        <p:attrNameLst>
                                          <p:attrName>r</p:attrName>
                                        </p:attrNameLst>
                                      </p:cBhvr>
                                    </p:animRot>
                                    <p:animRot by="-240000">
                                      <p:cBhvr>
                                        <p:cTn id="18" dur="200" fill="hold">
                                          <p:stCondLst>
                                            <p:cond delay="600"/>
                                          </p:stCondLst>
                                        </p:cTn>
                                        <p:tgtEl>
                                          <p:spTgt spid="6"/>
                                        </p:tgtEl>
                                        <p:attrNameLst>
                                          <p:attrName>r</p:attrName>
                                        </p:attrNameLst>
                                      </p:cBhvr>
                                    </p:animRot>
                                    <p:animRot by="120000">
                                      <p:cBhvr>
                                        <p:cTn id="19" dur="200" fill="hold">
                                          <p:stCondLst>
                                            <p:cond delay="800"/>
                                          </p:stCondLst>
                                        </p:cTn>
                                        <p:tgtEl>
                                          <p:spTgt spid="6"/>
                                        </p:tgtEl>
                                        <p:attrNameLst>
                                          <p:attrName>r</p:attrName>
                                        </p:attrNameLst>
                                      </p:cBhvr>
                                    </p:animRot>
                                  </p:childTnLst>
                                </p:cTn>
                              </p:par>
                            </p:childTnLst>
                          </p:cTn>
                        </p:par>
                      </p:childTnLst>
                    </p:cTn>
                  </p:par>
                  <p:par>
                    <p:cTn id="20" fill="hold">
                      <p:stCondLst>
                        <p:cond delay="indefinite"/>
                      </p:stCondLst>
                      <p:childTnLst>
                        <p:par>
                          <p:cTn id="21" fill="hold">
                            <p:stCondLst>
                              <p:cond delay="0"/>
                            </p:stCondLst>
                            <p:childTnLst>
                              <p:par>
                                <p:cTn id="22" presetID="32" presetClass="emph" presetSubtype="0" fill="hold" grpId="0" nodeType="clickEffect">
                                  <p:stCondLst>
                                    <p:cond delay="0"/>
                                  </p:stCondLst>
                                  <p:childTnLst>
                                    <p:animRot by="120000">
                                      <p:cBhvr>
                                        <p:cTn id="23" dur="100" fill="hold">
                                          <p:stCondLst>
                                            <p:cond delay="0"/>
                                          </p:stCondLst>
                                        </p:cTn>
                                        <p:tgtEl>
                                          <p:spTgt spid="8"/>
                                        </p:tgtEl>
                                        <p:attrNameLst>
                                          <p:attrName>r</p:attrName>
                                        </p:attrNameLst>
                                      </p:cBhvr>
                                    </p:animRot>
                                    <p:animRot by="-240000">
                                      <p:cBhvr>
                                        <p:cTn id="24" dur="200" fill="hold">
                                          <p:stCondLst>
                                            <p:cond delay="200"/>
                                          </p:stCondLst>
                                        </p:cTn>
                                        <p:tgtEl>
                                          <p:spTgt spid="8"/>
                                        </p:tgtEl>
                                        <p:attrNameLst>
                                          <p:attrName>r</p:attrName>
                                        </p:attrNameLst>
                                      </p:cBhvr>
                                    </p:animRot>
                                    <p:animRot by="240000">
                                      <p:cBhvr>
                                        <p:cTn id="25" dur="200" fill="hold">
                                          <p:stCondLst>
                                            <p:cond delay="400"/>
                                          </p:stCondLst>
                                        </p:cTn>
                                        <p:tgtEl>
                                          <p:spTgt spid="8"/>
                                        </p:tgtEl>
                                        <p:attrNameLst>
                                          <p:attrName>r</p:attrName>
                                        </p:attrNameLst>
                                      </p:cBhvr>
                                    </p:animRot>
                                    <p:animRot by="-240000">
                                      <p:cBhvr>
                                        <p:cTn id="26" dur="200" fill="hold">
                                          <p:stCondLst>
                                            <p:cond delay="600"/>
                                          </p:stCondLst>
                                        </p:cTn>
                                        <p:tgtEl>
                                          <p:spTgt spid="8"/>
                                        </p:tgtEl>
                                        <p:attrNameLst>
                                          <p:attrName>r</p:attrName>
                                        </p:attrNameLst>
                                      </p:cBhvr>
                                    </p:animRot>
                                    <p:animRot by="120000">
                                      <p:cBhvr>
                                        <p:cTn id="27" dur="200" fill="hold">
                                          <p:stCondLst>
                                            <p:cond delay="800"/>
                                          </p:stCondLst>
                                        </p:cTn>
                                        <p:tgtEl>
                                          <p:spTgt spid="8"/>
                                        </p:tgtEl>
                                        <p:attrNameLst>
                                          <p:attrName>r</p:attrName>
                                        </p:attrNameLst>
                                      </p:cBhvr>
                                    </p:animRot>
                                  </p:childTnLst>
                                </p:cTn>
                              </p:par>
                            </p:childTnLst>
                          </p:cTn>
                        </p:par>
                      </p:childTnLst>
                    </p:cTn>
                  </p:par>
                  <p:par>
                    <p:cTn id="28" fill="hold">
                      <p:stCondLst>
                        <p:cond delay="indefinite"/>
                      </p:stCondLst>
                      <p:childTnLst>
                        <p:par>
                          <p:cTn id="29" fill="hold">
                            <p:stCondLst>
                              <p:cond delay="0"/>
                            </p:stCondLst>
                            <p:childTnLst>
                              <p:par>
                                <p:cTn id="30" presetID="32" presetClass="emph" presetSubtype="0" fill="hold" grpId="0" nodeType="clickEffect">
                                  <p:stCondLst>
                                    <p:cond delay="0"/>
                                  </p:stCondLst>
                                  <p:childTnLst>
                                    <p:animRot by="120000">
                                      <p:cBhvr>
                                        <p:cTn id="31" dur="100" fill="hold">
                                          <p:stCondLst>
                                            <p:cond delay="0"/>
                                          </p:stCondLst>
                                        </p:cTn>
                                        <p:tgtEl>
                                          <p:spTgt spid="9"/>
                                        </p:tgtEl>
                                        <p:attrNameLst>
                                          <p:attrName>r</p:attrName>
                                        </p:attrNameLst>
                                      </p:cBhvr>
                                    </p:animRot>
                                    <p:animRot by="-240000">
                                      <p:cBhvr>
                                        <p:cTn id="32" dur="200" fill="hold">
                                          <p:stCondLst>
                                            <p:cond delay="200"/>
                                          </p:stCondLst>
                                        </p:cTn>
                                        <p:tgtEl>
                                          <p:spTgt spid="9"/>
                                        </p:tgtEl>
                                        <p:attrNameLst>
                                          <p:attrName>r</p:attrName>
                                        </p:attrNameLst>
                                      </p:cBhvr>
                                    </p:animRot>
                                    <p:animRot by="240000">
                                      <p:cBhvr>
                                        <p:cTn id="33" dur="200" fill="hold">
                                          <p:stCondLst>
                                            <p:cond delay="400"/>
                                          </p:stCondLst>
                                        </p:cTn>
                                        <p:tgtEl>
                                          <p:spTgt spid="9"/>
                                        </p:tgtEl>
                                        <p:attrNameLst>
                                          <p:attrName>r</p:attrName>
                                        </p:attrNameLst>
                                      </p:cBhvr>
                                    </p:animRot>
                                    <p:animRot by="-240000">
                                      <p:cBhvr>
                                        <p:cTn id="34" dur="200" fill="hold">
                                          <p:stCondLst>
                                            <p:cond delay="600"/>
                                          </p:stCondLst>
                                        </p:cTn>
                                        <p:tgtEl>
                                          <p:spTgt spid="9"/>
                                        </p:tgtEl>
                                        <p:attrNameLst>
                                          <p:attrName>r</p:attrName>
                                        </p:attrNameLst>
                                      </p:cBhvr>
                                    </p:animRot>
                                    <p:animRot by="120000">
                                      <p:cBhvr>
                                        <p:cTn id="35" dur="200" fill="hold">
                                          <p:stCondLst>
                                            <p:cond delay="800"/>
                                          </p:stCondLst>
                                        </p:cTn>
                                        <p:tgtEl>
                                          <p:spTgt spid="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1</a:t>
            </a:r>
            <a:endParaRPr lang="zh-CN" altLang="en-US" sz="8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F7DC51E5-A6E6-4F0A-87D8-6F7C30B7FE14}"/>
              </a:ext>
            </a:extLst>
          </p:cNvPr>
          <p:cNvSpPr txBox="1"/>
          <p:nvPr/>
        </p:nvSpPr>
        <p:spPr>
          <a:xfrm>
            <a:off x="5759670" y="2404080"/>
            <a:ext cx="2646878"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建军节的来历</a:t>
            </a: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5759670" y="2972086"/>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pic>
        <p:nvPicPr>
          <p:cNvPr id="7" name="图片 6">
            <a:extLst>
              <a:ext uri="{FF2B5EF4-FFF2-40B4-BE49-F238E27FC236}">
                <a16:creationId xmlns:a16="http://schemas.microsoft.com/office/drawing/2014/main" xmlns="" id="{B48CBAB9-DE16-4F89-8B5D-C3F52F23ED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val="231740480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3"/>
                                        </p:tgtEl>
                                        <p:attrNameLst>
                                          <p:attrName>r</p:attrName>
                                        </p:attrNameLst>
                                      </p:cBhvr>
                                    </p:animRot>
                                    <p:animRot by="-240000">
                                      <p:cBhvr>
                                        <p:cTn id="25" dur="200" fill="hold">
                                          <p:stCondLst>
                                            <p:cond delay="200"/>
                                          </p:stCondLst>
                                        </p:cTn>
                                        <p:tgtEl>
                                          <p:spTgt spid="13"/>
                                        </p:tgtEl>
                                        <p:attrNameLst>
                                          <p:attrName>r</p:attrName>
                                        </p:attrNameLst>
                                      </p:cBhvr>
                                    </p:animRot>
                                    <p:animRot by="240000">
                                      <p:cBhvr>
                                        <p:cTn id="26" dur="200" fill="hold">
                                          <p:stCondLst>
                                            <p:cond delay="400"/>
                                          </p:stCondLst>
                                        </p:cTn>
                                        <p:tgtEl>
                                          <p:spTgt spid="13"/>
                                        </p:tgtEl>
                                        <p:attrNameLst>
                                          <p:attrName>r</p:attrName>
                                        </p:attrNameLst>
                                      </p:cBhvr>
                                    </p:animRot>
                                    <p:animRot by="-240000">
                                      <p:cBhvr>
                                        <p:cTn id="27" dur="200" fill="hold">
                                          <p:stCondLst>
                                            <p:cond delay="600"/>
                                          </p:stCondLst>
                                        </p:cTn>
                                        <p:tgtEl>
                                          <p:spTgt spid="13"/>
                                        </p:tgtEl>
                                        <p:attrNameLst>
                                          <p:attrName>r</p:attrName>
                                        </p:attrNameLst>
                                      </p:cBhvr>
                                    </p:animRot>
                                    <p:animRot by="120000">
                                      <p:cBhvr>
                                        <p:cTn id="28" dur="200" fill="hold">
                                          <p:stCondLst>
                                            <p:cond delay="800"/>
                                          </p:stCondLst>
                                        </p:cTn>
                                        <p:tgtEl>
                                          <p:spTgt spid="1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grpId="0" nodeType="clickEffect">
                                  <p:stCondLst>
                                    <p:cond delay="0"/>
                                  </p:stCondLst>
                                  <p:childTnLst>
                                    <p:animRot by="120000">
                                      <p:cBhvr>
                                        <p:cTn id="32" dur="100" fill="hold">
                                          <p:stCondLst>
                                            <p:cond delay="0"/>
                                          </p:stCondLst>
                                        </p:cTn>
                                        <p:tgtEl>
                                          <p:spTgt spid="14"/>
                                        </p:tgtEl>
                                        <p:attrNameLst>
                                          <p:attrName>r</p:attrName>
                                        </p:attrNameLst>
                                      </p:cBhvr>
                                    </p:animRot>
                                    <p:animRot by="-240000">
                                      <p:cBhvr>
                                        <p:cTn id="33" dur="200" fill="hold">
                                          <p:stCondLst>
                                            <p:cond delay="200"/>
                                          </p:stCondLst>
                                        </p:cTn>
                                        <p:tgtEl>
                                          <p:spTgt spid="14"/>
                                        </p:tgtEl>
                                        <p:attrNameLst>
                                          <p:attrName>r</p:attrName>
                                        </p:attrNameLst>
                                      </p:cBhvr>
                                    </p:animRot>
                                    <p:animRot by="240000">
                                      <p:cBhvr>
                                        <p:cTn id="34" dur="200" fill="hold">
                                          <p:stCondLst>
                                            <p:cond delay="400"/>
                                          </p:stCondLst>
                                        </p:cTn>
                                        <p:tgtEl>
                                          <p:spTgt spid="14"/>
                                        </p:tgtEl>
                                        <p:attrNameLst>
                                          <p:attrName>r</p:attrName>
                                        </p:attrNameLst>
                                      </p:cBhvr>
                                    </p:animRot>
                                    <p:animRot by="-240000">
                                      <p:cBhvr>
                                        <p:cTn id="35" dur="200" fill="hold">
                                          <p:stCondLst>
                                            <p:cond delay="600"/>
                                          </p:stCondLst>
                                        </p:cTn>
                                        <p:tgtEl>
                                          <p:spTgt spid="14"/>
                                        </p:tgtEl>
                                        <p:attrNameLst>
                                          <p:attrName>r</p:attrName>
                                        </p:attrNameLst>
                                      </p:cBhvr>
                                    </p:animRot>
                                    <p:animRot by="120000">
                                      <p:cBhvr>
                                        <p:cTn id="36"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a:extLst>
              <a:ext uri="{FF2B5EF4-FFF2-40B4-BE49-F238E27FC236}">
                <a16:creationId xmlns:a16="http://schemas.microsoft.com/office/drawing/2014/main" xmlns="" id="{4DC3B706-9BA7-46F7-9BF9-0E465B91C28C}"/>
              </a:ext>
            </a:extLst>
          </p:cNvPr>
          <p:cNvSpPr/>
          <p:nvPr/>
        </p:nvSpPr>
        <p:spPr>
          <a:xfrm>
            <a:off x="1543987" y="1231168"/>
            <a:ext cx="9248932" cy="430234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xmlns="" id="{1268E462-988C-4599-B3DA-93F610D948FD}"/>
              </a:ext>
            </a:extLst>
          </p:cNvPr>
          <p:cNvGrpSpPr/>
          <p:nvPr/>
        </p:nvGrpSpPr>
        <p:grpSpPr>
          <a:xfrm>
            <a:off x="324791" y="295307"/>
            <a:ext cx="2338465" cy="858935"/>
            <a:chOff x="414732" y="235347"/>
            <a:chExt cx="2338465" cy="743855"/>
          </a:xfrm>
        </p:grpSpPr>
        <p:sp>
          <p:nvSpPr>
            <p:cNvPr id="5" name="波形 4">
              <a:extLst>
                <a:ext uri="{FF2B5EF4-FFF2-40B4-BE49-F238E27FC236}">
                  <a16:creationId xmlns:a16="http://schemas.microsoft.com/office/drawing/2014/main" xmlns="" id="{90E0110F-0F5C-45F6-9EA3-F0D54621DE61}"/>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文本框 3">
              <a:extLst>
                <a:ext uri="{FF2B5EF4-FFF2-40B4-BE49-F238E27FC236}">
                  <a16:creationId xmlns:a16="http://schemas.microsoft.com/office/drawing/2014/main" xmlns="" id="{D8AB27DD-1ED7-43D1-BEC7-9AE520A8BE14}"/>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6" name="波形 5">
              <a:extLst>
                <a:ext uri="{FF2B5EF4-FFF2-40B4-BE49-F238E27FC236}">
                  <a16:creationId xmlns:a16="http://schemas.microsoft.com/office/drawing/2014/main" xmlns="" id="{C0783964-0970-4C42-B79F-B7F1F98432B8}"/>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矩形 1">
            <a:extLst>
              <a:ext uri="{FF2B5EF4-FFF2-40B4-BE49-F238E27FC236}">
                <a16:creationId xmlns:a16="http://schemas.microsoft.com/office/drawing/2014/main" xmlns="" id="{9EE8C655-1BB5-404E-ACA1-0EF29FE8A481}"/>
              </a:ext>
            </a:extLst>
          </p:cNvPr>
          <p:cNvSpPr/>
          <p:nvPr/>
        </p:nvSpPr>
        <p:spPr>
          <a:xfrm>
            <a:off x="3107441" y="1935641"/>
            <a:ext cx="6096000" cy="954107"/>
          </a:xfrm>
          <a:prstGeom prst="rect">
            <a:avLst/>
          </a:prstGeom>
        </p:spPr>
        <p:txBody>
          <a:bodyPr>
            <a:spAutoFit/>
          </a:bodyPr>
          <a:lstStyle/>
          <a:p>
            <a:r>
              <a:rPr lang="zh-CN" altLang="en-US" sz="1600" dirty="0">
                <a:solidFill>
                  <a:srgbClr val="000000"/>
                </a:solidFill>
                <a:latin typeface="微软雅黑" panose="020B0503020204020204" pitchFamily="34" charset="-122"/>
                <a:ea typeface="微软雅黑" panose="020B0503020204020204" pitchFamily="34" charset="-122"/>
              </a:rPr>
              <a:t>    八月一日是中国人民解放军建军节。</a:t>
            </a:r>
          </a:p>
          <a:p>
            <a:pPr>
              <a:lnSpc>
                <a:spcPct val="150000"/>
              </a:lnSpc>
            </a:pPr>
            <a:r>
              <a:rPr lang="zh-CN" altLang="en-US" sz="1600" dirty="0">
                <a:solidFill>
                  <a:srgbClr val="000000"/>
                </a:solidFill>
                <a:latin typeface="微软雅黑" panose="020B0503020204020204" pitchFamily="34" charset="-122"/>
                <a:ea typeface="微软雅黑" panose="020B0503020204020204" pitchFamily="34" charset="-122"/>
              </a:rPr>
              <a:t>它来源于中国国内民主主义革命时期中国共产党人领导的南昌起义。</a:t>
            </a: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xmlns="" id="{87D3A741-151E-4A26-AFCE-10B16F60E319}"/>
              </a:ext>
            </a:extLst>
          </p:cNvPr>
          <p:cNvSpPr/>
          <p:nvPr/>
        </p:nvSpPr>
        <p:spPr>
          <a:xfrm>
            <a:off x="1693889" y="1368220"/>
            <a:ext cx="8980149" cy="402823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E58C9314-FC28-4B0F-8297-B94FF45A7883}"/>
              </a:ext>
            </a:extLst>
          </p:cNvPr>
          <p:cNvSpPr/>
          <p:nvPr/>
        </p:nvSpPr>
        <p:spPr>
          <a:xfrm>
            <a:off x="3107441" y="2799998"/>
            <a:ext cx="6096000" cy="3170099"/>
          </a:xfrm>
          <a:prstGeom prst="rect">
            <a:avLst/>
          </a:prstGeom>
        </p:spPr>
        <p:txBody>
          <a:bodyPr>
            <a:spAutoFit/>
          </a:bodyPr>
          <a:lstStyle/>
          <a:p>
            <a:pPr>
              <a:lnSpc>
                <a:spcPct val="150000"/>
              </a:lnSpc>
            </a:pPr>
            <a:r>
              <a:rPr lang="en-US" altLang="zh-CN" sz="1600" dirty="0">
                <a:solidFill>
                  <a:srgbClr val="000000"/>
                </a:solidFill>
                <a:latin typeface="微软雅黑" panose="020B0503020204020204" pitchFamily="34" charset="-122"/>
                <a:ea typeface="微软雅黑" panose="020B0503020204020204" pitchFamily="34" charset="-122"/>
              </a:rPr>
              <a:t>    1927</a:t>
            </a:r>
            <a:r>
              <a:rPr lang="zh-CN" altLang="en-US" sz="1600" dirty="0">
                <a:solidFill>
                  <a:srgbClr val="000000"/>
                </a:solidFill>
                <a:latin typeface="微软雅黑" panose="020B0503020204020204" pitchFamily="34" charset="-122"/>
                <a:ea typeface="微软雅黑" panose="020B0503020204020204" pitchFamily="34" charset="-122"/>
              </a:rPr>
              <a:t>年</a:t>
            </a:r>
            <a:r>
              <a:rPr lang="en-US" altLang="zh-CN" sz="1600" dirty="0">
                <a:solidFill>
                  <a:srgbClr val="000000"/>
                </a:solidFill>
                <a:latin typeface="微软雅黑" panose="020B0503020204020204" pitchFamily="34" charset="-122"/>
                <a:ea typeface="微软雅黑" panose="020B0503020204020204" pitchFamily="34" charset="-122"/>
              </a:rPr>
              <a:t>8</a:t>
            </a:r>
            <a:r>
              <a:rPr lang="zh-CN" altLang="en-US" sz="1600" dirty="0">
                <a:solidFill>
                  <a:srgbClr val="000000"/>
                </a:solidFill>
                <a:latin typeface="微软雅黑" panose="020B0503020204020204" pitchFamily="34" charset="-122"/>
                <a:ea typeface="微软雅黑" panose="020B0503020204020204" pitchFamily="34" charset="-122"/>
              </a:rPr>
              <a:t>月</a:t>
            </a:r>
            <a:r>
              <a:rPr lang="en-US" altLang="zh-CN" sz="1600" dirty="0">
                <a:solidFill>
                  <a:srgbClr val="000000"/>
                </a:solidFill>
                <a:latin typeface="微软雅黑" panose="020B0503020204020204" pitchFamily="34" charset="-122"/>
                <a:ea typeface="微软雅黑" panose="020B0503020204020204" pitchFamily="34" charset="-122"/>
              </a:rPr>
              <a:t>1</a:t>
            </a:r>
            <a:r>
              <a:rPr lang="zh-CN" altLang="en-US" sz="1600" dirty="0">
                <a:solidFill>
                  <a:srgbClr val="000000"/>
                </a:solidFill>
                <a:latin typeface="微软雅黑" panose="020B0503020204020204" pitchFamily="34" charset="-122"/>
                <a:ea typeface="微软雅黑" panose="020B0503020204020204" pitchFamily="34" charset="-122"/>
              </a:rPr>
              <a:t>日的南昌起义，打响了中国共产党武装反抗国民党反动派的第一枪，标志着中国进入了中国共产党独立领导武装革命的新时期，标志着中国新型的人民军队</a:t>
            </a:r>
            <a:endParaRPr lang="en-US" altLang="zh-CN" sz="1600" dirty="0">
              <a:solidFill>
                <a:srgbClr val="000000"/>
              </a:solidFill>
              <a:latin typeface="微软雅黑" panose="020B0503020204020204" pitchFamily="34" charset="-122"/>
              <a:ea typeface="微软雅黑" panose="020B0503020204020204" pitchFamily="34" charset="-122"/>
            </a:endParaRPr>
          </a:p>
          <a:p>
            <a:r>
              <a:rPr lang="zh-CN" altLang="en-US" sz="1600" dirty="0">
                <a:solidFill>
                  <a:srgbClr val="000000"/>
                </a:solidFill>
                <a:latin typeface="微软雅黑" panose="020B0503020204020204" pitchFamily="34" charset="-122"/>
                <a:ea typeface="微软雅黑" panose="020B0503020204020204" pitchFamily="34" charset="-122"/>
              </a:rPr>
              <a:t>的诞生。</a:t>
            </a: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xmlns="" id="{DF6709BA-AC79-4F55-8509-241BC578C751}"/>
              </a:ext>
            </a:extLst>
          </p:cNvPr>
          <p:cNvSpPr/>
          <p:nvPr/>
        </p:nvSpPr>
        <p:spPr>
          <a:xfrm>
            <a:off x="7901406" y="4561754"/>
            <a:ext cx="2048869" cy="1699062"/>
          </a:xfrm>
          <a:prstGeom prst="rect">
            <a:avLst/>
          </a:prstGeom>
          <a:solidFill>
            <a:srgbClr val="FFFAEC"/>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a16="http://schemas.microsoft.com/office/drawing/2014/main" xmlns="" id="{546737E2-3A04-451D-8AC5-CAA1F8E69A24}"/>
              </a:ext>
            </a:extLst>
          </p:cNvPr>
          <p:cNvSpPr/>
          <p:nvPr/>
        </p:nvSpPr>
        <p:spPr>
          <a:xfrm>
            <a:off x="8022023" y="4646951"/>
            <a:ext cx="1807637" cy="1499016"/>
          </a:xfrm>
          <a:prstGeom prst="rect">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xmlns="" id="{A7DD93F6-4E54-4831-9DE2-25CC37FC5984}"/>
              </a:ext>
            </a:extLst>
          </p:cNvPr>
          <p:cNvSpPr txBox="1"/>
          <p:nvPr/>
        </p:nvSpPr>
        <p:spPr>
          <a:xfrm>
            <a:off x="8141011" y="4934794"/>
            <a:ext cx="1569660" cy="923330"/>
          </a:xfrm>
          <a:prstGeom prst="rect">
            <a:avLst/>
          </a:prstGeom>
          <a:noFill/>
        </p:spPr>
        <p:txBody>
          <a:bodyPr wrap="none" rtlCol="0">
            <a:spAutoFit/>
          </a:bodyPr>
          <a:lstStyle/>
          <a:p>
            <a:r>
              <a:rPr lang="zh-CN" altLang="en-US" sz="5400" dirty="0">
                <a:solidFill>
                  <a:schemeClr val="bg1"/>
                </a:solidFill>
                <a:latin typeface="华文彩云" panose="02010800040101010101" pitchFamily="2" charset="-122"/>
                <a:ea typeface="华文彩云" panose="02010800040101010101" pitchFamily="2" charset="-122"/>
              </a:rPr>
              <a:t>八一</a:t>
            </a:r>
          </a:p>
        </p:txBody>
      </p:sp>
    </p:spTree>
    <p:extLst>
      <p:ext uri="{BB962C8B-B14F-4D97-AF65-F5344CB8AC3E}">
        <p14:creationId xmlns:p14="http://schemas.microsoft.com/office/powerpoint/2010/main" val="36869666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00"/>
                                        <p:tgtEl>
                                          <p:spTgt spid="2">
                                            <p:txEl>
                                              <p:pRg st="0" end="0"/>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wipe(down)">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nodeType="clickEffect">
                                  <p:stCondLst>
                                    <p:cond delay="0"/>
                                  </p:stCondLst>
                                  <p:childTnLst>
                                    <p:set>
                                      <p:cBhvr>
                                        <p:cTn id="14" dur="1" fill="hold">
                                          <p:stCondLst>
                                            <p:cond delay="0"/>
                                          </p:stCondLst>
                                        </p:cTn>
                                        <p:tgtEl>
                                          <p:spTgt spid="14">
                                            <p:txEl>
                                              <p:pRg st="0" end="0"/>
                                            </p:txEl>
                                          </p:spTgt>
                                        </p:tgtEl>
                                        <p:attrNameLst>
                                          <p:attrName>style.visibility</p:attrName>
                                        </p:attrNameLst>
                                      </p:cBhvr>
                                      <p:to>
                                        <p:strVal val="visible"/>
                                      </p:to>
                                    </p:set>
                                    <p:animEffect transition="in" filter="wipe(down)">
                                      <p:cBhvr>
                                        <p:cTn id="15" dur="500"/>
                                        <p:tgtEl>
                                          <p:spTgt spid="14">
                                            <p:txEl>
                                              <p:pRg st="0" end="0"/>
                                            </p:txEl>
                                          </p:spTgt>
                                        </p:tgtEl>
                                      </p:cBhvr>
                                    </p:animEffect>
                                  </p:childTnLst>
                                </p:cTn>
                              </p:par>
                              <p:par>
                                <p:cTn id="16" presetID="22" presetClass="entr" presetSubtype="4" fill="hold" nodeType="withEffect">
                                  <p:stCondLst>
                                    <p:cond delay="0"/>
                                  </p:stCondLst>
                                  <p:childTnLst>
                                    <p:set>
                                      <p:cBhvr>
                                        <p:cTn id="17" dur="1" fill="hold">
                                          <p:stCondLst>
                                            <p:cond delay="0"/>
                                          </p:stCondLst>
                                        </p:cTn>
                                        <p:tgtEl>
                                          <p:spTgt spid="14">
                                            <p:txEl>
                                              <p:pRg st="1" end="1"/>
                                            </p:txEl>
                                          </p:spTgt>
                                        </p:tgtEl>
                                        <p:attrNameLst>
                                          <p:attrName>style.visibility</p:attrName>
                                        </p:attrNameLst>
                                      </p:cBhvr>
                                      <p:to>
                                        <p:strVal val="visible"/>
                                      </p:to>
                                    </p:set>
                                    <p:animEffect transition="in" filter="wipe(down)">
                                      <p:cBhvr>
                                        <p:cTn id="18" dur="500"/>
                                        <p:tgtEl>
                                          <p:spTgt spid="14">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1" presetClass="entr" presetSubtype="1"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heel(1)">
                                      <p:cBhvr>
                                        <p:cTn id="23" dur="2000"/>
                                        <p:tgtEl>
                                          <p:spTgt spid="10"/>
                                        </p:tgtEl>
                                      </p:cBhvr>
                                    </p:animEffect>
                                  </p:childTnLst>
                                </p:cTn>
                              </p:par>
                              <p:par>
                                <p:cTn id="24" presetID="21" presetClass="entr" presetSubtype="1"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heel(1)">
                                      <p:cBhvr>
                                        <p:cTn id="26" dur="2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26"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down)">
                                      <p:cBhvr>
                                        <p:cTn id="31" dur="580">
                                          <p:stCondLst>
                                            <p:cond delay="0"/>
                                          </p:stCondLst>
                                        </p:cTn>
                                        <p:tgtEl>
                                          <p:spTgt spid="9"/>
                                        </p:tgtEl>
                                      </p:cBhvr>
                                    </p:animEffect>
                                    <p:anim calcmode="lin" valueType="num">
                                      <p:cBhvr>
                                        <p:cTn id="32" dur="1822" tmFilter="0,0; 0.14,0.36; 0.43,0.73; 0.71,0.91; 1.0,1.0">
                                          <p:stCondLst>
                                            <p:cond delay="0"/>
                                          </p:stCondLst>
                                        </p:cTn>
                                        <p:tgtEl>
                                          <p:spTgt spid="9"/>
                                        </p:tgtEl>
                                        <p:attrNameLst>
                                          <p:attrName>ppt_x</p:attrName>
                                        </p:attrNameLst>
                                      </p:cBhvr>
                                      <p:tavLst>
                                        <p:tav tm="0">
                                          <p:val>
                                            <p:strVal val="#ppt_x-0.25"/>
                                          </p:val>
                                        </p:tav>
                                        <p:tav tm="100000">
                                          <p:val>
                                            <p:strVal val="#ppt_x"/>
                                          </p:val>
                                        </p:tav>
                                      </p:tavLst>
                                    </p:anim>
                                    <p:anim calcmode="lin" valueType="num">
                                      <p:cBhvr>
                                        <p:cTn id="33" dur="664" tmFilter="0.0,0.0; 0.25,0.07; 0.50,0.2; 0.75,0.467; 1.0,1.0">
                                          <p:stCondLst>
                                            <p:cond delay="0"/>
                                          </p:stCondLst>
                                        </p:cTn>
                                        <p:tgtEl>
                                          <p:spTgt spid="9"/>
                                        </p:tgtEl>
                                        <p:attrNameLst>
                                          <p:attrName>ppt_y</p:attrName>
                                        </p:attrNameLst>
                                      </p:cBhvr>
                                      <p:tavLst>
                                        <p:tav tm="0" fmla="#ppt_y-sin(pi*$)/3">
                                          <p:val>
                                            <p:fltVal val="0.5"/>
                                          </p:val>
                                        </p:tav>
                                        <p:tav tm="100000">
                                          <p:val>
                                            <p:fltVal val="1"/>
                                          </p:val>
                                        </p:tav>
                                      </p:tavLst>
                                    </p:anim>
                                    <p:anim calcmode="lin" valueType="num">
                                      <p:cBhvr>
                                        <p:cTn id="34" dur="664" tmFilter="0, 0; 0.125,0.2665; 0.25,0.4; 0.375,0.465; 0.5,0.5;  0.625,0.535; 0.75,0.6; 0.875,0.7335; 1,1">
                                          <p:stCondLst>
                                            <p:cond delay="664"/>
                                          </p:stCondLst>
                                        </p:cTn>
                                        <p:tgtEl>
                                          <p:spTgt spid="9"/>
                                        </p:tgtEl>
                                        <p:attrNameLst>
                                          <p:attrName>ppt_y</p:attrName>
                                        </p:attrNameLst>
                                      </p:cBhvr>
                                      <p:tavLst>
                                        <p:tav tm="0" fmla="#ppt_y-sin(pi*$)/9">
                                          <p:val>
                                            <p:fltVal val="0"/>
                                          </p:val>
                                        </p:tav>
                                        <p:tav tm="100000">
                                          <p:val>
                                            <p:fltVal val="1"/>
                                          </p:val>
                                        </p:tav>
                                      </p:tavLst>
                                    </p:anim>
                                    <p:anim calcmode="lin" valueType="num">
                                      <p:cBhvr>
                                        <p:cTn id="35" dur="332" tmFilter="0, 0; 0.125,0.2665; 0.25,0.4; 0.375,0.465; 0.5,0.5;  0.625,0.535; 0.75,0.6; 0.875,0.7335; 1,1">
                                          <p:stCondLst>
                                            <p:cond delay="1324"/>
                                          </p:stCondLst>
                                        </p:cTn>
                                        <p:tgtEl>
                                          <p:spTgt spid="9"/>
                                        </p:tgtEl>
                                        <p:attrNameLst>
                                          <p:attrName>ppt_y</p:attrName>
                                        </p:attrNameLst>
                                      </p:cBhvr>
                                      <p:tavLst>
                                        <p:tav tm="0" fmla="#ppt_y-sin(pi*$)/27">
                                          <p:val>
                                            <p:fltVal val="0"/>
                                          </p:val>
                                        </p:tav>
                                        <p:tav tm="100000">
                                          <p:val>
                                            <p:fltVal val="1"/>
                                          </p:val>
                                        </p:tav>
                                      </p:tavLst>
                                    </p:anim>
                                    <p:anim calcmode="lin" valueType="num">
                                      <p:cBhvr>
                                        <p:cTn id="36" dur="164" tmFilter="0, 0; 0.125,0.2665; 0.25,0.4; 0.375,0.465; 0.5,0.5;  0.625,0.535; 0.75,0.6; 0.875,0.7335; 1,1">
                                          <p:stCondLst>
                                            <p:cond delay="1656"/>
                                          </p:stCondLst>
                                        </p:cTn>
                                        <p:tgtEl>
                                          <p:spTgt spid="9"/>
                                        </p:tgtEl>
                                        <p:attrNameLst>
                                          <p:attrName>ppt_y</p:attrName>
                                        </p:attrNameLst>
                                      </p:cBhvr>
                                      <p:tavLst>
                                        <p:tav tm="0" fmla="#ppt_y-sin(pi*$)/81">
                                          <p:val>
                                            <p:fltVal val="0"/>
                                          </p:val>
                                        </p:tav>
                                        <p:tav tm="100000">
                                          <p:val>
                                            <p:fltVal val="1"/>
                                          </p:val>
                                        </p:tav>
                                      </p:tavLst>
                                    </p:anim>
                                    <p:animScale>
                                      <p:cBhvr>
                                        <p:cTn id="37" dur="26">
                                          <p:stCondLst>
                                            <p:cond delay="650"/>
                                          </p:stCondLst>
                                        </p:cTn>
                                        <p:tgtEl>
                                          <p:spTgt spid="9"/>
                                        </p:tgtEl>
                                      </p:cBhvr>
                                      <p:to x="100000" y="60000"/>
                                    </p:animScale>
                                    <p:animScale>
                                      <p:cBhvr>
                                        <p:cTn id="38" dur="166" decel="50000">
                                          <p:stCondLst>
                                            <p:cond delay="676"/>
                                          </p:stCondLst>
                                        </p:cTn>
                                        <p:tgtEl>
                                          <p:spTgt spid="9"/>
                                        </p:tgtEl>
                                      </p:cBhvr>
                                      <p:to x="100000" y="100000"/>
                                    </p:animScale>
                                    <p:animScale>
                                      <p:cBhvr>
                                        <p:cTn id="39" dur="26">
                                          <p:stCondLst>
                                            <p:cond delay="1312"/>
                                          </p:stCondLst>
                                        </p:cTn>
                                        <p:tgtEl>
                                          <p:spTgt spid="9"/>
                                        </p:tgtEl>
                                      </p:cBhvr>
                                      <p:to x="100000" y="80000"/>
                                    </p:animScale>
                                    <p:animScale>
                                      <p:cBhvr>
                                        <p:cTn id="40" dur="166" decel="50000">
                                          <p:stCondLst>
                                            <p:cond delay="1338"/>
                                          </p:stCondLst>
                                        </p:cTn>
                                        <p:tgtEl>
                                          <p:spTgt spid="9"/>
                                        </p:tgtEl>
                                      </p:cBhvr>
                                      <p:to x="100000" y="100000"/>
                                    </p:animScale>
                                    <p:animScale>
                                      <p:cBhvr>
                                        <p:cTn id="41" dur="26">
                                          <p:stCondLst>
                                            <p:cond delay="1642"/>
                                          </p:stCondLst>
                                        </p:cTn>
                                        <p:tgtEl>
                                          <p:spTgt spid="9"/>
                                        </p:tgtEl>
                                      </p:cBhvr>
                                      <p:to x="100000" y="90000"/>
                                    </p:animScale>
                                    <p:animScale>
                                      <p:cBhvr>
                                        <p:cTn id="42" dur="166" decel="50000">
                                          <p:stCondLst>
                                            <p:cond delay="1668"/>
                                          </p:stCondLst>
                                        </p:cTn>
                                        <p:tgtEl>
                                          <p:spTgt spid="9"/>
                                        </p:tgtEl>
                                      </p:cBhvr>
                                      <p:to x="100000" y="100000"/>
                                    </p:animScale>
                                    <p:animScale>
                                      <p:cBhvr>
                                        <p:cTn id="43" dur="26">
                                          <p:stCondLst>
                                            <p:cond delay="1808"/>
                                          </p:stCondLst>
                                        </p:cTn>
                                        <p:tgtEl>
                                          <p:spTgt spid="9"/>
                                        </p:tgtEl>
                                      </p:cBhvr>
                                      <p:to x="100000" y="95000"/>
                                    </p:animScale>
                                    <p:animScale>
                                      <p:cBhvr>
                                        <p:cTn id="44" dur="166" decel="50000">
                                          <p:stCondLst>
                                            <p:cond delay="1834"/>
                                          </p:stCondLst>
                                        </p:cTn>
                                        <p:tgtEl>
                                          <p:spTgt spid="9"/>
                                        </p:tgtEl>
                                      </p:cBhvr>
                                      <p:to x="100000" y="100000"/>
                                    </p:animScale>
                                  </p:childTnLst>
                                </p:cTn>
                              </p:par>
                              <p:par>
                                <p:cTn id="45" presetID="26"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down)">
                                      <p:cBhvr>
                                        <p:cTn id="47" dur="580">
                                          <p:stCondLst>
                                            <p:cond delay="0"/>
                                          </p:stCondLst>
                                        </p:cTn>
                                        <p:tgtEl>
                                          <p:spTgt spid="11"/>
                                        </p:tgtEl>
                                      </p:cBhvr>
                                    </p:animEffect>
                                    <p:anim calcmode="lin" valueType="num">
                                      <p:cBhvr>
                                        <p:cTn id="4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4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5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5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5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53" dur="26">
                                          <p:stCondLst>
                                            <p:cond delay="650"/>
                                          </p:stCondLst>
                                        </p:cTn>
                                        <p:tgtEl>
                                          <p:spTgt spid="11"/>
                                        </p:tgtEl>
                                      </p:cBhvr>
                                      <p:to x="100000" y="60000"/>
                                    </p:animScale>
                                    <p:animScale>
                                      <p:cBhvr>
                                        <p:cTn id="54" dur="166" decel="50000">
                                          <p:stCondLst>
                                            <p:cond delay="676"/>
                                          </p:stCondLst>
                                        </p:cTn>
                                        <p:tgtEl>
                                          <p:spTgt spid="11"/>
                                        </p:tgtEl>
                                      </p:cBhvr>
                                      <p:to x="100000" y="100000"/>
                                    </p:animScale>
                                    <p:animScale>
                                      <p:cBhvr>
                                        <p:cTn id="55" dur="26">
                                          <p:stCondLst>
                                            <p:cond delay="1312"/>
                                          </p:stCondLst>
                                        </p:cTn>
                                        <p:tgtEl>
                                          <p:spTgt spid="11"/>
                                        </p:tgtEl>
                                      </p:cBhvr>
                                      <p:to x="100000" y="80000"/>
                                    </p:animScale>
                                    <p:animScale>
                                      <p:cBhvr>
                                        <p:cTn id="56" dur="166" decel="50000">
                                          <p:stCondLst>
                                            <p:cond delay="1338"/>
                                          </p:stCondLst>
                                        </p:cTn>
                                        <p:tgtEl>
                                          <p:spTgt spid="11"/>
                                        </p:tgtEl>
                                      </p:cBhvr>
                                      <p:to x="100000" y="100000"/>
                                    </p:animScale>
                                    <p:animScale>
                                      <p:cBhvr>
                                        <p:cTn id="57" dur="26">
                                          <p:stCondLst>
                                            <p:cond delay="1642"/>
                                          </p:stCondLst>
                                        </p:cTn>
                                        <p:tgtEl>
                                          <p:spTgt spid="11"/>
                                        </p:tgtEl>
                                      </p:cBhvr>
                                      <p:to x="100000" y="90000"/>
                                    </p:animScale>
                                    <p:animScale>
                                      <p:cBhvr>
                                        <p:cTn id="58" dur="166" decel="50000">
                                          <p:stCondLst>
                                            <p:cond delay="1668"/>
                                          </p:stCondLst>
                                        </p:cTn>
                                        <p:tgtEl>
                                          <p:spTgt spid="11"/>
                                        </p:tgtEl>
                                      </p:cBhvr>
                                      <p:to x="100000" y="100000"/>
                                    </p:animScale>
                                    <p:animScale>
                                      <p:cBhvr>
                                        <p:cTn id="59" dur="26">
                                          <p:stCondLst>
                                            <p:cond delay="1808"/>
                                          </p:stCondLst>
                                        </p:cTn>
                                        <p:tgtEl>
                                          <p:spTgt spid="11"/>
                                        </p:tgtEl>
                                      </p:cBhvr>
                                      <p:to x="100000" y="95000"/>
                                    </p:animScale>
                                    <p:animScale>
                                      <p:cBhvr>
                                        <p:cTn id="60" dur="166" decel="50000">
                                          <p:stCondLst>
                                            <p:cond delay="1834"/>
                                          </p:stCondLst>
                                        </p:cTn>
                                        <p:tgtEl>
                                          <p:spTgt spid="11"/>
                                        </p:tgtEl>
                                      </p:cBhvr>
                                      <p:to x="100000" y="100000"/>
                                    </p:animScale>
                                  </p:childTnLst>
                                </p:cTn>
                              </p:par>
                              <p:par>
                                <p:cTn id="61" presetID="26" presetClass="entr" presetSubtype="0" fill="hold" grpId="0" nodeType="with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wipe(down)">
                                      <p:cBhvr>
                                        <p:cTn id="63" dur="580">
                                          <p:stCondLst>
                                            <p:cond delay="0"/>
                                          </p:stCondLst>
                                        </p:cTn>
                                        <p:tgtEl>
                                          <p:spTgt spid="15"/>
                                        </p:tgtEl>
                                      </p:cBhvr>
                                    </p:animEffect>
                                    <p:anim calcmode="lin" valueType="num">
                                      <p:cBhvr>
                                        <p:cTn id="64" dur="1822"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65" dur="664"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66" dur="664" tmFilter="0, 0; 0.125,0.2665; 0.25,0.4; 0.375,0.465; 0.5,0.5;  0.625,0.535; 0.75,0.6; 0.875,0.7335; 1,1">
                                          <p:stCondLst>
                                            <p:cond delay="664"/>
                                          </p:stCondLst>
                                        </p:cTn>
                                        <p:tgtEl>
                                          <p:spTgt spid="15"/>
                                        </p:tgtEl>
                                        <p:attrNameLst>
                                          <p:attrName>ppt_y</p:attrName>
                                        </p:attrNameLst>
                                      </p:cBhvr>
                                      <p:tavLst>
                                        <p:tav tm="0" fmla="#ppt_y-sin(pi*$)/9">
                                          <p:val>
                                            <p:fltVal val="0"/>
                                          </p:val>
                                        </p:tav>
                                        <p:tav tm="100000">
                                          <p:val>
                                            <p:fltVal val="1"/>
                                          </p:val>
                                        </p:tav>
                                      </p:tavLst>
                                    </p:anim>
                                    <p:anim calcmode="lin" valueType="num">
                                      <p:cBhvr>
                                        <p:cTn id="67" dur="332" tmFilter="0, 0; 0.125,0.2665; 0.25,0.4; 0.375,0.465; 0.5,0.5;  0.625,0.535; 0.75,0.6; 0.875,0.7335; 1,1">
                                          <p:stCondLst>
                                            <p:cond delay="1324"/>
                                          </p:stCondLst>
                                        </p:cTn>
                                        <p:tgtEl>
                                          <p:spTgt spid="15"/>
                                        </p:tgtEl>
                                        <p:attrNameLst>
                                          <p:attrName>ppt_y</p:attrName>
                                        </p:attrNameLst>
                                      </p:cBhvr>
                                      <p:tavLst>
                                        <p:tav tm="0" fmla="#ppt_y-sin(pi*$)/27">
                                          <p:val>
                                            <p:fltVal val="0"/>
                                          </p:val>
                                        </p:tav>
                                        <p:tav tm="100000">
                                          <p:val>
                                            <p:fltVal val="1"/>
                                          </p:val>
                                        </p:tav>
                                      </p:tavLst>
                                    </p:anim>
                                    <p:anim calcmode="lin" valueType="num">
                                      <p:cBhvr>
                                        <p:cTn id="68" dur="164" tmFilter="0, 0; 0.125,0.2665; 0.25,0.4; 0.375,0.465; 0.5,0.5;  0.625,0.535; 0.75,0.6; 0.875,0.7335; 1,1">
                                          <p:stCondLst>
                                            <p:cond delay="1656"/>
                                          </p:stCondLst>
                                        </p:cTn>
                                        <p:tgtEl>
                                          <p:spTgt spid="15"/>
                                        </p:tgtEl>
                                        <p:attrNameLst>
                                          <p:attrName>ppt_y</p:attrName>
                                        </p:attrNameLst>
                                      </p:cBhvr>
                                      <p:tavLst>
                                        <p:tav tm="0" fmla="#ppt_y-sin(pi*$)/81">
                                          <p:val>
                                            <p:fltVal val="0"/>
                                          </p:val>
                                        </p:tav>
                                        <p:tav tm="100000">
                                          <p:val>
                                            <p:fltVal val="1"/>
                                          </p:val>
                                        </p:tav>
                                      </p:tavLst>
                                    </p:anim>
                                    <p:animScale>
                                      <p:cBhvr>
                                        <p:cTn id="69" dur="26">
                                          <p:stCondLst>
                                            <p:cond delay="650"/>
                                          </p:stCondLst>
                                        </p:cTn>
                                        <p:tgtEl>
                                          <p:spTgt spid="15"/>
                                        </p:tgtEl>
                                      </p:cBhvr>
                                      <p:to x="100000" y="60000"/>
                                    </p:animScale>
                                    <p:animScale>
                                      <p:cBhvr>
                                        <p:cTn id="70" dur="166" decel="50000">
                                          <p:stCondLst>
                                            <p:cond delay="676"/>
                                          </p:stCondLst>
                                        </p:cTn>
                                        <p:tgtEl>
                                          <p:spTgt spid="15"/>
                                        </p:tgtEl>
                                      </p:cBhvr>
                                      <p:to x="100000" y="100000"/>
                                    </p:animScale>
                                    <p:animScale>
                                      <p:cBhvr>
                                        <p:cTn id="71" dur="26">
                                          <p:stCondLst>
                                            <p:cond delay="1312"/>
                                          </p:stCondLst>
                                        </p:cTn>
                                        <p:tgtEl>
                                          <p:spTgt spid="15"/>
                                        </p:tgtEl>
                                      </p:cBhvr>
                                      <p:to x="100000" y="80000"/>
                                    </p:animScale>
                                    <p:animScale>
                                      <p:cBhvr>
                                        <p:cTn id="72" dur="166" decel="50000">
                                          <p:stCondLst>
                                            <p:cond delay="1338"/>
                                          </p:stCondLst>
                                        </p:cTn>
                                        <p:tgtEl>
                                          <p:spTgt spid="15"/>
                                        </p:tgtEl>
                                      </p:cBhvr>
                                      <p:to x="100000" y="100000"/>
                                    </p:animScale>
                                    <p:animScale>
                                      <p:cBhvr>
                                        <p:cTn id="73" dur="26">
                                          <p:stCondLst>
                                            <p:cond delay="1642"/>
                                          </p:stCondLst>
                                        </p:cTn>
                                        <p:tgtEl>
                                          <p:spTgt spid="15"/>
                                        </p:tgtEl>
                                      </p:cBhvr>
                                      <p:to x="100000" y="90000"/>
                                    </p:animScale>
                                    <p:animScale>
                                      <p:cBhvr>
                                        <p:cTn id="74" dur="166" decel="50000">
                                          <p:stCondLst>
                                            <p:cond delay="1668"/>
                                          </p:stCondLst>
                                        </p:cTn>
                                        <p:tgtEl>
                                          <p:spTgt spid="15"/>
                                        </p:tgtEl>
                                      </p:cBhvr>
                                      <p:to x="100000" y="100000"/>
                                    </p:animScale>
                                    <p:animScale>
                                      <p:cBhvr>
                                        <p:cTn id="75" dur="26">
                                          <p:stCondLst>
                                            <p:cond delay="1808"/>
                                          </p:stCondLst>
                                        </p:cTn>
                                        <p:tgtEl>
                                          <p:spTgt spid="15"/>
                                        </p:tgtEl>
                                      </p:cBhvr>
                                      <p:to x="100000" y="95000"/>
                                    </p:animScale>
                                    <p:animScale>
                                      <p:cBhvr>
                                        <p:cTn id="76" dur="166" decel="50000">
                                          <p:stCondLst>
                                            <p:cond delay="1834"/>
                                          </p:stCondLst>
                                        </p:cTn>
                                        <p:tgtEl>
                                          <p:spTgt spid="1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0" grpId="0" animBg="1"/>
      <p:bldP spid="15" grpId="0" animBg="1"/>
      <p:bldP spid="9"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a:extLst>
              <a:ext uri="{FF2B5EF4-FFF2-40B4-BE49-F238E27FC236}">
                <a16:creationId xmlns:a16="http://schemas.microsoft.com/office/drawing/2014/main" xmlns="" id="{BD727AB7-8D14-4768-88EB-52C24A6F8735}"/>
              </a:ext>
            </a:extLst>
          </p:cNvPr>
          <p:cNvSpPr/>
          <p:nvPr/>
        </p:nvSpPr>
        <p:spPr>
          <a:xfrm>
            <a:off x="1993930" y="1139252"/>
            <a:ext cx="9248932" cy="4302342"/>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24034A6A-93F2-4C5D-B34E-FD8383F94296}"/>
              </a:ext>
            </a:extLst>
          </p:cNvPr>
          <p:cNvSpPr/>
          <p:nvPr/>
        </p:nvSpPr>
        <p:spPr>
          <a:xfrm>
            <a:off x="2143832" y="1276304"/>
            <a:ext cx="8980149" cy="4028239"/>
          </a:xfrm>
          <a:prstGeom prst="rect">
            <a:avLst/>
          </a:prstGeom>
          <a:no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a:extLst>
              <a:ext uri="{FF2B5EF4-FFF2-40B4-BE49-F238E27FC236}">
                <a16:creationId xmlns:a16="http://schemas.microsoft.com/office/drawing/2014/main" xmlns="" id="{53404A00-A331-4071-B42B-D024AEE4F9B6}"/>
              </a:ext>
            </a:extLst>
          </p:cNvPr>
          <p:cNvGrpSpPr/>
          <p:nvPr/>
        </p:nvGrpSpPr>
        <p:grpSpPr>
          <a:xfrm>
            <a:off x="429722" y="280317"/>
            <a:ext cx="2338465" cy="858935"/>
            <a:chOff x="414732" y="235347"/>
            <a:chExt cx="2338465" cy="743855"/>
          </a:xfrm>
        </p:grpSpPr>
        <p:sp>
          <p:nvSpPr>
            <p:cNvPr id="13" name="波形 12">
              <a:extLst>
                <a:ext uri="{FF2B5EF4-FFF2-40B4-BE49-F238E27FC236}">
                  <a16:creationId xmlns:a16="http://schemas.microsoft.com/office/drawing/2014/main" xmlns="" id="{A025E63D-24AA-4924-919F-07CC0F4C57F8}"/>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4" name="文本框 13">
              <a:extLst>
                <a:ext uri="{FF2B5EF4-FFF2-40B4-BE49-F238E27FC236}">
                  <a16:creationId xmlns:a16="http://schemas.microsoft.com/office/drawing/2014/main" xmlns="" id="{574E295D-C673-4A0A-9C22-540552BBB269}"/>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5" name="波形 14">
              <a:extLst>
                <a:ext uri="{FF2B5EF4-FFF2-40B4-BE49-F238E27FC236}">
                  <a16:creationId xmlns:a16="http://schemas.microsoft.com/office/drawing/2014/main" xmlns="" id="{EB1C6B38-B984-4A4F-AF03-FC9C29C0953C}"/>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矩形 18">
            <a:extLst>
              <a:ext uri="{FF2B5EF4-FFF2-40B4-BE49-F238E27FC236}">
                <a16:creationId xmlns:a16="http://schemas.microsoft.com/office/drawing/2014/main" xmlns="" id="{6269C791-47BF-431E-B722-0700A31B5DD8}"/>
              </a:ext>
            </a:extLst>
          </p:cNvPr>
          <p:cNvSpPr/>
          <p:nvPr/>
        </p:nvSpPr>
        <p:spPr>
          <a:xfrm>
            <a:off x="2460730" y="1604000"/>
            <a:ext cx="8526584" cy="3372846"/>
          </a:xfrm>
          <a:prstGeom prst="rect">
            <a:avLst/>
          </a:prstGeom>
        </p:spPr>
        <p:txBody>
          <a:bodyPr wrap="square">
            <a:spAutoFit/>
          </a:bodyPr>
          <a:lstStyle/>
          <a:p>
            <a:pPr>
              <a:lnSpc>
                <a:spcPct val="150000"/>
              </a:lnSpc>
            </a:pPr>
            <a:r>
              <a:rPr lang="en-US" altLang="zh-CN" sz="1600" dirty="0">
                <a:latin typeface="微软雅黑" panose="020B0503020204020204" pitchFamily="34" charset="-122"/>
                <a:ea typeface="微软雅黑" panose="020B0503020204020204" pitchFamily="34" charset="-122"/>
              </a:rPr>
              <a:t>1933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11</a:t>
            </a:r>
            <a:r>
              <a:rPr lang="zh-CN" altLang="en-US" sz="1600" dirty="0">
                <a:latin typeface="微软雅黑" panose="020B0503020204020204" pitchFamily="34" charset="-122"/>
                <a:ea typeface="微软雅黑" panose="020B0503020204020204" pitchFamily="34" charset="-122"/>
              </a:rPr>
              <a:t>日，中华苏维埃共和国临时中央政府根据中央革命军事委员会</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30</a:t>
            </a:r>
            <a:r>
              <a:rPr lang="zh-CN" altLang="en-US" sz="1600" dirty="0">
                <a:latin typeface="微软雅黑" panose="020B0503020204020204" pitchFamily="34" charset="-122"/>
                <a:ea typeface="微软雅黑" panose="020B0503020204020204" pitchFamily="34" charset="-122"/>
              </a:rPr>
              <a:t>日的建议，决定</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日为中国工农红军成立纪念日。从此，</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日成为中国人民解放军建军节。</a:t>
            </a:r>
            <a:r>
              <a:rPr lang="en-US" altLang="zh-CN" sz="1600" dirty="0">
                <a:latin typeface="微软雅黑" panose="020B0503020204020204" pitchFamily="34" charset="-122"/>
                <a:ea typeface="微软雅黑" panose="020B0503020204020204" pitchFamily="34" charset="-122"/>
              </a:rPr>
              <a:t>1933</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26</a:t>
            </a:r>
            <a:r>
              <a:rPr lang="zh-CN" altLang="en-US" sz="1600" dirty="0">
                <a:latin typeface="微软雅黑" panose="020B0503020204020204" pitchFamily="34" charset="-122"/>
                <a:ea typeface="微软雅黑" panose="020B0503020204020204" pitchFamily="34" charset="-122"/>
              </a:rPr>
              <a:t>日，中共苏区中央局发出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关于“八一”国际反战争斗争日及中国工农红军成立纪念日的决定</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。决定指出：“中央革命军事委员会为纪念</a:t>
            </a:r>
            <a:r>
              <a:rPr lang="en-US" altLang="zh-CN" sz="1600" dirty="0">
                <a:latin typeface="微软雅黑" panose="020B0503020204020204" pitchFamily="34" charset="-122"/>
                <a:ea typeface="微软雅黑" panose="020B0503020204020204" pitchFamily="34" charset="-122"/>
              </a:rPr>
              <a:t>1927</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8</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日的南昌暴动，已确定‘八一’为中国工农红军纪念的日子。”</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a:t>
            </a:r>
            <a:r>
              <a:rPr lang="zh-CN" altLang="en-US" sz="1600" dirty="0">
                <a:latin typeface="微软雅黑" panose="020B0503020204020204" pitchFamily="34" charset="-122"/>
                <a:ea typeface="微软雅黑" panose="020B0503020204020204" pitchFamily="34" charset="-122"/>
              </a:rPr>
              <a:t>日，中华苏维埃共和国临时中央政府作出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关于“八一”纪念运动的决议</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：“批准中央革命军事委员会的建议，规定以每年‘八一’为中国工农红军纪念日。”</a:t>
            </a:r>
            <a:r>
              <a:rPr lang="en-US" altLang="zh-CN" sz="1600" dirty="0">
                <a:latin typeface="微软雅黑" panose="020B0503020204020204" pitchFamily="34" charset="-122"/>
                <a:ea typeface="微软雅黑" panose="020B0503020204020204" pitchFamily="34" charset="-122"/>
              </a:rPr>
              <a:t>1949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6</a:t>
            </a:r>
            <a:r>
              <a:rPr lang="zh-CN" altLang="en-US" sz="1600" dirty="0">
                <a:latin typeface="微软雅黑" panose="020B0503020204020204" pitchFamily="34" charset="-122"/>
                <a:ea typeface="微软雅黑" panose="020B0503020204020204" pitchFamily="34" charset="-122"/>
              </a:rPr>
              <a:t>月</a:t>
            </a:r>
            <a:r>
              <a:rPr lang="en-US" altLang="zh-CN" sz="1600" dirty="0">
                <a:latin typeface="微软雅黑" panose="020B0503020204020204" pitchFamily="34" charset="-122"/>
                <a:ea typeface="微软雅黑" panose="020B0503020204020204" pitchFamily="34" charset="-122"/>
              </a:rPr>
              <a:t>15</a:t>
            </a:r>
            <a:r>
              <a:rPr lang="zh-CN" altLang="en-US" sz="1600" dirty="0">
                <a:latin typeface="微软雅黑" panose="020B0503020204020204" pitchFamily="34" charset="-122"/>
                <a:ea typeface="微软雅黑" panose="020B0503020204020204" pitchFamily="34" charset="-122"/>
              </a:rPr>
              <a:t>日，中国人民革命军事委员会发布命令，规定以“八一”两字作为中国人民解放军军旗和军徽的主要标志。中华人民共和国成立后，将此纪念日改称为中国人民解放军建军节</a:t>
            </a:r>
          </a:p>
        </p:txBody>
      </p:sp>
      <p:sp>
        <p:nvSpPr>
          <p:cNvPr id="10" name="矩形 9">
            <a:extLst>
              <a:ext uri="{FF2B5EF4-FFF2-40B4-BE49-F238E27FC236}">
                <a16:creationId xmlns:a16="http://schemas.microsoft.com/office/drawing/2014/main" xmlns="" id="{055E5B39-667F-48D9-8A62-D2DACD47ABB6}"/>
              </a:ext>
            </a:extLst>
          </p:cNvPr>
          <p:cNvSpPr/>
          <p:nvPr/>
        </p:nvSpPr>
        <p:spPr>
          <a:xfrm>
            <a:off x="3107441" y="2799998"/>
            <a:ext cx="6096000" cy="1815882"/>
          </a:xfrm>
          <a:prstGeom prst="rect">
            <a:avLst/>
          </a:prstGeom>
        </p:spPr>
        <p:txBody>
          <a:bodyPr>
            <a:spAutoFit/>
          </a:bodyPr>
          <a:lstStyle/>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a:p>
            <a:endParaRPr lang="en-US" altLang="zh-CN" sz="1600" dirty="0">
              <a:solidFill>
                <a:srgbClr val="000000"/>
              </a:solidFill>
              <a:latin typeface="微软雅黑" panose="020B0503020204020204" pitchFamily="34" charset="-122"/>
              <a:ea typeface="微软雅黑" panose="020B0503020204020204" pitchFamily="34" charset="-122"/>
            </a:endParaRPr>
          </a:p>
          <a:p>
            <a:endParaRPr lang="zh-CN" altLang="en-US" sz="1600" dirty="0">
              <a:solidFill>
                <a:srgbClr val="000000"/>
              </a:solidFill>
              <a:latin typeface="微软雅黑" panose="020B0503020204020204" pitchFamily="34" charset="-122"/>
              <a:ea typeface="微软雅黑" panose="020B0503020204020204" pitchFamily="34" charset="-122"/>
            </a:endParaRPr>
          </a:p>
        </p:txBody>
      </p:sp>
      <p:grpSp>
        <p:nvGrpSpPr>
          <p:cNvPr id="2" name="组合 1">
            <a:extLst>
              <a:ext uri="{FF2B5EF4-FFF2-40B4-BE49-F238E27FC236}">
                <a16:creationId xmlns:a16="http://schemas.microsoft.com/office/drawing/2014/main" xmlns="" id="{FDF4BA43-26C7-49D7-832F-89E2575E9679}"/>
              </a:ext>
            </a:extLst>
          </p:cNvPr>
          <p:cNvGrpSpPr/>
          <p:nvPr/>
        </p:nvGrpSpPr>
        <p:grpSpPr>
          <a:xfrm>
            <a:off x="8366101" y="4772546"/>
            <a:ext cx="2048869" cy="1699062"/>
            <a:chOff x="7901406" y="4561754"/>
            <a:chExt cx="2048869" cy="1699062"/>
          </a:xfrm>
        </p:grpSpPr>
        <p:sp>
          <p:nvSpPr>
            <p:cNvPr id="11" name="矩形 10">
              <a:extLst>
                <a:ext uri="{FF2B5EF4-FFF2-40B4-BE49-F238E27FC236}">
                  <a16:creationId xmlns:a16="http://schemas.microsoft.com/office/drawing/2014/main" xmlns="" id="{0AFDBFBC-DE55-46AF-B9EA-29550558CC2A}"/>
                </a:ext>
              </a:extLst>
            </p:cNvPr>
            <p:cNvSpPr/>
            <p:nvPr/>
          </p:nvSpPr>
          <p:spPr>
            <a:xfrm>
              <a:off x="7901406" y="4561754"/>
              <a:ext cx="2048869" cy="1699062"/>
            </a:xfrm>
            <a:prstGeom prst="rect">
              <a:avLst/>
            </a:prstGeom>
            <a:solidFill>
              <a:srgbClr val="FFFAEC"/>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a:extLst>
                <a:ext uri="{FF2B5EF4-FFF2-40B4-BE49-F238E27FC236}">
                  <a16:creationId xmlns:a16="http://schemas.microsoft.com/office/drawing/2014/main" xmlns="" id="{D1B3BE6A-4C85-492E-B103-1D0424651B03}"/>
                </a:ext>
              </a:extLst>
            </p:cNvPr>
            <p:cNvSpPr/>
            <p:nvPr/>
          </p:nvSpPr>
          <p:spPr>
            <a:xfrm>
              <a:off x="8022023" y="4646951"/>
              <a:ext cx="1807637" cy="1499016"/>
            </a:xfrm>
            <a:prstGeom prst="rect">
              <a:avLst/>
            </a:prstGeom>
            <a:solidFill>
              <a:srgbClr val="C00000"/>
            </a:solidFill>
            <a:ln w="571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xmlns="" id="{75263ED9-2749-4FD7-8959-22A9C142CC0E}"/>
                </a:ext>
              </a:extLst>
            </p:cNvPr>
            <p:cNvSpPr txBox="1"/>
            <p:nvPr/>
          </p:nvSpPr>
          <p:spPr>
            <a:xfrm>
              <a:off x="8106111" y="5041001"/>
              <a:ext cx="1723549" cy="707886"/>
            </a:xfrm>
            <a:prstGeom prst="rect">
              <a:avLst/>
            </a:prstGeom>
            <a:noFill/>
          </p:spPr>
          <p:txBody>
            <a:bodyPr wrap="none" rtlCol="0">
              <a:spAutoFit/>
            </a:bodyPr>
            <a:lstStyle/>
            <a:p>
              <a:r>
                <a:rPr lang="zh-CN" altLang="en-US" sz="4000" dirty="0">
                  <a:solidFill>
                    <a:schemeClr val="bg1"/>
                  </a:solidFill>
                  <a:latin typeface="华文彩云" panose="02010800040101010101" pitchFamily="2" charset="-122"/>
                  <a:ea typeface="华文彩云" panose="02010800040101010101" pitchFamily="2" charset="-122"/>
                </a:rPr>
                <a:t>建军节</a:t>
              </a:r>
            </a:p>
          </p:txBody>
        </p:sp>
      </p:grpSp>
    </p:spTree>
    <p:extLst>
      <p:ext uri="{BB962C8B-B14F-4D97-AF65-F5344CB8AC3E}">
        <p14:creationId xmlns:p14="http://schemas.microsoft.com/office/powerpoint/2010/main" val="39582607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Effect transition="in" filter="wipe(down)">
                                      <p:cBhvr>
                                        <p:cTn id="7" dur="500"/>
                                        <p:tgtEl>
                                          <p:spTgt spid="1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heel(1)">
                                      <p:cBhvr>
                                        <p:cTn id="12" dur="2000"/>
                                        <p:tgtEl>
                                          <p:spTgt spid="16"/>
                                        </p:tgtEl>
                                      </p:cBhvr>
                                    </p:animEffect>
                                  </p:childTnLst>
                                </p:cTn>
                              </p:par>
                              <p:par>
                                <p:cTn id="13" presetID="21" presetClass="entr" presetSubtype="1" fill="hold" grpId="0" nodeType="with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heel(1)">
                                      <p:cBhvr>
                                        <p:cTn id="15" dur="2000"/>
                                        <p:tgtEl>
                                          <p:spTgt spid="17"/>
                                        </p:tgtEl>
                                      </p:cBhvr>
                                    </p:animEffect>
                                  </p:childTnLst>
                                </p:cTn>
                              </p:par>
                            </p:childTnLst>
                          </p:cTn>
                        </p:par>
                      </p:childTnLst>
                    </p:cTn>
                  </p:par>
                  <p:par>
                    <p:cTn id="16" fill="hold">
                      <p:stCondLst>
                        <p:cond delay="indefinite"/>
                      </p:stCondLst>
                      <p:childTnLst>
                        <p:par>
                          <p:cTn id="17" fill="hold">
                            <p:stCondLst>
                              <p:cond delay="0"/>
                            </p:stCondLst>
                            <p:childTnLst>
                              <p:par>
                                <p:cTn id="18" presetID="26" presetClass="entr" presetSubtype="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80">
                                          <p:stCondLst>
                                            <p:cond delay="0"/>
                                          </p:stCondLst>
                                        </p:cTn>
                                        <p:tgtEl>
                                          <p:spTgt spid="2"/>
                                        </p:tgtEl>
                                      </p:cBhvr>
                                    </p:animEffect>
                                    <p:anim calcmode="lin" valueType="num">
                                      <p:cBhvr>
                                        <p:cTn id="21"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22"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23"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24"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25"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26" dur="26">
                                          <p:stCondLst>
                                            <p:cond delay="650"/>
                                          </p:stCondLst>
                                        </p:cTn>
                                        <p:tgtEl>
                                          <p:spTgt spid="2"/>
                                        </p:tgtEl>
                                      </p:cBhvr>
                                      <p:to x="100000" y="60000"/>
                                    </p:animScale>
                                    <p:animScale>
                                      <p:cBhvr>
                                        <p:cTn id="27" dur="166" decel="50000">
                                          <p:stCondLst>
                                            <p:cond delay="676"/>
                                          </p:stCondLst>
                                        </p:cTn>
                                        <p:tgtEl>
                                          <p:spTgt spid="2"/>
                                        </p:tgtEl>
                                      </p:cBhvr>
                                      <p:to x="100000" y="100000"/>
                                    </p:animScale>
                                    <p:animScale>
                                      <p:cBhvr>
                                        <p:cTn id="28" dur="26">
                                          <p:stCondLst>
                                            <p:cond delay="1312"/>
                                          </p:stCondLst>
                                        </p:cTn>
                                        <p:tgtEl>
                                          <p:spTgt spid="2"/>
                                        </p:tgtEl>
                                      </p:cBhvr>
                                      <p:to x="100000" y="80000"/>
                                    </p:animScale>
                                    <p:animScale>
                                      <p:cBhvr>
                                        <p:cTn id="29" dur="166" decel="50000">
                                          <p:stCondLst>
                                            <p:cond delay="1338"/>
                                          </p:stCondLst>
                                        </p:cTn>
                                        <p:tgtEl>
                                          <p:spTgt spid="2"/>
                                        </p:tgtEl>
                                      </p:cBhvr>
                                      <p:to x="100000" y="100000"/>
                                    </p:animScale>
                                    <p:animScale>
                                      <p:cBhvr>
                                        <p:cTn id="30" dur="26">
                                          <p:stCondLst>
                                            <p:cond delay="1642"/>
                                          </p:stCondLst>
                                        </p:cTn>
                                        <p:tgtEl>
                                          <p:spTgt spid="2"/>
                                        </p:tgtEl>
                                      </p:cBhvr>
                                      <p:to x="100000" y="90000"/>
                                    </p:animScale>
                                    <p:animScale>
                                      <p:cBhvr>
                                        <p:cTn id="31" dur="166" decel="50000">
                                          <p:stCondLst>
                                            <p:cond delay="1668"/>
                                          </p:stCondLst>
                                        </p:cTn>
                                        <p:tgtEl>
                                          <p:spTgt spid="2"/>
                                        </p:tgtEl>
                                      </p:cBhvr>
                                      <p:to x="100000" y="100000"/>
                                    </p:animScale>
                                    <p:animScale>
                                      <p:cBhvr>
                                        <p:cTn id="32" dur="26">
                                          <p:stCondLst>
                                            <p:cond delay="1808"/>
                                          </p:stCondLst>
                                        </p:cTn>
                                        <p:tgtEl>
                                          <p:spTgt spid="2"/>
                                        </p:tgtEl>
                                      </p:cBhvr>
                                      <p:to x="100000" y="95000"/>
                                    </p:animScale>
                                    <p:animScale>
                                      <p:cBhvr>
                                        <p:cTn id="33" dur="166" decel="50000">
                                          <p:stCondLst>
                                            <p:cond delay="1834"/>
                                          </p:stCondLst>
                                        </p:cTn>
                                        <p:tgtEl>
                                          <p:spTgt spid="2"/>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a:extLst>
              <a:ext uri="{FF2B5EF4-FFF2-40B4-BE49-F238E27FC236}">
                <a16:creationId xmlns:a16="http://schemas.microsoft.com/office/drawing/2014/main" xmlns="" id="{E4AD50D9-F3D5-4900-8130-F3649CF80481}"/>
              </a:ext>
            </a:extLst>
          </p:cNvPr>
          <p:cNvSpPr/>
          <p:nvPr/>
        </p:nvSpPr>
        <p:spPr>
          <a:xfrm>
            <a:off x="624114" y="1973943"/>
            <a:ext cx="11393715" cy="26125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10238DB6-CE6B-400D-B3DD-8ED3868316C1}"/>
              </a:ext>
            </a:extLst>
          </p:cNvPr>
          <p:cNvGrpSpPr/>
          <p:nvPr/>
        </p:nvGrpSpPr>
        <p:grpSpPr>
          <a:xfrm>
            <a:off x="429722" y="280317"/>
            <a:ext cx="2338465" cy="858935"/>
            <a:chOff x="414732" y="235347"/>
            <a:chExt cx="2338465" cy="743855"/>
          </a:xfrm>
        </p:grpSpPr>
        <p:sp>
          <p:nvSpPr>
            <p:cNvPr id="9" name="波形 8">
              <a:extLst>
                <a:ext uri="{FF2B5EF4-FFF2-40B4-BE49-F238E27FC236}">
                  <a16:creationId xmlns:a16="http://schemas.microsoft.com/office/drawing/2014/main" xmlns="" id="{1C808B8B-5FEF-4AD5-97D8-7D632D5655BA}"/>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D48CC7D4-85E1-43E7-964F-8DE6972837E0}"/>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1" name="波形 10">
              <a:extLst>
                <a:ext uri="{FF2B5EF4-FFF2-40B4-BE49-F238E27FC236}">
                  <a16:creationId xmlns:a16="http://schemas.microsoft.com/office/drawing/2014/main" xmlns="" id="{E4FE88C5-5ECA-4F32-AE75-032515B68617}"/>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 name="图片 12">
            <a:extLst>
              <a:ext uri="{FF2B5EF4-FFF2-40B4-BE49-F238E27FC236}">
                <a16:creationId xmlns:a16="http://schemas.microsoft.com/office/drawing/2014/main" xmlns="" id="{0EF24420-DC50-460A-9EC5-9FA3ED761F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17918" y="1674188"/>
            <a:ext cx="3267715" cy="2063820"/>
          </a:xfrm>
          <a:prstGeom prst="rect">
            <a:avLst/>
          </a:prstGeom>
        </p:spPr>
      </p:pic>
      <p:pic>
        <p:nvPicPr>
          <p:cNvPr id="15" name="图片 14">
            <a:extLst>
              <a:ext uri="{FF2B5EF4-FFF2-40B4-BE49-F238E27FC236}">
                <a16:creationId xmlns:a16="http://schemas.microsoft.com/office/drawing/2014/main" xmlns="" id="{AF8432CF-62DD-4D3A-9F24-CE43454D1D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8768" y="3854359"/>
            <a:ext cx="3100898" cy="2063820"/>
          </a:xfrm>
          <a:prstGeom prst="rect">
            <a:avLst/>
          </a:prstGeom>
        </p:spPr>
      </p:pic>
      <p:pic>
        <p:nvPicPr>
          <p:cNvPr id="19" name="图片 18">
            <a:extLst>
              <a:ext uri="{FF2B5EF4-FFF2-40B4-BE49-F238E27FC236}">
                <a16:creationId xmlns:a16="http://schemas.microsoft.com/office/drawing/2014/main" xmlns="" id="{42987455-1C56-4811-8894-F31655EBE84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2801" y="1674188"/>
            <a:ext cx="2995693" cy="2063820"/>
          </a:xfrm>
          <a:prstGeom prst="rect">
            <a:avLst/>
          </a:prstGeom>
        </p:spPr>
      </p:pic>
      <p:sp>
        <p:nvSpPr>
          <p:cNvPr id="2" name="矩形 1">
            <a:extLst>
              <a:ext uri="{FF2B5EF4-FFF2-40B4-BE49-F238E27FC236}">
                <a16:creationId xmlns:a16="http://schemas.microsoft.com/office/drawing/2014/main" xmlns="" id="{00CC91D6-AF3B-4D1D-92B4-2CD88DF6C917}"/>
              </a:ext>
            </a:extLst>
          </p:cNvPr>
          <p:cNvSpPr/>
          <p:nvPr/>
        </p:nvSpPr>
        <p:spPr>
          <a:xfrm>
            <a:off x="1217917" y="3854359"/>
            <a:ext cx="3267715" cy="2063820"/>
          </a:xfrm>
          <a:prstGeom prst="rect">
            <a:avLst/>
          </a:prstGeom>
          <a:solidFill>
            <a:srgbClr val="C0000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BEDF72BB-59BD-42F8-8E16-941E3997E254}"/>
              </a:ext>
            </a:extLst>
          </p:cNvPr>
          <p:cNvSpPr/>
          <p:nvPr/>
        </p:nvSpPr>
        <p:spPr>
          <a:xfrm>
            <a:off x="4545086" y="1674188"/>
            <a:ext cx="3267715" cy="2063820"/>
          </a:xfrm>
          <a:prstGeom prst="rect">
            <a:avLst/>
          </a:prstGeom>
          <a:solidFill>
            <a:srgbClr val="FF000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0F6006D-9994-49FF-BBDC-122B20126B7E}"/>
              </a:ext>
            </a:extLst>
          </p:cNvPr>
          <p:cNvSpPr/>
          <p:nvPr/>
        </p:nvSpPr>
        <p:spPr>
          <a:xfrm>
            <a:off x="7812801" y="3866756"/>
            <a:ext cx="2995693" cy="2063820"/>
          </a:xfrm>
          <a:prstGeom prst="rect">
            <a:avLst/>
          </a:prstGeom>
          <a:solidFill>
            <a:srgbClr val="FF5050">
              <a:alpha val="7882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TextBox 24">
            <a:extLst>
              <a:ext uri="{FF2B5EF4-FFF2-40B4-BE49-F238E27FC236}">
                <a16:creationId xmlns:a16="http://schemas.microsoft.com/office/drawing/2014/main" xmlns="" id="{DA0191DB-D167-4E4D-BED0-D6F65E5C61D9}"/>
              </a:ext>
            </a:extLst>
          </p:cNvPr>
          <p:cNvSpPr txBox="1"/>
          <p:nvPr/>
        </p:nvSpPr>
        <p:spPr>
          <a:xfrm>
            <a:off x="5123934" y="217443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534328B1-ADCA-404D-930A-62472853CCB3}"/>
              </a:ext>
            </a:extLst>
          </p:cNvPr>
          <p:cNvSpPr txBox="1"/>
          <p:nvPr/>
        </p:nvSpPr>
        <p:spPr>
          <a:xfrm>
            <a:off x="5079437" y="251029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6" name="TextBox 24">
            <a:extLst>
              <a:ext uri="{FF2B5EF4-FFF2-40B4-BE49-F238E27FC236}">
                <a16:creationId xmlns:a16="http://schemas.microsoft.com/office/drawing/2014/main" xmlns="" id="{2126E3B6-6C64-41B3-AFB7-0504B44B0731}"/>
              </a:ext>
            </a:extLst>
          </p:cNvPr>
          <p:cNvSpPr txBox="1"/>
          <p:nvPr/>
        </p:nvSpPr>
        <p:spPr>
          <a:xfrm>
            <a:off x="1745201" y="4366998"/>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7" name="TextBox 25">
            <a:extLst>
              <a:ext uri="{FF2B5EF4-FFF2-40B4-BE49-F238E27FC236}">
                <a16:creationId xmlns:a16="http://schemas.microsoft.com/office/drawing/2014/main" xmlns="" id="{90842426-64C4-48D4-8599-39070395F2A3}"/>
              </a:ext>
            </a:extLst>
          </p:cNvPr>
          <p:cNvSpPr txBox="1"/>
          <p:nvPr/>
        </p:nvSpPr>
        <p:spPr>
          <a:xfrm>
            <a:off x="1700704" y="4702865"/>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8" name="TextBox 24">
            <a:extLst>
              <a:ext uri="{FF2B5EF4-FFF2-40B4-BE49-F238E27FC236}">
                <a16:creationId xmlns:a16="http://schemas.microsoft.com/office/drawing/2014/main" xmlns="" id="{326E5DB5-8A5E-4DC1-AB0F-620FE278ED12}"/>
              </a:ext>
            </a:extLst>
          </p:cNvPr>
          <p:cNvSpPr txBox="1"/>
          <p:nvPr/>
        </p:nvSpPr>
        <p:spPr>
          <a:xfrm>
            <a:off x="8419626" y="437939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9" name="TextBox 25">
            <a:extLst>
              <a:ext uri="{FF2B5EF4-FFF2-40B4-BE49-F238E27FC236}">
                <a16:creationId xmlns:a16="http://schemas.microsoft.com/office/drawing/2014/main" xmlns="" id="{7AD30CA7-E98F-440B-B89E-EF8BA2868C60}"/>
              </a:ext>
            </a:extLst>
          </p:cNvPr>
          <p:cNvSpPr txBox="1"/>
          <p:nvPr/>
        </p:nvSpPr>
        <p:spPr>
          <a:xfrm>
            <a:off x="8375129" y="471526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18462617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down)">
                                      <p:cBhvr>
                                        <p:cTn id="17" dur="500"/>
                                        <p:tgtEl>
                                          <p:spTgt spid="19"/>
                                        </p:tgtEl>
                                      </p:cBhvr>
                                    </p:animEffect>
                                  </p:childTnLst>
                                </p:cTn>
                              </p:par>
                            </p:childTnLst>
                          </p:cTn>
                        </p:par>
                        <p:par>
                          <p:cTn id="18" fill="hold">
                            <p:stCondLst>
                              <p:cond delay="500"/>
                            </p:stCondLst>
                            <p:childTnLst>
                              <p:par>
                                <p:cTn id="19" presetID="1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additive="base">
                                        <p:cTn id="21" dur="500"/>
                                        <p:tgtEl>
                                          <p:spTgt spid="18"/>
                                        </p:tgtEl>
                                        <p:attrNameLst>
                                          <p:attrName>ppt_x</p:attrName>
                                        </p:attrNameLst>
                                      </p:cBhvr>
                                      <p:tavLst>
                                        <p:tav tm="0">
                                          <p:val>
                                            <p:strVal val="#ppt_x-#ppt_w*1.125000"/>
                                          </p:val>
                                        </p:tav>
                                        <p:tav tm="100000">
                                          <p:val>
                                            <p:strVal val="#ppt_x"/>
                                          </p:val>
                                        </p:tav>
                                      </p:tavLst>
                                    </p:anim>
                                    <p:animEffect transition="in" filter="wipe(right)">
                                      <p:cBhvr>
                                        <p:cTn id="22" dur="500"/>
                                        <p:tgtEl>
                                          <p:spTgt spid="18"/>
                                        </p:tgtEl>
                                      </p:cBhvr>
                                    </p:animEffect>
                                  </p:childTnLst>
                                </p:cTn>
                              </p:par>
                              <p:par>
                                <p:cTn id="23" presetID="1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p:tgtEl>
                                          <p:spTgt spid="21"/>
                                        </p:tgtEl>
                                        <p:attrNameLst>
                                          <p:attrName>ppt_x</p:attrName>
                                        </p:attrNameLst>
                                      </p:cBhvr>
                                      <p:tavLst>
                                        <p:tav tm="0">
                                          <p:val>
                                            <p:strVal val="#ppt_x-#ppt_w*1.125000"/>
                                          </p:val>
                                        </p:tav>
                                        <p:tav tm="100000">
                                          <p:val>
                                            <p:strVal val="#ppt_x"/>
                                          </p:val>
                                        </p:tav>
                                      </p:tavLst>
                                    </p:anim>
                                    <p:animEffect transition="in" filter="wipe(right)">
                                      <p:cBhvr>
                                        <p:cTn id="26" dur="500"/>
                                        <p:tgtEl>
                                          <p:spTgt spid="21"/>
                                        </p:tgtEl>
                                      </p:cBhvr>
                                    </p:animEffect>
                                  </p:childTnLst>
                                </p:cTn>
                              </p:par>
                            </p:childTnLst>
                          </p:cTn>
                        </p:par>
                        <p:par>
                          <p:cTn id="27" fill="hold">
                            <p:stCondLst>
                              <p:cond delay="1000"/>
                            </p:stCondLst>
                            <p:childTnLst>
                              <p:par>
                                <p:cTn id="28" presetID="12" presetClass="entr" presetSubtype="8" fill="hold" grpId="0" nodeType="afterEffect">
                                  <p:stCondLst>
                                    <p:cond delay="0"/>
                                  </p:stCondLst>
                                  <p:childTnLst>
                                    <p:set>
                                      <p:cBhvr>
                                        <p:cTn id="29" dur="1" fill="hold">
                                          <p:stCondLst>
                                            <p:cond delay="0"/>
                                          </p:stCondLst>
                                        </p:cTn>
                                        <p:tgtEl>
                                          <p:spTgt spid="26"/>
                                        </p:tgtEl>
                                        <p:attrNameLst>
                                          <p:attrName>style.visibility</p:attrName>
                                        </p:attrNameLst>
                                      </p:cBhvr>
                                      <p:to>
                                        <p:strVal val="visible"/>
                                      </p:to>
                                    </p:set>
                                    <p:anim calcmode="lin" valueType="num">
                                      <p:cBhvr additive="base">
                                        <p:cTn id="30" dur="500"/>
                                        <p:tgtEl>
                                          <p:spTgt spid="26"/>
                                        </p:tgtEl>
                                        <p:attrNameLst>
                                          <p:attrName>ppt_x</p:attrName>
                                        </p:attrNameLst>
                                      </p:cBhvr>
                                      <p:tavLst>
                                        <p:tav tm="0">
                                          <p:val>
                                            <p:strVal val="#ppt_x-#ppt_w*1.125000"/>
                                          </p:val>
                                        </p:tav>
                                        <p:tav tm="100000">
                                          <p:val>
                                            <p:strVal val="#ppt_x"/>
                                          </p:val>
                                        </p:tav>
                                      </p:tavLst>
                                    </p:anim>
                                    <p:animEffect transition="in" filter="wipe(right)">
                                      <p:cBhvr>
                                        <p:cTn id="31" dur="500"/>
                                        <p:tgtEl>
                                          <p:spTgt spid="26"/>
                                        </p:tgtEl>
                                      </p:cBhvr>
                                    </p:animEffect>
                                  </p:childTnLst>
                                </p:cTn>
                              </p:par>
                              <p:par>
                                <p:cTn id="32" presetID="12" presetClass="entr" presetSubtype="8" fill="hold" grpId="0" nodeType="withEffect">
                                  <p:stCondLst>
                                    <p:cond delay="0"/>
                                  </p:stCondLst>
                                  <p:childTnLst>
                                    <p:set>
                                      <p:cBhvr>
                                        <p:cTn id="33" dur="1" fill="hold">
                                          <p:stCondLst>
                                            <p:cond delay="0"/>
                                          </p:stCondLst>
                                        </p:cTn>
                                        <p:tgtEl>
                                          <p:spTgt spid="27"/>
                                        </p:tgtEl>
                                        <p:attrNameLst>
                                          <p:attrName>style.visibility</p:attrName>
                                        </p:attrNameLst>
                                      </p:cBhvr>
                                      <p:to>
                                        <p:strVal val="visible"/>
                                      </p:to>
                                    </p:set>
                                    <p:anim calcmode="lin" valueType="num">
                                      <p:cBhvr additive="base">
                                        <p:cTn id="34" dur="500"/>
                                        <p:tgtEl>
                                          <p:spTgt spid="27"/>
                                        </p:tgtEl>
                                        <p:attrNameLst>
                                          <p:attrName>ppt_x</p:attrName>
                                        </p:attrNameLst>
                                      </p:cBhvr>
                                      <p:tavLst>
                                        <p:tav tm="0">
                                          <p:val>
                                            <p:strVal val="#ppt_x-#ppt_w*1.125000"/>
                                          </p:val>
                                        </p:tav>
                                        <p:tav tm="100000">
                                          <p:val>
                                            <p:strVal val="#ppt_x"/>
                                          </p:val>
                                        </p:tav>
                                      </p:tavLst>
                                    </p:anim>
                                    <p:animEffect transition="in" filter="wipe(right)">
                                      <p:cBhvr>
                                        <p:cTn id="35" dur="500"/>
                                        <p:tgtEl>
                                          <p:spTgt spid="27"/>
                                        </p:tgtEl>
                                      </p:cBhvr>
                                    </p:animEffect>
                                  </p:childTnLst>
                                </p:cTn>
                              </p:par>
                            </p:childTnLst>
                          </p:cTn>
                        </p:par>
                        <p:par>
                          <p:cTn id="36" fill="hold">
                            <p:stCondLst>
                              <p:cond delay="1500"/>
                            </p:stCondLst>
                            <p:childTnLst>
                              <p:par>
                                <p:cTn id="37" presetID="12" presetClass="entr" presetSubtype="8"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p:tgtEl>
                                          <p:spTgt spid="28"/>
                                        </p:tgtEl>
                                        <p:attrNameLst>
                                          <p:attrName>ppt_x</p:attrName>
                                        </p:attrNameLst>
                                      </p:cBhvr>
                                      <p:tavLst>
                                        <p:tav tm="0">
                                          <p:val>
                                            <p:strVal val="#ppt_x-#ppt_w*1.125000"/>
                                          </p:val>
                                        </p:tav>
                                        <p:tav tm="100000">
                                          <p:val>
                                            <p:strVal val="#ppt_x"/>
                                          </p:val>
                                        </p:tav>
                                      </p:tavLst>
                                    </p:anim>
                                    <p:animEffect transition="in" filter="wipe(right)">
                                      <p:cBhvr>
                                        <p:cTn id="40" dur="500"/>
                                        <p:tgtEl>
                                          <p:spTgt spid="28"/>
                                        </p:tgtEl>
                                      </p:cBhvr>
                                    </p:animEffect>
                                  </p:childTnLst>
                                </p:cTn>
                              </p:par>
                              <p:par>
                                <p:cTn id="41" presetID="12" presetClass="entr" presetSubtype="8"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additive="base">
                                        <p:cTn id="43" dur="500"/>
                                        <p:tgtEl>
                                          <p:spTgt spid="29"/>
                                        </p:tgtEl>
                                        <p:attrNameLst>
                                          <p:attrName>ppt_x</p:attrName>
                                        </p:attrNameLst>
                                      </p:cBhvr>
                                      <p:tavLst>
                                        <p:tav tm="0">
                                          <p:val>
                                            <p:strVal val="#ppt_x-#ppt_w*1.125000"/>
                                          </p:val>
                                        </p:tav>
                                        <p:tav tm="100000">
                                          <p:val>
                                            <p:strVal val="#ppt_x"/>
                                          </p:val>
                                        </p:tav>
                                      </p:tavLst>
                                    </p:anim>
                                    <p:animEffect transition="in" filter="wipe(right)">
                                      <p:cBhvr>
                                        <p:cTn id="4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1"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xmlns="" id="{76642310-1D40-4BA7-8066-827849DA0953}"/>
              </a:ext>
            </a:extLst>
          </p:cNvPr>
          <p:cNvGrpSpPr/>
          <p:nvPr/>
        </p:nvGrpSpPr>
        <p:grpSpPr>
          <a:xfrm>
            <a:off x="429722" y="280317"/>
            <a:ext cx="2338465" cy="858935"/>
            <a:chOff x="414732" y="235347"/>
            <a:chExt cx="2338465" cy="743855"/>
          </a:xfrm>
        </p:grpSpPr>
        <p:sp>
          <p:nvSpPr>
            <p:cNvPr id="9" name="波形 8">
              <a:extLst>
                <a:ext uri="{FF2B5EF4-FFF2-40B4-BE49-F238E27FC236}">
                  <a16:creationId xmlns:a16="http://schemas.microsoft.com/office/drawing/2014/main" xmlns="" id="{C6677B6D-8A12-403C-A66F-6BA2DF43AE07}"/>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文本框 9">
              <a:extLst>
                <a:ext uri="{FF2B5EF4-FFF2-40B4-BE49-F238E27FC236}">
                  <a16:creationId xmlns:a16="http://schemas.microsoft.com/office/drawing/2014/main" xmlns="" id="{1AC77E4C-7F96-49A8-BC32-EE7F7AEE0B82}"/>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11" name="波形 10">
              <a:extLst>
                <a:ext uri="{FF2B5EF4-FFF2-40B4-BE49-F238E27FC236}">
                  <a16:creationId xmlns:a16="http://schemas.microsoft.com/office/drawing/2014/main" xmlns="" id="{BADF5F32-18A7-4288-A738-B1169F2E8510}"/>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 name="组合 4">
            <a:extLst>
              <a:ext uri="{FF2B5EF4-FFF2-40B4-BE49-F238E27FC236}">
                <a16:creationId xmlns:a16="http://schemas.microsoft.com/office/drawing/2014/main" xmlns="" id="{2B3FC9DE-7B9A-49D6-BC33-038C2A144C98}"/>
              </a:ext>
            </a:extLst>
          </p:cNvPr>
          <p:cNvGrpSpPr/>
          <p:nvPr/>
        </p:nvGrpSpPr>
        <p:grpSpPr>
          <a:xfrm>
            <a:off x="614563" y="1890383"/>
            <a:ext cx="4359124" cy="1165752"/>
            <a:chOff x="614563" y="1890383"/>
            <a:chExt cx="4359124" cy="1165752"/>
          </a:xfrm>
        </p:grpSpPr>
        <p:sp>
          <p:nvSpPr>
            <p:cNvPr id="13" name="TextBox 24">
              <a:extLst>
                <a:ext uri="{FF2B5EF4-FFF2-40B4-BE49-F238E27FC236}">
                  <a16:creationId xmlns:a16="http://schemas.microsoft.com/office/drawing/2014/main" xmlns="" id="{84B1D8D4-97FF-4E7B-B9EF-8CFC82F03A31}"/>
                </a:ext>
              </a:extLst>
            </p:cNvPr>
            <p:cNvSpPr txBox="1"/>
            <p:nvPr/>
          </p:nvSpPr>
          <p:spPr>
            <a:xfrm>
              <a:off x="659060"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7" name="TextBox 25">
              <a:extLst>
                <a:ext uri="{FF2B5EF4-FFF2-40B4-BE49-F238E27FC236}">
                  <a16:creationId xmlns:a16="http://schemas.microsoft.com/office/drawing/2014/main" xmlns="" id="{E60C58E5-DD88-4F67-A76D-8F4E4A91C724}"/>
                </a:ext>
              </a:extLst>
            </p:cNvPr>
            <p:cNvSpPr txBox="1"/>
            <p:nvPr/>
          </p:nvSpPr>
          <p:spPr>
            <a:xfrm>
              <a:off x="614563"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8" name="TextBox 25">
              <a:extLst>
                <a:ext uri="{FF2B5EF4-FFF2-40B4-BE49-F238E27FC236}">
                  <a16:creationId xmlns:a16="http://schemas.microsoft.com/office/drawing/2014/main" xmlns="" id="{822A3ADC-3E7F-4264-9374-1B34E5FDAFE8}"/>
                </a:ext>
              </a:extLst>
            </p:cNvPr>
            <p:cNvSpPr txBox="1"/>
            <p:nvPr/>
          </p:nvSpPr>
          <p:spPr>
            <a:xfrm>
              <a:off x="614563"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5">
              <a:extLst>
                <a:ext uri="{FF2B5EF4-FFF2-40B4-BE49-F238E27FC236}">
                  <a16:creationId xmlns:a16="http://schemas.microsoft.com/office/drawing/2014/main" xmlns="" id="{D45836AA-360E-45B4-8EE9-AB165E997F24}"/>
                </a:ext>
              </a:extLst>
            </p:cNvPr>
            <p:cNvSpPr txBox="1"/>
            <p:nvPr/>
          </p:nvSpPr>
          <p:spPr>
            <a:xfrm>
              <a:off x="614563"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grpSp>
      <p:sp>
        <p:nvSpPr>
          <p:cNvPr id="20" name="TextBox 24">
            <a:extLst>
              <a:ext uri="{FF2B5EF4-FFF2-40B4-BE49-F238E27FC236}">
                <a16:creationId xmlns:a16="http://schemas.microsoft.com/office/drawing/2014/main" xmlns="" id="{D207D49D-04F4-4A73-B2FE-0CC7B7BDC1AA}"/>
              </a:ext>
            </a:extLst>
          </p:cNvPr>
          <p:cNvSpPr txBox="1"/>
          <p:nvPr/>
        </p:nvSpPr>
        <p:spPr>
          <a:xfrm>
            <a:off x="7877373" y="1890383"/>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1" name="TextBox 25">
            <a:extLst>
              <a:ext uri="{FF2B5EF4-FFF2-40B4-BE49-F238E27FC236}">
                <a16:creationId xmlns:a16="http://schemas.microsoft.com/office/drawing/2014/main" xmlns="" id="{C85A045A-506E-405E-A122-77CDFC6A0D7F}"/>
              </a:ext>
            </a:extLst>
          </p:cNvPr>
          <p:cNvSpPr txBox="1"/>
          <p:nvPr/>
        </p:nvSpPr>
        <p:spPr>
          <a:xfrm>
            <a:off x="7832876" y="222625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2" name="TextBox 25">
            <a:extLst>
              <a:ext uri="{FF2B5EF4-FFF2-40B4-BE49-F238E27FC236}">
                <a16:creationId xmlns:a16="http://schemas.microsoft.com/office/drawing/2014/main" xmlns="" id="{BABD407E-3238-49B2-90AB-4F67E26F6942}"/>
              </a:ext>
            </a:extLst>
          </p:cNvPr>
          <p:cNvSpPr txBox="1"/>
          <p:nvPr/>
        </p:nvSpPr>
        <p:spPr>
          <a:xfrm>
            <a:off x="7832876" y="274683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5">
            <a:extLst>
              <a:ext uri="{FF2B5EF4-FFF2-40B4-BE49-F238E27FC236}">
                <a16:creationId xmlns:a16="http://schemas.microsoft.com/office/drawing/2014/main" xmlns="" id="{91928C27-BBFA-43E9-A8A3-1308A05D3575}"/>
              </a:ext>
            </a:extLst>
          </p:cNvPr>
          <p:cNvSpPr txBox="1"/>
          <p:nvPr/>
        </p:nvSpPr>
        <p:spPr>
          <a:xfrm>
            <a:off x="7832876" y="2486540"/>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2" name="TextBox 24">
            <a:extLst>
              <a:ext uri="{FF2B5EF4-FFF2-40B4-BE49-F238E27FC236}">
                <a16:creationId xmlns:a16="http://schemas.microsoft.com/office/drawing/2014/main" xmlns="" id="{F97E50F0-EBE3-4EA4-BD6C-A1C84B84BDEE}"/>
              </a:ext>
            </a:extLst>
          </p:cNvPr>
          <p:cNvSpPr txBox="1"/>
          <p:nvPr/>
        </p:nvSpPr>
        <p:spPr>
          <a:xfrm>
            <a:off x="703557" y="4291354"/>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3" name="TextBox 25">
            <a:extLst>
              <a:ext uri="{FF2B5EF4-FFF2-40B4-BE49-F238E27FC236}">
                <a16:creationId xmlns:a16="http://schemas.microsoft.com/office/drawing/2014/main" xmlns="" id="{F8747F20-D1C1-41E8-828F-B1B9916D78D6}"/>
              </a:ext>
            </a:extLst>
          </p:cNvPr>
          <p:cNvSpPr txBox="1"/>
          <p:nvPr/>
        </p:nvSpPr>
        <p:spPr>
          <a:xfrm>
            <a:off x="659060" y="462722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4" name="TextBox 25">
            <a:extLst>
              <a:ext uri="{FF2B5EF4-FFF2-40B4-BE49-F238E27FC236}">
                <a16:creationId xmlns:a16="http://schemas.microsoft.com/office/drawing/2014/main" xmlns="" id="{12FEDEF1-225A-448A-BCCE-736EABADB7A5}"/>
              </a:ext>
            </a:extLst>
          </p:cNvPr>
          <p:cNvSpPr txBox="1"/>
          <p:nvPr/>
        </p:nvSpPr>
        <p:spPr>
          <a:xfrm>
            <a:off x="659060" y="51478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5" name="TextBox 25">
            <a:extLst>
              <a:ext uri="{FF2B5EF4-FFF2-40B4-BE49-F238E27FC236}">
                <a16:creationId xmlns:a16="http://schemas.microsoft.com/office/drawing/2014/main" xmlns="" id="{F020409B-9599-47F2-8857-A946A8EDBEB7}"/>
              </a:ext>
            </a:extLst>
          </p:cNvPr>
          <p:cNvSpPr txBox="1"/>
          <p:nvPr/>
        </p:nvSpPr>
        <p:spPr>
          <a:xfrm>
            <a:off x="659060" y="488751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6" name="TextBox 24">
            <a:extLst>
              <a:ext uri="{FF2B5EF4-FFF2-40B4-BE49-F238E27FC236}">
                <a16:creationId xmlns:a16="http://schemas.microsoft.com/office/drawing/2014/main" xmlns="" id="{30D13F10-B6BD-477A-802A-27772787B3AD}"/>
              </a:ext>
            </a:extLst>
          </p:cNvPr>
          <p:cNvSpPr txBox="1"/>
          <p:nvPr/>
        </p:nvSpPr>
        <p:spPr>
          <a:xfrm>
            <a:off x="7944055" y="4291354"/>
            <a:ext cx="2922740" cy="392405"/>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37" name="TextBox 25">
            <a:extLst>
              <a:ext uri="{FF2B5EF4-FFF2-40B4-BE49-F238E27FC236}">
                <a16:creationId xmlns:a16="http://schemas.microsoft.com/office/drawing/2014/main" xmlns="" id="{226DDB36-8571-4F93-ADE9-1B594415E008}"/>
              </a:ext>
            </a:extLst>
          </p:cNvPr>
          <p:cNvSpPr txBox="1"/>
          <p:nvPr/>
        </p:nvSpPr>
        <p:spPr>
          <a:xfrm>
            <a:off x="7899558" y="462722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8" name="TextBox 25">
            <a:extLst>
              <a:ext uri="{FF2B5EF4-FFF2-40B4-BE49-F238E27FC236}">
                <a16:creationId xmlns:a16="http://schemas.microsoft.com/office/drawing/2014/main" xmlns="" id="{2022E693-B2E2-4CD1-B43E-BAFEE2CF358B}"/>
              </a:ext>
            </a:extLst>
          </p:cNvPr>
          <p:cNvSpPr txBox="1"/>
          <p:nvPr/>
        </p:nvSpPr>
        <p:spPr>
          <a:xfrm>
            <a:off x="7899558" y="514780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39" name="TextBox 25">
            <a:extLst>
              <a:ext uri="{FF2B5EF4-FFF2-40B4-BE49-F238E27FC236}">
                <a16:creationId xmlns:a16="http://schemas.microsoft.com/office/drawing/2014/main" xmlns="" id="{8C58B784-8A19-4812-9B36-9030EEA10DF2}"/>
              </a:ext>
            </a:extLst>
          </p:cNvPr>
          <p:cNvSpPr txBox="1"/>
          <p:nvPr/>
        </p:nvSpPr>
        <p:spPr>
          <a:xfrm>
            <a:off x="7899558" y="4887511"/>
            <a:ext cx="4359124" cy="309305"/>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pic>
        <p:nvPicPr>
          <p:cNvPr id="4" name="图片 3">
            <a:extLst>
              <a:ext uri="{FF2B5EF4-FFF2-40B4-BE49-F238E27FC236}">
                <a16:creationId xmlns:a16="http://schemas.microsoft.com/office/drawing/2014/main" xmlns="" id="{D95A3B15-1152-4C99-A2CC-38A07173A1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2304" y="1890383"/>
            <a:ext cx="3499771" cy="3499771"/>
          </a:xfrm>
          <a:prstGeom prst="rect">
            <a:avLst/>
          </a:prstGeom>
        </p:spPr>
      </p:pic>
    </p:spTree>
    <p:extLst>
      <p:ext uri="{BB962C8B-B14F-4D97-AF65-F5344CB8AC3E}">
        <p14:creationId xmlns:p14="http://schemas.microsoft.com/office/powerpoint/2010/main" val="228468259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ppt_x</p:attrName>
                                        </p:attrNameLst>
                                      </p:cBhvr>
                                      <p:tavLst>
                                        <p:tav tm="0">
                                          <p:val>
                                            <p:strVal val="#ppt_x-#ppt_w*1.125000"/>
                                          </p:val>
                                        </p:tav>
                                        <p:tav tm="100000">
                                          <p:val>
                                            <p:strVal val="#ppt_x"/>
                                          </p:val>
                                        </p:tav>
                                      </p:tavLst>
                                    </p:anim>
                                    <p:animEffect transition="in" filter="wipe(right)">
                                      <p:cBhvr>
                                        <p:cTn id="8" dur="500"/>
                                        <p:tgtEl>
                                          <p:spTgt spid="20"/>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p:tgtEl>
                                          <p:spTgt spid="21"/>
                                        </p:tgtEl>
                                        <p:attrNameLst>
                                          <p:attrName>ppt_x</p:attrName>
                                        </p:attrNameLst>
                                      </p:cBhvr>
                                      <p:tavLst>
                                        <p:tav tm="0">
                                          <p:val>
                                            <p:strVal val="#ppt_x-#ppt_w*1.125000"/>
                                          </p:val>
                                        </p:tav>
                                        <p:tav tm="100000">
                                          <p:val>
                                            <p:strVal val="#ppt_x"/>
                                          </p:val>
                                        </p:tav>
                                      </p:tavLst>
                                    </p:anim>
                                    <p:animEffect transition="in" filter="wipe(right)">
                                      <p:cBhvr>
                                        <p:cTn id="12" dur="500"/>
                                        <p:tgtEl>
                                          <p:spTgt spid="21"/>
                                        </p:tgtEl>
                                      </p:cBhvr>
                                    </p:animEffect>
                                  </p:childTnLst>
                                </p:cTn>
                              </p:par>
                              <p:par>
                                <p:cTn id="13" presetID="12" presetClass="entr" presetSubtype="8"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p:tgtEl>
                                          <p:spTgt spid="22"/>
                                        </p:tgtEl>
                                        <p:attrNameLst>
                                          <p:attrName>ppt_x</p:attrName>
                                        </p:attrNameLst>
                                      </p:cBhvr>
                                      <p:tavLst>
                                        <p:tav tm="0">
                                          <p:val>
                                            <p:strVal val="#ppt_x-#ppt_w*1.125000"/>
                                          </p:val>
                                        </p:tav>
                                        <p:tav tm="100000">
                                          <p:val>
                                            <p:strVal val="#ppt_x"/>
                                          </p:val>
                                        </p:tav>
                                      </p:tavLst>
                                    </p:anim>
                                    <p:animEffect transition="in" filter="wipe(right)">
                                      <p:cBhvr>
                                        <p:cTn id="16" dur="500"/>
                                        <p:tgtEl>
                                          <p:spTgt spid="22"/>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p:tgtEl>
                                          <p:spTgt spid="23"/>
                                        </p:tgtEl>
                                        <p:attrNameLst>
                                          <p:attrName>ppt_x</p:attrName>
                                        </p:attrNameLst>
                                      </p:cBhvr>
                                      <p:tavLst>
                                        <p:tav tm="0">
                                          <p:val>
                                            <p:strVal val="#ppt_x-#ppt_w*1.125000"/>
                                          </p:val>
                                        </p:tav>
                                        <p:tav tm="100000">
                                          <p:val>
                                            <p:strVal val="#ppt_x"/>
                                          </p:val>
                                        </p:tav>
                                      </p:tavLst>
                                    </p:anim>
                                    <p:animEffect transition="in" filter="wipe(right)">
                                      <p:cBhvr>
                                        <p:cTn id="20" dur="500"/>
                                        <p:tgtEl>
                                          <p:spTgt spid="23"/>
                                        </p:tgtEl>
                                      </p:cBhvr>
                                    </p:animEffect>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p:tgtEl>
                                          <p:spTgt spid="32"/>
                                        </p:tgtEl>
                                        <p:attrNameLst>
                                          <p:attrName>ppt_x</p:attrName>
                                        </p:attrNameLst>
                                      </p:cBhvr>
                                      <p:tavLst>
                                        <p:tav tm="0">
                                          <p:val>
                                            <p:strVal val="#ppt_x-#ppt_w*1.125000"/>
                                          </p:val>
                                        </p:tav>
                                        <p:tav tm="100000">
                                          <p:val>
                                            <p:strVal val="#ppt_x"/>
                                          </p:val>
                                        </p:tav>
                                      </p:tavLst>
                                    </p:anim>
                                    <p:animEffect transition="in" filter="wipe(right)">
                                      <p:cBhvr>
                                        <p:cTn id="25" dur="500"/>
                                        <p:tgtEl>
                                          <p:spTgt spid="32"/>
                                        </p:tgtEl>
                                      </p:cBhvr>
                                    </p:animEffect>
                                  </p:childTnLst>
                                </p:cTn>
                              </p:par>
                              <p:par>
                                <p:cTn id="26" presetID="12" presetClass="entr" presetSubtype="8" fill="hold" grpId="0" nodeType="with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additive="base">
                                        <p:cTn id="28" dur="500"/>
                                        <p:tgtEl>
                                          <p:spTgt spid="33"/>
                                        </p:tgtEl>
                                        <p:attrNameLst>
                                          <p:attrName>ppt_x</p:attrName>
                                        </p:attrNameLst>
                                      </p:cBhvr>
                                      <p:tavLst>
                                        <p:tav tm="0">
                                          <p:val>
                                            <p:strVal val="#ppt_x-#ppt_w*1.125000"/>
                                          </p:val>
                                        </p:tav>
                                        <p:tav tm="100000">
                                          <p:val>
                                            <p:strVal val="#ppt_x"/>
                                          </p:val>
                                        </p:tav>
                                      </p:tavLst>
                                    </p:anim>
                                    <p:animEffect transition="in" filter="wipe(right)">
                                      <p:cBhvr>
                                        <p:cTn id="29" dur="500"/>
                                        <p:tgtEl>
                                          <p:spTgt spid="33"/>
                                        </p:tgtEl>
                                      </p:cBhvr>
                                    </p:animEffect>
                                  </p:childTnLst>
                                </p:cTn>
                              </p:par>
                              <p:par>
                                <p:cTn id="30" presetID="12" presetClass="entr" presetSubtype="8" fill="hold" grpId="0" nodeType="with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p:tgtEl>
                                          <p:spTgt spid="34"/>
                                        </p:tgtEl>
                                        <p:attrNameLst>
                                          <p:attrName>ppt_x</p:attrName>
                                        </p:attrNameLst>
                                      </p:cBhvr>
                                      <p:tavLst>
                                        <p:tav tm="0">
                                          <p:val>
                                            <p:strVal val="#ppt_x-#ppt_w*1.125000"/>
                                          </p:val>
                                        </p:tav>
                                        <p:tav tm="100000">
                                          <p:val>
                                            <p:strVal val="#ppt_x"/>
                                          </p:val>
                                        </p:tav>
                                      </p:tavLst>
                                    </p:anim>
                                    <p:animEffect transition="in" filter="wipe(right)">
                                      <p:cBhvr>
                                        <p:cTn id="33" dur="500"/>
                                        <p:tgtEl>
                                          <p:spTgt spid="34"/>
                                        </p:tgtEl>
                                      </p:cBhvr>
                                    </p:animEffect>
                                  </p:childTnLst>
                                </p:cTn>
                              </p:par>
                              <p:par>
                                <p:cTn id="34" presetID="12" presetClass="entr" presetSubtype="8" fill="hold" grpId="0" nodeType="withEffect">
                                  <p:stCondLst>
                                    <p:cond delay="0"/>
                                  </p:stCondLst>
                                  <p:childTnLst>
                                    <p:set>
                                      <p:cBhvr>
                                        <p:cTn id="35" dur="1" fill="hold">
                                          <p:stCondLst>
                                            <p:cond delay="0"/>
                                          </p:stCondLst>
                                        </p:cTn>
                                        <p:tgtEl>
                                          <p:spTgt spid="35"/>
                                        </p:tgtEl>
                                        <p:attrNameLst>
                                          <p:attrName>style.visibility</p:attrName>
                                        </p:attrNameLst>
                                      </p:cBhvr>
                                      <p:to>
                                        <p:strVal val="visible"/>
                                      </p:to>
                                    </p:set>
                                    <p:anim calcmode="lin" valueType="num">
                                      <p:cBhvr additive="base">
                                        <p:cTn id="36" dur="500"/>
                                        <p:tgtEl>
                                          <p:spTgt spid="35"/>
                                        </p:tgtEl>
                                        <p:attrNameLst>
                                          <p:attrName>ppt_x</p:attrName>
                                        </p:attrNameLst>
                                      </p:cBhvr>
                                      <p:tavLst>
                                        <p:tav tm="0">
                                          <p:val>
                                            <p:strVal val="#ppt_x-#ppt_w*1.125000"/>
                                          </p:val>
                                        </p:tav>
                                        <p:tav tm="100000">
                                          <p:val>
                                            <p:strVal val="#ppt_x"/>
                                          </p:val>
                                        </p:tav>
                                      </p:tavLst>
                                    </p:anim>
                                    <p:animEffect transition="in" filter="wipe(right)">
                                      <p:cBhvr>
                                        <p:cTn id="37" dur="500"/>
                                        <p:tgtEl>
                                          <p:spTgt spid="35"/>
                                        </p:tgtEl>
                                      </p:cBhvr>
                                    </p:animEffect>
                                  </p:childTnLst>
                                </p:cTn>
                              </p:par>
                            </p:childTnLst>
                          </p:cTn>
                        </p:par>
                        <p:par>
                          <p:cTn id="38" fill="hold">
                            <p:stCondLst>
                              <p:cond delay="1000"/>
                            </p:stCondLst>
                            <p:childTnLst>
                              <p:par>
                                <p:cTn id="39" presetID="12" presetClass="entr" presetSubtype="8"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ppt_x</p:attrName>
                                        </p:attrNameLst>
                                      </p:cBhvr>
                                      <p:tavLst>
                                        <p:tav tm="0">
                                          <p:val>
                                            <p:strVal val="#ppt_x-#ppt_w*1.125000"/>
                                          </p:val>
                                        </p:tav>
                                        <p:tav tm="100000">
                                          <p:val>
                                            <p:strVal val="#ppt_x"/>
                                          </p:val>
                                        </p:tav>
                                      </p:tavLst>
                                    </p:anim>
                                    <p:animEffect transition="in" filter="wipe(right)">
                                      <p:cBhvr>
                                        <p:cTn id="42" dur="500"/>
                                        <p:tgtEl>
                                          <p:spTgt spid="36"/>
                                        </p:tgtEl>
                                      </p:cBhvr>
                                    </p:animEffect>
                                  </p:childTnLst>
                                </p:cTn>
                              </p:par>
                              <p:par>
                                <p:cTn id="43" presetID="12" presetClass="entr" presetSubtype="8" fill="hold" grpId="0" nodeType="withEffect">
                                  <p:stCondLst>
                                    <p:cond delay="0"/>
                                  </p:stCondLst>
                                  <p:childTnLst>
                                    <p:set>
                                      <p:cBhvr>
                                        <p:cTn id="44" dur="1" fill="hold">
                                          <p:stCondLst>
                                            <p:cond delay="0"/>
                                          </p:stCondLst>
                                        </p:cTn>
                                        <p:tgtEl>
                                          <p:spTgt spid="37"/>
                                        </p:tgtEl>
                                        <p:attrNameLst>
                                          <p:attrName>style.visibility</p:attrName>
                                        </p:attrNameLst>
                                      </p:cBhvr>
                                      <p:to>
                                        <p:strVal val="visible"/>
                                      </p:to>
                                    </p:set>
                                    <p:anim calcmode="lin" valueType="num">
                                      <p:cBhvr additive="base">
                                        <p:cTn id="45" dur="500"/>
                                        <p:tgtEl>
                                          <p:spTgt spid="37"/>
                                        </p:tgtEl>
                                        <p:attrNameLst>
                                          <p:attrName>ppt_x</p:attrName>
                                        </p:attrNameLst>
                                      </p:cBhvr>
                                      <p:tavLst>
                                        <p:tav tm="0">
                                          <p:val>
                                            <p:strVal val="#ppt_x-#ppt_w*1.125000"/>
                                          </p:val>
                                        </p:tav>
                                        <p:tav tm="100000">
                                          <p:val>
                                            <p:strVal val="#ppt_x"/>
                                          </p:val>
                                        </p:tav>
                                      </p:tavLst>
                                    </p:anim>
                                    <p:animEffect transition="in" filter="wipe(right)">
                                      <p:cBhvr>
                                        <p:cTn id="46" dur="500"/>
                                        <p:tgtEl>
                                          <p:spTgt spid="37"/>
                                        </p:tgtEl>
                                      </p:cBhvr>
                                    </p:animEffect>
                                  </p:childTnLst>
                                </p:cTn>
                              </p:par>
                              <p:par>
                                <p:cTn id="47" presetID="12" presetClass="entr" presetSubtype="8" fill="hold" grpId="0" nodeType="with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additive="base">
                                        <p:cTn id="49" dur="500"/>
                                        <p:tgtEl>
                                          <p:spTgt spid="38"/>
                                        </p:tgtEl>
                                        <p:attrNameLst>
                                          <p:attrName>ppt_x</p:attrName>
                                        </p:attrNameLst>
                                      </p:cBhvr>
                                      <p:tavLst>
                                        <p:tav tm="0">
                                          <p:val>
                                            <p:strVal val="#ppt_x-#ppt_w*1.125000"/>
                                          </p:val>
                                        </p:tav>
                                        <p:tav tm="100000">
                                          <p:val>
                                            <p:strVal val="#ppt_x"/>
                                          </p:val>
                                        </p:tav>
                                      </p:tavLst>
                                    </p:anim>
                                    <p:animEffect transition="in" filter="wipe(right)">
                                      <p:cBhvr>
                                        <p:cTn id="50" dur="500"/>
                                        <p:tgtEl>
                                          <p:spTgt spid="38"/>
                                        </p:tgtEl>
                                      </p:cBhvr>
                                    </p:animEffect>
                                  </p:childTnLst>
                                </p:cTn>
                              </p:par>
                              <p:par>
                                <p:cTn id="51" presetID="12" presetClass="entr" presetSubtype="8" fill="hold" grpId="0" nodeType="with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p:tgtEl>
                                          <p:spTgt spid="39"/>
                                        </p:tgtEl>
                                        <p:attrNameLst>
                                          <p:attrName>ppt_x</p:attrName>
                                        </p:attrNameLst>
                                      </p:cBhvr>
                                      <p:tavLst>
                                        <p:tav tm="0">
                                          <p:val>
                                            <p:strVal val="#ppt_x-#ppt_w*1.125000"/>
                                          </p:val>
                                        </p:tav>
                                        <p:tav tm="100000">
                                          <p:val>
                                            <p:strVal val="#ppt_x"/>
                                          </p:val>
                                        </p:tav>
                                      </p:tavLst>
                                    </p:anim>
                                    <p:animEffect transition="in" filter="wipe(right)">
                                      <p:cBhvr>
                                        <p:cTn id="54" dur="500"/>
                                        <p:tgtEl>
                                          <p:spTgt spid="39"/>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5"/>
                                        </p:tgtEl>
                                        <p:attrNameLst>
                                          <p:attrName>style.visibility</p:attrName>
                                        </p:attrNameLst>
                                      </p:cBhvr>
                                      <p:to>
                                        <p:strVal val="visible"/>
                                      </p:to>
                                    </p:set>
                                    <p:animEffect transition="in" filter="wipe(down)">
                                      <p:cBhvr>
                                        <p:cTn id="5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32" grpId="0"/>
      <p:bldP spid="33" grpId="0"/>
      <p:bldP spid="34" grpId="0"/>
      <p:bldP spid="35" grpId="0"/>
      <p:bldP spid="36" grpId="0"/>
      <p:bldP spid="37" grpId="0"/>
      <p:bldP spid="38" grpId="0"/>
      <p:bldP spid="3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xmlns="" id="{31BB8A40-8A8F-42D6-825A-36C3341935C3}"/>
              </a:ext>
            </a:extLst>
          </p:cNvPr>
          <p:cNvGrpSpPr/>
          <p:nvPr/>
        </p:nvGrpSpPr>
        <p:grpSpPr>
          <a:xfrm>
            <a:off x="429722" y="280317"/>
            <a:ext cx="2338465" cy="858935"/>
            <a:chOff x="414732" y="235347"/>
            <a:chExt cx="2338465" cy="743855"/>
          </a:xfrm>
        </p:grpSpPr>
        <p:sp>
          <p:nvSpPr>
            <p:cNvPr id="5" name="波形 4">
              <a:extLst>
                <a:ext uri="{FF2B5EF4-FFF2-40B4-BE49-F238E27FC236}">
                  <a16:creationId xmlns:a16="http://schemas.microsoft.com/office/drawing/2014/main" xmlns="" id="{904CC080-AF76-4A8E-9448-024065FA86A6}"/>
                </a:ext>
              </a:extLst>
            </p:cNvPr>
            <p:cNvSpPr/>
            <p:nvPr/>
          </p:nvSpPr>
          <p:spPr>
            <a:xfrm>
              <a:off x="414732" y="235347"/>
              <a:ext cx="2338465" cy="743855"/>
            </a:xfrm>
            <a:prstGeom prst="wav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6" name="文本框 5">
              <a:extLst>
                <a:ext uri="{FF2B5EF4-FFF2-40B4-BE49-F238E27FC236}">
                  <a16:creationId xmlns:a16="http://schemas.microsoft.com/office/drawing/2014/main" xmlns="" id="{0A65CFAA-19E1-41D9-B237-753B58441883}"/>
                </a:ext>
              </a:extLst>
            </p:cNvPr>
            <p:cNvSpPr txBox="1"/>
            <p:nvPr/>
          </p:nvSpPr>
          <p:spPr>
            <a:xfrm>
              <a:off x="722191" y="428160"/>
              <a:ext cx="1723549" cy="400110"/>
            </a:xfrm>
            <a:prstGeom prst="rect">
              <a:avLst/>
            </a:prstGeom>
            <a:noFill/>
          </p:spPr>
          <p:txBody>
            <a:bodyPr wrap="none" rtlCol="0">
              <a:spAutoFit/>
            </a:bodyPr>
            <a:lstStyle/>
            <a:p>
              <a:r>
                <a:rPr lang="zh-CN" altLang="en-US" sz="2000" dirty="0">
                  <a:latin typeface="微软雅黑" panose="020B0503020204020204" pitchFamily="34" charset="-122"/>
                  <a:ea typeface="微软雅黑" panose="020B0503020204020204" pitchFamily="34" charset="-122"/>
                </a:rPr>
                <a:t>建军节的来历</a:t>
              </a:r>
            </a:p>
          </p:txBody>
        </p:sp>
        <p:sp>
          <p:nvSpPr>
            <p:cNvPr id="7" name="波形 6">
              <a:extLst>
                <a:ext uri="{FF2B5EF4-FFF2-40B4-BE49-F238E27FC236}">
                  <a16:creationId xmlns:a16="http://schemas.microsoft.com/office/drawing/2014/main" xmlns="" id="{4938AA09-5C1E-471E-8749-552EFF07276C}"/>
                </a:ext>
              </a:extLst>
            </p:cNvPr>
            <p:cNvSpPr/>
            <p:nvPr/>
          </p:nvSpPr>
          <p:spPr>
            <a:xfrm>
              <a:off x="490935" y="329784"/>
              <a:ext cx="2186065" cy="554983"/>
            </a:xfrm>
            <a:prstGeom prst="wave">
              <a:avLst>
                <a:gd name="adj1" fmla="val 12500"/>
                <a:gd name="adj2" fmla="val 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Chevron 82">
            <a:extLst>
              <a:ext uri="{FF2B5EF4-FFF2-40B4-BE49-F238E27FC236}">
                <a16:creationId xmlns:a16="http://schemas.microsoft.com/office/drawing/2014/main" xmlns="" id="{6DD78A98-AF67-4944-9E8A-4F6956083139}"/>
              </a:ext>
            </a:extLst>
          </p:cNvPr>
          <p:cNvSpPr/>
          <p:nvPr/>
        </p:nvSpPr>
        <p:spPr>
          <a:xfrm>
            <a:off x="6183086" y="2328136"/>
            <a:ext cx="1612093" cy="1635878"/>
          </a:xfrm>
          <a:prstGeom prst="chevron">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9" name="Chevron 110">
            <a:extLst>
              <a:ext uri="{FF2B5EF4-FFF2-40B4-BE49-F238E27FC236}">
                <a16:creationId xmlns:a16="http://schemas.microsoft.com/office/drawing/2014/main" xmlns="" id="{32D01107-222A-499A-BD0D-23ADBE1892E1}"/>
              </a:ext>
            </a:extLst>
          </p:cNvPr>
          <p:cNvSpPr/>
          <p:nvPr/>
        </p:nvSpPr>
        <p:spPr>
          <a:xfrm rot="10800000" flipH="1">
            <a:off x="7412022" y="2528654"/>
            <a:ext cx="1136788" cy="1153560"/>
          </a:xfrm>
          <a:prstGeom prst="chevron">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10" name="Chevron 28">
            <a:extLst>
              <a:ext uri="{FF2B5EF4-FFF2-40B4-BE49-F238E27FC236}">
                <a16:creationId xmlns:a16="http://schemas.microsoft.com/office/drawing/2014/main" xmlns="" id="{6AF92DED-6292-4FB4-A941-B4D565501C2E}"/>
              </a:ext>
            </a:extLst>
          </p:cNvPr>
          <p:cNvSpPr/>
          <p:nvPr/>
        </p:nvSpPr>
        <p:spPr>
          <a:xfrm flipH="1">
            <a:off x="4519786" y="2328136"/>
            <a:ext cx="1612093" cy="1635878"/>
          </a:xfrm>
          <a:prstGeom prst="chevron">
            <a:avLst/>
          </a:prstGeom>
          <a:solidFill>
            <a:srgbClr val="FF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sp>
        <p:nvSpPr>
          <p:cNvPr id="11" name="Chevron 29">
            <a:extLst>
              <a:ext uri="{FF2B5EF4-FFF2-40B4-BE49-F238E27FC236}">
                <a16:creationId xmlns:a16="http://schemas.microsoft.com/office/drawing/2014/main" xmlns="" id="{622D9765-27AB-4794-AA96-75E346D7D1D0}"/>
              </a:ext>
            </a:extLst>
          </p:cNvPr>
          <p:cNvSpPr/>
          <p:nvPr/>
        </p:nvSpPr>
        <p:spPr>
          <a:xfrm rot="10800000">
            <a:off x="3766156" y="2536273"/>
            <a:ext cx="1136788" cy="1153560"/>
          </a:xfrm>
          <a:prstGeom prst="chevron">
            <a:avLst/>
          </a:pr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65012" tIns="32506" rIns="65012" bIns="32506" rtlCol="0" anchor="ctr"/>
          <a:lstStyle/>
          <a:p>
            <a:pPr algn="ctr"/>
            <a:endParaRPr lang="en-US">
              <a:solidFill>
                <a:schemeClr val="tx1"/>
              </a:solidFill>
            </a:endParaRPr>
          </a:p>
        </p:txBody>
      </p:sp>
      <p:grpSp>
        <p:nvGrpSpPr>
          <p:cNvPr id="12" name="Group 157">
            <a:extLst>
              <a:ext uri="{FF2B5EF4-FFF2-40B4-BE49-F238E27FC236}">
                <a16:creationId xmlns:a16="http://schemas.microsoft.com/office/drawing/2014/main" xmlns="" id="{8E624456-AA9A-43D3-A99F-2DCA934FDB89}"/>
              </a:ext>
            </a:extLst>
          </p:cNvPr>
          <p:cNvGrpSpPr/>
          <p:nvPr/>
        </p:nvGrpSpPr>
        <p:grpSpPr>
          <a:xfrm>
            <a:off x="5470359" y="2439635"/>
            <a:ext cx="1345765" cy="1345839"/>
            <a:chOff x="3899266" y="1250711"/>
            <a:chExt cx="1032272" cy="1032272"/>
          </a:xfrm>
          <a:solidFill>
            <a:srgbClr val="C00000"/>
          </a:solidFill>
        </p:grpSpPr>
        <p:sp>
          <p:nvSpPr>
            <p:cNvPr id="13" name="Diamond 33">
              <a:extLst>
                <a:ext uri="{FF2B5EF4-FFF2-40B4-BE49-F238E27FC236}">
                  <a16:creationId xmlns:a16="http://schemas.microsoft.com/office/drawing/2014/main" xmlns="" id="{11ADFE7D-0536-43A6-BB1D-7E02850DFD23}"/>
                </a:ext>
              </a:extLst>
            </p:cNvPr>
            <p:cNvSpPr/>
            <p:nvPr/>
          </p:nvSpPr>
          <p:spPr>
            <a:xfrm>
              <a:off x="3899266" y="1250711"/>
              <a:ext cx="1032272" cy="1032272"/>
            </a:xfrm>
            <a:prstGeom prst="diamond">
              <a:avLst/>
            </a:prstGeom>
            <a:grp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reeform 23">
              <a:extLst>
                <a:ext uri="{FF2B5EF4-FFF2-40B4-BE49-F238E27FC236}">
                  <a16:creationId xmlns:a16="http://schemas.microsoft.com/office/drawing/2014/main" xmlns="" id="{63F0D72A-3761-4B71-9355-C81B7D17D11E}"/>
                </a:ext>
              </a:extLst>
            </p:cNvPr>
            <p:cNvSpPr>
              <a:spLocks noEditPoints="1"/>
            </p:cNvSpPr>
            <p:nvPr/>
          </p:nvSpPr>
          <p:spPr bwMode="auto">
            <a:xfrm>
              <a:off x="4298358" y="1613067"/>
              <a:ext cx="266942" cy="252414"/>
            </a:xfrm>
            <a:custGeom>
              <a:avLst/>
              <a:gdLst/>
              <a:ahLst/>
              <a:cxnLst>
                <a:cxn ang="0">
                  <a:pos x="68" y="14"/>
                </a:cxn>
                <a:cxn ang="0">
                  <a:pos x="68" y="18"/>
                </a:cxn>
                <a:cxn ang="0">
                  <a:pos x="64" y="18"/>
                </a:cxn>
                <a:cxn ang="0">
                  <a:pos x="61" y="21"/>
                </a:cxn>
                <a:cxn ang="0">
                  <a:pos x="7" y="21"/>
                </a:cxn>
                <a:cxn ang="0">
                  <a:pos x="4" y="18"/>
                </a:cxn>
                <a:cxn ang="0">
                  <a:pos x="0" y="18"/>
                </a:cxn>
                <a:cxn ang="0">
                  <a:pos x="0" y="14"/>
                </a:cxn>
                <a:cxn ang="0">
                  <a:pos x="34" y="0"/>
                </a:cxn>
                <a:cxn ang="0">
                  <a:pos x="68" y="14"/>
                </a:cxn>
                <a:cxn ang="0">
                  <a:pos x="68" y="60"/>
                </a:cxn>
                <a:cxn ang="0">
                  <a:pos x="68" y="64"/>
                </a:cxn>
                <a:cxn ang="0">
                  <a:pos x="0" y="64"/>
                </a:cxn>
                <a:cxn ang="0">
                  <a:pos x="0" y="60"/>
                </a:cxn>
                <a:cxn ang="0">
                  <a:pos x="2" y="57"/>
                </a:cxn>
                <a:cxn ang="0">
                  <a:pos x="66" y="57"/>
                </a:cxn>
                <a:cxn ang="0">
                  <a:pos x="68" y="60"/>
                </a:cxn>
                <a:cxn ang="0">
                  <a:pos x="18" y="23"/>
                </a:cxn>
                <a:cxn ang="0">
                  <a:pos x="18" y="50"/>
                </a:cxn>
                <a:cxn ang="0">
                  <a:pos x="23" y="50"/>
                </a:cxn>
                <a:cxn ang="0">
                  <a:pos x="23" y="23"/>
                </a:cxn>
                <a:cxn ang="0">
                  <a:pos x="32" y="23"/>
                </a:cxn>
                <a:cxn ang="0">
                  <a:pos x="32" y="50"/>
                </a:cxn>
                <a:cxn ang="0">
                  <a:pos x="36" y="50"/>
                </a:cxn>
                <a:cxn ang="0">
                  <a:pos x="36" y="23"/>
                </a:cxn>
                <a:cxn ang="0">
                  <a:pos x="45" y="23"/>
                </a:cxn>
                <a:cxn ang="0">
                  <a:pos x="45" y="50"/>
                </a:cxn>
                <a:cxn ang="0">
                  <a:pos x="50" y="50"/>
                </a:cxn>
                <a:cxn ang="0">
                  <a:pos x="50" y="23"/>
                </a:cxn>
                <a:cxn ang="0">
                  <a:pos x="59" y="23"/>
                </a:cxn>
                <a:cxn ang="0">
                  <a:pos x="59" y="50"/>
                </a:cxn>
                <a:cxn ang="0">
                  <a:pos x="61" y="50"/>
                </a:cxn>
                <a:cxn ang="0">
                  <a:pos x="64" y="53"/>
                </a:cxn>
                <a:cxn ang="0">
                  <a:pos x="64" y="55"/>
                </a:cxn>
                <a:cxn ang="0">
                  <a:pos x="4" y="55"/>
                </a:cxn>
                <a:cxn ang="0">
                  <a:pos x="4" y="53"/>
                </a:cxn>
                <a:cxn ang="0">
                  <a:pos x="7" y="50"/>
                </a:cxn>
                <a:cxn ang="0">
                  <a:pos x="9" y="50"/>
                </a:cxn>
                <a:cxn ang="0">
                  <a:pos x="9" y="23"/>
                </a:cxn>
                <a:cxn ang="0">
                  <a:pos x="18" y="23"/>
                </a:cxn>
              </a:cxnLst>
              <a:rect l="0" t="0" r="r" b="b"/>
              <a:pathLst>
                <a:path w="68" h="64">
                  <a:moveTo>
                    <a:pt x="68" y="14"/>
                  </a:moveTo>
                  <a:cubicBezTo>
                    <a:pt x="68" y="18"/>
                    <a:pt x="68" y="18"/>
                    <a:pt x="68" y="18"/>
                  </a:cubicBezTo>
                  <a:cubicBezTo>
                    <a:pt x="64" y="18"/>
                    <a:pt x="64" y="18"/>
                    <a:pt x="64" y="18"/>
                  </a:cubicBezTo>
                  <a:cubicBezTo>
                    <a:pt x="64" y="20"/>
                    <a:pt x="63" y="21"/>
                    <a:pt x="61" y="21"/>
                  </a:cubicBezTo>
                  <a:cubicBezTo>
                    <a:pt x="7" y="21"/>
                    <a:pt x="7" y="21"/>
                    <a:pt x="7" y="21"/>
                  </a:cubicBezTo>
                  <a:cubicBezTo>
                    <a:pt x="5" y="21"/>
                    <a:pt x="4" y="20"/>
                    <a:pt x="4" y="18"/>
                  </a:cubicBezTo>
                  <a:cubicBezTo>
                    <a:pt x="0" y="18"/>
                    <a:pt x="0" y="18"/>
                    <a:pt x="0" y="18"/>
                  </a:cubicBezTo>
                  <a:cubicBezTo>
                    <a:pt x="0" y="14"/>
                    <a:pt x="0" y="14"/>
                    <a:pt x="0" y="14"/>
                  </a:cubicBezTo>
                  <a:cubicBezTo>
                    <a:pt x="34" y="0"/>
                    <a:pt x="34" y="0"/>
                    <a:pt x="34" y="0"/>
                  </a:cubicBezTo>
                  <a:lnTo>
                    <a:pt x="68" y="14"/>
                  </a:lnTo>
                  <a:close/>
                  <a:moveTo>
                    <a:pt x="68" y="60"/>
                  </a:moveTo>
                  <a:cubicBezTo>
                    <a:pt x="68" y="64"/>
                    <a:pt x="68" y="64"/>
                    <a:pt x="68" y="64"/>
                  </a:cubicBezTo>
                  <a:cubicBezTo>
                    <a:pt x="0" y="64"/>
                    <a:pt x="0" y="64"/>
                    <a:pt x="0" y="64"/>
                  </a:cubicBezTo>
                  <a:cubicBezTo>
                    <a:pt x="0" y="60"/>
                    <a:pt x="0" y="60"/>
                    <a:pt x="0" y="60"/>
                  </a:cubicBezTo>
                  <a:cubicBezTo>
                    <a:pt x="0" y="58"/>
                    <a:pt x="1" y="57"/>
                    <a:pt x="2" y="57"/>
                  </a:cubicBezTo>
                  <a:cubicBezTo>
                    <a:pt x="66" y="57"/>
                    <a:pt x="66" y="57"/>
                    <a:pt x="66" y="57"/>
                  </a:cubicBezTo>
                  <a:cubicBezTo>
                    <a:pt x="67" y="57"/>
                    <a:pt x="68" y="58"/>
                    <a:pt x="68" y="60"/>
                  </a:cubicBezTo>
                  <a:close/>
                  <a:moveTo>
                    <a:pt x="18" y="23"/>
                  </a:moveTo>
                  <a:cubicBezTo>
                    <a:pt x="18" y="50"/>
                    <a:pt x="18" y="50"/>
                    <a:pt x="18" y="50"/>
                  </a:cubicBezTo>
                  <a:cubicBezTo>
                    <a:pt x="23" y="50"/>
                    <a:pt x="23" y="50"/>
                    <a:pt x="23" y="50"/>
                  </a:cubicBezTo>
                  <a:cubicBezTo>
                    <a:pt x="23" y="23"/>
                    <a:pt x="23" y="23"/>
                    <a:pt x="23" y="23"/>
                  </a:cubicBezTo>
                  <a:cubicBezTo>
                    <a:pt x="32" y="23"/>
                    <a:pt x="32" y="23"/>
                    <a:pt x="32" y="23"/>
                  </a:cubicBezTo>
                  <a:cubicBezTo>
                    <a:pt x="32" y="50"/>
                    <a:pt x="32" y="50"/>
                    <a:pt x="32" y="50"/>
                  </a:cubicBezTo>
                  <a:cubicBezTo>
                    <a:pt x="36" y="50"/>
                    <a:pt x="36" y="50"/>
                    <a:pt x="36" y="50"/>
                  </a:cubicBezTo>
                  <a:cubicBezTo>
                    <a:pt x="36" y="23"/>
                    <a:pt x="36" y="23"/>
                    <a:pt x="36" y="23"/>
                  </a:cubicBezTo>
                  <a:cubicBezTo>
                    <a:pt x="45" y="23"/>
                    <a:pt x="45" y="23"/>
                    <a:pt x="45" y="23"/>
                  </a:cubicBezTo>
                  <a:cubicBezTo>
                    <a:pt x="45" y="50"/>
                    <a:pt x="45" y="50"/>
                    <a:pt x="45" y="50"/>
                  </a:cubicBezTo>
                  <a:cubicBezTo>
                    <a:pt x="50" y="50"/>
                    <a:pt x="50" y="50"/>
                    <a:pt x="50" y="50"/>
                  </a:cubicBezTo>
                  <a:cubicBezTo>
                    <a:pt x="50" y="23"/>
                    <a:pt x="50" y="23"/>
                    <a:pt x="50" y="23"/>
                  </a:cubicBezTo>
                  <a:cubicBezTo>
                    <a:pt x="59" y="23"/>
                    <a:pt x="59" y="23"/>
                    <a:pt x="59" y="23"/>
                  </a:cubicBezTo>
                  <a:cubicBezTo>
                    <a:pt x="59" y="50"/>
                    <a:pt x="59" y="50"/>
                    <a:pt x="59" y="50"/>
                  </a:cubicBezTo>
                  <a:cubicBezTo>
                    <a:pt x="61" y="50"/>
                    <a:pt x="61" y="50"/>
                    <a:pt x="61" y="50"/>
                  </a:cubicBezTo>
                  <a:cubicBezTo>
                    <a:pt x="63" y="50"/>
                    <a:pt x="64" y="51"/>
                    <a:pt x="64" y="53"/>
                  </a:cubicBezTo>
                  <a:cubicBezTo>
                    <a:pt x="64" y="55"/>
                    <a:pt x="64" y="55"/>
                    <a:pt x="64" y="55"/>
                  </a:cubicBezTo>
                  <a:cubicBezTo>
                    <a:pt x="4" y="55"/>
                    <a:pt x="4" y="55"/>
                    <a:pt x="4" y="55"/>
                  </a:cubicBezTo>
                  <a:cubicBezTo>
                    <a:pt x="4" y="53"/>
                    <a:pt x="4" y="53"/>
                    <a:pt x="4" y="53"/>
                  </a:cubicBezTo>
                  <a:cubicBezTo>
                    <a:pt x="4" y="51"/>
                    <a:pt x="5" y="50"/>
                    <a:pt x="7" y="50"/>
                  </a:cubicBezTo>
                  <a:cubicBezTo>
                    <a:pt x="9" y="50"/>
                    <a:pt x="9" y="50"/>
                    <a:pt x="9" y="50"/>
                  </a:cubicBezTo>
                  <a:cubicBezTo>
                    <a:pt x="9" y="23"/>
                    <a:pt x="9" y="23"/>
                    <a:pt x="9" y="23"/>
                  </a:cubicBezTo>
                  <a:lnTo>
                    <a:pt x="18" y="23"/>
                  </a:lnTo>
                  <a:close/>
                </a:path>
              </a:pathLst>
            </a:custGeom>
            <a:grpFill/>
            <a:ln w="9525">
              <a:noFill/>
              <a:round/>
              <a:headEnd/>
              <a:tailEnd/>
            </a:ln>
          </p:spPr>
          <p:txBody>
            <a:bodyPr vert="horz" wrap="square" lIns="128580" tIns="64290" rIns="128580" bIns="64290" numCol="1" anchor="t" anchorCtr="0" compatLnSpc="1">
              <a:prstTxWarp prst="textNoShape">
                <a:avLst/>
              </a:prstTxWarp>
            </a:bodyPr>
            <a:lstStyle/>
            <a:p>
              <a:endParaRPr lang="en-US" dirty="0"/>
            </a:p>
          </p:txBody>
        </p:sp>
      </p:grpSp>
      <p:sp>
        <p:nvSpPr>
          <p:cNvPr id="15" name="TextBox 24">
            <a:extLst>
              <a:ext uri="{FF2B5EF4-FFF2-40B4-BE49-F238E27FC236}">
                <a16:creationId xmlns:a16="http://schemas.microsoft.com/office/drawing/2014/main" xmlns="" id="{A76F7315-D58A-4991-B4CE-64A48AC64582}"/>
              </a:ext>
            </a:extLst>
          </p:cNvPr>
          <p:cNvSpPr txBox="1"/>
          <p:nvPr/>
        </p:nvSpPr>
        <p:spPr>
          <a:xfrm>
            <a:off x="845517" y="255691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16" name="TextBox 25">
            <a:extLst>
              <a:ext uri="{FF2B5EF4-FFF2-40B4-BE49-F238E27FC236}">
                <a16:creationId xmlns:a16="http://schemas.microsoft.com/office/drawing/2014/main" xmlns="" id="{C7542E15-71DB-42E4-81D4-BC5C542F3184}"/>
              </a:ext>
            </a:extLst>
          </p:cNvPr>
          <p:cNvSpPr txBox="1"/>
          <p:nvPr/>
        </p:nvSpPr>
        <p:spPr>
          <a:xfrm>
            <a:off x="801020" y="289277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19" name="TextBox 24">
            <a:extLst>
              <a:ext uri="{FF2B5EF4-FFF2-40B4-BE49-F238E27FC236}">
                <a16:creationId xmlns:a16="http://schemas.microsoft.com/office/drawing/2014/main" xmlns="" id="{11CB8FD7-BC1B-4D86-B956-C0DE3BB1A426}"/>
              </a:ext>
            </a:extLst>
          </p:cNvPr>
          <p:cNvSpPr txBox="1"/>
          <p:nvPr/>
        </p:nvSpPr>
        <p:spPr>
          <a:xfrm>
            <a:off x="9189205" y="2556910"/>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0" name="TextBox 25">
            <a:extLst>
              <a:ext uri="{FF2B5EF4-FFF2-40B4-BE49-F238E27FC236}">
                <a16:creationId xmlns:a16="http://schemas.microsoft.com/office/drawing/2014/main" xmlns="" id="{FE6421C1-A343-4948-BFF0-3EE959EBF070}"/>
              </a:ext>
            </a:extLst>
          </p:cNvPr>
          <p:cNvSpPr txBox="1"/>
          <p:nvPr/>
        </p:nvSpPr>
        <p:spPr>
          <a:xfrm>
            <a:off x="9144708" y="2892777"/>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1" name="TextBox 24">
            <a:extLst>
              <a:ext uri="{FF2B5EF4-FFF2-40B4-BE49-F238E27FC236}">
                <a16:creationId xmlns:a16="http://schemas.microsoft.com/office/drawing/2014/main" xmlns="" id="{C91DCC27-A61B-47F8-8CE9-3424EA9A7695}"/>
              </a:ext>
            </a:extLst>
          </p:cNvPr>
          <p:cNvSpPr txBox="1"/>
          <p:nvPr/>
        </p:nvSpPr>
        <p:spPr>
          <a:xfrm>
            <a:off x="3893384" y="428251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2" name="TextBox 25">
            <a:extLst>
              <a:ext uri="{FF2B5EF4-FFF2-40B4-BE49-F238E27FC236}">
                <a16:creationId xmlns:a16="http://schemas.microsoft.com/office/drawing/2014/main" xmlns="" id="{5A9F567C-547E-4372-BB2B-2F91E8C8673F}"/>
              </a:ext>
            </a:extLst>
          </p:cNvPr>
          <p:cNvSpPr txBox="1"/>
          <p:nvPr/>
        </p:nvSpPr>
        <p:spPr>
          <a:xfrm>
            <a:off x="3848887" y="461838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3" name="TextBox 24">
            <a:extLst>
              <a:ext uri="{FF2B5EF4-FFF2-40B4-BE49-F238E27FC236}">
                <a16:creationId xmlns:a16="http://schemas.microsoft.com/office/drawing/2014/main" xmlns="" id="{50BDC5FA-90F2-4A1C-B9DF-94C6939D965B}"/>
              </a:ext>
            </a:extLst>
          </p:cNvPr>
          <p:cNvSpPr txBox="1"/>
          <p:nvPr/>
        </p:nvSpPr>
        <p:spPr>
          <a:xfrm>
            <a:off x="6380622" y="428251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4" name="TextBox 25">
            <a:extLst>
              <a:ext uri="{FF2B5EF4-FFF2-40B4-BE49-F238E27FC236}">
                <a16:creationId xmlns:a16="http://schemas.microsoft.com/office/drawing/2014/main" xmlns="" id="{1D67DBFC-0DB1-418A-84E7-2ADEE36CEB14}"/>
              </a:ext>
            </a:extLst>
          </p:cNvPr>
          <p:cNvSpPr txBox="1"/>
          <p:nvPr/>
        </p:nvSpPr>
        <p:spPr>
          <a:xfrm>
            <a:off x="6336125" y="461838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5" name="TextBox 24">
            <a:extLst>
              <a:ext uri="{FF2B5EF4-FFF2-40B4-BE49-F238E27FC236}">
                <a16:creationId xmlns:a16="http://schemas.microsoft.com/office/drawing/2014/main" xmlns="" id="{52F0BEDC-1417-4D60-B68A-D5B861435329}"/>
              </a:ext>
            </a:extLst>
          </p:cNvPr>
          <p:cNvSpPr txBox="1"/>
          <p:nvPr/>
        </p:nvSpPr>
        <p:spPr>
          <a:xfrm>
            <a:off x="3893384" y="119687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6" name="TextBox 25">
            <a:extLst>
              <a:ext uri="{FF2B5EF4-FFF2-40B4-BE49-F238E27FC236}">
                <a16:creationId xmlns:a16="http://schemas.microsoft.com/office/drawing/2014/main" xmlns="" id="{DA3955DB-875C-4544-9A1C-86112556E2D4}"/>
              </a:ext>
            </a:extLst>
          </p:cNvPr>
          <p:cNvSpPr txBox="1"/>
          <p:nvPr/>
        </p:nvSpPr>
        <p:spPr>
          <a:xfrm>
            <a:off x="3848887" y="153274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
        <p:nvSpPr>
          <p:cNvPr id="27" name="TextBox 24">
            <a:extLst>
              <a:ext uri="{FF2B5EF4-FFF2-40B4-BE49-F238E27FC236}">
                <a16:creationId xmlns:a16="http://schemas.microsoft.com/office/drawing/2014/main" xmlns="" id="{E7BAFE39-C028-4811-A350-1E9E6C7CC044}"/>
              </a:ext>
            </a:extLst>
          </p:cNvPr>
          <p:cNvSpPr txBox="1"/>
          <p:nvPr/>
        </p:nvSpPr>
        <p:spPr>
          <a:xfrm>
            <a:off x="6425119" y="1196875"/>
            <a:ext cx="2922740" cy="354318"/>
          </a:xfrm>
          <a:prstGeom prst="rect">
            <a:avLst/>
          </a:prstGeom>
          <a:noFill/>
        </p:spPr>
        <p:txBody>
          <a:bodyPr wrap="square" lIns="68568" tIns="34285" rIns="68568" bIns="34285">
            <a:spAutoFit/>
          </a:bodyPr>
          <a:lstStyle/>
          <a:p>
            <a:pPr>
              <a:lnSpc>
                <a:spcPct val="150000"/>
              </a:lnSpc>
              <a:defRPr/>
            </a:pPr>
            <a:r>
              <a:rPr lang="zh-CN" altLang="en-US" sz="1400" b="1" dirty="0">
                <a:solidFill>
                  <a:schemeClr val="tx1">
                    <a:lumMod val="95000"/>
                    <a:lumOff val="5000"/>
                  </a:schemeClr>
                </a:solidFill>
                <a:latin typeface="微软雅黑" pitchFamily="34" charset="-122"/>
                <a:ea typeface="微软雅黑" pitchFamily="34" charset="-122"/>
                <a:cs typeface="华文黑体" pitchFamily="2" charset="-122"/>
              </a:rPr>
              <a:t>点击此处替换标题</a:t>
            </a:r>
          </a:p>
        </p:txBody>
      </p:sp>
      <p:sp>
        <p:nvSpPr>
          <p:cNvPr id="28" name="TextBox 25">
            <a:extLst>
              <a:ext uri="{FF2B5EF4-FFF2-40B4-BE49-F238E27FC236}">
                <a16:creationId xmlns:a16="http://schemas.microsoft.com/office/drawing/2014/main" xmlns="" id="{BF3796B4-ADB7-41A8-B8F2-5D928C9BC067}"/>
              </a:ext>
            </a:extLst>
          </p:cNvPr>
          <p:cNvSpPr txBox="1"/>
          <p:nvPr/>
        </p:nvSpPr>
        <p:spPr>
          <a:xfrm>
            <a:off x="6380622" y="1532742"/>
            <a:ext cx="2442741" cy="549371"/>
          </a:xfrm>
          <a:prstGeom prst="rect">
            <a:avLst/>
          </a:prstGeom>
          <a:noFill/>
        </p:spPr>
        <p:txBody>
          <a:bodyPr wrap="square" lIns="68568" tIns="34285" rIns="68568" bIns="34285">
            <a:spAutoFit/>
          </a:bodyPr>
          <a:lstStyle/>
          <a:p>
            <a:pPr>
              <a:lnSpc>
                <a:spcPct val="130000"/>
              </a:lnSpc>
              <a:defRPr/>
            </a:pPr>
            <a:r>
              <a:rPr lang="zh-CN" altLang="en-US" sz="1200" dirty="0">
                <a:solidFill>
                  <a:schemeClr val="tx1">
                    <a:lumMod val="95000"/>
                    <a:lumOff val="5000"/>
                  </a:schemeClr>
                </a:solidFill>
                <a:latin typeface="微软雅黑" pitchFamily="34" charset="-122"/>
                <a:ea typeface="微软雅黑" pitchFamily="34" charset="-122"/>
              </a:rPr>
              <a:t>点击此处输入替换内容</a:t>
            </a:r>
            <a:r>
              <a:rPr lang="en-US" altLang="zh-CN" sz="1200" dirty="0" smtClean="0">
                <a:solidFill>
                  <a:schemeClr val="tx1">
                    <a:lumMod val="95000"/>
                    <a:lumOff val="5000"/>
                  </a:schemeClr>
                </a:solidFill>
                <a:latin typeface="微软雅黑" pitchFamily="34" charset="-122"/>
                <a:ea typeface="微软雅黑" pitchFamily="34" charset="-122"/>
              </a:rPr>
              <a:t>5</a:t>
            </a:r>
            <a:r>
              <a:rPr lang="zh-CN" altLang="en-US" sz="1200" dirty="0" smtClean="0">
                <a:solidFill>
                  <a:schemeClr val="tx1">
                    <a:lumMod val="95000"/>
                    <a:lumOff val="5000"/>
                  </a:schemeClr>
                </a:solidFill>
                <a:latin typeface="微软雅黑" pitchFamily="34" charset="-122"/>
                <a:ea typeface="微软雅黑" pitchFamily="34" charset="-122"/>
              </a:rPr>
              <a:t>点击</a:t>
            </a:r>
            <a:r>
              <a:rPr lang="zh-CN" altLang="en-US" sz="1200" dirty="0">
                <a:solidFill>
                  <a:schemeClr val="tx1">
                    <a:lumMod val="95000"/>
                    <a:lumOff val="5000"/>
                  </a:schemeClr>
                </a:solidFill>
                <a:latin typeface="微软雅黑" pitchFamily="34" charset="-122"/>
                <a:ea typeface="微软雅黑" pitchFamily="34" charset="-122"/>
              </a:rPr>
              <a:t>此处替换内容</a:t>
            </a:r>
          </a:p>
        </p:txBody>
      </p:sp>
    </p:spTree>
    <p:extLst>
      <p:ext uri="{BB962C8B-B14F-4D97-AF65-F5344CB8AC3E}">
        <p14:creationId xmlns:p14="http://schemas.microsoft.com/office/powerpoint/2010/main" val="706074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1000"/>
                                        <p:tgtEl>
                                          <p:spTgt spid="11"/>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childTnLst>
                                </p:cTn>
                              </p:par>
                            </p:childTnLst>
                          </p:cTn>
                        </p:par>
                        <p:par>
                          <p:cTn id="18" fill="hold">
                            <p:stCondLst>
                              <p:cond delay="2500"/>
                            </p:stCondLst>
                            <p:childTnLst>
                              <p:par>
                                <p:cTn id="19" presetID="10" presetClass="entr" presetSubtype="0"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childTnLst>
                                </p:cTn>
                              </p:par>
                            </p:childTnLst>
                          </p:cTn>
                        </p:par>
                        <p:par>
                          <p:cTn id="22" fill="hold">
                            <p:stCondLst>
                              <p:cond delay="3500"/>
                            </p:stCondLst>
                            <p:childTnLst>
                              <p:par>
                                <p:cTn id="23" presetID="10" presetClass="entr" presetSubtype="0"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childTnLst>
                                </p:cTn>
                              </p:par>
                            </p:childTnLst>
                          </p:cTn>
                        </p:par>
                        <p:par>
                          <p:cTn id="26" fill="hold">
                            <p:stCondLst>
                              <p:cond delay="4500"/>
                            </p:stCondLst>
                            <p:childTnLst>
                              <p:par>
                                <p:cTn id="27" presetID="1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ppt_x</p:attrName>
                                        </p:attrNameLst>
                                      </p:cBhvr>
                                      <p:tavLst>
                                        <p:tav tm="0">
                                          <p:val>
                                            <p:strVal val="#ppt_x-#ppt_w*1.125000"/>
                                          </p:val>
                                        </p:tav>
                                        <p:tav tm="100000">
                                          <p:val>
                                            <p:strVal val="#ppt_x"/>
                                          </p:val>
                                        </p:tav>
                                      </p:tavLst>
                                    </p:anim>
                                    <p:animEffect transition="in" filter="wipe(right)">
                                      <p:cBhvr>
                                        <p:cTn id="30" dur="500"/>
                                        <p:tgtEl>
                                          <p:spTgt spid="15"/>
                                        </p:tgtEl>
                                      </p:cBhvr>
                                    </p:animEffect>
                                  </p:childTnLst>
                                </p:cTn>
                              </p:par>
                              <p:par>
                                <p:cTn id="31" presetID="12" presetClass="entr" presetSubtype="8" fill="hold" grpId="0" nodeType="with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p:tgtEl>
                                          <p:spTgt spid="16"/>
                                        </p:tgtEl>
                                        <p:attrNameLst>
                                          <p:attrName>ppt_x</p:attrName>
                                        </p:attrNameLst>
                                      </p:cBhvr>
                                      <p:tavLst>
                                        <p:tav tm="0">
                                          <p:val>
                                            <p:strVal val="#ppt_x-#ppt_w*1.125000"/>
                                          </p:val>
                                        </p:tav>
                                        <p:tav tm="100000">
                                          <p:val>
                                            <p:strVal val="#ppt_x"/>
                                          </p:val>
                                        </p:tav>
                                      </p:tavLst>
                                    </p:anim>
                                    <p:animEffect transition="in" filter="wipe(right)">
                                      <p:cBhvr>
                                        <p:cTn id="34" dur="500"/>
                                        <p:tgtEl>
                                          <p:spTgt spid="16"/>
                                        </p:tgtEl>
                                      </p:cBhvr>
                                    </p:animEffect>
                                  </p:childTnLst>
                                </p:cTn>
                              </p:par>
                            </p:childTnLst>
                          </p:cTn>
                        </p:par>
                        <p:par>
                          <p:cTn id="35" fill="hold">
                            <p:stCondLst>
                              <p:cond delay="5000"/>
                            </p:stCondLst>
                            <p:childTnLst>
                              <p:par>
                                <p:cTn id="36" presetID="1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 calcmode="lin" valueType="num">
                                      <p:cBhvr additive="base">
                                        <p:cTn id="38" dur="500"/>
                                        <p:tgtEl>
                                          <p:spTgt spid="19"/>
                                        </p:tgtEl>
                                        <p:attrNameLst>
                                          <p:attrName>ppt_x</p:attrName>
                                        </p:attrNameLst>
                                      </p:cBhvr>
                                      <p:tavLst>
                                        <p:tav tm="0">
                                          <p:val>
                                            <p:strVal val="#ppt_x-#ppt_w*1.125000"/>
                                          </p:val>
                                        </p:tav>
                                        <p:tav tm="100000">
                                          <p:val>
                                            <p:strVal val="#ppt_x"/>
                                          </p:val>
                                        </p:tav>
                                      </p:tavLst>
                                    </p:anim>
                                    <p:animEffect transition="in" filter="wipe(right)">
                                      <p:cBhvr>
                                        <p:cTn id="39" dur="500"/>
                                        <p:tgtEl>
                                          <p:spTgt spid="19"/>
                                        </p:tgtEl>
                                      </p:cBhvr>
                                    </p:animEffect>
                                  </p:childTnLst>
                                </p:cTn>
                              </p:par>
                              <p:par>
                                <p:cTn id="40" presetID="12" presetClass="entr" presetSubtype="8"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p:tgtEl>
                                          <p:spTgt spid="20"/>
                                        </p:tgtEl>
                                        <p:attrNameLst>
                                          <p:attrName>ppt_x</p:attrName>
                                        </p:attrNameLst>
                                      </p:cBhvr>
                                      <p:tavLst>
                                        <p:tav tm="0">
                                          <p:val>
                                            <p:strVal val="#ppt_x-#ppt_w*1.125000"/>
                                          </p:val>
                                        </p:tav>
                                        <p:tav tm="100000">
                                          <p:val>
                                            <p:strVal val="#ppt_x"/>
                                          </p:val>
                                        </p:tav>
                                      </p:tavLst>
                                    </p:anim>
                                    <p:animEffect transition="in" filter="wipe(right)">
                                      <p:cBhvr>
                                        <p:cTn id="43" dur="500"/>
                                        <p:tgtEl>
                                          <p:spTgt spid="20"/>
                                        </p:tgtEl>
                                      </p:cBhvr>
                                    </p:animEffect>
                                  </p:childTnLst>
                                </p:cTn>
                              </p:par>
                            </p:childTnLst>
                          </p:cTn>
                        </p:par>
                        <p:par>
                          <p:cTn id="44" fill="hold">
                            <p:stCondLst>
                              <p:cond delay="5500"/>
                            </p:stCondLst>
                            <p:childTnLst>
                              <p:par>
                                <p:cTn id="45" presetID="12" presetClass="entr" presetSubtype="8" fill="hold" grpId="0" nodeType="afterEffect">
                                  <p:stCondLst>
                                    <p:cond delay="0"/>
                                  </p:stCondLst>
                                  <p:childTnLst>
                                    <p:set>
                                      <p:cBhvr>
                                        <p:cTn id="46" dur="1" fill="hold">
                                          <p:stCondLst>
                                            <p:cond delay="0"/>
                                          </p:stCondLst>
                                        </p:cTn>
                                        <p:tgtEl>
                                          <p:spTgt spid="21"/>
                                        </p:tgtEl>
                                        <p:attrNameLst>
                                          <p:attrName>style.visibility</p:attrName>
                                        </p:attrNameLst>
                                      </p:cBhvr>
                                      <p:to>
                                        <p:strVal val="visible"/>
                                      </p:to>
                                    </p:set>
                                    <p:anim calcmode="lin" valueType="num">
                                      <p:cBhvr additive="base">
                                        <p:cTn id="47" dur="500"/>
                                        <p:tgtEl>
                                          <p:spTgt spid="21"/>
                                        </p:tgtEl>
                                        <p:attrNameLst>
                                          <p:attrName>ppt_x</p:attrName>
                                        </p:attrNameLst>
                                      </p:cBhvr>
                                      <p:tavLst>
                                        <p:tav tm="0">
                                          <p:val>
                                            <p:strVal val="#ppt_x-#ppt_w*1.125000"/>
                                          </p:val>
                                        </p:tav>
                                        <p:tav tm="100000">
                                          <p:val>
                                            <p:strVal val="#ppt_x"/>
                                          </p:val>
                                        </p:tav>
                                      </p:tavLst>
                                    </p:anim>
                                    <p:animEffect transition="in" filter="wipe(right)">
                                      <p:cBhvr>
                                        <p:cTn id="48" dur="500"/>
                                        <p:tgtEl>
                                          <p:spTgt spid="21"/>
                                        </p:tgtEl>
                                      </p:cBhvr>
                                    </p:animEffect>
                                  </p:childTnLst>
                                </p:cTn>
                              </p:par>
                              <p:par>
                                <p:cTn id="49" presetID="12" presetClass="entr" presetSubtype="8" fill="hold" grpId="0" nodeType="withEffect">
                                  <p:stCondLst>
                                    <p:cond delay="0"/>
                                  </p:stCondLst>
                                  <p:childTnLst>
                                    <p:set>
                                      <p:cBhvr>
                                        <p:cTn id="50" dur="1" fill="hold">
                                          <p:stCondLst>
                                            <p:cond delay="0"/>
                                          </p:stCondLst>
                                        </p:cTn>
                                        <p:tgtEl>
                                          <p:spTgt spid="22"/>
                                        </p:tgtEl>
                                        <p:attrNameLst>
                                          <p:attrName>style.visibility</p:attrName>
                                        </p:attrNameLst>
                                      </p:cBhvr>
                                      <p:to>
                                        <p:strVal val="visible"/>
                                      </p:to>
                                    </p:set>
                                    <p:anim calcmode="lin" valueType="num">
                                      <p:cBhvr additive="base">
                                        <p:cTn id="51" dur="500"/>
                                        <p:tgtEl>
                                          <p:spTgt spid="22"/>
                                        </p:tgtEl>
                                        <p:attrNameLst>
                                          <p:attrName>ppt_x</p:attrName>
                                        </p:attrNameLst>
                                      </p:cBhvr>
                                      <p:tavLst>
                                        <p:tav tm="0">
                                          <p:val>
                                            <p:strVal val="#ppt_x-#ppt_w*1.125000"/>
                                          </p:val>
                                        </p:tav>
                                        <p:tav tm="100000">
                                          <p:val>
                                            <p:strVal val="#ppt_x"/>
                                          </p:val>
                                        </p:tav>
                                      </p:tavLst>
                                    </p:anim>
                                    <p:animEffect transition="in" filter="wipe(right)">
                                      <p:cBhvr>
                                        <p:cTn id="52" dur="500"/>
                                        <p:tgtEl>
                                          <p:spTgt spid="22"/>
                                        </p:tgtEl>
                                      </p:cBhvr>
                                    </p:animEffect>
                                  </p:childTnLst>
                                </p:cTn>
                              </p:par>
                            </p:childTnLst>
                          </p:cTn>
                        </p:par>
                        <p:par>
                          <p:cTn id="53" fill="hold">
                            <p:stCondLst>
                              <p:cond delay="6000"/>
                            </p:stCondLst>
                            <p:childTnLst>
                              <p:par>
                                <p:cTn id="54" presetID="12" presetClass="entr" presetSubtype="8"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p:tgtEl>
                                          <p:spTgt spid="23"/>
                                        </p:tgtEl>
                                        <p:attrNameLst>
                                          <p:attrName>ppt_x</p:attrName>
                                        </p:attrNameLst>
                                      </p:cBhvr>
                                      <p:tavLst>
                                        <p:tav tm="0">
                                          <p:val>
                                            <p:strVal val="#ppt_x-#ppt_w*1.125000"/>
                                          </p:val>
                                        </p:tav>
                                        <p:tav tm="100000">
                                          <p:val>
                                            <p:strVal val="#ppt_x"/>
                                          </p:val>
                                        </p:tav>
                                      </p:tavLst>
                                    </p:anim>
                                    <p:animEffect transition="in" filter="wipe(right)">
                                      <p:cBhvr>
                                        <p:cTn id="57" dur="500"/>
                                        <p:tgtEl>
                                          <p:spTgt spid="23"/>
                                        </p:tgtEl>
                                      </p:cBhvr>
                                    </p:animEffect>
                                  </p:childTnLst>
                                </p:cTn>
                              </p:par>
                              <p:par>
                                <p:cTn id="58" presetID="12" presetClass="entr" presetSubtype="8" fill="hold" grpId="0" nodeType="with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ppt_x</p:attrName>
                                        </p:attrNameLst>
                                      </p:cBhvr>
                                      <p:tavLst>
                                        <p:tav tm="0">
                                          <p:val>
                                            <p:strVal val="#ppt_x-#ppt_w*1.125000"/>
                                          </p:val>
                                        </p:tav>
                                        <p:tav tm="100000">
                                          <p:val>
                                            <p:strVal val="#ppt_x"/>
                                          </p:val>
                                        </p:tav>
                                      </p:tavLst>
                                    </p:anim>
                                    <p:animEffect transition="in" filter="wipe(right)">
                                      <p:cBhvr>
                                        <p:cTn id="61" dur="500"/>
                                        <p:tgtEl>
                                          <p:spTgt spid="24"/>
                                        </p:tgtEl>
                                      </p:cBhvr>
                                    </p:animEffect>
                                  </p:childTnLst>
                                </p:cTn>
                              </p:par>
                            </p:childTnLst>
                          </p:cTn>
                        </p:par>
                        <p:par>
                          <p:cTn id="62" fill="hold">
                            <p:stCondLst>
                              <p:cond delay="6500"/>
                            </p:stCondLst>
                            <p:childTnLst>
                              <p:par>
                                <p:cTn id="63" presetID="1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p:tgtEl>
                                          <p:spTgt spid="25"/>
                                        </p:tgtEl>
                                        <p:attrNameLst>
                                          <p:attrName>ppt_x</p:attrName>
                                        </p:attrNameLst>
                                      </p:cBhvr>
                                      <p:tavLst>
                                        <p:tav tm="0">
                                          <p:val>
                                            <p:strVal val="#ppt_x-#ppt_w*1.125000"/>
                                          </p:val>
                                        </p:tav>
                                        <p:tav tm="100000">
                                          <p:val>
                                            <p:strVal val="#ppt_x"/>
                                          </p:val>
                                        </p:tav>
                                      </p:tavLst>
                                    </p:anim>
                                    <p:animEffect transition="in" filter="wipe(right)">
                                      <p:cBhvr>
                                        <p:cTn id="66" dur="500"/>
                                        <p:tgtEl>
                                          <p:spTgt spid="25"/>
                                        </p:tgtEl>
                                      </p:cBhvr>
                                    </p:animEffect>
                                  </p:childTnLst>
                                </p:cTn>
                              </p:par>
                              <p:par>
                                <p:cTn id="67" presetID="12" presetClass="entr" presetSubtype="8" fill="hold" grpId="0" nodeType="with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additive="base">
                                        <p:cTn id="69" dur="500"/>
                                        <p:tgtEl>
                                          <p:spTgt spid="26"/>
                                        </p:tgtEl>
                                        <p:attrNameLst>
                                          <p:attrName>ppt_x</p:attrName>
                                        </p:attrNameLst>
                                      </p:cBhvr>
                                      <p:tavLst>
                                        <p:tav tm="0">
                                          <p:val>
                                            <p:strVal val="#ppt_x-#ppt_w*1.125000"/>
                                          </p:val>
                                        </p:tav>
                                        <p:tav tm="100000">
                                          <p:val>
                                            <p:strVal val="#ppt_x"/>
                                          </p:val>
                                        </p:tav>
                                      </p:tavLst>
                                    </p:anim>
                                    <p:animEffect transition="in" filter="wipe(right)">
                                      <p:cBhvr>
                                        <p:cTn id="70" dur="500"/>
                                        <p:tgtEl>
                                          <p:spTgt spid="26"/>
                                        </p:tgtEl>
                                      </p:cBhvr>
                                    </p:animEffect>
                                  </p:childTnLst>
                                </p:cTn>
                              </p:par>
                            </p:childTnLst>
                          </p:cTn>
                        </p:par>
                        <p:par>
                          <p:cTn id="71" fill="hold">
                            <p:stCondLst>
                              <p:cond delay="7000"/>
                            </p:stCondLst>
                            <p:childTnLst>
                              <p:par>
                                <p:cTn id="72" presetID="12" presetClass="entr" presetSubtype="8" fill="hold" grpId="0" nodeType="after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p:tgtEl>
                                          <p:spTgt spid="27"/>
                                        </p:tgtEl>
                                        <p:attrNameLst>
                                          <p:attrName>ppt_x</p:attrName>
                                        </p:attrNameLst>
                                      </p:cBhvr>
                                      <p:tavLst>
                                        <p:tav tm="0">
                                          <p:val>
                                            <p:strVal val="#ppt_x-#ppt_w*1.125000"/>
                                          </p:val>
                                        </p:tav>
                                        <p:tav tm="100000">
                                          <p:val>
                                            <p:strVal val="#ppt_x"/>
                                          </p:val>
                                        </p:tav>
                                      </p:tavLst>
                                    </p:anim>
                                    <p:animEffect transition="in" filter="wipe(right)">
                                      <p:cBhvr>
                                        <p:cTn id="75" dur="500"/>
                                        <p:tgtEl>
                                          <p:spTgt spid="27"/>
                                        </p:tgtEl>
                                      </p:cBhvr>
                                    </p:animEffect>
                                  </p:childTnLst>
                                </p:cTn>
                              </p:par>
                              <p:par>
                                <p:cTn id="76" presetID="12" presetClass="entr" presetSubtype="8" fill="hold" grpId="0" nodeType="withEffect">
                                  <p:stCondLst>
                                    <p:cond delay="0"/>
                                  </p:stCondLst>
                                  <p:childTnLst>
                                    <p:set>
                                      <p:cBhvr>
                                        <p:cTn id="77" dur="1" fill="hold">
                                          <p:stCondLst>
                                            <p:cond delay="0"/>
                                          </p:stCondLst>
                                        </p:cTn>
                                        <p:tgtEl>
                                          <p:spTgt spid="28"/>
                                        </p:tgtEl>
                                        <p:attrNameLst>
                                          <p:attrName>style.visibility</p:attrName>
                                        </p:attrNameLst>
                                      </p:cBhvr>
                                      <p:to>
                                        <p:strVal val="visible"/>
                                      </p:to>
                                    </p:set>
                                    <p:anim calcmode="lin" valueType="num">
                                      <p:cBhvr additive="base">
                                        <p:cTn id="78" dur="500"/>
                                        <p:tgtEl>
                                          <p:spTgt spid="28"/>
                                        </p:tgtEl>
                                        <p:attrNameLst>
                                          <p:attrName>ppt_x</p:attrName>
                                        </p:attrNameLst>
                                      </p:cBhvr>
                                      <p:tavLst>
                                        <p:tav tm="0">
                                          <p:val>
                                            <p:strVal val="#ppt_x-#ppt_w*1.125000"/>
                                          </p:val>
                                        </p:tav>
                                        <p:tav tm="100000">
                                          <p:val>
                                            <p:strVal val="#ppt_x"/>
                                          </p:val>
                                        </p:tav>
                                      </p:tavLst>
                                    </p:anim>
                                    <p:animEffect transition="in" filter="wipe(right)">
                                      <p:cBhvr>
                                        <p:cTn id="7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5" grpId="0"/>
      <p:bldP spid="16" grpId="0"/>
      <p:bldP spid="19" grpId="0"/>
      <p:bldP spid="20" grpId="0"/>
      <p:bldP spid="21" grpId="0"/>
      <p:bldP spid="22" grpId="0"/>
      <p:bldP spid="23" grpId="0"/>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a:extLst>
              <a:ext uri="{FF2B5EF4-FFF2-40B4-BE49-F238E27FC236}">
                <a16:creationId xmlns:a16="http://schemas.microsoft.com/office/drawing/2014/main" xmlns="" id="{ED4E0A88-D15D-4397-B8C3-960FBD7628CB}"/>
              </a:ext>
            </a:extLst>
          </p:cNvPr>
          <p:cNvSpPr txBox="1"/>
          <p:nvPr/>
        </p:nvSpPr>
        <p:spPr>
          <a:xfrm>
            <a:off x="4912963" y="2191677"/>
            <a:ext cx="846707" cy="1446550"/>
          </a:xfrm>
          <a:prstGeom prst="rect">
            <a:avLst/>
          </a:prstGeom>
          <a:noFill/>
        </p:spPr>
        <p:txBody>
          <a:bodyPr wrap="none" rtlCol="0">
            <a:spAutoFit/>
          </a:bodyPr>
          <a:lstStyle/>
          <a:p>
            <a:r>
              <a:rPr lang="en-US" altLang="zh-CN" sz="8800" dirty="0">
                <a:latin typeface="微软雅黑" panose="020B0503020204020204" pitchFamily="34" charset="-122"/>
                <a:ea typeface="微软雅黑" panose="020B0503020204020204" pitchFamily="34" charset="-122"/>
              </a:rPr>
              <a:t>2</a:t>
            </a:r>
            <a:endParaRPr lang="zh-CN" altLang="en-US" sz="8800" dirty="0">
              <a:latin typeface="微软雅黑" panose="020B0503020204020204" pitchFamily="34" charset="-122"/>
              <a:ea typeface="微软雅黑" panose="020B0503020204020204" pitchFamily="34" charset="-122"/>
            </a:endParaRPr>
          </a:p>
        </p:txBody>
      </p:sp>
      <p:sp>
        <p:nvSpPr>
          <p:cNvPr id="13" name="文本框 12">
            <a:extLst>
              <a:ext uri="{FF2B5EF4-FFF2-40B4-BE49-F238E27FC236}">
                <a16:creationId xmlns:a16="http://schemas.microsoft.com/office/drawing/2014/main" xmlns="" id="{F7DC51E5-A6E6-4F0A-87D8-6F7C30B7FE14}"/>
              </a:ext>
            </a:extLst>
          </p:cNvPr>
          <p:cNvSpPr txBox="1"/>
          <p:nvPr/>
        </p:nvSpPr>
        <p:spPr>
          <a:xfrm>
            <a:off x="5759670" y="2449977"/>
            <a:ext cx="4288353" cy="584775"/>
          </a:xfrm>
          <a:prstGeom prst="rect">
            <a:avLst/>
          </a:prstGeom>
          <a:noFill/>
        </p:spPr>
        <p:txBody>
          <a:bodyPr wrap="none" rtlCol="0">
            <a:spAutoFit/>
          </a:bodyPr>
          <a:lstStyle/>
          <a:p>
            <a:r>
              <a:rPr lang="zh-CN" altLang="en-US" sz="3200" dirty="0">
                <a:latin typeface="微软雅黑" panose="020B0503020204020204" pitchFamily="34" charset="-122"/>
                <a:ea typeface="微软雅黑" panose="020B0503020204020204" pitchFamily="34" charset="-122"/>
              </a:rPr>
              <a:t>第一个“八一”建军节</a:t>
            </a:r>
          </a:p>
        </p:txBody>
      </p:sp>
      <p:sp>
        <p:nvSpPr>
          <p:cNvPr id="14" name="文本框 13">
            <a:extLst>
              <a:ext uri="{FF2B5EF4-FFF2-40B4-BE49-F238E27FC236}">
                <a16:creationId xmlns:a16="http://schemas.microsoft.com/office/drawing/2014/main" xmlns="" id="{57831F99-AF52-49B8-BC1F-1255EA028C43}"/>
              </a:ext>
            </a:extLst>
          </p:cNvPr>
          <p:cNvSpPr txBox="1"/>
          <p:nvPr/>
        </p:nvSpPr>
        <p:spPr>
          <a:xfrm>
            <a:off x="6391995" y="3000510"/>
            <a:ext cx="2441694" cy="338554"/>
          </a:xfrm>
          <a:prstGeom prst="rect">
            <a:avLst/>
          </a:prstGeom>
          <a:noFill/>
        </p:spPr>
        <p:txBody>
          <a:bodyPr wrap="none" rtlCol="0">
            <a:spAutoFit/>
          </a:bodyPr>
          <a:lstStyle/>
          <a:p>
            <a:r>
              <a:rPr lang="zh-CN" altLang="en-US" sz="1600" dirty="0">
                <a:latin typeface="微软雅黑" panose="020B0503020204020204" pitchFamily="34" charset="-122"/>
                <a:ea typeface="微软雅黑" panose="020B0503020204020204" pitchFamily="34" charset="-122"/>
              </a:rPr>
              <a:t>在此加入副本或补充内容</a:t>
            </a:r>
          </a:p>
        </p:txBody>
      </p:sp>
      <p:pic>
        <p:nvPicPr>
          <p:cNvPr id="10" name="图片 9">
            <a:extLst>
              <a:ext uri="{FF2B5EF4-FFF2-40B4-BE49-F238E27FC236}">
                <a16:creationId xmlns:a16="http://schemas.microsoft.com/office/drawing/2014/main" xmlns="" id="{7A201713-BF9C-42F0-8850-D6C1EF4EED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20999460">
            <a:off x="2202611" y="1219281"/>
            <a:ext cx="2202023" cy="2244668"/>
          </a:xfrm>
          <a:prstGeom prst="rect">
            <a:avLst/>
          </a:prstGeom>
        </p:spPr>
      </p:pic>
    </p:spTree>
    <p:extLst>
      <p:ext uri="{BB962C8B-B14F-4D97-AF65-F5344CB8AC3E}">
        <p14:creationId xmlns:p14="http://schemas.microsoft.com/office/powerpoint/2010/main" val="137797264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Click="0" advTm="2000">
        <p15:prstTrans prst="pageCurlDouble"/>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80">
                                          <p:stCondLst>
                                            <p:cond delay="0"/>
                                          </p:stCondLst>
                                        </p:cTn>
                                        <p:tgtEl>
                                          <p:spTgt spid="12"/>
                                        </p:tgtEl>
                                      </p:cBhvr>
                                    </p:animEffect>
                                    <p:anim calcmode="lin" valueType="num">
                                      <p:cBhvr>
                                        <p:cTn id="8"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13" dur="26">
                                          <p:stCondLst>
                                            <p:cond delay="650"/>
                                          </p:stCondLst>
                                        </p:cTn>
                                        <p:tgtEl>
                                          <p:spTgt spid="12"/>
                                        </p:tgtEl>
                                      </p:cBhvr>
                                      <p:to x="100000" y="60000"/>
                                    </p:animScale>
                                    <p:animScale>
                                      <p:cBhvr>
                                        <p:cTn id="14" dur="166" decel="50000">
                                          <p:stCondLst>
                                            <p:cond delay="676"/>
                                          </p:stCondLst>
                                        </p:cTn>
                                        <p:tgtEl>
                                          <p:spTgt spid="12"/>
                                        </p:tgtEl>
                                      </p:cBhvr>
                                      <p:to x="100000" y="100000"/>
                                    </p:animScale>
                                    <p:animScale>
                                      <p:cBhvr>
                                        <p:cTn id="15" dur="26">
                                          <p:stCondLst>
                                            <p:cond delay="1312"/>
                                          </p:stCondLst>
                                        </p:cTn>
                                        <p:tgtEl>
                                          <p:spTgt spid="12"/>
                                        </p:tgtEl>
                                      </p:cBhvr>
                                      <p:to x="100000" y="80000"/>
                                    </p:animScale>
                                    <p:animScale>
                                      <p:cBhvr>
                                        <p:cTn id="16" dur="166" decel="50000">
                                          <p:stCondLst>
                                            <p:cond delay="1338"/>
                                          </p:stCondLst>
                                        </p:cTn>
                                        <p:tgtEl>
                                          <p:spTgt spid="12"/>
                                        </p:tgtEl>
                                      </p:cBhvr>
                                      <p:to x="100000" y="100000"/>
                                    </p:animScale>
                                    <p:animScale>
                                      <p:cBhvr>
                                        <p:cTn id="17" dur="26">
                                          <p:stCondLst>
                                            <p:cond delay="1642"/>
                                          </p:stCondLst>
                                        </p:cTn>
                                        <p:tgtEl>
                                          <p:spTgt spid="12"/>
                                        </p:tgtEl>
                                      </p:cBhvr>
                                      <p:to x="100000" y="90000"/>
                                    </p:animScale>
                                    <p:animScale>
                                      <p:cBhvr>
                                        <p:cTn id="18" dur="166" decel="50000">
                                          <p:stCondLst>
                                            <p:cond delay="1668"/>
                                          </p:stCondLst>
                                        </p:cTn>
                                        <p:tgtEl>
                                          <p:spTgt spid="12"/>
                                        </p:tgtEl>
                                      </p:cBhvr>
                                      <p:to x="100000" y="100000"/>
                                    </p:animScale>
                                    <p:animScale>
                                      <p:cBhvr>
                                        <p:cTn id="19" dur="26">
                                          <p:stCondLst>
                                            <p:cond delay="1808"/>
                                          </p:stCondLst>
                                        </p:cTn>
                                        <p:tgtEl>
                                          <p:spTgt spid="12"/>
                                        </p:tgtEl>
                                      </p:cBhvr>
                                      <p:to x="100000" y="95000"/>
                                    </p:animScale>
                                    <p:animScale>
                                      <p:cBhvr>
                                        <p:cTn id="20" dur="166" decel="50000">
                                          <p:stCondLst>
                                            <p:cond delay="1834"/>
                                          </p:stCondLst>
                                        </p:cTn>
                                        <p:tgtEl>
                                          <p:spTgt spid="1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32" presetClass="emph" presetSubtype="0" fill="hold" grpId="0" nodeType="clickEffect">
                                  <p:stCondLst>
                                    <p:cond delay="0"/>
                                  </p:stCondLst>
                                  <p:childTnLst>
                                    <p:animRot by="120000">
                                      <p:cBhvr>
                                        <p:cTn id="24" dur="100" fill="hold">
                                          <p:stCondLst>
                                            <p:cond delay="0"/>
                                          </p:stCondLst>
                                        </p:cTn>
                                        <p:tgtEl>
                                          <p:spTgt spid="13"/>
                                        </p:tgtEl>
                                        <p:attrNameLst>
                                          <p:attrName>r</p:attrName>
                                        </p:attrNameLst>
                                      </p:cBhvr>
                                    </p:animRot>
                                    <p:animRot by="-240000">
                                      <p:cBhvr>
                                        <p:cTn id="25" dur="200" fill="hold">
                                          <p:stCondLst>
                                            <p:cond delay="200"/>
                                          </p:stCondLst>
                                        </p:cTn>
                                        <p:tgtEl>
                                          <p:spTgt spid="13"/>
                                        </p:tgtEl>
                                        <p:attrNameLst>
                                          <p:attrName>r</p:attrName>
                                        </p:attrNameLst>
                                      </p:cBhvr>
                                    </p:animRot>
                                    <p:animRot by="240000">
                                      <p:cBhvr>
                                        <p:cTn id="26" dur="200" fill="hold">
                                          <p:stCondLst>
                                            <p:cond delay="400"/>
                                          </p:stCondLst>
                                        </p:cTn>
                                        <p:tgtEl>
                                          <p:spTgt spid="13"/>
                                        </p:tgtEl>
                                        <p:attrNameLst>
                                          <p:attrName>r</p:attrName>
                                        </p:attrNameLst>
                                      </p:cBhvr>
                                    </p:animRot>
                                    <p:animRot by="-240000">
                                      <p:cBhvr>
                                        <p:cTn id="27" dur="200" fill="hold">
                                          <p:stCondLst>
                                            <p:cond delay="600"/>
                                          </p:stCondLst>
                                        </p:cTn>
                                        <p:tgtEl>
                                          <p:spTgt spid="13"/>
                                        </p:tgtEl>
                                        <p:attrNameLst>
                                          <p:attrName>r</p:attrName>
                                        </p:attrNameLst>
                                      </p:cBhvr>
                                    </p:animRot>
                                    <p:animRot by="120000">
                                      <p:cBhvr>
                                        <p:cTn id="28" dur="200" fill="hold">
                                          <p:stCondLst>
                                            <p:cond delay="800"/>
                                          </p:stCondLst>
                                        </p:cTn>
                                        <p:tgtEl>
                                          <p:spTgt spid="13"/>
                                        </p:tgtEl>
                                        <p:attrNameLst>
                                          <p:attrName>r</p:attrName>
                                        </p:attrNameLst>
                                      </p:cBhvr>
                                    </p:animRot>
                                  </p:childTnLst>
                                </p:cTn>
                              </p:par>
                            </p:childTnLst>
                          </p:cTn>
                        </p:par>
                      </p:childTnLst>
                    </p:cTn>
                  </p:par>
                  <p:par>
                    <p:cTn id="29" fill="hold">
                      <p:stCondLst>
                        <p:cond delay="indefinite"/>
                      </p:stCondLst>
                      <p:childTnLst>
                        <p:par>
                          <p:cTn id="30" fill="hold">
                            <p:stCondLst>
                              <p:cond delay="0"/>
                            </p:stCondLst>
                            <p:childTnLst>
                              <p:par>
                                <p:cTn id="31" presetID="32" presetClass="emph" presetSubtype="0" fill="hold" grpId="0" nodeType="clickEffect">
                                  <p:stCondLst>
                                    <p:cond delay="0"/>
                                  </p:stCondLst>
                                  <p:childTnLst>
                                    <p:animRot by="120000">
                                      <p:cBhvr>
                                        <p:cTn id="32" dur="100" fill="hold">
                                          <p:stCondLst>
                                            <p:cond delay="0"/>
                                          </p:stCondLst>
                                        </p:cTn>
                                        <p:tgtEl>
                                          <p:spTgt spid="14"/>
                                        </p:tgtEl>
                                        <p:attrNameLst>
                                          <p:attrName>r</p:attrName>
                                        </p:attrNameLst>
                                      </p:cBhvr>
                                    </p:animRot>
                                    <p:animRot by="-240000">
                                      <p:cBhvr>
                                        <p:cTn id="33" dur="200" fill="hold">
                                          <p:stCondLst>
                                            <p:cond delay="200"/>
                                          </p:stCondLst>
                                        </p:cTn>
                                        <p:tgtEl>
                                          <p:spTgt spid="14"/>
                                        </p:tgtEl>
                                        <p:attrNameLst>
                                          <p:attrName>r</p:attrName>
                                        </p:attrNameLst>
                                      </p:cBhvr>
                                    </p:animRot>
                                    <p:animRot by="240000">
                                      <p:cBhvr>
                                        <p:cTn id="34" dur="200" fill="hold">
                                          <p:stCondLst>
                                            <p:cond delay="400"/>
                                          </p:stCondLst>
                                        </p:cTn>
                                        <p:tgtEl>
                                          <p:spTgt spid="14"/>
                                        </p:tgtEl>
                                        <p:attrNameLst>
                                          <p:attrName>r</p:attrName>
                                        </p:attrNameLst>
                                      </p:cBhvr>
                                    </p:animRot>
                                    <p:animRot by="-240000">
                                      <p:cBhvr>
                                        <p:cTn id="35" dur="200" fill="hold">
                                          <p:stCondLst>
                                            <p:cond delay="600"/>
                                          </p:stCondLst>
                                        </p:cTn>
                                        <p:tgtEl>
                                          <p:spTgt spid="14"/>
                                        </p:tgtEl>
                                        <p:attrNameLst>
                                          <p:attrName>r</p:attrName>
                                        </p:attrNameLst>
                                      </p:cBhvr>
                                    </p:animRot>
                                    <p:animRot by="120000">
                                      <p:cBhvr>
                                        <p:cTn id="36" dur="200" fill="hold">
                                          <p:stCondLst>
                                            <p:cond delay="80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八一"/>
</p:tagLst>
</file>

<file path=ppt/theme/theme1.xml><?xml version="1.0" encoding="utf-8"?>
<a:theme xmlns:a="http://schemas.openxmlformats.org/drawingml/2006/main" name="m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mn</Template>
  <TotalTime>636</TotalTime>
  <Words>1830</Words>
  <Application>Microsoft Office PowerPoint</Application>
  <PresentationFormat>宽屏</PresentationFormat>
  <Paragraphs>292</Paragraphs>
  <Slides>24</Slides>
  <Notes>24</Notes>
  <HiddenSlides>0</HiddenSlides>
  <MMClips>1</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24</vt:i4>
      </vt:variant>
    </vt:vector>
  </HeadingPairs>
  <TitlesOfParts>
    <vt:vector size="37" baseType="lpstr">
      <vt:lpstr>Gill Sans</vt:lpstr>
      <vt:lpstr>等线</vt:lpstr>
      <vt:lpstr>等线 Light</vt:lpstr>
      <vt:lpstr>华文彩云</vt:lpstr>
      <vt:lpstr>华文黑体</vt:lpstr>
      <vt:lpstr>微软雅黑</vt:lpstr>
      <vt:lpstr>Arial</vt:lpstr>
      <vt:lpstr>Arial</vt:lpstr>
      <vt:lpstr>Roboto</vt:lpstr>
      <vt:lpstr>Rockwell Extra Bold</vt:lpstr>
      <vt:lpstr>mn</vt:lpstr>
      <vt:lpstr>2_Office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八一</dc:title>
  <dc:creator>樊婷婷</dc:creator>
  <cp:lastModifiedBy>Administrator</cp:lastModifiedBy>
  <cp:revision>47</cp:revision>
  <dcterms:created xsi:type="dcterms:W3CDTF">2017-07-18T13:00:07Z</dcterms:created>
  <dcterms:modified xsi:type="dcterms:W3CDTF">2018-07-08T05:15:18Z</dcterms:modified>
</cp:coreProperties>
</file>