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4"/>
  </p:notesMasterIdLst>
  <p:handoutMasterIdLst>
    <p:handoutMasterId r:id="rId25"/>
  </p:handoutMasterIdLst>
  <p:sldIdLst>
    <p:sldId id="3195" r:id="rId2"/>
    <p:sldId id="3197" r:id="rId3"/>
    <p:sldId id="3196" r:id="rId4"/>
    <p:sldId id="3150" r:id="rId5"/>
    <p:sldId id="3148" r:id="rId6"/>
    <p:sldId id="3130" r:id="rId7"/>
    <p:sldId id="3138" r:id="rId8"/>
    <p:sldId id="3198" r:id="rId9"/>
    <p:sldId id="3193" r:id="rId10"/>
    <p:sldId id="3134" r:id="rId11"/>
    <p:sldId id="3143" r:id="rId12"/>
    <p:sldId id="3129" r:id="rId13"/>
    <p:sldId id="3199" r:id="rId14"/>
    <p:sldId id="3131" r:id="rId15"/>
    <p:sldId id="3149" r:id="rId16"/>
    <p:sldId id="3132" r:id="rId17"/>
    <p:sldId id="3141" r:id="rId18"/>
    <p:sldId id="3135" r:id="rId19"/>
    <p:sldId id="3200" r:id="rId20"/>
    <p:sldId id="3133" r:id="rId21"/>
    <p:sldId id="3142" r:id="rId22"/>
    <p:sldId id="3201" r:id="rId23"/>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pos="4050">
          <p15:clr>
            <a:srgbClr val="A4A3A4"/>
          </p15:clr>
        </p15:guide>
        <p15:guide id="3" pos="557">
          <p15:clr>
            <a:srgbClr val="A4A3A4"/>
          </p15:clr>
        </p15:guide>
        <p15:guide id="4" orient="horz" pos="4183">
          <p15:clr>
            <a:srgbClr val="A4A3A4"/>
          </p15:clr>
        </p15:guide>
        <p15:guide id="5" pos="7588">
          <p15:clr>
            <a:srgbClr val="A4A3A4"/>
          </p15:clr>
        </p15:guide>
        <p15:guide id="6" pos="376">
          <p15:clr>
            <a:srgbClr val="A4A3A4"/>
          </p15:clr>
        </p15:guide>
        <p15:guide id="7" pos="135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600"/>
    <a:srgbClr val="CB10D7"/>
    <a:srgbClr val="259FE5"/>
    <a:srgbClr val="72B027"/>
    <a:srgbClr val="FEA702"/>
    <a:srgbClr val="A6A6A6"/>
    <a:srgbClr val="F84E4B"/>
    <a:srgbClr val="26C8D2"/>
    <a:srgbClr val="1CB7F1"/>
    <a:srgbClr val="0170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95" autoAdjust="0"/>
    <p:restoredTop sz="95756" autoAdjust="0"/>
  </p:normalViewPr>
  <p:slideViewPr>
    <p:cSldViewPr>
      <p:cViewPr varScale="1">
        <p:scale>
          <a:sx n="89" d="100"/>
          <a:sy n="89" d="100"/>
        </p:scale>
        <p:origin x="68" y="360"/>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2019/3/11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915956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3635202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2311213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2311848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11</a:t>
            </a:fld>
            <a:endParaRPr lang="en-GB"/>
          </a:p>
        </p:txBody>
      </p:sp>
    </p:spTree>
    <p:extLst>
      <p:ext uri="{BB962C8B-B14F-4D97-AF65-F5344CB8AC3E}">
        <p14:creationId xmlns:p14="http://schemas.microsoft.com/office/powerpoint/2010/main" val="809744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a:p>
        </p:txBody>
      </p:sp>
    </p:spTree>
    <p:extLst>
      <p:ext uri="{BB962C8B-B14F-4D97-AF65-F5344CB8AC3E}">
        <p14:creationId xmlns:p14="http://schemas.microsoft.com/office/powerpoint/2010/main" val="316808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t>13</a:t>
            </a:fld>
            <a:endParaRPr lang="zh-CN" altLang="en-US"/>
          </a:p>
        </p:txBody>
      </p:sp>
    </p:spTree>
    <p:extLst>
      <p:ext uri="{BB962C8B-B14F-4D97-AF65-F5344CB8AC3E}">
        <p14:creationId xmlns:p14="http://schemas.microsoft.com/office/powerpoint/2010/main" val="2551851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extLst>
      <p:ext uri="{BB962C8B-B14F-4D97-AF65-F5344CB8AC3E}">
        <p14:creationId xmlns:p14="http://schemas.microsoft.com/office/powerpoint/2010/main" val="4282591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t>15</a:t>
            </a:fld>
            <a:endParaRPr lang="zh-CN" altLang="en-US"/>
          </a:p>
        </p:txBody>
      </p:sp>
    </p:spTree>
    <p:extLst>
      <p:ext uri="{BB962C8B-B14F-4D97-AF65-F5344CB8AC3E}">
        <p14:creationId xmlns:p14="http://schemas.microsoft.com/office/powerpoint/2010/main" val="343857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502930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2279956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3592497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t>19</a:t>
            </a:fld>
            <a:endParaRPr lang="zh-CN" altLang="en-US"/>
          </a:p>
        </p:txBody>
      </p:sp>
    </p:spTree>
    <p:extLst>
      <p:ext uri="{BB962C8B-B14F-4D97-AF65-F5344CB8AC3E}">
        <p14:creationId xmlns:p14="http://schemas.microsoft.com/office/powerpoint/2010/main" val="418188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a:t>
            </a:fld>
            <a:endParaRPr lang="zh-CN" altLang="en-US"/>
          </a:p>
        </p:txBody>
      </p:sp>
    </p:spTree>
    <p:extLst>
      <p:ext uri="{BB962C8B-B14F-4D97-AF65-F5344CB8AC3E}">
        <p14:creationId xmlns:p14="http://schemas.microsoft.com/office/powerpoint/2010/main" val="33991734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1446061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39833128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extLst>
      <p:ext uri="{BB962C8B-B14F-4D97-AF65-F5344CB8AC3E}">
        <p14:creationId xmlns:p14="http://schemas.microsoft.com/office/powerpoint/2010/main" val="2933543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t>3</a:t>
            </a:fld>
            <a:endParaRPr lang="zh-CN" altLang="en-US"/>
          </a:p>
        </p:txBody>
      </p:sp>
    </p:spTree>
    <p:extLst>
      <p:ext uri="{BB962C8B-B14F-4D97-AF65-F5344CB8AC3E}">
        <p14:creationId xmlns:p14="http://schemas.microsoft.com/office/powerpoint/2010/main" val="4241275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t>4</a:t>
            </a:fld>
            <a:endParaRPr lang="zh-CN" altLang="en-US"/>
          </a:p>
        </p:txBody>
      </p:sp>
    </p:spTree>
    <p:extLst>
      <p:ext uri="{BB962C8B-B14F-4D97-AF65-F5344CB8AC3E}">
        <p14:creationId xmlns:p14="http://schemas.microsoft.com/office/powerpoint/2010/main" val="4112845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t>5</a:t>
            </a:fld>
            <a:endParaRPr lang="zh-CN" altLang="en-US"/>
          </a:p>
        </p:txBody>
      </p:sp>
    </p:spTree>
    <p:extLst>
      <p:ext uri="{BB962C8B-B14F-4D97-AF65-F5344CB8AC3E}">
        <p14:creationId xmlns:p14="http://schemas.microsoft.com/office/powerpoint/2010/main" val="182286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extLst>
      <p:ext uri="{BB962C8B-B14F-4D97-AF65-F5344CB8AC3E}">
        <p14:creationId xmlns:p14="http://schemas.microsoft.com/office/powerpoint/2010/main" val="2083983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extLst>
      <p:ext uri="{BB962C8B-B14F-4D97-AF65-F5344CB8AC3E}">
        <p14:creationId xmlns:p14="http://schemas.microsoft.com/office/powerpoint/2010/main" val="847274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t>8</a:t>
            </a:fld>
            <a:endParaRPr lang="zh-CN" altLang="en-US"/>
          </a:p>
        </p:txBody>
      </p:sp>
    </p:spTree>
    <p:extLst>
      <p:ext uri="{BB962C8B-B14F-4D97-AF65-F5344CB8AC3E}">
        <p14:creationId xmlns:p14="http://schemas.microsoft.com/office/powerpoint/2010/main" val="515939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extLst>
      <p:ext uri="{BB962C8B-B14F-4D97-AF65-F5344CB8AC3E}">
        <p14:creationId xmlns:p14="http://schemas.microsoft.com/office/powerpoint/2010/main" val="1374529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2019/3/11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a:off x="3714899" y="3001595"/>
            <a:ext cx="542895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solidFill>
                  <a:schemeClr val="accent1"/>
                </a:solidFill>
                <a:cs typeface="Arial" panose="020B0604020202020204" pitchFamily="34" charset="0"/>
              </a:rPr>
              <a:t>汇报人：成长营   时间：</a:t>
            </a:r>
            <a:r>
              <a:rPr lang="en-US" altLang="zh-CN" sz="2000" dirty="0">
                <a:solidFill>
                  <a:schemeClr val="accent1"/>
                </a:solidFill>
                <a:cs typeface="Arial" panose="020B0604020202020204" pitchFamily="34" charset="0"/>
              </a:rPr>
              <a:t>2018</a:t>
            </a:r>
            <a:r>
              <a:rPr lang="zh-CN" altLang="en-US" sz="2000" dirty="0">
                <a:solidFill>
                  <a:schemeClr val="accent1"/>
                </a:solidFill>
                <a:cs typeface="Arial" panose="020B0604020202020204" pitchFamily="34" charset="0"/>
              </a:rPr>
              <a:t>年</a:t>
            </a:r>
            <a:r>
              <a:rPr lang="en-US" altLang="zh-CN" sz="2000" dirty="0">
                <a:solidFill>
                  <a:schemeClr val="accent1"/>
                </a:solidFill>
                <a:cs typeface="Arial" panose="020B0604020202020204" pitchFamily="34" charset="0"/>
              </a:rPr>
              <a:t>10</a:t>
            </a:r>
            <a:r>
              <a:rPr lang="zh-CN" altLang="en-US" sz="2000" dirty="0">
                <a:solidFill>
                  <a:schemeClr val="accent1"/>
                </a:solidFill>
                <a:cs typeface="Arial" panose="020B0604020202020204" pitchFamily="34" charset="0"/>
              </a:rPr>
              <a:t>月</a:t>
            </a:r>
            <a:r>
              <a:rPr lang="en-US" altLang="zh-CN" sz="2000" dirty="0">
                <a:solidFill>
                  <a:schemeClr val="accent1"/>
                </a:solidFill>
                <a:cs typeface="Arial" panose="020B0604020202020204" pitchFamily="34" charset="0"/>
              </a:rPr>
              <a:t>1</a:t>
            </a:r>
            <a:r>
              <a:rPr lang="zh-CN" altLang="en-US" sz="2000" dirty="0">
                <a:solidFill>
                  <a:schemeClr val="accent1"/>
                </a:solidFill>
                <a:cs typeface="Arial" panose="020B0604020202020204" pitchFamily="34" charset="0"/>
              </a:rPr>
              <a:t>日</a:t>
            </a:r>
          </a:p>
        </p:txBody>
      </p:sp>
      <p:sp>
        <p:nvSpPr>
          <p:cNvPr id="15" name="矩形 259"/>
          <p:cNvSpPr>
            <a:spLocks noChangeArrowheads="1"/>
          </p:cNvSpPr>
          <p:nvPr/>
        </p:nvSpPr>
        <p:spPr bwMode="auto">
          <a:xfrm>
            <a:off x="1892919" y="1240061"/>
            <a:ext cx="9072913"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000" cap="all" dirty="0">
                <a:solidFill>
                  <a:schemeClr val="accent1"/>
                </a:solidFill>
                <a:latin typeface="华文新魏" panose="02010800040101010101" pitchFamily="2" charset="-122"/>
                <a:ea typeface="华文新魏" panose="02010800040101010101" pitchFamily="2" charset="-122"/>
                <a:cs typeface="Arial" panose="020B0604020202020204" pitchFamily="34" charset="0"/>
              </a:rPr>
              <a:t>教育</a:t>
            </a:r>
            <a:r>
              <a:rPr lang="en-US" altLang="zh-CN" sz="8000" cap="all" dirty="0">
                <a:solidFill>
                  <a:schemeClr val="accent1"/>
                </a:solidFill>
                <a:latin typeface="华文新魏" panose="02010800040101010101" pitchFamily="2" charset="-122"/>
                <a:ea typeface="华文新魏" panose="02010800040101010101" pitchFamily="2" charset="-122"/>
                <a:cs typeface="Arial" panose="020B0604020202020204" pitchFamily="34" charset="0"/>
              </a:rPr>
              <a:t>/</a:t>
            </a:r>
            <a:r>
              <a:rPr lang="zh-CN" altLang="en-US" sz="8000" cap="all" dirty="0">
                <a:solidFill>
                  <a:schemeClr val="accent1"/>
                </a:solidFill>
                <a:latin typeface="华文新魏" panose="02010800040101010101" pitchFamily="2" charset="-122"/>
                <a:ea typeface="华文新魏" panose="02010800040101010101" pitchFamily="2" charset="-122"/>
                <a:cs typeface="Arial" panose="020B0604020202020204" pitchFamily="34" charset="0"/>
              </a:rPr>
              <a:t>培训</a:t>
            </a:r>
            <a:r>
              <a:rPr lang="en-US" altLang="zh-CN" sz="8000" cap="all" dirty="0">
                <a:solidFill>
                  <a:schemeClr val="accent1"/>
                </a:solidFill>
                <a:latin typeface="华文新魏" panose="02010800040101010101" pitchFamily="2" charset="-122"/>
                <a:ea typeface="华文新魏" panose="02010800040101010101" pitchFamily="2" charset="-122"/>
                <a:cs typeface="Arial" panose="020B0604020202020204" pitchFamily="34" charset="0"/>
              </a:rPr>
              <a:t>/</a:t>
            </a:r>
            <a:r>
              <a:rPr lang="zh-CN" altLang="en-US" sz="8000" cap="all" dirty="0">
                <a:solidFill>
                  <a:schemeClr val="accent1"/>
                </a:solidFill>
                <a:latin typeface="华文新魏" panose="02010800040101010101" pitchFamily="2" charset="-122"/>
                <a:ea typeface="华文新魏" panose="02010800040101010101" pitchFamily="2" charset="-122"/>
                <a:cs typeface="Arial" panose="020B0604020202020204" pitchFamily="34" charset="0"/>
              </a:rPr>
              <a:t>教师说课</a:t>
            </a:r>
          </a:p>
        </p:txBody>
      </p:sp>
      <p:sp>
        <p:nvSpPr>
          <p:cNvPr id="16" name="矩形 259"/>
          <p:cNvSpPr>
            <a:spLocks noChangeArrowheads="1"/>
          </p:cNvSpPr>
          <p:nvPr/>
        </p:nvSpPr>
        <p:spPr bwMode="auto">
          <a:xfrm>
            <a:off x="2435452" y="2464197"/>
            <a:ext cx="7987847"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800" dirty="0">
                <a:solidFill>
                  <a:schemeClr val="accent1"/>
                </a:solidFill>
                <a:latin typeface="Arial" panose="020B0604020202020204" pitchFamily="34" charset="0"/>
                <a:cs typeface="Arial" panose="020B0604020202020204" pitchFamily="34" charset="0"/>
              </a:rPr>
              <a:t>EDUCATION/TRAINING/TEACHER PRACTICE</a:t>
            </a: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4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5"/>
                                        </p:tgtEl>
                                      </p:cBhvr>
                                    </p:animEffect>
                                    <p:animScale>
                                      <p:cBhvr>
                                        <p:cTn id="20" dur="250" autoRev="1" fill="hold"/>
                                        <p:tgtEl>
                                          <p:spTgt spid="15"/>
                                        </p:tgtEl>
                                      </p:cBhvr>
                                      <p:by x="105000" y="105000"/>
                                    </p:animScale>
                                  </p:childTnLst>
                                </p:cTn>
                              </p:par>
                            </p:childTnLst>
                          </p:cTn>
                        </p:par>
                        <p:par>
                          <p:cTn id="21" fill="hold">
                            <p:stCondLst>
                              <p:cond delay="19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41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par>
                          <p:cTn id="33" fill="hold">
                            <p:stCondLst>
                              <p:cond delay="46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childTnLst>
                          </p:cTn>
                        </p:par>
                        <p:par>
                          <p:cTn id="41" fill="hold">
                            <p:stCondLst>
                              <p:cond delay="610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4"/>
                                        </p:tgtEl>
                                      </p:cBhvr>
                                    </p:animEffect>
                                    <p:animScale>
                                      <p:cBhvr>
                                        <p:cTn id="44"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bldLvl="0" animBg="1"/>
      <p:bldP spid="14" grpId="1" bldLvl="0" animBg="1"/>
      <p:bldP spid="15" grpId="0"/>
      <p:bldP spid="15" grpId="1"/>
      <p:bldP spid="16" grpId="0"/>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473493" y="2176166"/>
            <a:ext cx="1746661" cy="1746661"/>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10" b="1" dirty="0">
                <a:latin typeface="微软雅黑" panose="020B0503020204020204" pitchFamily="34" charset="-122"/>
                <a:ea typeface="微软雅黑" panose="020B0503020204020204" pitchFamily="34" charset="-122"/>
              </a:rPr>
              <a:t>STEP 1</a:t>
            </a:r>
            <a:endParaRPr lang="zh-CN" altLang="en-US" sz="2110" b="1" dirty="0">
              <a:latin typeface="微软雅黑" panose="020B0503020204020204" pitchFamily="34" charset="-122"/>
              <a:ea typeface="微软雅黑" panose="020B0503020204020204" pitchFamily="34" charset="-122"/>
            </a:endParaRPr>
          </a:p>
        </p:txBody>
      </p:sp>
      <p:sp>
        <p:nvSpPr>
          <p:cNvPr id="14" name="椭圆 13"/>
          <p:cNvSpPr/>
          <p:nvPr/>
        </p:nvSpPr>
        <p:spPr>
          <a:xfrm>
            <a:off x="4131455" y="2742296"/>
            <a:ext cx="1746661" cy="1746661"/>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10" b="1">
                <a:solidFill>
                  <a:prstClr val="white"/>
                </a:solidFill>
                <a:latin typeface="微软雅黑" panose="020B0503020204020204" pitchFamily="34" charset="-122"/>
                <a:ea typeface="微软雅黑" panose="020B0503020204020204" pitchFamily="34" charset="-122"/>
              </a:rPr>
              <a:t>STEP 2</a:t>
            </a:r>
            <a:endParaRPr lang="zh-CN" altLang="en-US" sz="2110" b="1">
              <a:solidFill>
                <a:prstClr val="white"/>
              </a:solidFill>
              <a:latin typeface="微软雅黑" panose="020B0503020204020204" pitchFamily="34" charset="-122"/>
              <a:ea typeface="微软雅黑" panose="020B0503020204020204" pitchFamily="34" charset="-122"/>
            </a:endParaRPr>
          </a:p>
        </p:txBody>
      </p:sp>
      <p:sp>
        <p:nvSpPr>
          <p:cNvPr id="17" name="椭圆 16"/>
          <p:cNvSpPr/>
          <p:nvPr/>
        </p:nvSpPr>
        <p:spPr>
          <a:xfrm>
            <a:off x="6789416" y="2176166"/>
            <a:ext cx="1746661" cy="1746661"/>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10" b="1">
                <a:solidFill>
                  <a:prstClr val="white"/>
                </a:solidFill>
                <a:latin typeface="微软雅黑" panose="020B0503020204020204" pitchFamily="34" charset="-122"/>
                <a:ea typeface="微软雅黑" panose="020B0503020204020204" pitchFamily="34" charset="-122"/>
              </a:rPr>
              <a:t>STEP 3</a:t>
            </a:r>
            <a:endParaRPr lang="zh-CN" altLang="en-US" sz="2110" b="1">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9447378" y="2742296"/>
            <a:ext cx="1746661" cy="1746661"/>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10" b="1" dirty="0">
                <a:solidFill>
                  <a:schemeClr val="bg1"/>
                </a:solidFill>
                <a:latin typeface="微软雅黑" panose="020B0503020204020204" pitchFamily="34" charset="-122"/>
                <a:ea typeface="微软雅黑" panose="020B0503020204020204" pitchFamily="34" charset="-122"/>
              </a:rPr>
              <a:t>STEP 4</a:t>
            </a:r>
            <a:endParaRPr lang="zh-CN" altLang="en-US" sz="2110" b="1" dirty="0">
              <a:solidFill>
                <a:schemeClr val="bg1"/>
              </a:solidFill>
              <a:latin typeface="微软雅黑" panose="020B0503020204020204" pitchFamily="34" charset="-122"/>
              <a:ea typeface="微软雅黑" panose="020B0503020204020204" pitchFamily="34" charset="-122"/>
            </a:endParaRPr>
          </a:p>
        </p:txBody>
      </p:sp>
      <p:cxnSp>
        <p:nvCxnSpPr>
          <p:cNvPr id="22" name="直接连接符 21"/>
          <p:cNvCxnSpPr>
            <a:stCxn id="9" idx="6"/>
            <a:endCxn id="14" idx="2"/>
          </p:cNvCxnSpPr>
          <p:nvPr/>
        </p:nvCxnSpPr>
        <p:spPr>
          <a:xfrm>
            <a:off x="3220154"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878116"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536077"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1365214"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1365214"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3922676"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3922676"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6480138"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71"/>
          <p:cNvSpPr txBox="1"/>
          <p:nvPr/>
        </p:nvSpPr>
        <p:spPr>
          <a:xfrm>
            <a:off x="6480138"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1" name="TextBox 170"/>
          <p:cNvSpPr txBox="1"/>
          <p:nvPr/>
        </p:nvSpPr>
        <p:spPr>
          <a:xfrm>
            <a:off x="9094751"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71"/>
          <p:cNvSpPr txBox="1"/>
          <p:nvPr/>
        </p:nvSpPr>
        <p:spPr>
          <a:xfrm>
            <a:off x="9094751"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1" name="文本框 20"/>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298364" y="3546890"/>
            <a:ext cx="1411813" cy="1411813"/>
            <a:chOff x="6920031" y="3363156"/>
            <a:chExt cx="1338773" cy="1338773"/>
          </a:xfrm>
        </p:grpSpPr>
        <p:sp>
          <p:nvSpPr>
            <p:cNvPr id="8" name="Oval 7"/>
            <p:cNvSpPr/>
            <p:nvPr/>
          </p:nvSpPr>
          <p:spPr>
            <a:xfrm>
              <a:off x="6920031" y="3363156"/>
              <a:ext cx="1338773" cy="1338773"/>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1" name="Group 20"/>
            <p:cNvGrpSpPr/>
            <p:nvPr/>
          </p:nvGrpSpPr>
          <p:grpSpPr>
            <a:xfrm>
              <a:off x="7357245" y="3796320"/>
              <a:ext cx="464344" cy="465138"/>
              <a:chOff x="7287419" y="3505994"/>
              <a:chExt cx="464344" cy="465138"/>
            </a:xfrm>
            <a:solidFill>
              <a:schemeClr val="bg2"/>
            </a:solidFill>
          </p:grpSpPr>
          <p:sp>
            <p:nvSpPr>
              <p:cNvPr id="22"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3"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4"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5"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6"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7"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2" name="Group 11"/>
          <p:cNvGrpSpPr/>
          <p:nvPr/>
        </p:nvGrpSpPr>
        <p:grpSpPr>
          <a:xfrm>
            <a:off x="6429376" y="2707173"/>
            <a:ext cx="1411813" cy="1411813"/>
            <a:chOff x="6096000" y="2566881"/>
            <a:chExt cx="1338773" cy="1338773"/>
          </a:xfrm>
        </p:grpSpPr>
        <p:sp>
          <p:nvSpPr>
            <p:cNvPr id="7" name="Oval 6"/>
            <p:cNvSpPr/>
            <p:nvPr/>
          </p:nvSpPr>
          <p:spPr>
            <a:xfrm>
              <a:off x="6096000" y="2566881"/>
              <a:ext cx="1338773" cy="1338773"/>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8" name="Group 27"/>
            <p:cNvGrpSpPr/>
            <p:nvPr/>
          </p:nvGrpSpPr>
          <p:grpSpPr>
            <a:xfrm>
              <a:off x="6551978" y="3004095"/>
              <a:ext cx="434975" cy="464344"/>
              <a:chOff x="9159875" y="1647825"/>
              <a:chExt cx="434975" cy="464344"/>
            </a:xfrm>
            <a:solidFill>
              <a:schemeClr val="bg2"/>
            </a:solidFill>
          </p:grpSpPr>
          <p:sp>
            <p:nvSpPr>
              <p:cNvPr id="29"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0"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1"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3" name="Group 12"/>
          <p:cNvGrpSpPr/>
          <p:nvPr/>
        </p:nvGrpSpPr>
        <p:grpSpPr>
          <a:xfrm>
            <a:off x="4600935" y="1873754"/>
            <a:ext cx="2067036" cy="2067036"/>
            <a:chOff x="4362154" y="1776581"/>
            <a:chExt cx="1960098" cy="1960098"/>
          </a:xfrm>
        </p:grpSpPr>
        <p:sp>
          <p:nvSpPr>
            <p:cNvPr id="6" name="Oval 5"/>
            <p:cNvSpPr/>
            <p:nvPr/>
          </p:nvSpPr>
          <p:spPr>
            <a:xfrm>
              <a:off x="4362154" y="1776581"/>
              <a:ext cx="1960098" cy="1960098"/>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4"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0" name="Group 9"/>
          <p:cNvGrpSpPr/>
          <p:nvPr/>
        </p:nvGrpSpPr>
        <p:grpSpPr>
          <a:xfrm>
            <a:off x="6429377" y="4640692"/>
            <a:ext cx="1879123" cy="1879123"/>
            <a:chOff x="6096000" y="4400370"/>
            <a:chExt cx="1781907" cy="1781907"/>
          </a:xfrm>
        </p:grpSpPr>
        <p:sp>
          <p:nvSpPr>
            <p:cNvPr id="9" name="Oval 8"/>
            <p:cNvSpPr/>
            <p:nvPr/>
          </p:nvSpPr>
          <p:spPr>
            <a:xfrm>
              <a:off x="6096000" y="4400370"/>
              <a:ext cx="1781907" cy="1781907"/>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45" name="Group 44"/>
            <p:cNvGrpSpPr/>
            <p:nvPr/>
          </p:nvGrpSpPr>
          <p:grpSpPr>
            <a:xfrm>
              <a:off x="6612822" y="4917650"/>
              <a:ext cx="632375" cy="747345"/>
              <a:chOff x="1325323" y="3586519"/>
              <a:chExt cx="632375" cy="747345"/>
            </a:xfrm>
            <a:solidFill>
              <a:schemeClr val="bg2"/>
            </a:solidFill>
          </p:grpSpPr>
          <p:sp>
            <p:nvSpPr>
              <p:cNvPr id="46"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7"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grpSp>
        <p:nvGrpSpPr>
          <p:cNvPr id="14" name="Group 13"/>
          <p:cNvGrpSpPr/>
          <p:nvPr/>
        </p:nvGrpSpPr>
        <p:grpSpPr>
          <a:xfrm>
            <a:off x="4148576" y="3520020"/>
            <a:ext cx="1411813" cy="1411813"/>
            <a:chOff x="3933196" y="3337676"/>
            <a:chExt cx="1338773" cy="1338773"/>
          </a:xfrm>
        </p:grpSpPr>
        <p:sp>
          <p:nvSpPr>
            <p:cNvPr id="5" name="Oval 4"/>
            <p:cNvSpPr/>
            <p:nvPr/>
          </p:nvSpPr>
          <p:spPr>
            <a:xfrm>
              <a:off x="3933196" y="3337676"/>
              <a:ext cx="1338773" cy="1338773"/>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2" name="Group 31"/>
            <p:cNvGrpSpPr/>
            <p:nvPr/>
          </p:nvGrpSpPr>
          <p:grpSpPr>
            <a:xfrm>
              <a:off x="4370013" y="3811402"/>
              <a:ext cx="465138" cy="391319"/>
              <a:chOff x="5368132" y="2625725"/>
              <a:chExt cx="465138" cy="391319"/>
            </a:xfrm>
            <a:solidFill>
              <a:schemeClr val="bg2"/>
            </a:solidFill>
          </p:grpSpPr>
          <p:sp>
            <p:nvSpPr>
              <p:cNvPr id="33"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4"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5"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5" name="Group 14"/>
          <p:cNvGrpSpPr/>
          <p:nvPr/>
        </p:nvGrpSpPr>
        <p:grpSpPr>
          <a:xfrm>
            <a:off x="4499671" y="4811474"/>
            <a:ext cx="1060716" cy="1060716"/>
            <a:chOff x="4266129" y="4562318"/>
            <a:chExt cx="1005840" cy="1005840"/>
          </a:xfrm>
        </p:grpSpPr>
        <p:sp>
          <p:nvSpPr>
            <p:cNvPr id="4" name="Oval 3"/>
            <p:cNvSpPr/>
            <p:nvPr/>
          </p:nvSpPr>
          <p:spPr>
            <a:xfrm>
              <a:off x="4266129" y="4562318"/>
              <a:ext cx="1005840" cy="100584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6" name="Group 35"/>
            <p:cNvGrpSpPr/>
            <p:nvPr/>
          </p:nvGrpSpPr>
          <p:grpSpPr>
            <a:xfrm>
              <a:off x="4536877" y="4882511"/>
              <a:ext cx="464344" cy="362744"/>
              <a:chOff x="2581275" y="1710532"/>
              <a:chExt cx="464344" cy="362744"/>
            </a:xfrm>
            <a:solidFill>
              <a:schemeClr val="bg2"/>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sp>
        <p:nvSpPr>
          <p:cNvPr id="67" name="TextBox 41"/>
          <p:cNvSpPr txBox="1"/>
          <p:nvPr/>
        </p:nvSpPr>
        <p:spPr>
          <a:xfrm>
            <a:off x="1386000" y="542750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68" name="TextBox 170"/>
          <p:cNvSpPr txBox="1"/>
          <p:nvPr/>
        </p:nvSpPr>
        <p:spPr>
          <a:xfrm>
            <a:off x="1607566" y="5140618"/>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1371713" y="365585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0" name="TextBox 170"/>
          <p:cNvSpPr txBox="1"/>
          <p:nvPr/>
        </p:nvSpPr>
        <p:spPr>
          <a:xfrm>
            <a:off x="1593279" y="3368968"/>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1371713" y="1869914"/>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2" name="TextBox 170"/>
          <p:cNvSpPr txBox="1"/>
          <p:nvPr/>
        </p:nvSpPr>
        <p:spPr>
          <a:xfrm>
            <a:off x="1593279" y="1583031"/>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8658338" y="538463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4" name="TextBox 170"/>
          <p:cNvSpPr txBox="1"/>
          <p:nvPr/>
        </p:nvSpPr>
        <p:spPr>
          <a:xfrm>
            <a:off x="8658339" y="512765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8915513" y="369871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6" name="TextBox 170"/>
          <p:cNvSpPr txBox="1"/>
          <p:nvPr/>
        </p:nvSpPr>
        <p:spPr>
          <a:xfrm>
            <a:off x="8915514" y="338329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7815375" y="206615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0" name="TextBox 170"/>
          <p:cNvSpPr txBox="1"/>
          <p:nvPr/>
        </p:nvSpPr>
        <p:spPr>
          <a:xfrm>
            <a:off x="7815376" y="17272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文本框 53"/>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anim calcmode="lin" valueType="num">
                                      <p:cBhvr>
                                        <p:cTn id="44" dur="500" fill="hold"/>
                                        <p:tgtEl>
                                          <p:spTgt spid="74"/>
                                        </p:tgtEl>
                                        <p:attrNameLst>
                                          <p:attrName>ppt_x</p:attrName>
                                        </p:attrNameLst>
                                      </p:cBhvr>
                                      <p:tavLst>
                                        <p:tav tm="0">
                                          <p:val>
                                            <p:strVal val="#ppt_x"/>
                                          </p:val>
                                        </p:tav>
                                        <p:tav tm="100000">
                                          <p:val>
                                            <p:strVal val="#ppt_x"/>
                                          </p:val>
                                        </p:tav>
                                      </p:tavLst>
                                    </p:anim>
                                    <p:anim calcmode="lin" valueType="num">
                                      <p:cBhvr>
                                        <p:cTn id="45" dur="500" fill="hold"/>
                                        <p:tgtEl>
                                          <p:spTgt spid="7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500"/>
                                        <p:tgtEl>
                                          <p:spTgt spid="73"/>
                                        </p:tgtEl>
                                      </p:cBhvr>
                                    </p:animEffect>
                                    <p:anim calcmode="lin" valueType="num">
                                      <p:cBhvr>
                                        <p:cTn id="49" dur="500" fill="hold"/>
                                        <p:tgtEl>
                                          <p:spTgt spid="73"/>
                                        </p:tgtEl>
                                        <p:attrNameLst>
                                          <p:attrName>ppt_x</p:attrName>
                                        </p:attrNameLst>
                                      </p:cBhvr>
                                      <p:tavLst>
                                        <p:tav tm="0">
                                          <p:val>
                                            <p:strVal val="#ppt_x"/>
                                          </p:val>
                                        </p:tav>
                                        <p:tav tm="100000">
                                          <p:val>
                                            <p:strVal val="#ppt_x"/>
                                          </p:val>
                                        </p:tav>
                                      </p:tavLst>
                                    </p:anim>
                                    <p:anim calcmode="lin" valueType="num">
                                      <p:cBhvr>
                                        <p:cTn id="50" dur="500" fill="hold"/>
                                        <p:tgtEl>
                                          <p:spTgt spid="73"/>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fade">
                                      <p:cBhvr>
                                        <p:cTn id="54" dur="500"/>
                                        <p:tgtEl>
                                          <p:spTgt spid="76"/>
                                        </p:tgtEl>
                                      </p:cBhvr>
                                    </p:animEffect>
                                    <p:anim calcmode="lin" valueType="num">
                                      <p:cBhvr>
                                        <p:cTn id="55" dur="500" fill="hold"/>
                                        <p:tgtEl>
                                          <p:spTgt spid="76"/>
                                        </p:tgtEl>
                                        <p:attrNameLst>
                                          <p:attrName>ppt_x</p:attrName>
                                        </p:attrNameLst>
                                      </p:cBhvr>
                                      <p:tavLst>
                                        <p:tav tm="0">
                                          <p:val>
                                            <p:strVal val="#ppt_x"/>
                                          </p:val>
                                        </p:tav>
                                        <p:tav tm="100000">
                                          <p:val>
                                            <p:strVal val="#ppt_x"/>
                                          </p:val>
                                        </p:tav>
                                      </p:tavLst>
                                    </p:anim>
                                    <p:anim calcmode="lin" valueType="num">
                                      <p:cBhvr>
                                        <p:cTn id="56" dur="500" fill="hold"/>
                                        <p:tgtEl>
                                          <p:spTgt spid="7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anim calcmode="lin" valueType="num">
                                      <p:cBhvr>
                                        <p:cTn id="66" dur="500" fill="hold"/>
                                        <p:tgtEl>
                                          <p:spTgt spid="80"/>
                                        </p:tgtEl>
                                        <p:attrNameLst>
                                          <p:attrName>ppt_x</p:attrName>
                                        </p:attrNameLst>
                                      </p:cBhvr>
                                      <p:tavLst>
                                        <p:tav tm="0">
                                          <p:val>
                                            <p:strVal val="#ppt_x"/>
                                          </p:val>
                                        </p:tav>
                                        <p:tav tm="100000">
                                          <p:val>
                                            <p:strVal val="#ppt_x"/>
                                          </p:val>
                                        </p:tav>
                                      </p:tavLst>
                                    </p:anim>
                                    <p:anim calcmode="lin" valueType="num">
                                      <p:cBhvr>
                                        <p:cTn id="67" dur="500" fill="hold"/>
                                        <p:tgtEl>
                                          <p:spTgt spid="8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anim calcmode="lin" valueType="num">
                                      <p:cBhvr>
                                        <p:cTn id="71" dur="500" fill="hold"/>
                                        <p:tgtEl>
                                          <p:spTgt spid="79"/>
                                        </p:tgtEl>
                                        <p:attrNameLst>
                                          <p:attrName>ppt_x</p:attrName>
                                        </p:attrNameLst>
                                      </p:cBhvr>
                                      <p:tavLst>
                                        <p:tav tm="0">
                                          <p:val>
                                            <p:strVal val="#ppt_x"/>
                                          </p:val>
                                        </p:tav>
                                        <p:tav tm="100000">
                                          <p:val>
                                            <p:strVal val="#ppt_x"/>
                                          </p:val>
                                        </p:tav>
                                      </p:tavLst>
                                    </p:anim>
                                    <p:anim calcmode="lin" valueType="num">
                                      <p:cBhvr>
                                        <p:cTn id="72" dur="5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anim calcmode="lin" valueType="num">
                                      <p:cBhvr>
                                        <p:cTn id="82" dur="500" fill="hold"/>
                                        <p:tgtEl>
                                          <p:spTgt spid="71"/>
                                        </p:tgtEl>
                                        <p:attrNameLst>
                                          <p:attrName>ppt_x</p:attrName>
                                        </p:attrNameLst>
                                      </p:cBhvr>
                                      <p:tavLst>
                                        <p:tav tm="0">
                                          <p:val>
                                            <p:strVal val="#ppt_x"/>
                                          </p:val>
                                        </p:tav>
                                        <p:tav tm="100000">
                                          <p:val>
                                            <p:strVal val="#ppt_x"/>
                                          </p:val>
                                        </p:tav>
                                      </p:tavLst>
                                    </p:anim>
                                    <p:anim calcmode="lin" valueType="num">
                                      <p:cBhvr>
                                        <p:cTn id="83" dur="50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500"/>
                                        <p:tgtEl>
                                          <p:spTgt spid="70"/>
                                        </p:tgtEl>
                                      </p:cBhvr>
                                    </p:animEffect>
                                    <p:anim calcmode="lin" valueType="num">
                                      <p:cBhvr>
                                        <p:cTn id="88" dur="500" fill="hold"/>
                                        <p:tgtEl>
                                          <p:spTgt spid="70"/>
                                        </p:tgtEl>
                                        <p:attrNameLst>
                                          <p:attrName>ppt_x</p:attrName>
                                        </p:attrNameLst>
                                      </p:cBhvr>
                                      <p:tavLst>
                                        <p:tav tm="0">
                                          <p:val>
                                            <p:strVal val="#ppt_x"/>
                                          </p:val>
                                        </p:tav>
                                        <p:tav tm="100000">
                                          <p:val>
                                            <p:strVal val="#ppt_x"/>
                                          </p:val>
                                        </p:tav>
                                      </p:tavLst>
                                    </p:anim>
                                    <p:anim calcmode="lin" valueType="num">
                                      <p:cBhvr>
                                        <p:cTn id="89" dur="500" fill="hold"/>
                                        <p:tgtEl>
                                          <p:spTgt spid="7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ppt_x</p:attrName>
                                        </p:attrNameLst>
                                      </p:cBhvr>
                                      <p:tavLst>
                                        <p:tav tm="0">
                                          <p:val>
                                            <p:strVal val="#ppt_x"/>
                                          </p:val>
                                        </p:tav>
                                        <p:tav tm="100000">
                                          <p:val>
                                            <p:strVal val="#ppt_x"/>
                                          </p:val>
                                        </p:tav>
                                      </p:tavLst>
                                    </p:anim>
                                    <p:anim calcmode="lin" valueType="num">
                                      <p:cBhvr>
                                        <p:cTn id="94" dur="500" fill="hold"/>
                                        <p:tgtEl>
                                          <p:spTgt spid="69"/>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anim calcmode="lin" valueType="num">
                                      <p:cBhvr>
                                        <p:cTn id="99" dur="500" fill="hold"/>
                                        <p:tgtEl>
                                          <p:spTgt spid="68"/>
                                        </p:tgtEl>
                                        <p:attrNameLst>
                                          <p:attrName>ppt_x</p:attrName>
                                        </p:attrNameLst>
                                      </p:cBhvr>
                                      <p:tavLst>
                                        <p:tav tm="0">
                                          <p:val>
                                            <p:strVal val="#ppt_x"/>
                                          </p:val>
                                        </p:tav>
                                        <p:tav tm="100000">
                                          <p:val>
                                            <p:strVal val="#ppt_x"/>
                                          </p:val>
                                        </p:tav>
                                      </p:tavLst>
                                    </p:anim>
                                    <p:anim calcmode="lin" valueType="num">
                                      <p:cBhvr>
                                        <p:cTn id="100" dur="500" fill="hold"/>
                                        <p:tgtEl>
                                          <p:spTgt spid="6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fade">
                                      <p:cBhvr>
                                        <p:cTn id="103" dur="500"/>
                                        <p:tgtEl>
                                          <p:spTgt spid="67"/>
                                        </p:tgtEl>
                                      </p:cBhvr>
                                    </p:animEffect>
                                    <p:anim calcmode="lin" valueType="num">
                                      <p:cBhvr>
                                        <p:cTn id="104" dur="500" fill="hold"/>
                                        <p:tgtEl>
                                          <p:spTgt spid="67"/>
                                        </p:tgtEl>
                                        <p:attrNameLst>
                                          <p:attrName>ppt_x</p:attrName>
                                        </p:attrNameLst>
                                      </p:cBhvr>
                                      <p:tavLst>
                                        <p:tav tm="0">
                                          <p:val>
                                            <p:strVal val="#ppt_x"/>
                                          </p:val>
                                        </p:tav>
                                        <p:tav tm="100000">
                                          <p:val>
                                            <p:strVal val="#ppt_x"/>
                                          </p:val>
                                        </p:tav>
                                      </p:tavLst>
                                    </p:anim>
                                    <p:anim calcmode="lin" valueType="num">
                                      <p:cBhvr>
                                        <p:cTn id="105"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676" y="2924089"/>
            <a:ext cx="10641398" cy="2288575"/>
            <a:chOff x="1050566" y="2772576"/>
            <a:chExt cx="10090868" cy="2170176"/>
          </a:xfrm>
          <a:solidFill>
            <a:srgbClr val="0170C1"/>
          </a:solidFill>
        </p:grpSpPr>
        <p:sp>
          <p:nvSpPr>
            <p:cNvPr id="50" name="Block Arc 49"/>
            <p:cNvSpPr/>
            <p:nvPr/>
          </p:nvSpPr>
          <p:spPr>
            <a:xfrm>
              <a:off x="105056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1" name="Block Arc 50"/>
            <p:cNvSpPr/>
            <p:nvPr/>
          </p:nvSpPr>
          <p:spPr>
            <a:xfrm flipV="1">
              <a:off x="3034256" y="2772576"/>
              <a:ext cx="2156108" cy="2156108"/>
            </a:xfrm>
            <a:prstGeom prst="blockArc">
              <a:avLst>
                <a:gd name="adj1" fmla="val 10800000"/>
                <a:gd name="adj2" fmla="val 0"/>
                <a:gd name="adj3" fmla="val 8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2" name="Block Arc 51"/>
            <p:cNvSpPr/>
            <p:nvPr/>
          </p:nvSpPr>
          <p:spPr>
            <a:xfrm>
              <a:off x="5017946" y="2786644"/>
              <a:ext cx="2156108" cy="2156108"/>
            </a:xfrm>
            <a:prstGeom prst="blockArc">
              <a:avLst>
                <a:gd name="adj1" fmla="val 10800000"/>
                <a:gd name="adj2" fmla="val 0"/>
                <a:gd name="adj3" fmla="val 8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3" name="Block Arc 52"/>
            <p:cNvSpPr/>
            <p:nvPr/>
          </p:nvSpPr>
          <p:spPr>
            <a:xfrm flipV="1">
              <a:off x="7001636" y="2772576"/>
              <a:ext cx="2156108" cy="2156108"/>
            </a:xfrm>
            <a:prstGeom prst="blockArc">
              <a:avLst>
                <a:gd name="adj1" fmla="val 10800000"/>
                <a:gd name="adj2" fmla="val 0"/>
                <a:gd name="adj3" fmla="val 807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4" name="Block Arc 53"/>
            <p:cNvSpPr/>
            <p:nvPr/>
          </p:nvSpPr>
          <p:spPr>
            <a:xfrm>
              <a:off x="898532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 name="Group 7"/>
          <p:cNvGrpSpPr/>
          <p:nvPr/>
        </p:nvGrpSpPr>
        <p:grpSpPr>
          <a:xfrm>
            <a:off x="7879557" y="3419225"/>
            <a:ext cx="1283466" cy="1283466"/>
            <a:chOff x="7471157" y="3242097"/>
            <a:chExt cx="1217066" cy="1217066"/>
          </a:xfrm>
        </p:grpSpPr>
        <p:sp>
          <p:nvSpPr>
            <p:cNvPr id="59" name="Oval 58"/>
            <p:cNvSpPr/>
            <p:nvPr/>
          </p:nvSpPr>
          <p:spPr>
            <a:xfrm>
              <a:off x="7471157" y="3242097"/>
              <a:ext cx="1217066" cy="12170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1"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9" name="Group 8"/>
          <p:cNvGrpSpPr/>
          <p:nvPr/>
        </p:nvGrpSpPr>
        <p:grpSpPr>
          <a:xfrm>
            <a:off x="9971472" y="3419225"/>
            <a:ext cx="1283466" cy="1283466"/>
            <a:chOff x="9454847" y="3242097"/>
            <a:chExt cx="1217066" cy="1217066"/>
          </a:xfrm>
        </p:grpSpPr>
        <p:sp>
          <p:nvSpPr>
            <p:cNvPr id="60" name="Oval 59"/>
            <p:cNvSpPr/>
            <p:nvPr/>
          </p:nvSpPr>
          <p:spPr>
            <a:xfrm>
              <a:off x="945484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2"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 name="Group 5"/>
          <p:cNvGrpSpPr/>
          <p:nvPr/>
        </p:nvGrpSpPr>
        <p:grpSpPr>
          <a:xfrm>
            <a:off x="3695727" y="3419225"/>
            <a:ext cx="1283466" cy="1283466"/>
            <a:chOff x="3503777" y="3242097"/>
            <a:chExt cx="1217066" cy="1217066"/>
          </a:xfrm>
        </p:grpSpPr>
        <p:sp>
          <p:nvSpPr>
            <p:cNvPr id="57" name="Oval 56"/>
            <p:cNvSpPr/>
            <p:nvPr/>
          </p:nvSpPr>
          <p:spPr>
            <a:xfrm>
              <a:off x="3503777" y="3242097"/>
              <a:ext cx="1217066" cy="121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3"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 name="Group 6"/>
          <p:cNvGrpSpPr/>
          <p:nvPr/>
        </p:nvGrpSpPr>
        <p:grpSpPr>
          <a:xfrm>
            <a:off x="5787642" y="3419225"/>
            <a:ext cx="1283466" cy="1283466"/>
            <a:chOff x="5487467" y="3242097"/>
            <a:chExt cx="1217066" cy="1217066"/>
          </a:xfrm>
        </p:grpSpPr>
        <p:sp>
          <p:nvSpPr>
            <p:cNvPr id="58" name="Oval 57"/>
            <p:cNvSpPr/>
            <p:nvPr/>
          </p:nvSpPr>
          <p:spPr>
            <a:xfrm>
              <a:off x="5487467" y="3242097"/>
              <a:ext cx="1217066" cy="121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4"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5" name="Group 4"/>
          <p:cNvGrpSpPr/>
          <p:nvPr/>
        </p:nvGrpSpPr>
        <p:grpSpPr>
          <a:xfrm>
            <a:off x="1603812" y="3419225"/>
            <a:ext cx="1283466" cy="1283466"/>
            <a:chOff x="1520087" y="3242097"/>
            <a:chExt cx="1217066" cy="1217066"/>
          </a:xfrm>
        </p:grpSpPr>
        <p:sp>
          <p:nvSpPr>
            <p:cNvPr id="56" name="Oval 55"/>
            <p:cNvSpPr/>
            <p:nvPr/>
          </p:nvSpPr>
          <p:spPr>
            <a:xfrm>
              <a:off x="152008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5"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9" name="Group 68"/>
          <p:cNvGrpSpPr/>
          <p:nvPr/>
        </p:nvGrpSpPr>
        <p:grpSpPr>
          <a:xfrm>
            <a:off x="2160029" y="4833501"/>
            <a:ext cx="157669" cy="554104"/>
            <a:chOff x="8243431" y="1672074"/>
            <a:chExt cx="199000" cy="699358"/>
          </a:xfrm>
          <a:solidFill>
            <a:schemeClr val="accent1"/>
          </a:solidFill>
        </p:grpSpPr>
        <p:sp>
          <p:nvSpPr>
            <p:cNvPr id="66" name="Oval 65"/>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Oval 66"/>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8" name="Oval 67"/>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0" name="Group 69"/>
          <p:cNvGrpSpPr/>
          <p:nvPr/>
        </p:nvGrpSpPr>
        <p:grpSpPr>
          <a:xfrm>
            <a:off x="6350542" y="4833501"/>
            <a:ext cx="157669" cy="554104"/>
            <a:chOff x="8243431" y="1672074"/>
            <a:chExt cx="199000" cy="699358"/>
          </a:xfrm>
          <a:solidFill>
            <a:schemeClr val="accent3"/>
          </a:solidFill>
        </p:grpSpPr>
        <p:sp>
          <p:nvSpPr>
            <p:cNvPr id="71" name="Oval 70"/>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2" name="Oval 71"/>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3" name="Oval 72"/>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4" name="Group 73"/>
          <p:cNvGrpSpPr/>
          <p:nvPr/>
        </p:nvGrpSpPr>
        <p:grpSpPr>
          <a:xfrm>
            <a:off x="10534370" y="4833501"/>
            <a:ext cx="157669" cy="554104"/>
            <a:chOff x="8243431" y="1672074"/>
            <a:chExt cx="199000" cy="699358"/>
          </a:xfrm>
          <a:solidFill>
            <a:schemeClr val="accent1"/>
          </a:solidFill>
        </p:grpSpPr>
        <p:sp>
          <p:nvSpPr>
            <p:cNvPr id="75" name="Oval 74"/>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6" name="Oval 75"/>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7" name="Oval 76"/>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8" name="Group 77"/>
          <p:cNvGrpSpPr/>
          <p:nvPr/>
        </p:nvGrpSpPr>
        <p:grpSpPr>
          <a:xfrm>
            <a:off x="4258626" y="2734311"/>
            <a:ext cx="157669" cy="554104"/>
            <a:chOff x="8243431" y="1672074"/>
            <a:chExt cx="199000" cy="699358"/>
          </a:xfrm>
          <a:solidFill>
            <a:schemeClr val="accent2"/>
          </a:solidFill>
        </p:grpSpPr>
        <p:sp>
          <p:nvSpPr>
            <p:cNvPr id="79" name="Oval 78"/>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0" name="Oval 79"/>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1" name="Oval 80"/>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2" name="Group 81"/>
          <p:cNvGrpSpPr/>
          <p:nvPr/>
        </p:nvGrpSpPr>
        <p:grpSpPr>
          <a:xfrm>
            <a:off x="8442456" y="2734311"/>
            <a:ext cx="157669" cy="554104"/>
            <a:chOff x="8243431" y="1672074"/>
            <a:chExt cx="199000" cy="699358"/>
          </a:xfrm>
          <a:solidFill>
            <a:schemeClr val="accent4"/>
          </a:solidFill>
        </p:grpSpPr>
        <p:sp>
          <p:nvSpPr>
            <p:cNvPr id="83" name="Oval 82"/>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4" name="Oval 83"/>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5" name="Oval 84"/>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sp>
        <p:nvSpPr>
          <p:cNvPr id="86" name="Rectangle 85"/>
          <p:cNvSpPr/>
          <p:nvPr/>
        </p:nvSpPr>
        <p:spPr>
          <a:xfrm>
            <a:off x="954882"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7" name="Rectangle 86"/>
          <p:cNvSpPr/>
          <p:nvPr/>
        </p:nvSpPr>
        <p:spPr>
          <a:xfrm>
            <a:off x="9266770"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8" name="Rectangle 87"/>
          <p:cNvSpPr/>
          <p:nvPr/>
        </p:nvSpPr>
        <p:spPr>
          <a:xfrm>
            <a:off x="5145394"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9" name="Rectangle 88"/>
          <p:cNvSpPr/>
          <p:nvPr/>
        </p:nvSpPr>
        <p:spPr>
          <a:xfrm>
            <a:off x="7174857" y="188816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90" name="Rectangle 89"/>
          <p:cNvSpPr/>
          <p:nvPr/>
        </p:nvSpPr>
        <p:spPr>
          <a:xfrm>
            <a:off x="3047660" y="188816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49" name="文本框 4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p:tgtEl>
                                          <p:spTgt spid="69"/>
                                        </p:tgtEl>
                                        <p:attrNameLst>
                                          <p:attrName>ppt_y</p:attrName>
                                        </p:attrNameLst>
                                      </p:cBhvr>
                                      <p:tavLst>
                                        <p:tav tm="0">
                                          <p:val>
                                            <p:strVal val="#ppt_y-#ppt_h*1.125000"/>
                                          </p:val>
                                        </p:tav>
                                        <p:tav tm="100000">
                                          <p:val>
                                            <p:strVal val="#ppt_y"/>
                                          </p:val>
                                        </p:tav>
                                      </p:tavLst>
                                    </p:anim>
                                    <p:animEffect transition="in" filter="wipe(down)">
                                      <p:cBhvr>
                                        <p:cTn id="18" dur="500"/>
                                        <p:tgtEl>
                                          <p:spTgt spid="6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p:tgtEl>
                                          <p:spTgt spid="70"/>
                                        </p:tgtEl>
                                        <p:attrNameLst>
                                          <p:attrName>ppt_y</p:attrName>
                                        </p:attrNameLst>
                                      </p:cBhvr>
                                      <p:tavLst>
                                        <p:tav tm="0">
                                          <p:val>
                                            <p:strVal val="#ppt_y-#ppt_h*1.125000"/>
                                          </p:val>
                                        </p:tav>
                                        <p:tav tm="100000">
                                          <p:val>
                                            <p:strVal val="#ppt_y"/>
                                          </p:val>
                                        </p:tav>
                                      </p:tavLst>
                                    </p:anim>
                                    <p:animEffect transition="in" filter="wipe(down)">
                                      <p:cBhvr>
                                        <p:cTn id="48" dur="500"/>
                                        <p:tgtEl>
                                          <p:spTgt spid="70"/>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55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fade">
                                      <p:cBhvr>
                                        <p:cTn id="67" dur="500"/>
                                        <p:tgtEl>
                                          <p:spTgt spid="89"/>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7000"/>
                            </p:stCondLst>
                            <p:childTnLst>
                              <p:par>
                                <p:cTn id="75" presetID="12" presetClass="entr" presetSubtype="1" fill="hold" nodeType="after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p:tgtEl>
                                          <p:spTgt spid="74"/>
                                        </p:tgtEl>
                                        <p:attrNameLst>
                                          <p:attrName>ppt_y</p:attrName>
                                        </p:attrNameLst>
                                      </p:cBhvr>
                                      <p:tavLst>
                                        <p:tav tm="0">
                                          <p:val>
                                            <p:strVal val="#ppt_y-#ppt_h*1.125000"/>
                                          </p:val>
                                        </p:tav>
                                        <p:tav tm="100000">
                                          <p:val>
                                            <p:strVal val="#ppt_y"/>
                                          </p:val>
                                        </p:tav>
                                      </p:tavLst>
                                    </p:anim>
                                    <p:animEffect transition="in" filter="wipe(down)">
                                      <p:cBhvr>
                                        <p:cTn id="78" dur="500"/>
                                        <p:tgtEl>
                                          <p:spTgt spid="74"/>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fade">
                                      <p:cBhvr>
                                        <p:cTn id="8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588" y="3616325"/>
            <a:ext cx="12855576" cy="3615185"/>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H="1">
            <a:off x="4917581" y="5841531"/>
            <a:ext cx="7939583" cy="1390226"/>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212611" y="2680453"/>
            <a:ext cx="3293678" cy="1301894"/>
          </a:xfrm>
          <a:prstGeom prst="rect">
            <a:avLst/>
          </a:prstGeom>
          <a:noFill/>
        </p:spPr>
        <p:txBody>
          <a:bodyPr wrap="none" rtlCol="0">
            <a:spAutoFit/>
          </a:bodyPr>
          <a:lstStyle/>
          <a:p>
            <a:pPr marL="0" lvl="1"/>
            <a:r>
              <a:rPr lang="zh-CN" altLang="en-US" sz="1970"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第三部分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0" dirty="0">
                <a:solidFill>
                  <a:srgbClr val="F0D04E"/>
                </a:solidFill>
                <a:latin typeface="微软雅黑" panose="020B0503020204020204" pitchFamily="34" charset="-122"/>
                <a:ea typeface="微软雅黑" panose="020B0503020204020204" pitchFamily="34" charset="-122"/>
              </a:rPr>
              <a:t>   </a:t>
            </a:r>
            <a:r>
              <a:rPr lang="zh-CN" altLang="en-US" sz="3200" dirty="0">
                <a:solidFill>
                  <a:srgbClr val="535353"/>
                </a:solidFill>
                <a:latin typeface="微软雅黑" panose="020B0503020204020204" pitchFamily="34" charset="-122"/>
                <a:ea typeface="微软雅黑" panose="020B0503020204020204" pitchFamily="34" charset="-122"/>
              </a:rPr>
              <a:t>标题文字内容</a:t>
            </a:r>
            <a:endParaRPr lang="en-US" altLang="zh-CN" sz="5060" dirty="0">
              <a:solidFill>
                <a:srgbClr val="535353"/>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6023153" y="2542488"/>
            <a:ext cx="0" cy="1997354"/>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5" name="TextBox 13"/>
          <p:cNvSpPr txBox="1"/>
          <p:nvPr/>
        </p:nvSpPr>
        <p:spPr>
          <a:xfrm>
            <a:off x="4260019" y="4193680"/>
            <a:ext cx="1269244" cy="346163"/>
          </a:xfrm>
          <a:prstGeom prst="rect">
            <a:avLst/>
          </a:prstGeom>
          <a:noFill/>
        </p:spPr>
        <p:txBody>
          <a:bodyPr wrap="square" lIns="0" tIns="0" rIns="0" bIns="0" rtlCol="0">
            <a:spAutoFit/>
          </a:bodyPr>
          <a:lstStyle/>
          <a:p>
            <a:r>
              <a:rPr lang="en-US" altLang="zh-CN" sz="2250" dirty="0">
                <a:solidFill>
                  <a:schemeClr val="tx1">
                    <a:lumMod val="65000"/>
                    <a:lumOff val="35000"/>
                  </a:schemeClr>
                </a:solidFill>
                <a:latin typeface="Arial" panose="020B0604020202020204" pitchFamily="34" charset="0"/>
                <a:ea typeface="+mj-ea"/>
                <a:cs typeface="Arial" panose="020B0604020202020204" pitchFamily="34" charset="0"/>
              </a:rPr>
              <a:t>PART 03</a:t>
            </a:r>
            <a:endParaRPr lang="zh-CN" altLang="en-US" sz="2250" dirty="0">
              <a:solidFill>
                <a:schemeClr val="tx1">
                  <a:lumMod val="65000"/>
                  <a:lumOff val="35000"/>
                </a:schemeClr>
              </a:solidFill>
              <a:latin typeface="Arial" panose="020B0604020202020204" pitchFamily="34" charset="0"/>
              <a:ea typeface="+mj-ea"/>
              <a:cs typeface="Arial" panose="020B0604020202020204" pitchFamily="34" charset="0"/>
            </a:endParaRPr>
          </a:p>
        </p:txBody>
      </p:sp>
      <p:grpSp>
        <p:nvGrpSpPr>
          <p:cNvPr id="26" name="组合 25"/>
          <p:cNvGrpSpPr/>
          <p:nvPr/>
        </p:nvGrpSpPr>
        <p:grpSpPr>
          <a:xfrm>
            <a:off x="4052619" y="2505703"/>
            <a:ext cx="1476644" cy="147664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9" name="TextBox 24"/>
          <p:cNvSpPr txBox="1"/>
          <p:nvPr/>
        </p:nvSpPr>
        <p:spPr>
          <a:xfrm>
            <a:off x="6462749" y="4065700"/>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5"/>
          <p:cNvSpPr txBox="1"/>
          <p:nvPr/>
        </p:nvSpPr>
        <p:spPr>
          <a:xfrm>
            <a:off x="7942622" y="4065700"/>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3"/>
          <p:cNvSpPr txBox="1"/>
          <p:nvPr/>
        </p:nvSpPr>
        <p:spPr>
          <a:xfrm>
            <a:off x="4234380" y="2737595"/>
            <a:ext cx="1269244" cy="1081695"/>
          </a:xfrm>
          <a:prstGeom prst="rect">
            <a:avLst/>
          </a:prstGeom>
          <a:noFill/>
        </p:spPr>
        <p:txBody>
          <a:bodyPr wrap="square" lIns="0" tIns="0" rIns="0" bIns="0" rtlCol="0">
            <a:spAutoFit/>
          </a:bodyPr>
          <a:lstStyle/>
          <a:p>
            <a:r>
              <a:rPr lang="en-US" altLang="zh-CN" sz="7030" b="1" dirty="0">
                <a:solidFill>
                  <a:schemeClr val="accent1"/>
                </a:solidFill>
                <a:latin typeface="Arial" panose="020B0604020202020204" pitchFamily="34" charset="0"/>
                <a:ea typeface="+mj-ea"/>
                <a:cs typeface="Arial" panose="020B0604020202020204" pitchFamily="34" charset="0"/>
              </a:rPr>
              <a:t>03</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32" name="TextBox 24"/>
          <p:cNvSpPr txBox="1"/>
          <p:nvPr/>
        </p:nvSpPr>
        <p:spPr>
          <a:xfrm>
            <a:off x="6462749" y="4355339"/>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7942622" y="4355339"/>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5" grpId="0"/>
      <p:bldP spid="29" grpId="0"/>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p:nvPr/>
        </p:nvGrpSpPr>
        <p:grpSpPr bwMode="auto">
          <a:xfrm>
            <a:off x="4559352" y="2793959"/>
            <a:ext cx="5644686" cy="2211976"/>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395" y="3217381"/>
            <a:ext cx="3217647" cy="443143"/>
          </a:xfrm>
          <a:prstGeom prst="rect">
            <a:avLst/>
          </a:prstGeom>
          <a:noFill/>
          <a:ln w="9525" algn="ctr">
            <a:noFill/>
            <a:miter lim="800000"/>
          </a:ln>
        </p:spPr>
        <p:txBody>
          <a:bodyPr wrap="square" lIns="0" tIns="0" rIns="0" bIns="0">
            <a:spAutoFit/>
          </a:bodyPr>
          <a:lstStyle/>
          <a:p>
            <a:pPr algn="just" latinLnBrk="1">
              <a:lnSpc>
                <a:spcPct val="120000"/>
              </a:lnSpc>
            </a:pPr>
            <a:r>
              <a:rPr kumimoji="1"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394" y="4311268"/>
            <a:ext cx="3269848" cy="443143"/>
          </a:xfrm>
          <a:prstGeom prst="rect">
            <a:avLst/>
          </a:prstGeom>
          <a:noFill/>
          <a:ln w="9525" algn="ctr">
            <a:noFill/>
            <a:miter lim="800000"/>
          </a:ln>
        </p:spPr>
        <p:txBody>
          <a:bodyPr wrap="square" lIns="0" tIns="0" rIns="0" bIns="0">
            <a:spAutoFit/>
          </a:bodyPr>
          <a:lstStyle/>
          <a:p>
            <a:pPr algn="just" latinLnBrk="1">
              <a:lnSpc>
                <a:spcPct val="120000"/>
              </a:lnSpc>
            </a:pP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395" y="5405155"/>
            <a:ext cx="3217647" cy="443143"/>
          </a:xfrm>
          <a:prstGeom prst="rect">
            <a:avLst/>
          </a:prstGeom>
          <a:noFill/>
          <a:ln w="9525" algn="ctr">
            <a:noFill/>
            <a:miter lim="800000"/>
          </a:ln>
        </p:spPr>
        <p:txBody>
          <a:bodyPr wrap="square" lIns="0" tIns="0" rIns="0" bIns="0">
            <a:spAutoFit/>
          </a:bodyPr>
          <a:lstStyle/>
          <a:p>
            <a:pPr algn="just" latinLnBrk="1">
              <a:lnSpc>
                <a:spcPct val="120000"/>
              </a:lnSpc>
            </a:pP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395" y="2939854"/>
            <a:ext cx="1916474" cy="258500"/>
          </a:xfrm>
          <a:prstGeom prst="rect">
            <a:avLst/>
          </a:prstGeom>
          <a:noFill/>
          <a:ln w="9525" algn="ctr">
            <a:noFill/>
            <a:miter lim="800000"/>
          </a:ln>
          <a:effectLst/>
        </p:spPr>
        <p:txBody>
          <a:bodyPr wrap="square" lIns="0" tIns="0" rIns="0" bIns="0">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395" y="5157803"/>
            <a:ext cx="1256599" cy="258500"/>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395" y="4048829"/>
            <a:ext cx="1256599" cy="258500"/>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539" y="3999289"/>
            <a:ext cx="3679629" cy="1884340"/>
            <a:chOff x="1047907" y="3811318"/>
            <a:chExt cx="3673475" cy="1881188"/>
          </a:xfrm>
        </p:grpSpPr>
        <p:grpSp>
          <p:nvGrpSpPr>
            <p:cNvPr id="6" name="Group 5"/>
            <p:cNvGrpSpPr/>
            <p:nvPr/>
          </p:nvGrpSpPr>
          <p:grpSpPr bwMode="auto">
            <a:xfrm>
              <a:off x="1047907" y="3965306"/>
              <a:ext cx="3673475" cy="1727200"/>
              <a:chOff x="1728" y="3024"/>
              <a:chExt cx="2304" cy="1080"/>
            </a:xfrm>
          </p:grpSpPr>
          <p:sp>
            <p:nvSpPr>
              <p:cNvPr id="8" name="Freeform 5"/>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5670"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754" y="2975232"/>
            <a:ext cx="2488600" cy="1544044"/>
            <a:chOff x="1659095" y="2788969"/>
            <a:chExt cx="2484437" cy="1541462"/>
          </a:xfrm>
        </p:grpSpPr>
        <p:grpSp>
          <p:nvGrpSpPr>
            <p:cNvPr id="11" name="Group 8"/>
            <p:cNvGrpSpPr/>
            <p:nvPr/>
          </p:nvGrpSpPr>
          <p:grpSpPr bwMode="auto">
            <a:xfrm>
              <a:off x="1659095" y="2957244"/>
              <a:ext cx="2484437" cy="1373187"/>
              <a:chOff x="2016" y="1944"/>
              <a:chExt cx="1728" cy="936"/>
            </a:xfrm>
          </p:grpSpPr>
          <p:sp>
            <p:nvSpPr>
              <p:cNvPr id="13" name="Freeform 9"/>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5670"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p:nvPr/>
        </p:nvSpPr>
        <p:spPr bwMode="auto">
          <a:xfrm>
            <a:off x="3859681" y="1820768"/>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915670">
              <a:lnSpc>
                <a:spcPct val="120000"/>
              </a:lnSpc>
              <a:defRPr/>
            </a:pPr>
            <a:endParaRPr lang="zh-CN" altLang="en-US" sz="78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296" y="3813695"/>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679" y="2554034"/>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en-US" sz="78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726" y="5173945"/>
            <a:ext cx="452232" cy="443617"/>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框 33"/>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5" name="文本框 3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9" y="1168053"/>
            <a:ext cx="8352209" cy="972574"/>
          </a:xfrm>
          <a:prstGeom prst="rect">
            <a:avLst/>
          </a:prstGeom>
          <a:noFill/>
        </p:spPr>
        <p:txBody>
          <a:bodyPr wrap="square" rtlCol="0">
            <a:spAutoFit/>
          </a:bodyPr>
          <a:lstStyle/>
          <a:p>
            <a:pPr algn="just">
              <a:lnSpc>
                <a:spcPct val="130000"/>
              </a:lnSpc>
            </a:pPr>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5" name="TextBox 32"/>
          <p:cNvSpPr txBox="1"/>
          <p:nvPr/>
        </p:nvSpPr>
        <p:spPr>
          <a:xfrm>
            <a:off x="6861423" y="2428660"/>
            <a:ext cx="5040560" cy="3533275"/>
          </a:xfrm>
          <a:prstGeom prst="rect">
            <a:avLst/>
          </a:prstGeom>
          <a:noFill/>
        </p:spPr>
        <p:txBody>
          <a:bodyPr wrap="square" rtlCol="0">
            <a:spAutoFit/>
          </a:bodyPr>
          <a:lstStyle/>
          <a:p>
            <a:pPr algn="just">
              <a:lnSpc>
                <a:spcPct val="130000"/>
              </a:lnSpc>
            </a:pPr>
            <a:r>
              <a:rPr lang="zh-CN" altLang="en-US" sz="20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altLang="zh-CN" sz="2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0" name="文本框 9"/>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p:nvPr/>
        </p:nvCxnSpPr>
        <p:spPr>
          <a:xfrm>
            <a:off x="6981620" y="3866433"/>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Elbow Connector 7"/>
          <p:cNvCxnSpPr/>
          <p:nvPr/>
        </p:nvCxnSpPr>
        <p:spPr>
          <a:xfrm flipV="1">
            <a:off x="6967664" y="313063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H="1">
            <a:off x="5029153" y="388480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7892001" y="2782926"/>
            <a:ext cx="3006691" cy="700835"/>
            <a:chOff x="7699508" y="2223969"/>
            <a:chExt cx="3283266" cy="765303"/>
          </a:xfrm>
        </p:grpSpPr>
        <p:sp>
          <p:nvSpPr>
            <p:cNvPr id="11" name="Round Same Side Corner Rectangle 10"/>
            <p:cNvSpPr/>
            <p:nvPr/>
          </p:nvSpPr>
          <p:spPr>
            <a:xfrm rot="5400000">
              <a:off x="9371697" y="1378195"/>
              <a:ext cx="765300" cy="245685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892001" y="3761530"/>
            <a:ext cx="3006691" cy="700834"/>
            <a:chOff x="7699508" y="3292593"/>
            <a:chExt cx="3283266" cy="765302"/>
          </a:xfrm>
        </p:grpSpPr>
        <p:sp>
          <p:nvSpPr>
            <p:cNvPr id="17" name="Round Same Side Corner Rectangle 16"/>
            <p:cNvSpPr/>
            <p:nvPr/>
          </p:nvSpPr>
          <p:spPr>
            <a:xfrm rot="5400000">
              <a:off x="9371697" y="2446818"/>
              <a:ext cx="765300" cy="245685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1982587" y="2794553"/>
            <a:ext cx="3006691" cy="700834"/>
            <a:chOff x="1246506" y="2236667"/>
            <a:chExt cx="3283266" cy="765302"/>
          </a:xfrm>
        </p:grpSpPr>
        <p:sp>
          <p:nvSpPr>
            <p:cNvPr id="23" name="Round Same Side Corner Rectangle 22"/>
            <p:cNvSpPr/>
            <p:nvPr/>
          </p:nvSpPr>
          <p:spPr>
            <a:xfrm rot="5400000" flipH="1" flipV="1">
              <a:off x="2092283" y="1390890"/>
              <a:ext cx="765300" cy="245685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27"/>
          <p:cNvGrpSpPr/>
          <p:nvPr/>
        </p:nvGrpSpPr>
        <p:grpSpPr>
          <a:xfrm>
            <a:off x="1982587" y="3773159"/>
            <a:ext cx="3006691" cy="700835"/>
            <a:chOff x="1246506" y="3305290"/>
            <a:chExt cx="3283266" cy="765303"/>
          </a:xfrm>
        </p:grpSpPr>
        <p:sp>
          <p:nvSpPr>
            <p:cNvPr id="29" name="Round Same Side Corner Rectangle 28"/>
            <p:cNvSpPr/>
            <p:nvPr/>
          </p:nvSpPr>
          <p:spPr>
            <a:xfrm rot="5400000" flipH="1" flipV="1">
              <a:off x="2092283" y="2459513"/>
              <a:ext cx="765300" cy="245685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4" name="Elbow Connector 33"/>
          <p:cNvCxnSpPr/>
          <p:nvPr/>
        </p:nvCxnSpPr>
        <p:spPr>
          <a:xfrm flipH="1" flipV="1">
            <a:off x="5029153" y="3149008"/>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12"/>
          <p:cNvSpPr/>
          <p:nvPr/>
        </p:nvSpPr>
        <p:spPr bwMode="auto">
          <a:xfrm>
            <a:off x="5442044" y="2618210"/>
            <a:ext cx="987332" cy="985094"/>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chemeClr val="accent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3"/>
          <p:cNvSpPr/>
          <p:nvPr/>
        </p:nvSpPr>
        <p:spPr bwMode="auto">
          <a:xfrm>
            <a:off x="6429377" y="2618210"/>
            <a:ext cx="986213" cy="985094"/>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chemeClr val="accent3"/>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5"/>
          <p:cNvSpPr/>
          <p:nvPr/>
        </p:nvSpPr>
        <p:spPr bwMode="auto">
          <a:xfrm>
            <a:off x="6429377" y="3603306"/>
            <a:ext cx="986213" cy="983975"/>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chemeClr val="accent4"/>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p:nvPr/>
        </p:nvSpPr>
        <p:spPr bwMode="auto">
          <a:xfrm>
            <a:off x="5442044" y="3603306"/>
            <a:ext cx="987332" cy="983975"/>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chemeClr val="accent2"/>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6"/>
          <p:cNvSpPr>
            <a:spLocks noGrp="1"/>
          </p:cNvSpPr>
          <p:nvPr>
            <p:ph type="body" sz="quarter" idx="4294967295"/>
          </p:nvPr>
        </p:nvSpPr>
        <p:spPr>
          <a:xfrm>
            <a:off x="0" y="3040063"/>
            <a:ext cx="1479550" cy="285750"/>
          </a:xfrm>
          <a:prstGeom prst="rect">
            <a:avLst/>
          </a:prstGeom>
        </p:spPr>
        <p:txBody>
          <a:bodyPr>
            <a:spAutoFit/>
          </a:bodyPr>
          <a:lstStyle/>
          <a:p>
            <a:pPr marL="0" indent="0" algn="ctr">
              <a:spcBef>
                <a:spcPts val="0"/>
              </a:spcBef>
              <a:buNone/>
            </a:pPr>
            <a:r>
              <a:rPr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Text Placeholder 7"/>
          <p:cNvSpPr>
            <a:spLocks noGrp="1"/>
          </p:cNvSpPr>
          <p:nvPr>
            <p:ph type="body" sz="quarter" idx="4294967295"/>
          </p:nvPr>
        </p:nvSpPr>
        <p:spPr>
          <a:xfrm>
            <a:off x="0" y="3987800"/>
            <a:ext cx="1479550" cy="287338"/>
          </a:xfrm>
          <a:prstGeom prst="rect">
            <a:avLst/>
          </a:prstGeom>
        </p:spPr>
        <p:txBody>
          <a:bodyPr>
            <a:spAutoFit/>
          </a:bodyPr>
          <a:lstStyle/>
          <a:p>
            <a:pPr marL="0" indent="0" algn="ctr">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Freeform 11"/>
          <p:cNvSpPr>
            <a:spLocks noEditPoints="1"/>
          </p:cNvSpPr>
          <p:nvPr/>
        </p:nvSpPr>
        <p:spPr bwMode="auto">
          <a:xfrm>
            <a:off x="4330314" y="2937656"/>
            <a:ext cx="452602" cy="402133"/>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
          <p:cNvGrpSpPr/>
          <p:nvPr/>
        </p:nvGrpSpPr>
        <p:grpSpPr>
          <a:xfrm>
            <a:off x="4343906" y="3896695"/>
            <a:ext cx="440054" cy="437252"/>
            <a:chOff x="7392564" y="5336936"/>
            <a:chExt cx="556472" cy="552928"/>
          </a:xfrm>
          <a:solidFill>
            <a:schemeClr val="bg1"/>
          </a:solidFill>
        </p:grpSpPr>
        <p:sp>
          <p:nvSpPr>
            <p:cNvPr id="35" name="Freeform 8"/>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0"/>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
          <p:cNvGrpSpPr/>
          <p:nvPr/>
        </p:nvGrpSpPr>
        <p:grpSpPr>
          <a:xfrm>
            <a:off x="8195924" y="2926885"/>
            <a:ext cx="282643" cy="378920"/>
            <a:chOff x="8025047" y="2676140"/>
            <a:chExt cx="308642" cy="413776"/>
          </a:xfrm>
        </p:grpSpPr>
        <p:sp>
          <p:nvSpPr>
            <p:cNvPr id="41"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63"/>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Freeform 58"/>
          <p:cNvSpPr/>
          <p:nvPr/>
        </p:nvSpPr>
        <p:spPr bwMode="auto">
          <a:xfrm>
            <a:off x="8089253" y="3890901"/>
            <a:ext cx="427409" cy="44304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6"/>
          <p:cNvSpPr txBox="1"/>
          <p:nvPr/>
        </p:nvSpPr>
        <p:spPr>
          <a:xfrm>
            <a:off x="8970700" y="3040603"/>
            <a:ext cx="1479003" cy="30773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Text Placeholder 7"/>
          <p:cNvSpPr txBox="1"/>
          <p:nvPr/>
        </p:nvSpPr>
        <p:spPr>
          <a:xfrm>
            <a:off x="8970742" y="3989053"/>
            <a:ext cx="1479427" cy="30773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57"/>
          <p:cNvSpPr txBox="1"/>
          <p:nvPr/>
        </p:nvSpPr>
        <p:spPr>
          <a:xfrm>
            <a:off x="2446221" y="4844306"/>
            <a:ext cx="1768355" cy="258500"/>
          </a:xfrm>
          <a:prstGeom prst="rect">
            <a:avLst/>
          </a:prstGeom>
          <a:noFill/>
        </p:spPr>
        <p:txBody>
          <a:bodyPr wrap="square" lIns="0" tIns="0" rIns="0" bIns="0" rtlCol="0">
            <a:spAutoFit/>
          </a:bodyPr>
          <a:lstStyle/>
          <a:p>
            <a:pPr algn="just">
              <a:lnSpc>
                <a:spcPct val="120000"/>
              </a:lnSpc>
            </a:pPr>
            <a:r>
              <a:rPr lang="zh-CN" altLang="en-US" sz="14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8"/>
          <p:cNvSpPr txBox="1"/>
          <p:nvPr/>
        </p:nvSpPr>
        <p:spPr>
          <a:xfrm>
            <a:off x="245199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7"/>
          <p:cNvSpPr txBox="1"/>
          <p:nvPr/>
        </p:nvSpPr>
        <p:spPr>
          <a:xfrm>
            <a:off x="8205851" y="4844306"/>
            <a:ext cx="1768355" cy="258500"/>
          </a:xfrm>
          <a:prstGeom prst="rect">
            <a:avLst/>
          </a:prstGeom>
          <a:noFill/>
        </p:spPr>
        <p:txBody>
          <a:bodyPr wrap="square" lIns="0" tIns="0" rIns="0" bIns="0" rtlCol="0">
            <a:spAutoFit/>
          </a:bodyPr>
          <a:lstStyle/>
          <a:p>
            <a:pPr algn="just">
              <a:lnSpc>
                <a:spcPct val="120000"/>
              </a:lnSpc>
            </a:pPr>
            <a:r>
              <a:rPr lang="zh-CN" altLang="en-US" sz="140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8"/>
          <p:cNvSpPr txBox="1"/>
          <p:nvPr/>
        </p:nvSpPr>
        <p:spPr>
          <a:xfrm>
            <a:off x="821162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文本框 4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500"/>
                                        <p:tgtEl>
                                          <p:spTgt spid="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46">
                                            <p:txEl>
                                              <p:pRg st="0" end="0"/>
                                            </p:txEl>
                                          </p:spTgt>
                                        </p:tgtEl>
                                        <p:attrNameLst>
                                          <p:attrName>style.visibility</p:attrName>
                                        </p:attrNameLst>
                                      </p:cBhvr>
                                      <p:to>
                                        <p:strVal val="visible"/>
                                      </p:to>
                                    </p:set>
                                    <p:animEffect transition="in" filter="wipe(down)">
                                      <p:cBhvr>
                                        <p:cTn id="71" dur="500"/>
                                        <p:tgtEl>
                                          <p:spTgt spid="46">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47">
                                            <p:txEl>
                                              <p:pRg st="0" end="0"/>
                                            </p:txEl>
                                          </p:spTgt>
                                        </p:tgtEl>
                                        <p:attrNameLst>
                                          <p:attrName>style.visibility</p:attrName>
                                        </p:attrNameLst>
                                      </p:cBhvr>
                                      <p:to>
                                        <p:strVal val="visible"/>
                                      </p:to>
                                    </p:set>
                                    <p:animEffect transition="in" filter="wipe(down)">
                                      <p:cBhvr>
                                        <p:cTn id="75" dur="500"/>
                                        <p:tgtEl>
                                          <p:spTgt spid="47">
                                            <p:txEl>
                                              <p:pRg st="0" end="0"/>
                                            </p:txEl>
                                          </p:spTgt>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43">
                                            <p:txEl>
                                              <p:pRg st="0" end="0"/>
                                            </p:txEl>
                                          </p:spTgt>
                                        </p:tgtEl>
                                        <p:attrNameLst>
                                          <p:attrName>style.visibility</p:attrName>
                                        </p:attrNameLst>
                                      </p:cBhvr>
                                      <p:to>
                                        <p:strVal val="visible"/>
                                      </p:to>
                                    </p:set>
                                    <p:animEffect transition="in" filter="wipe(down)">
                                      <p:cBhvr>
                                        <p:cTn id="79" dur="500"/>
                                        <p:tgtEl>
                                          <p:spTgt spid="43">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44">
                                            <p:txEl>
                                              <p:pRg st="0" end="0"/>
                                            </p:txEl>
                                          </p:spTgt>
                                        </p:tgtEl>
                                        <p:attrNameLst>
                                          <p:attrName>style.visibility</p:attrName>
                                        </p:attrNameLst>
                                      </p:cBhvr>
                                      <p:to>
                                        <p:strVal val="visible"/>
                                      </p:to>
                                    </p:set>
                                    <p:animEffect transition="in" filter="wipe(down)">
                                      <p:cBhvr>
                                        <p:cTn id="83" dur="500"/>
                                        <p:tgtEl>
                                          <p:spTgt spid="44">
                                            <p:txEl>
                                              <p:pRg st="0" end="0"/>
                                            </p:txEl>
                                          </p:spTgt>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10500"/>
                            </p:stCondLst>
                            <p:childTnLst>
                              <p:par>
                                <p:cTn id="89" presetID="2" presetClass="entr" presetSubtype="2"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1+#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childTnLst>
                          </p:cTn>
                        </p:par>
                        <p:par>
                          <p:cTn id="93" fill="hold">
                            <p:stCondLst>
                              <p:cond delay="11000"/>
                            </p:stCondLst>
                            <p:childTnLst>
                              <p:par>
                                <p:cTn id="94" presetID="2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left)">
                                      <p:cBhvr>
                                        <p:cTn id="96" dur="500"/>
                                        <p:tgtEl>
                                          <p:spTgt spid="55"/>
                                        </p:tgtEl>
                                      </p:cBhvr>
                                    </p:animEffect>
                                  </p:childTnLst>
                                </p:cTn>
                              </p:par>
                            </p:childTnLst>
                          </p:cTn>
                        </p:par>
                        <p:par>
                          <p:cTn id="97" fill="hold">
                            <p:stCondLst>
                              <p:cond delay="11500"/>
                            </p:stCondLst>
                            <p:childTnLst>
                              <p:par>
                                <p:cTn id="98" presetID="2" presetClass="entr" presetSubtype="2"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500" fill="hold"/>
                                        <p:tgtEl>
                                          <p:spTgt spid="56"/>
                                        </p:tgtEl>
                                        <p:attrNameLst>
                                          <p:attrName>ppt_x</p:attrName>
                                        </p:attrNameLst>
                                      </p:cBhvr>
                                      <p:tavLst>
                                        <p:tav tm="0">
                                          <p:val>
                                            <p:strVal val="1+#ppt_w/2"/>
                                          </p:val>
                                        </p:tav>
                                        <p:tav tm="100000">
                                          <p:val>
                                            <p:strVal val="#ppt_x"/>
                                          </p:val>
                                        </p:tav>
                                      </p:tavLst>
                                    </p:anim>
                                    <p:anim calcmode="lin" valueType="num">
                                      <p:cBhvr additive="base">
                                        <p:cTn id="10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5" grpId="0" animBg="1"/>
      <p:bldP spid="46" grpId="0" build="p"/>
      <p:bldP spid="47" grpId="0" build="p"/>
      <p:bldP spid="33" grpId="0" animBg="1"/>
      <p:bldP spid="52" grpId="0" animBg="1"/>
      <p:bldP spid="43" grpId="0" build="p"/>
      <p:bldP spid="44" grpId="0" build="p"/>
      <p:bldP spid="53" grpId="0"/>
      <p:bldP spid="54" grpId="0"/>
      <p:bldP spid="55" grpId="0"/>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637" y="1636642"/>
            <a:ext cx="10601085" cy="4639360"/>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8" name="Straight Arrow Connector 37"/>
          <p:cNvCxnSpPr/>
          <p:nvPr/>
        </p:nvCxnSpPr>
        <p:spPr>
          <a:xfrm>
            <a:off x="3474619" y="3956323"/>
            <a:ext cx="0" cy="1013383"/>
          </a:xfrm>
          <a:prstGeom prst="straightConnector1">
            <a:avLst/>
          </a:prstGeom>
          <a:ln w="25400">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21" y="3956323"/>
            <a:ext cx="0" cy="1013383"/>
          </a:xfrm>
          <a:prstGeom prst="straightConnector1">
            <a:avLst/>
          </a:prstGeom>
          <a:ln w="2540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17" y="2943501"/>
            <a:ext cx="0" cy="1013383"/>
          </a:xfrm>
          <a:prstGeom prst="straightConnector1">
            <a:avLst/>
          </a:prstGeom>
          <a:ln w="2540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84" y="2943501"/>
            <a:ext cx="0" cy="1013383"/>
          </a:xfrm>
          <a:prstGeom prst="straightConnector1">
            <a:avLst/>
          </a:prstGeom>
          <a:ln w="2540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0" name="TextBox 41"/>
          <p:cNvSpPr txBox="1"/>
          <p:nvPr/>
        </p:nvSpPr>
        <p:spPr>
          <a:xfrm>
            <a:off x="2280570"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2259506" y="523934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41"/>
          <p:cNvSpPr txBox="1"/>
          <p:nvPr/>
        </p:nvSpPr>
        <p:spPr>
          <a:xfrm>
            <a:off x="4237957"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4216893" y="181660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1"/>
          <p:cNvSpPr txBox="1"/>
          <p:nvPr/>
        </p:nvSpPr>
        <p:spPr>
          <a:xfrm>
            <a:off x="6352507"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6331443" y="523934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245968"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245968" y="181660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9" name="文本框 38"/>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anim calcmode="lin" valueType="num">
                                      <p:cBhvr>
                                        <p:cTn id="21" dur="500" fill="hold"/>
                                        <p:tgtEl>
                                          <p:spTgt spid="30"/>
                                        </p:tgtEl>
                                        <p:attrNameLst>
                                          <p:attrName>ppt_x</p:attrName>
                                        </p:attrNameLst>
                                      </p:cBhvr>
                                      <p:tavLst>
                                        <p:tav tm="0">
                                          <p:val>
                                            <p:strVal val="#ppt_x"/>
                                          </p:val>
                                        </p:tav>
                                        <p:tav tm="100000">
                                          <p:val>
                                            <p:strVal val="#ppt_x"/>
                                          </p:val>
                                        </p:tav>
                                      </p:tavLst>
                                    </p:anim>
                                    <p:anim calcmode="lin" valueType="num">
                                      <p:cBhvr>
                                        <p:cTn id="22" dur="5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down)">
                                      <p:cBhvr>
                                        <p:cTn id="26" dur="500"/>
                                        <p:tgtEl>
                                          <p:spTgt spid="43"/>
                                        </p:tgtEl>
                                      </p:cBhvr>
                                    </p:animEffect>
                                  </p:childTnLst>
                                </p:cTn>
                              </p:par>
                            </p:childTnLst>
                          </p:cTn>
                        </p:par>
                        <p:par>
                          <p:cTn id="27" fill="hold">
                            <p:stCondLst>
                              <p:cond delay="2000"/>
                            </p:stCondLst>
                            <p:childTnLst>
                              <p:par>
                                <p:cTn id="28" presetID="47"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strVal val="#ppt_x"/>
                                          </p:val>
                                        </p:tav>
                                        <p:tav tm="100000">
                                          <p:val>
                                            <p:strVal val="#ppt_x"/>
                                          </p:val>
                                        </p:tav>
                                      </p:tavLst>
                                    </p:anim>
                                    <p:anim calcmode="lin" valueType="num">
                                      <p:cBhvr>
                                        <p:cTn id="32" dur="5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par>
                          <p:cTn id="42" fill="hold">
                            <p:stCondLst>
                              <p:cond delay="3000"/>
                            </p:stCondLst>
                            <p:childTnLst>
                              <p:par>
                                <p:cTn id="43" presetID="47"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anim calcmode="lin" valueType="num">
                                      <p:cBhvr>
                                        <p:cTn id="46" dur="500" fill="hold"/>
                                        <p:tgtEl>
                                          <p:spTgt spid="35"/>
                                        </p:tgtEl>
                                        <p:attrNameLst>
                                          <p:attrName>ppt_x</p:attrName>
                                        </p:attrNameLst>
                                      </p:cBhvr>
                                      <p:tavLst>
                                        <p:tav tm="0">
                                          <p:val>
                                            <p:strVal val="#ppt_x"/>
                                          </p:val>
                                        </p:tav>
                                        <p:tav tm="100000">
                                          <p:val>
                                            <p:strVal val="#ppt_x"/>
                                          </p:val>
                                        </p:tav>
                                      </p:tavLst>
                                    </p:anim>
                                    <p:anim calcmode="lin" valueType="num">
                                      <p:cBhvr>
                                        <p:cTn id="47" dur="500" fill="hold"/>
                                        <p:tgtEl>
                                          <p:spTgt spid="3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22" presetClass="entr" presetSubtype="4"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down)">
                                      <p:cBhvr>
                                        <p:cTn id="56" dur="500"/>
                                        <p:tgtEl>
                                          <p:spTgt spid="42"/>
                                        </p:tgtEl>
                                      </p:cBhvr>
                                    </p:animEffect>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anim calcmode="lin" valueType="num">
                                      <p:cBhvr>
                                        <p:cTn id="61" dur="500" fill="hold"/>
                                        <p:tgtEl>
                                          <p:spTgt spid="37"/>
                                        </p:tgtEl>
                                        <p:attrNameLst>
                                          <p:attrName>ppt_x</p:attrName>
                                        </p:attrNameLst>
                                      </p:cBhvr>
                                      <p:tavLst>
                                        <p:tav tm="0">
                                          <p:val>
                                            <p:strVal val="#ppt_x"/>
                                          </p:val>
                                        </p:tav>
                                        <p:tav tm="100000">
                                          <p:val>
                                            <p:strVal val="#ppt_x"/>
                                          </p:val>
                                        </p:tav>
                                      </p:tavLst>
                                    </p:anim>
                                    <p:anim calcmode="lin" valueType="num">
                                      <p:cBhvr>
                                        <p:cTn id="62" dur="500" fill="hold"/>
                                        <p:tgtEl>
                                          <p:spTgt spid="3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anim calcmode="lin" valueType="num">
                                      <p:cBhvr>
                                        <p:cTn id="66" dur="500" fill="hold"/>
                                        <p:tgtEl>
                                          <p:spTgt spid="36"/>
                                        </p:tgtEl>
                                        <p:attrNameLst>
                                          <p:attrName>ppt_x</p:attrName>
                                        </p:attrNameLst>
                                      </p:cBhvr>
                                      <p:tavLst>
                                        <p:tav tm="0">
                                          <p:val>
                                            <p:strVal val="#ppt_x"/>
                                          </p:val>
                                        </p:tav>
                                        <p:tav tm="100000">
                                          <p:val>
                                            <p:strVal val="#ppt_x"/>
                                          </p:val>
                                        </p:tav>
                                      </p:tavLst>
                                    </p:anim>
                                    <p:anim calcmode="lin" valueType="num">
                                      <p:cBhvr>
                                        <p:cTn id="6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4343151" y="1985524"/>
            <a:ext cx="682132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383836" y="3208952"/>
            <a:ext cx="578064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886825" y="4432380"/>
            <a:ext cx="827765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343151" y="5655809"/>
            <a:ext cx="682132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3266534" y="1802451"/>
            <a:ext cx="1740327" cy="1627572"/>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0" dirty="0">
                <a:latin typeface="HelveticaNeueLT Pro 35 Th" pitchFamily="34" charset="0"/>
              </a:rPr>
              <a:t>20%</a:t>
            </a:r>
            <a:endParaRPr lang="zh-CN" altLang="en-US" sz="2530" dirty="0">
              <a:latin typeface="HelveticaNeueLT Pro 35 Th" pitchFamily="34" charset="0"/>
            </a:endParaRPr>
          </a:p>
        </p:txBody>
      </p:sp>
      <p:sp>
        <p:nvSpPr>
          <p:cNvPr id="22" name="流程图: 决策 21"/>
          <p:cNvSpPr/>
          <p:nvPr/>
        </p:nvSpPr>
        <p:spPr>
          <a:xfrm>
            <a:off x="3045000" y="3616325"/>
            <a:ext cx="2113745" cy="2059156"/>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0" dirty="0">
                <a:latin typeface="HelveticaNeueLT Pro 35 Th" pitchFamily="34" charset="0"/>
              </a:rPr>
              <a:t>35%</a:t>
            </a:r>
            <a:endParaRPr lang="zh-CN" altLang="en-US" sz="2530" dirty="0">
              <a:latin typeface="HelveticaNeueLT Pro 35 Th" pitchFamily="34" charset="0"/>
            </a:endParaRPr>
          </a:p>
        </p:txBody>
      </p:sp>
      <p:sp>
        <p:nvSpPr>
          <p:cNvPr id="23" name="流程图: 决策 22"/>
          <p:cNvSpPr/>
          <p:nvPr/>
        </p:nvSpPr>
        <p:spPr>
          <a:xfrm>
            <a:off x="1301851" y="2211404"/>
            <a:ext cx="2654470" cy="2585917"/>
          </a:xfrm>
          <a:prstGeom prst="flowChartDecisi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dirty="0">
                <a:latin typeface="HelveticaNeueLT Pro 35 Th" pitchFamily="34" charset="0"/>
              </a:rPr>
              <a:t>55%</a:t>
            </a:r>
            <a:endParaRPr lang="zh-CN" altLang="en-US" sz="3375" dirty="0">
              <a:latin typeface="HelveticaNeueLT Pro 35 Th" pitchFamily="34" charset="0"/>
            </a:endParaRPr>
          </a:p>
        </p:txBody>
      </p:sp>
      <p:sp>
        <p:nvSpPr>
          <p:cNvPr id="24" name="流程图: 决策 23"/>
          <p:cNvSpPr/>
          <p:nvPr/>
        </p:nvSpPr>
        <p:spPr>
          <a:xfrm>
            <a:off x="4234345" y="2877436"/>
            <a:ext cx="1421283" cy="1329199"/>
          </a:xfrm>
          <a:prstGeom prst="flowChartDecis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10">
                <a:latin typeface="HelveticaNeueLT Pro 35 Th" pitchFamily="34" charset="0"/>
              </a:rPr>
              <a:t>10%</a:t>
            </a:r>
            <a:endParaRPr lang="zh-CN" altLang="en-US" sz="2110">
              <a:latin typeface="HelveticaNeueLT Pro 35 Th" pitchFamily="34" charset="0"/>
            </a:endParaRPr>
          </a:p>
        </p:txBody>
      </p:sp>
      <p:sp>
        <p:nvSpPr>
          <p:cNvPr id="25" name="矩形 24"/>
          <p:cNvSpPr/>
          <p:nvPr/>
        </p:nvSpPr>
        <p:spPr>
          <a:xfrm>
            <a:off x="5069841" y="1698338"/>
            <a:ext cx="5103951"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5699470" y="2924427"/>
            <a:ext cx="4996396"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5699470" y="4150516"/>
            <a:ext cx="5122394"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5069841" y="5347833"/>
            <a:ext cx="5031943"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6" name="文本框 15"/>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p:tgtEl>
                                          <p:spTgt spid="25"/>
                                        </p:tgtEl>
                                        <p:attrNameLst>
                                          <p:attrName>ppt_x</p:attrName>
                                        </p:attrNameLst>
                                      </p:cBhvr>
                                      <p:tavLst>
                                        <p:tav tm="0">
                                          <p:val>
                                            <p:strVal val="#ppt_x+#ppt_w*1.125000"/>
                                          </p:val>
                                        </p:tav>
                                        <p:tav tm="100000">
                                          <p:val>
                                            <p:strVal val="#ppt_x"/>
                                          </p:val>
                                        </p:tav>
                                      </p:tavLst>
                                    </p:anim>
                                    <p:animEffect transition="in" filter="wipe(left)">
                                      <p:cBhvr>
                                        <p:cTn id="11" dur="500"/>
                                        <p:tgtEl>
                                          <p:spTgt spid="25"/>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 calcmode="lin" valueType="num">
                                      <p:cBhvr>
                                        <p:cTn id="16" dur="500" fill="hold"/>
                                        <p:tgtEl>
                                          <p:spTgt spid="21"/>
                                        </p:tgtEl>
                                        <p:attrNameLst>
                                          <p:attrName>style.rotation</p:attrName>
                                        </p:attrNameLst>
                                      </p:cBhvr>
                                      <p:tavLst>
                                        <p:tav tm="0">
                                          <p:val>
                                            <p:fltVal val="90"/>
                                          </p:val>
                                        </p:tav>
                                        <p:tav tm="100000">
                                          <p:val>
                                            <p:fltVal val="0"/>
                                          </p:val>
                                        </p:tav>
                                      </p:tavLst>
                                    </p:anim>
                                    <p:animEffect transition="in" filter="fade">
                                      <p:cBhvr>
                                        <p:cTn id="17" dur="500"/>
                                        <p:tgtEl>
                                          <p:spTgt spid="21"/>
                                        </p:tgtEl>
                                      </p:cBhvr>
                                    </p:animEffect>
                                  </p:childTnLst>
                                </p:cTn>
                              </p:par>
                              <p:par>
                                <p:cTn id="18" presetID="22" presetClass="entr" presetSubtype="2"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500"/>
                                        <p:tgtEl>
                                          <p:spTgt spid="18"/>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ppt_x</p:attrName>
                                        </p:attrNameLst>
                                      </p:cBhvr>
                                      <p:tavLst>
                                        <p:tav tm="0">
                                          <p:val>
                                            <p:strVal val="#ppt_x+#ppt_w*1.125000"/>
                                          </p:val>
                                        </p:tav>
                                        <p:tav tm="100000">
                                          <p:val>
                                            <p:strVal val="#ppt_x"/>
                                          </p:val>
                                        </p:tav>
                                      </p:tavLst>
                                    </p:anim>
                                    <p:animEffect transition="in" filter="wipe(left)">
                                      <p:cBhvr>
                                        <p:cTn id="24" dur="500"/>
                                        <p:tgtEl>
                                          <p:spTgt spid="29"/>
                                        </p:tgtEl>
                                      </p:cBhvr>
                                    </p:animEffect>
                                  </p:childTnLst>
                                </p:cTn>
                              </p:par>
                              <p:par>
                                <p:cTn id="25" presetID="31" presetClass="entr" presetSubtype="0" fill="hold" grpId="0"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 calcmode="lin" valueType="num">
                                      <p:cBhvr>
                                        <p:cTn id="29" dur="500" fill="hold"/>
                                        <p:tgtEl>
                                          <p:spTgt spid="24"/>
                                        </p:tgtEl>
                                        <p:attrNameLst>
                                          <p:attrName>style.rotation</p:attrName>
                                        </p:attrNameLst>
                                      </p:cBhvr>
                                      <p:tavLst>
                                        <p:tav tm="0">
                                          <p:val>
                                            <p:fltVal val="90"/>
                                          </p:val>
                                        </p:tav>
                                        <p:tav tm="100000">
                                          <p:val>
                                            <p:fltVal val="0"/>
                                          </p:val>
                                        </p:tav>
                                      </p:tavLst>
                                    </p:anim>
                                    <p:animEffect transition="in" filter="fade">
                                      <p:cBhvr>
                                        <p:cTn id="30" dur="500"/>
                                        <p:tgtEl>
                                          <p:spTgt spid="24"/>
                                        </p:tgtEl>
                                      </p:cBhvr>
                                    </p:animEffect>
                                  </p:childTnLst>
                                </p:cTn>
                              </p:par>
                              <p:par>
                                <p:cTn id="31" presetID="22" presetClass="entr" presetSubtype="2" fill="hold"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12" presetClass="entr" presetSubtype="2" fill="hold" grpId="0" nodeType="withEffect">
                                  <p:stCondLst>
                                    <p:cond delay="20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left)">
                                      <p:cBhvr>
                                        <p:cTn id="37" dur="500"/>
                                        <p:tgtEl>
                                          <p:spTgt spid="30"/>
                                        </p:tgtEl>
                                      </p:cBhvr>
                                    </p:animEffect>
                                  </p:childTnLst>
                                </p:cTn>
                              </p:par>
                              <p:par>
                                <p:cTn id="38" presetID="31" presetClass="entr" presetSubtype="0" fill="hold" grpId="0" nodeType="withEffect">
                                  <p:stCondLst>
                                    <p:cond delay="25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90"/>
                                          </p:val>
                                        </p:tav>
                                        <p:tav tm="100000">
                                          <p:val>
                                            <p:fltVal val="0"/>
                                          </p:val>
                                        </p:tav>
                                      </p:tavLst>
                                    </p:anim>
                                    <p:animEffect transition="in" filter="fade">
                                      <p:cBhvr>
                                        <p:cTn id="43" dur="500"/>
                                        <p:tgtEl>
                                          <p:spTgt spid="23"/>
                                        </p:tgtEl>
                                      </p:cBhvr>
                                    </p:animEffect>
                                  </p:childTnLst>
                                </p:cTn>
                              </p:par>
                              <p:par>
                                <p:cTn id="44" presetID="12" presetClass="entr" presetSubtype="2" fill="hold" grpId="0" nodeType="withEffect">
                                  <p:stCondLst>
                                    <p:cond delay="25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ppt_x</p:attrName>
                                        </p:attrNameLst>
                                      </p:cBhvr>
                                      <p:tavLst>
                                        <p:tav tm="0">
                                          <p:val>
                                            <p:strVal val="#ppt_x+#ppt_w*1.125000"/>
                                          </p:val>
                                        </p:tav>
                                        <p:tav tm="100000">
                                          <p:val>
                                            <p:strVal val="#ppt_x"/>
                                          </p:val>
                                        </p:tav>
                                      </p:tavLst>
                                    </p:anim>
                                    <p:animEffect transition="in" filter="wipe(left)">
                                      <p:cBhvr>
                                        <p:cTn id="47" dur="500"/>
                                        <p:tgtEl>
                                          <p:spTgt spid="31"/>
                                        </p:tgtEl>
                                      </p:cBhvr>
                                    </p:animEffect>
                                  </p:childTnLst>
                                </p:cTn>
                              </p:par>
                              <p:par>
                                <p:cTn id="48" presetID="22" presetClass="entr" presetSubtype="2" fill="hold" nodeType="withEffect">
                                  <p:stCondLst>
                                    <p:cond delay="3000"/>
                                  </p:stCondLst>
                                  <p:childTnLst>
                                    <p:set>
                                      <p:cBhvr>
                                        <p:cTn id="49" dur="1" fill="hold">
                                          <p:stCondLst>
                                            <p:cond delay="0"/>
                                          </p:stCondLst>
                                        </p:cTn>
                                        <p:tgtEl>
                                          <p:spTgt spid="20"/>
                                        </p:tgtEl>
                                        <p:attrNameLst>
                                          <p:attrName>style.visibility</p:attrName>
                                        </p:attrNameLst>
                                      </p:cBhvr>
                                      <p:to>
                                        <p:strVal val="visible"/>
                                      </p:to>
                                    </p:set>
                                    <p:animEffect transition="in" filter="wipe(right)">
                                      <p:cBhvr>
                                        <p:cTn id="50" dur="500"/>
                                        <p:tgtEl>
                                          <p:spTgt spid="20"/>
                                        </p:tgtEl>
                                      </p:cBhvr>
                                    </p:animEffect>
                                  </p:childTnLst>
                                </p:cTn>
                              </p:par>
                              <p:par>
                                <p:cTn id="51" presetID="31" presetClass="entr" presetSubtype="0" fill="hold" grpId="0" nodeType="withEffect">
                                  <p:stCondLst>
                                    <p:cond delay="350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 calcmode="lin" valueType="num">
                                      <p:cBhvr>
                                        <p:cTn id="55" dur="500" fill="hold"/>
                                        <p:tgtEl>
                                          <p:spTgt spid="22"/>
                                        </p:tgtEl>
                                        <p:attrNameLst>
                                          <p:attrName>style.rotation</p:attrName>
                                        </p:attrNameLst>
                                      </p:cBhvr>
                                      <p:tavLst>
                                        <p:tav tm="0">
                                          <p:val>
                                            <p:fltVal val="90"/>
                                          </p:val>
                                        </p:tav>
                                        <p:tav tm="100000">
                                          <p:val>
                                            <p:fltVal val="0"/>
                                          </p:val>
                                        </p:tav>
                                      </p:tavLst>
                                    </p:anim>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588" y="3616325"/>
            <a:ext cx="12855576" cy="3615185"/>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H="1">
            <a:off x="4917581" y="5841531"/>
            <a:ext cx="7939583" cy="1390226"/>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212611" y="2680453"/>
            <a:ext cx="3293678" cy="1301894"/>
          </a:xfrm>
          <a:prstGeom prst="rect">
            <a:avLst/>
          </a:prstGeom>
          <a:noFill/>
        </p:spPr>
        <p:txBody>
          <a:bodyPr wrap="none" rtlCol="0">
            <a:spAutoFit/>
          </a:bodyPr>
          <a:lstStyle/>
          <a:p>
            <a:pPr marL="0" lvl="1"/>
            <a:r>
              <a:rPr lang="zh-CN" altLang="en-US" sz="1970"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第四部分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0" dirty="0">
                <a:solidFill>
                  <a:srgbClr val="F0D04E"/>
                </a:solidFill>
                <a:latin typeface="微软雅黑" panose="020B0503020204020204" pitchFamily="34" charset="-122"/>
                <a:ea typeface="微软雅黑" panose="020B0503020204020204" pitchFamily="34" charset="-122"/>
              </a:rPr>
              <a:t>   </a:t>
            </a:r>
            <a:r>
              <a:rPr lang="zh-CN" altLang="en-US" sz="3200" dirty="0">
                <a:solidFill>
                  <a:srgbClr val="535353"/>
                </a:solidFill>
                <a:latin typeface="微软雅黑" panose="020B0503020204020204" pitchFamily="34" charset="-122"/>
                <a:ea typeface="微软雅黑" panose="020B0503020204020204" pitchFamily="34" charset="-122"/>
              </a:rPr>
              <a:t>标题文字内容</a:t>
            </a:r>
            <a:endParaRPr lang="en-US" altLang="zh-CN" sz="5060" dirty="0">
              <a:solidFill>
                <a:srgbClr val="535353"/>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6023153" y="2542488"/>
            <a:ext cx="0" cy="1997354"/>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5" name="TextBox 13"/>
          <p:cNvSpPr txBox="1"/>
          <p:nvPr/>
        </p:nvSpPr>
        <p:spPr>
          <a:xfrm>
            <a:off x="4260019" y="4193680"/>
            <a:ext cx="1269244" cy="346163"/>
          </a:xfrm>
          <a:prstGeom prst="rect">
            <a:avLst/>
          </a:prstGeom>
          <a:noFill/>
        </p:spPr>
        <p:txBody>
          <a:bodyPr wrap="square" lIns="0" tIns="0" rIns="0" bIns="0" rtlCol="0">
            <a:spAutoFit/>
          </a:bodyPr>
          <a:lstStyle/>
          <a:p>
            <a:r>
              <a:rPr lang="en-US" altLang="zh-CN" sz="2250" dirty="0">
                <a:solidFill>
                  <a:schemeClr val="tx1">
                    <a:lumMod val="65000"/>
                    <a:lumOff val="35000"/>
                  </a:schemeClr>
                </a:solidFill>
                <a:latin typeface="Arial" panose="020B0604020202020204" pitchFamily="34" charset="0"/>
                <a:ea typeface="+mj-ea"/>
                <a:cs typeface="Arial" panose="020B0604020202020204" pitchFamily="34" charset="0"/>
              </a:rPr>
              <a:t>PART 04</a:t>
            </a:r>
            <a:endParaRPr lang="zh-CN" altLang="en-US" sz="2250" dirty="0">
              <a:solidFill>
                <a:schemeClr val="tx1">
                  <a:lumMod val="65000"/>
                  <a:lumOff val="35000"/>
                </a:schemeClr>
              </a:solidFill>
              <a:latin typeface="Arial" panose="020B0604020202020204" pitchFamily="34" charset="0"/>
              <a:ea typeface="+mj-ea"/>
              <a:cs typeface="Arial" panose="020B0604020202020204" pitchFamily="34" charset="0"/>
            </a:endParaRPr>
          </a:p>
        </p:txBody>
      </p:sp>
      <p:grpSp>
        <p:nvGrpSpPr>
          <p:cNvPr id="26" name="组合 25"/>
          <p:cNvGrpSpPr/>
          <p:nvPr/>
        </p:nvGrpSpPr>
        <p:grpSpPr>
          <a:xfrm>
            <a:off x="4052619" y="2505703"/>
            <a:ext cx="1476644" cy="147664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9" name="TextBox 24"/>
          <p:cNvSpPr txBox="1"/>
          <p:nvPr/>
        </p:nvSpPr>
        <p:spPr>
          <a:xfrm>
            <a:off x="6462749" y="4065700"/>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5"/>
          <p:cNvSpPr txBox="1"/>
          <p:nvPr/>
        </p:nvSpPr>
        <p:spPr>
          <a:xfrm>
            <a:off x="7942622" y="4065700"/>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3"/>
          <p:cNvSpPr txBox="1"/>
          <p:nvPr/>
        </p:nvSpPr>
        <p:spPr>
          <a:xfrm>
            <a:off x="4234380" y="2737595"/>
            <a:ext cx="1269244" cy="1081695"/>
          </a:xfrm>
          <a:prstGeom prst="rect">
            <a:avLst/>
          </a:prstGeom>
          <a:noFill/>
        </p:spPr>
        <p:txBody>
          <a:bodyPr wrap="square" lIns="0" tIns="0" rIns="0" bIns="0" rtlCol="0">
            <a:spAutoFit/>
          </a:bodyPr>
          <a:lstStyle/>
          <a:p>
            <a:r>
              <a:rPr lang="en-US" altLang="zh-CN" sz="7030" b="1" dirty="0">
                <a:solidFill>
                  <a:schemeClr val="accent1"/>
                </a:solidFill>
                <a:latin typeface="Arial" panose="020B0604020202020204" pitchFamily="34" charset="0"/>
                <a:ea typeface="+mj-ea"/>
                <a:cs typeface="Arial" panose="020B0604020202020204" pitchFamily="34" charset="0"/>
              </a:rPr>
              <a:t>04</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32" name="TextBox 24"/>
          <p:cNvSpPr txBox="1"/>
          <p:nvPr/>
        </p:nvSpPr>
        <p:spPr>
          <a:xfrm>
            <a:off x="6462749" y="4355339"/>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7942622" y="4355339"/>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5"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p:cNvSpPr/>
          <p:nvPr>
            <p:custDataLst>
              <p:tags r:id="rId2"/>
            </p:custDataLst>
          </p:nvPr>
        </p:nvSpPr>
        <p:spPr>
          <a:xfrm>
            <a:off x="3191202" y="1522738"/>
            <a:ext cx="468220" cy="56502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bIns="113886" anchor="ctr"/>
          <a:lstStyle/>
          <a:p>
            <a:pPr algn="ctr">
              <a:defRPr/>
            </a:pPr>
            <a:r>
              <a:rPr lang="en-US" altLang="zh-CN"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a:t>
            </a:r>
            <a:endParaRPr lang="zh-CN" altLang="en-US"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MH_Entry_1"/>
          <p:cNvSpPr/>
          <p:nvPr>
            <p:custDataLst>
              <p:tags r:id="rId3"/>
            </p:custDataLst>
          </p:nvPr>
        </p:nvSpPr>
        <p:spPr>
          <a:xfrm>
            <a:off x="3454088" y="1539923"/>
            <a:ext cx="4481905" cy="5650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72" tIns="0" rIns="0" bIns="37962" numCol="1" spcCol="0" rtlCol="0" fromWordArt="0" anchor="ctr" anchorCtr="0" forceAA="0" compatLnSpc="1">
            <a:normAutofit/>
          </a:bodyPr>
          <a:lstStyle/>
          <a:p>
            <a:pPr algn="ctr">
              <a:lnSpc>
                <a:spcPct val="120000"/>
              </a:lnSpc>
            </a:pPr>
            <a:r>
              <a:rPr lang="zh-CN" altLang="en-US"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MH_Number_2"/>
          <p:cNvSpPr/>
          <p:nvPr>
            <p:custDataLst>
              <p:tags r:id="rId4"/>
            </p:custDataLst>
          </p:nvPr>
        </p:nvSpPr>
        <p:spPr>
          <a:xfrm>
            <a:off x="3191202" y="2731308"/>
            <a:ext cx="468220" cy="56502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bIns="113886" anchor="ctr"/>
          <a:lstStyle/>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a:t>
            </a:r>
            <a:endParaRPr lang="zh-CN" altLang="en-US"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8" name="MH_Entry_2"/>
          <p:cNvSpPr/>
          <p:nvPr>
            <p:custDataLst>
              <p:tags r:id="rId5"/>
            </p:custDataLst>
          </p:nvPr>
        </p:nvSpPr>
        <p:spPr>
          <a:xfrm>
            <a:off x="3454088" y="2748496"/>
            <a:ext cx="4481905" cy="5650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72" tIns="0" rIns="0" bIns="37962" numCol="1" spcCol="0" rtlCol="0" fromWordArt="0" anchor="ctr" anchorCtr="0" forceAA="0" compatLnSpc="1">
            <a:normAutofit/>
          </a:bodyPr>
          <a:lstStyle/>
          <a:p>
            <a:pPr algn="ctr">
              <a:lnSpc>
                <a:spcPct val="120000"/>
              </a:lnSpc>
            </a:pPr>
            <a:r>
              <a:rPr lang="zh-CN" altLang="en-US"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MH_Number_3"/>
          <p:cNvSpPr/>
          <p:nvPr>
            <p:custDataLst>
              <p:tags r:id="rId6"/>
            </p:custDataLst>
          </p:nvPr>
        </p:nvSpPr>
        <p:spPr>
          <a:xfrm>
            <a:off x="3191202" y="3939878"/>
            <a:ext cx="468220" cy="56502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bIns="113886" anchor="ctr"/>
          <a:lstStyle/>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a:t>
            </a:r>
            <a:endParaRPr lang="zh-CN" altLang="en-US"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MH_Entry_3"/>
          <p:cNvSpPr/>
          <p:nvPr>
            <p:custDataLst>
              <p:tags r:id="rId7"/>
            </p:custDataLst>
          </p:nvPr>
        </p:nvSpPr>
        <p:spPr>
          <a:xfrm>
            <a:off x="3454088" y="3957066"/>
            <a:ext cx="4481905" cy="5650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72" tIns="0" rIns="0" bIns="37962" numCol="1" spcCol="0" rtlCol="0" fromWordArt="0" anchor="ctr" anchorCtr="0" forceAA="0" compatLnSpc="1">
            <a:normAutofit/>
          </a:bodyPr>
          <a:lstStyle/>
          <a:p>
            <a:pPr algn="ctr">
              <a:lnSpc>
                <a:spcPct val="120000"/>
              </a:lnSpc>
            </a:pPr>
            <a:r>
              <a:rPr lang="zh-CN" altLang="en-US"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MH_Number_4"/>
          <p:cNvSpPr/>
          <p:nvPr>
            <p:custDataLst>
              <p:tags r:id="rId8"/>
            </p:custDataLst>
          </p:nvPr>
        </p:nvSpPr>
        <p:spPr>
          <a:xfrm>
            <a:off x="3191202" y="5148448"/>
            <a:ext cx="468220" cy="56502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bIns="113886" anchor="ctr"/>
          <a:lstStyle/>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a:t>
            </a:r>
            <a:endParaRPr lang="zh-CN" altLang="en-US"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4" name="MH_Entry_4"/>
          <p:cNvSpPr/>
          <p:nvPr>
            <p:custDataLst>
              <p:tags r:id="rId9"/>
            </p:custDataLst>
          </p:nvPr>
        </p:nvSpPr>
        <p:spPr>
          <a:xfrm>
            <a:off x="3454088" y="5165637"/>
            <a:ext cx="4481905" cy="5650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72" tIns="0" rIns="0" bIns="37962" numCol="1" spcCol="0" rtlCol="0" fromWordArt="0" anchor="ctr" anchorCtr="0" forceAA="0" compatLnSpc="1">
            <a:normAutofit/>
          </a:bodyPr>
          <a:lstStyle/>
          <a:p>
            <a:pPr algn="ctr">
              <a:lnSpc>
                <a:spcPct val="120000"/>
              </a:lnSpc>
            </a:pPr>
            <a:r>
              <a:rPr lang="zh-CN" altLang="en-US"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MH_Others_1"/>
          <p:cNvSpPr/>
          <p:nvPr>
            <p:custDataLst>
              <p:tags r:id="rId10"/>
            </p:custDataLst>
          </p:nvPr>
        </p:nvSpPr>
        <p:spPr>
          <a:xfrm>
            <a:off x="10354634" y="448"/>
            <a:ext cx="2502971" cy="7231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90">
                <a:solidFill>
                  <a:srgbClr val="FFFFFF"/>
                </a:solidFill>
                <a:latin typeface="Arial" panose="020B0604020202020204" pitchFamily="34" charset="0"/>
                <a:ea typeface="微软雅黑" panose="020B0503020204020204" pitchFamily="34" charset="-122"/>
                <a:sym typeface="Arial" panose="020B0604020202020204" pitchFamily="34" charset="0"/>
              </a:rPr>
              <a:t>目</a:t>
            </a:r>
            <a:endParaRPr lang="en-US" altLang="zh-CN" sz="759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7590">
                <a:solidFill>
                  <a:srgbClr val="FFFFFF"/>
                </a:solidFill>
                <a:latin typeface="Arial" panose="020B0604020202020204" pitchFamily="34" charset="0"/>
                <a:ea typeface="微软雅黑" panose="020B0503020204020204" pitchFamily="34" charset="-122"/>
                <a:sym typeface="Arial" panose="020B0604020202020204" pitchFamily="34" charset="0"/>
              </a:rPr>
              <a:t>录</a:t>
            </a:r>
          </a:p>
        </p:txBody>
      </p:sp>
      <p:sp>
        <p:nvSpPr>
          <p:cNvPr id="17" name="MH_Others_2"/>
          <p:cNvSpPr/>
          <p:nvPr>
            <p:custDataLst>
              <p:tags r:id="rId11"/>
            </p:custDataLst>
          </p:nvPr>
        </p:nvSpPr>
        <p:spPr>
          <a:xfrm>
            <a:off x="10192568" y="-14857"/>
            <a:ext cx="88629" cy="72507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同心圆 34"/>
          <p:cNvSpPr/>
          <p:nvPr/>
        </p:nvSpPr>
        <p:spPr>
          <a:xfrm>
            <a:off x="959894" y="3286085"/>
            <a:ext cx="3671678" cy="3671678"/>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同心圆 35"/>
          <p:cNvSpPr/>
          <p:nvPr/>
        </p:nvSpPr>
        <p:spPr>
          <a:xfrm>
            <a:off x="1428781" y="3437968"/>
            <a:ext cx="2733904" cy="2733904"/>
          </a:xfrm>
          <a:prstGeom prst="donut">
            <a:avLst>
              <a:gd name="adj" fmla="val 7852"/>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同心圆 36"/>
          <p:cNvSpPr/>
          <p:nvPr/>
        </p:nvSpPr>
        <p:spPr>
          <a:xfrm>
            <a:off x="1884432" y="3519627"/>
            <a:ext cx="1822602" cy="1822602"/>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7"/>
          <p:cNvSpPr/>
          <p:nvPr/>
        </p:nvSpPr>
        <p:spPr>
          <a:xfrm>
            <a:off x="2250904" y="3817677"/>
            <a:ext cx="1089658" cy="1089658"/>
          </a:xfrm>
          <a:prstGeom prst="donut">
            <a:avLst>
              <a:gd name="adj" fmla="val 12925"/>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flipV="1">
            <a:off x="2567908" y="3920093"/>
            <a:ext cx="455651" cy="455651"/>
          </a:xfrm>
          <a:prstGeom prst="ellipse">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0" name="直接连接符 39"/>
          <p:cNvCxnSpPr/>
          <p:nvPr/>
        </p:nvCxnSpPr>
        <p:spPr>
          <a:xfrm>
            <a:off x="3412571" y="2003527"/>
            <a:ext cx="4000114"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3613923" y="2670336"/>
            <a:ext cx="3798762"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3944163" y="3362153"/>
            <a:ext cx="3468522"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4475757" y="4374581"/>
            <a:ext cx="2936929"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4855465" y="5376923"/>
            <a:ext cx="2557221"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0" name="TextBox 79"/>
          <p:cNvSpPr txBox="1"/>
          <p:nvPr/>
        </p:nvSpPr>
        <p:spPr>
          <a:xfrm>
            <a:off x="7653749" y="5083402"/>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1" name="TextBox 80"/>
          <p:cNvSpPr txBox="1"/>
          <p:nvPr/>
        </p:nvSpPr>
        <p:spPr>
          <a:xfrm>
            <a:off x="5972761" y="4989422"/>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7653749" y="4235066"/>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3" name="TextBox 82"/>
          <p:cNvSpPr txBox="1"/>
          <p:nvPr/>
        </p:nvSpPr>
        <p:spPr>
          <a:xfrm>
            <a:off x="5972761" y="4002179"/>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3"/>
          <p:cNvSpPr txBox="1"/>
          <p:nvPr/>
        </p:nvSpPr>
        <p:spPr>
          <a:xfrm>
            <a:off x="7653749" y="3386731"/>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5" name="TextBox 84"/>
          <p:cNvSpPr txBox="1"/>
          <p:nvPr/>
        </p:nvSpPr>
        <p:spPr>
          <a:xfrm>
            <a:off x="5972761" y="2999683"/>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85"/>
          <p:cNvSpPr txBox="1"/>
          <p:nvPr/>
        </p:nvSpPr>
        <p:spPr>
          <a:xfrm>
            <a:off x="7653749" y="2538396"/>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7" name="TextBox 86"/>
          <p:cNvSpPr txBox="1"/>
          <p:nvPr/>
        </p:nvSpPr>
        <p:spPr>
          <a:xfrm>
            <a:off x="5972761" y="2318552"/>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87"/>
          <p:cNvSpPr txBox="1"/>
          <p:nvPr/>
        </p:nvSpPr>
        <p:spPr>
          <a:xfrm>
            <a:off x="7653749" y="1690061"/>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9" name="TextBox 88"/>
          <p:cNvSpPr txBox="1"/>
          <p:nvPr/>
        </p:nvSpPr>
        <p:spPr>
          <a:xfrm>
            <a:off x="5972761" y="1630421"/>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0000">
                                          <p:cBhvr additive="base">
                                            <p:cTn id="7" dur="10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14:bounceEnd="50000">
                                          <p:cBhvr additive="base">
                                            <p:cTn id="25"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14:bounceEnd="50000">
                                          <p:cBhvr additive="base">
                                            <p:cTn id="43"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14:bounceEnd="50000">
                                          <p:cBhvr additive="base">
                                            <p:cTn id="61"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14:presetBounceEnd="50000">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14:bounceEnd="50000">
                                          <p:cBhvr additive="base">
                                            <p:cTn id="79"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1000" fill="hold"/>
                                            <p:tgtEl>
                                              <p:spTgt spid="36"/>
                                            </p:tgtEl>
                                            <p:attrNameLst>
                                              <p:attrName>ppt_x</p:attrName>
                                            </p:attrNameLst>
                                          </p:cBhvr>
                                          <p:tavLst>
                                            <p:tav tm="0">
                                              <p:val>
                                                <p:strVal val="#ppt_x"/>
                                              </p:val>
                                            </p:tav>
                                            <p:tav tm="100000">
                                              <p:val>
                                                <p:strVal val="#ppt_x"/>
                                              </p:val>
                                            </p:tav>
                                          </p:tavLst>
                                        </p:anim>
                                        <p:anim calcmode="lin" valueType="num">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1000" fill="hold"/>
                                            <p:tgtEl>
                                              <p:spTgt spid="37"/>
                                            </p:tgtEl>
                                            <p:attrNameLst>
                                              <p:attrName>ppt_x</p:attrName>
                                            </p:attrNameLst>
                                          </p:cBhvr>
                                          <p:tavLst>
                                            <p:tav tm="0">
                                              <p:val>
                                                <p:strVal val="#ppt_x"/>
                                              </p:val>
                                            </p:tav>
                                            <p:tav tm="100000">
                                              <p:val>
                                                <p:strVal val="#ppt_x"/>
                                              </p:val>
                                            </p:tav>
                                          </p:tavLst>
                                        </p:anim>
                                        <p:anim calcmode="lin" valueType="num">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1000" fill="hold"/>
                                            <p:tgtEl>
                                              <p:spTgt spid="38"/>
                                            </p:tgtEl>
                                            <p:attrNameLst>
                                              <p:attrName>ppt_x</p:attrName>
                                            </p:attrNameLst>
                                          </p:cBhvr>
                                          <p:tavLst>
                                            <p:tav tm="0">
                                              <p:val>
                                                <p:strVal val="#ppt_x"/>
                                              </p:val>
                                            </p:tav>
                                            <p:tav tm="100000">
                                              <p:val>
                                                <p:strVal val="#ppt_x"/>
                                              </p:val>
                                            </p:tav>
                                          </p:tavLst>
                                        </p:anim>
                                        <p:anim calcmode="lin" valueType="num">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1000" fill="hold"/>
                                            <p:tgtEl>
                                              <p:spTgt spid="39"/>
                                            </p:tgtEl>
                                            <p:attrNameLst>
                                              <p:attrName>ppt_x</p:attrName>
                                            </p:attrNameLst>
                                          </p:cBhvr>
                                          <p:tavLst>
                                            <p:tav tm="0">
                                              <p:val>
                                                <p:strVal val="#ppt_x"/>
                                              </p:val>
                                            </p:tav>
                                            <p:tav tm="100000">
                                              <p:val>
                                                <p:strVal val="#ppt_x"/>
                                              </p:val>
                                            </p:tav>
                                          </p:tavLst>
                                        </p:anim>
                                        <p:anim calcmode="lin" valueType="num">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4" y="5088718"/>
            <a:ext cx="12857163" cy="21436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5" name="Group 4"/>
          <p:cNvGrpSpPr/>
          <p:nvPr/>
        </p:nvGrpSpPr>
        <p:grpSpPr>
          <a:xfrm>
            <a:off x="911094" y="5478832"/>
            <a:ext cx="1657422" cy="1363454"/>
            <a:chOff x="5329238" y="1931988"/>
            <a:chExt cx="550862" cy="498475"/>
          </a:xfrm>
          <a:solidFill>
            <a:schemeClr val="bg1"/>
          </a:solidFill>
        </p:grpSpPr>
        <p:sp>
          <p:nvSpPr>
            <p:cNvPr id="6"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0"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1"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2"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43" name="Group 42"/>
          <p:cNvGrpSpPr/>
          <p:nvPr/>
        </p:nvGrpSpPr>
        <p:grpSpPr>
          <a:xfrm>
            <a:off x="3320167" y="5458816"/>
            <a:ext cx="9025357" cy="1303348"/>
            <a:chOff x="3147645" y="5176167"/>
            <a:chExt cx="8558432" cy="1235919"/>
          </a:xfrm>
        </p:grpSpPr>
        <p:sp>
          <p:nvSpPr>
            <p:cNvPr id="13" name="Rectangle 12"/>
            <p:cNvSpPr/>
            <p:nvPr/>
          </p:nvSpPr>
          <p:spPr>
            <a:xfrm>
              <a:off x="3147645" y="5176167"/>
              <a:ext cx="8331592" cy="204298"/>
            </a:xfrm>
            <a:prstGeom prst="rect">
              <a:avLst/>
            </a:prstGeom>
          </p:spPr>
          <p:txBody>
            <a:bodyPr wrap="square">
              <a:spAutoFit/>
            </a:bodyPr>
            <a:lstStyle/>
            <a:p>
              <a:pPr marL="180975" indent="-180975">
                <a:buFont typeface="Arial" panose="020B0604020202020204" pitchFamily="34" charset="0"/>
                <a:buChar char="•"/>
              </a:pP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quam, </a:t>
              </a:r>
            </a:p>
          </p:txBody>
        </p:sp>
        <p:sp>
          <p:nvSpPr>
            <p:cNvPr id="14" name="Rectangle 13"/>
            <p:cNvSpPr/>
            <p:nvPr/>
          </p:nvSpPr>
          <p:spPr>
            <a:xfrm>
              <a:off x="3147645" y="5541273"/>
              <a:ext cx="8558432" cy="321039"/>
            </a:xfrm>
            <a:prstGeom prst="rect">
              <a:avLst/>
            </a:prstGeom>
          </p:spPr>
          <p:txBody>
            <a:bodyPr wrap="square">
              <a:spAutoFit/>
            </a:bodyPr>
            <a:lstStyle/>
            <a:p>
              <a:pPr marL="180975" indent="-180975">
                <a:buFont typeface="Arial" panose="020B0604020202020204" pitchFamily="34" charset="0"/>
                <a:buChar char="•"/>
              </a:pPr>
              <a:r>
                <a:rPr lang="en-GB" sz="800">
                  <a:solidFill>
                    <a:schemeClr val="bg2"/>
                  </a:solidFill>
                  <a:latin typeface="Arial" panose="020B0604020202020204" pitchFamily="34" charset="0"/>
                  <a:ea typeface="微软雅黑" panose="020B0503020204020204" pitchFamily="34" charset="-122"/>
                  <a:cs typeface="Arial" panose="020B0604020202020204" pitchFamily="34" charset="0"/>
                </a:rPr>
                <a:t>Lorem ipsum dolor sit amet, consectetur adipiscing elit. Integer dolor quam, pretium eu placerat eu semper et nunc. Nullam ut turpis dictum luctus mi quis luctus lorem. Nullam porttitor consectetur nunc in tempor. Cras vitae venenatis sem at pretium arcu. </a:t>
              </a:r>
            </a:p>
          </p:txBody>
        </p:sp>
        <p:sp>
          <p:nvSpPr>
            <p:cNvPr id="15" name="Rectangle 14"/>
            <p:cNvSpPr/>
            <p:nvPr/>
          </p:nvSpPr>
          <p:spPr>
            <a:xfrm>
              <a:off x="3147645" y="6091047"/>
              <a:ext cx="8558432" cy="321039"/>
            </a:xfrm>
            <a:prstGeom prst="rect">
              <a:avLst/>
            </a:prstGeom>
          </p:spPr>
          <p:txBody>
            <a:bodyPr wrap="square">
              <a:spAutoFit/>
            </a:bodyPr>
            <a:lstStyle/>
            <a:p>
              <a:pPr marL="180975" indent="-180975">
                <a:buFont typeface="Arial" panose="020B0604020202020204" pitchFamily="34" charset="0"/>
                <a:buChar char="•"/>
              </a:pP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quam,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placerat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semper et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ut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turpis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dictum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mi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quis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lorem.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porttitor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tempor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Cras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vitae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venenatis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sem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arcu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p>
          </p:txBody>
        </p:sp>
      </p:grpSp>
      <p:grpSp>
        <p:nvGrpSpPr>
          <p:cNvPr id="23" name="Group 22"/>
          <p:cNvGrpSpPr/>
          <p:nvPr/>
        </p:nvGrpSpPr>
        <p:grpSpPr>
          <a:xfrm>
            <a:off x="10041745" y="1909086"/>
            <a:ext cx="964287" cy="964287"/>
            <a:chOff x="9521484" y="1810084"/>
            <a:chExt cx="914400" cy="914400"/>
          </a:xfrm>
        </p:grpSpPr>
        <p:sp>
          <p:nvSpPr>
            <p:cNvPr id="22" name="Oval 21"/>
            <p:cNvSpPr/>
            <p:nvPr/>
          </p:nvSpPr>
          <p:spPr>
            <a:xfrm>
              <a:off x="9521484" y="1810084"/>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8" name="Group 17"/>
          <p:cNvGrpSpPr/>
          <p:nvPr/>
        </p:nvGrpSpPr>
        <p:grpSpPr>
          <a:xfrm>
            <a:off x="7312070" y="1909086"/>
            <a:ext cx="964287" cy="964287"/>
            <a:chOff x="6933028" y="1810084"/>
            <a:chExt cx="914400" cy="914400"/>
          </a:xfrm>
        </p:grpSpPr>
        <p:sp>
          <p:nvSpPr>
            <p:cNvPr id="21" name="Oval 20"/>
            <p:cNvSpPr/>
            <p:nvPr/>
          </p:nvSpPr>
          <p:spPr>
            <a:xfrm>
              <a:off x="6933028" y="181008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6" name="Group 15"/>
          <p:cNvGrpSpPr/>
          <p:nvPr/>
        </p:nvGrpSpPr>
        <p:grpSpPr>
          <a:xfrm>
            <a:off x="1852720" y="1909086"/>
            <a:ext cx="964287" cy="964287"/>
            <a:chOff x="1756116" y="1810084"/>
            <a:chExt cx="914400" cy="914400"/>
          </a:xfrm>
        </p:grpSpPr>
        <p:sp>
          <p:nvSpPr>
            <p:cNvPr id="19" name="Oval 18"/>
            <p:cNvSpPr/>
            <p:nvPr/>
          </p:nvSpPr>
          <p:spPr>
            <a:xfrm>
              <a:off x="1756116"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7" name="Group 16"/>
          <p:cNvGrpSpPr/>
          <p:nvPr/>
        </p:nvGrpSpPr>
        <p:grpSpPr>
          <a:xfrm>
            <a:off x="4582395" y="1909086"/>
            <a:ext cx="964287" cy="964287"/>
            <a:chOff x="4344572" y="1810084"/>
            <a:chExt cx="914400" cy="914400"/>
          </a:xfrm>
        </p:grpSpPr>
        <p:sp>
          <p:nvSpPr>
            <p:cNvPr id="20" name="Oval 19"/>
            <p:cNvSpPr/>
            <p:nvPr/>
          </p:nvSpPr>
          <p:spPr>
            <a:xfrm>
              <a:off x="4344572" y="181008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7" name="Straight Connector 36"/>
          <p:cNvCxnSpPr/>
          <p:nvPr/>
        </p:nvCxnSpPr>
        <p:spPr>
          <a:xfrm>
            <a:off x="3710491"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29375"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173886"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TextBox 41"/>
          <p:cNvSpPr txBox="1"/>
          <p:nvPr/>
        </p:nvSpPr>
        <p:spPr>
          <a:xfrm>
            <a:off x="10687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170"/>
          <p:cNvSpPr txBox="1"/>
          <p:nvPr/>
        </p:nvSpPr>
        <p:spPr>
          <a:xfrm>
            <a:off x="106871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1"/>
          <p:cNvSpPr txBox="1"/>
          <p:nvPr/>
        </p:nvSpPr>
        <p:spPr>
          <a:xfrm>
            <a:off x="38119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170"/>
          <p:cNvSpPr txBox="1"/>
          <p:nvPr/>
        </p:nvSpPr>
        <p:spPr>
          <a:xfrm>
            <a:off x="381191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1"/>
          <p:cNvSpPr txBox="1"/>
          <p:nvPr/>
        </p:nvSpPr>
        <p:spPr>
          <a:xfrm>
            <a:off x="6526541"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170"/>
          <p:cNvSpPr txBox="1"/>
          <p:nvPr/>
        </p:nvSpPr>
        <p:spPr>
          <a:xfrm>
            <a:off x="6526541"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1"/>
          <p:cNvSpPr txBox="1"/>
          <p:nvPr/>
        </p:nvSpPr>
        <p:spPr>
          <a:xfrm>
            <a:off x="935546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51" name="TextBox 170"/>
          <p:cNvSpPr txBox="1"/>
          <p:nvPr/>
        </p:nvSpPr>
        <p:spPr>
          <a:xfrm>
            <a:off x="935546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2" name="文本框 41"/>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anim calcmode="lin" valueType="num">
                                      <p:cBhvr>
                                        <p:cTn id="13" dur="500" fill="hold"/>
                                        <p:tgtEl>
                                          <p:spTgt spid="45"/>
                                        </p:tgtEl>
                                        <p:attrNameLst>
                                          <p:attrName>ppt_x</p:attrName>
                                        </p:attrNameLst>
                                      </p:cBhvr>
                                      <p:tavLst>
                                        <p:tav tm="0">
                                          <p:val>
                                            <p:strVal val="#ppt_x"/>
                                          </p:val>
                                        </p:tav>
                                        <p:tav tm="100000">
                                          <p:val>
                                            <p:strVal val="#ppt_x"/>
                                          </p:val>
                                        </p:tav>
                                      </p:tavLst>
                                    </p:anim>
                                    <p:anim calcmode="lin" valueType="num">
                                      <p:cBhvr>
                                        <p:cTn id="14" dur="5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anim calcmode="lin" valueType="num">
                                      <p:cBhvr>
                                        <p:cTn id="33" dur="500" fill="hold"/>
                                        <p:tgtEl>
                                          <p:spTgt spid="47"/>
                                        </p:tgtEl>
                                        <p:attrNameLst>
                                          <p:attrName>ppt_x</p:attrName>
                                        </p:attrNameLst>
                                      </p:cBhvr>
                                      <p:tavLst>
                                        <p:tav tm="0">
                                          <p:val>
                                            <p:strVal val="#ppt_x"/>
                                          </p:val>
                                        </p:tav>
                                        <p:tav tm="100000">
                                          <p:val>
                                            <p:strVal val="#ppt_x"/>
                                          </p:val>
                                        </p:tav>
                                      </p:tavLst>
                                    </p:anim>
                                    <p:anim calcmode="lin" valueType="num">
                                      <p:cBhvr>
                                        <p:cTn id="34" dur="5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down)">
                                      <p:cBhvr>
                                        <p:cTn id="43" dur="500"/>
                                        <p:tgtEl>
                                          <p:spTgt spid="38"/>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anim calcmode="lin" valueType="num">
                                      <p:cBhvr>
                                        <p:cTn id="53" dur="500" fill="hold"/>
                                        <p:tgtEl>
                                          <p:spTgt spid="49"/>
                                        </p:tgtEl>
                                        <p:attrNameLst>
                                          <p:attrName>ppt_x</p:attrName>
                                        </p:attrNameLst>
                                      </p:cBhvr>
                                      <p:tavLst>
                                        <p:tav tm="0">
                                          <p:val>
                                            <p:strVal val="#ppt_x"/>
                                          </p:val>
                                        </p:tav>
                                        <p:tav tm="100000">
                                          <p:val>
                                            <p:strVal val="#ppt_x"/>
                                          </p:val>
                                        </p:tav>
                                      </p:tavLst>
                                    </p:anim>
                                    <p:anim calcmode="lin" valueType="num">
                                      <p:cBhvr>
                                        <p:cTn id="54" dur="500" fill="hold"/>
                                        <p:tgtEl>
                                          <p:spTgt spid="4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anim calcmode="lin" valueType="num">
                                      <p:cBhvr>
                                        <p:cTn id="58" dur="500" fill="hold"/>
                                        <p:tgtEl>
                                          <p:spTgt spid="48"/>
                                        </p:tgtEl>
                                        <p:attrNameLst>
                                          <p:attrName>ppt_x</p:attrName>
                                        </p:attrNameLst>
                                      </p:cBhvr>
                                      <p:tavLst>
                                        <p:tav tm="0">
                                          <p:val>
                                            <p:strVal val="#ppt_x"/>
                                          </p:val>
                                        </p:tav>
                                        <p:tav tm="100000">
                                          <p:val>
                                            <p:strVal val="#ppt_x"/>
                                          </p:val>
                                        </p:tav>
                                      </p:tavLst>
                                    </p:anim>
                                    <p:anim calcmode="lin" valueType="num">
                                      <p:cBhvr>
                                        <p:cTn id="59" dur="500" fill="hold"/>
                                        <p:tgtEl>
                                          <p:spTgt spid="48"/>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2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4500"/>
                            </p:stCondLst>
                            <p:childTnLst>
                              <p:par>
                                <p:cTn id="65" presetID="2" presetClass="entr" presetSubtype="4"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47"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anim calcmode="lin" valueType="num">
                                      <p:cBhvr>
                                        <p:cTn id="78" dur="500" fill="hold"/>
                                        <p:tgtEl>
                                          <p:spTgt spid="50"/>
                                        </p:tgtEl>
                                        <p:attrNameLst>
                                          <p:attrName>ppt_x</p:attrName>
                                        </p:attrNameLst>
                                      </p:cBhvr>
                                      <p:tavLst>
                                        <p:tav tm="0">
                                          <p:val>
                                            <p:strVal val="#ppt_x"/>
                                          </p:val>
                                        </p:tav>
                                        <p:tav tm="100000">
                                          <p:val>
                                            <p:strVal val="#ppt_x"/>
                                          </p:val>
                                        </p:tav>
                                      </p:tavLst>
                                    </p:anim>
                                    <p:anim calcmode="lin" valueType="num">
                                      <p:cBhvr>
                                        <p:cTn id="79" dur="500" fill="hold"/>
                                        <p:tgtEl>
                                          <p:spTgt spid="50"/>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down)">
                                      <p:cBhvr>
                                        <p:cTn id="83" dur="500"/>
                                        <p:tgtEl>
                                          <p:spTgt spid="4"/>
                                        </p:tgtEl>
                                      </p:cBhvr>
                                    </p:animEffect>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par>
                          <p:cTn id="90" fill="hold">
                            <p:stCondLst>
                              <p:cond delay="6500"/>
                            </p:stCondLst>
                            <p:childTnLst>
                              <p:par>
                                <p:cTn id="91" presetID="16" presetClass="entr" presetSubtype="21" fill="hold" nodeType="after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barn(inVertical)">
                                      <p:cBhvr>
                                        <p:cTn id="9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p:bldP spid="45" grpId="0"/>
      <p:bldP spid="46" grpId="0"/>
      <p:bldP spid="47" grpId="0"/>
      <p:bldP spid="48" grpId="0"/>
      <p:bldP spid="49" grpId="0"/>
      <p:bldP spid="50" grpId="0"/>
      <p:bldP spid="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a:off x="3714899" y="2777802"/>
            <a:ext cx="542895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solidFill>
                  <a:schemeClr val="accent1"/>
                </a:solidFill>
                <a:cs typeface="Arial" panose="020B0604020202020204" pitchFamily="34" charset="0"/>
                <a:sym typeface="+mn-ea"/>
              </a:rPr>
              <a:t>汇报人：        时间：</a:t>
            </a:r>
            <a:r>
              <a:rPr lang="en-US" altLang="zh-CN" sz="2000" dirty="0">
                <a:solidFill>
                  <a:schemeClr val="accent1"/>
                </a:solidFill>
                <a:cs typeface="Arial" panose="020B0604020202020204" pitchFamily="34" charset="0"/>
                <a:sym typeface="+mn-ea"/>
              </a:rPr>
              <a:t>2018</a:t>
            </a:r>
            <a:r>
              <a:rPr lang="zh-CN" altLang="en-US" sz="2000" dirty="0">
                <a:solidFill>
                  <a:schemeClr val="accent1"/>
                </a:solidFill>
                <a:cs typeface="Arial" panose="020B0604020202020204" pitchFamily="34" charset="0"/>
                <a:sym typeface="+mn-ea"/>
              </a:rPr>
              <a:t>年</a:t>
            </a:r>
            <a:r>
              <a:rPr lang="en-US" altLang="zh-CN" sz="2000" dirty="0">
                <a:solidFill>
                  <a:schemeClr val="accent1"/>
                </a:solidFill>
                <a:cs typeface="Arial" panose="020B0604020202020204" pitchFamily="34" charset="0"/>
                <a:sym typeface="+mn-ea"/>
              </a:rPr>
              <a:t>10</a:t>
            </a:r>
            <a:r>
              <a:rPr lang="zh-CN" altLang="en-US" sz="2000" dirty="0">
                <a:solidFill>
                  <a:schemeClr val="accent1"/>
                </a:solidFill>
                <a:cs typeface="Arial" panose="020B0604020202020204" pitchFamily="34" charset="0"/>
                <a:sym typeface="+mn-ea"/>
              </a:rPr>
              <a:t>月</a:t>
            </a:r>
            <a:r>
              <a:rPr lang="en-US" altLang="zh-CN" sz="2000" dirty="0">
                <a:solidFill>
                  <a:schemeClr val="accent1"/>
                </a:solidFill>
                <a:cs typeface="Arial" panose="020B0604020202020204" pitchFamily="34" charset="0"/>
                <a:sym typeface="+mn-ea"/>
              </a:rPr>
              <a:t>1</a:t>
            </a:r>
            <a:r>
              <a:rPr lang="zh-CN" altLang="en-US" sz="2000" dirty="0">
                <a:solidFill>
                  <a:schemeClr val="accent1"/>
                </a:solidFill>
                <a:cs typeface="Arial" panose="020B0604020202020204" pitchFamily="34" charset="0"/>
                <a:sym typeface="+mn-ea"/>
              </a:rPr>
              <a:t>日</a:t>
            </a:r>
            <a:endParaRPr lang="zh-CN" altLang="en-US" sz="2000" dirty="0">
              <a:solidFill>
                <a:schemeClr val="accent1"/>
              </a:solidFill>
              <a:cs typeface="Arial" panose="020B0604020202020204" pitchFamily="34" charset="0"/>
            </a:endParaRPr>
          </a:p>
        </p:txBody>
      </p:sp>
      <p:sp>
        <p:nvSpPr>
          <p:cNvPr id="15" name="矩形 259"/>
          <p:cNvSpPr>
            <a:spLocks noChangeArrowheads="1"/>
          </p:cNvSpPr>
          <p:nvPr/>
        </p:nvSpPr>
        <p:spPr bwMode="auto">
          <a:xfrm>
            <a:off x="1892919" y="1036270"/>
            <a:ext cx="9072913"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000" cap="all" dirty="0">
                <a:solidFill>
                  <a:schemeClr val="accent1"/>
                </a:solidFill>
                <a:latin typeface="华文新魏" panose="02010800040101010101" pitchFamily="2" charset="-122"/>
                <a:ea typeface="华文新魏" panose="02010800040101010101" pitchFamily="2" charset="-122"/>
                <a:cs typeface="Arial" panose="020B0604020202020204" pitchFamily="34" charset="0"/>
              </a:rPr>
              <a:t>感谢聆听 批评指导</a:t>
            </a:r>
          </a:p>
        </p:txBody>
      </p:sp>
      <p:sp>
        <p:nvSpPr>
          <p:cNvPr id="16" name="矩形 259"/>
          <p:cNvSpPr>
            <a:spLocks noChangeArrowheads="1"/>
          </p:cNvSpPr>
          <p:nvPr/>
        </p:nvSpPr>
        <p:spPr bwMode="auto">
          <a:xfrm>
            <a:off x="2435452" y="2240404"/>
            <a:ext cx="7987847"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800" dirty="0">
                <a:solidFill>
                  <a:schemeClr val="accent1"/>
                </a:solidFill>
                <a:latin typeface="Arial" panose="020B0604020202020204" pitchFamily="34" charset="0"/>
                <a:cs typeface="Arial" panose="020B0604020202020204" pitchFamily="34" charset="0"/>
              </a:rPr>
              <a:t>EDUCATION/TRAINING/TEACHER PRACTICE</a:t>
            </a: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399"/>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5"/>
                                        </p:tgtEl>
                                      </p:cBhvr>
                                    </p:animEffect>
                                    <p:animScale>
                                      <p:cBhvr>
                                        <p:cTn id="20" dur="250" autoRev="1" fill="hold"/>
                                        <p:tgtEl>
                                          <p:spTgt spid="15"/>
                                        </p:tgtEl>
                                      </p:cBhvr>
                                      <p:by x="105000" y="105000"/>
                                    </p:animScale>
                                  </p:childTnLst>
                                </p:cTn>
                              </p:par>
                            </p:childTnLst>
                          </p:cTn>
                        </p:par>
                        <p:par>
                          <p:cTn id="21" fill="hold">
                            <p:stCondLst>
                              <p:cond delay="1899"/>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40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par>
                          <p:cTn id="33" fill="hold">
                            <p:stCondLst>
                              <p:cond delay="4599"/>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childTnLst>
                          </p:cTn>
                        </p:par>
                        <p:par>
                          <p:cTn id="41" fill="hold">
                            <p:stCondLst>
                              <p:cond delay="5899"/>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4"/>
                                        </p:tgtEl>
                                      </p:cBhvr>
                                    </p:animEffect>
                                    <p:animScale>
                                      <p:cBhvr>
                                        <p:cTn id="44"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bldLvl="0" animBg="1"/>
      <p:bldP spid="14" grpId="1" bldLvl="0" animBg="1"/>
      <p:bldP spid="15" grpId="0"/>
      <p:bldP spid="15" grpId="1"/>
      <p:bldP spid="16" grpId="0"/>
      <p:bldP spid="1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588" y="3616325"/>
            <a:ext cx="12855576" cy="3615185"/>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H="1">
            <a:off x="4917581" y="5841531"/>
            <a:ext cx="7939583" cy="1390226"/>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212611" y="2680453"/>
            <a:ext cx="3293678" cy="1301894"/>
          </a:xfrm>
          <a:prstGeom prst="rect">
            <a:avLst/>
          </a:prstGeom>
          <a:noFill/>
        </p:spPr>
        <p:txBody>
          <a:bodyPr wrap="none" rtlCol="0">
            <a:spAutoFit/>
          </a:bodyPr>
          <a:lstStyle/>
          <a:p>
            <a:pPr marL="0" lvl="1"/>
            <a:r>
              <a:rPr lang="zh-CN" altLang="en-US" sz="1970"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第一部分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0" dirty="0">
                <a:solidFill>
                  <a:srgbClr val="F0D04E"/>
                </a:solidFill>
                <a:latin typeface="微软雅黑" panose="020B0503020204020204" pitchFamily="34" charset="-122"/>
                <a:ea typeface="微软雅黑" panose="020B0503020204020204" pitchFamily="34" charset="-122"/>
              </a:rPr>
              <a:t>   </a:t>
            </a:r>
            <a:r>
              <a:rPr lang="zh-CN" altLang="en-US" sz="3200" dirty="0">
                <a:solidFill>
                  <a:srgbClr val="535353"/>
                </a:solidFill>
                <a:latin typeface="微软雅黑" panose="020B0503020204020204" pitchFamily="34" charset="-122"/>
                <a:ea typeface="微软雅黑" panose="020B0503020204020204" pitchFamily="34" charset="-122"/>
              </a:rPr>
              <a:t>标题文字内容</a:t>
            </a:r>
            <a:endParaRPr lang="en-US" altLang="zh-CN" sz="5060" dirty="0">
              <a:solidFill>
                <a:srgbClr val="535353"/>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6023153" y="2542488"/>
            <a:ext cx="0" cy="1997354"/>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5" name="TextBox 13"/>
          <p:cNvSpPr txBox="1"/>
          <p:nvPr/>
        </p:nvSpPr>
        <p:spPr>
          <a:xfrm>
            <a:off x="4260019" y="4193680"/>
            <a:ext cx="1269244" cy="346163"/>
          </a:xfrm>
          <a:prstGeom prst="rect">
            <a:avLst/>
          </a:prstGeom>
          <a:noFill/>
        </p:spPr>
        <p:txBody>
          <a:bodyPr wrap="square" lIns="0" tIns="0" rIns="0" bIns="0" rtlCol="0">
            <a:spAutoFit/>
          </a:bodyPr>
          <a:lstStyle/>
          <a:p>
            <a:r>
              <a:rPr lang="en-US" altLang="zh-CN" sz="2250" dirty="0">
                <a:solidFill>
                  <a:schemeClr val="tx1">
                    <a:lumMod val="65000"/>
                    <a:lumOff val="35000"/>
                  </a:schemeClr>
                </a:solidFill>
                <a:latin typeface="Arial" panose="020B0604020202020204" pitchFamily="34" charset="0"/>
                <a:ea typeface="+mj-ea"/>
                <a:cs typeface="Arial" panose="020B0604020202020204" pitchFamily="34" charset="0"/>
              </a:rPr>
              <a:t>PART 01</a:t>
            </a:r>
            <a:endParaRPr lang="zh-CN" altLang="en-US" sz="2250" dirty="0">
              <a:solidFill>
                <a:schemeClr val="tx1">
                  <a:lumMod val="65000"/>
                  <a:lumOff val="35000"/>
                </a:schemeClr>
              </a:solidFill>
              <a:latin typeface="Arial" panose="020B0604020202020204" pitchFamily="34" charset="0"/>
              <a:ea typeface="+mj-ea"/>
              <a:cs typeface="Arial" panose="020B0604020202020204" pitchFamily="34" charset="0"/>
            </a:endParaRPr>
          </a:p>
        </p:txBody>
      </p:sp>
      <p:grpSp>
        <p:nvGrpSpPr>
          <p:cNvPr id="26" name="组合 25"/>
          <p:cNvGrpSpPr/>
          <p:nvPr/>
        </p:nvGrpSpPr>
        <p:grpSpPr>
          <a:xfrm>
            <a:off x="4052619" y="2505703"/>
            <a:ext cx="1476644" cy="147664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9" name="TextBox 24"/>
          <p:cNvSpPr txBox="1"/>
          <p:nvPr/>
        </p:nvSpPr>
        <p:spPr>
          <a:xfrm>
            <a:off x="6462749" y="4065700"/>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5"/>
          <p:cNvSpPr txBox="1"/>
          <p:nvPr/>
        </p:nvSpPr>
        <p:spPr>
          <a:xfrm>
            <a:off x="7942622" y="4065700"/>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3"/>
          <p:cNvSpPr txBox="1"/>
          <p:nvPr/>
        </p:nvSpPr>
        <p:spPr>
          <a:xfrm>
            <a:off x="4234380" y="2737595"/>
            <a:ext cx="1269244" cy="1081695"/>
          </a:xfrm>
          <a:prstGeom prst="rect">
            <a:avLst/>
          </a:prstGeom>
          <a:noFill/>
        </p:spPr>
        <p:txBody>
          <a:bodyPr wrap="square" lIns="0" tIns="0" rIns="0" bIns="0" rtlCol="0">
            <a:spAutoFit/>
          </a:bodyPr>
          <a:lstStyle/>
          <a:p>
            <a:r>
              <a:rPr lang="en-US" altLang="zh-CN" sz="7030" b="1" dirty="0">
                <a:solidFill>
                  <a:schemeClr val="accent1"/>
                </a:solidFill>
                <a:latin typeface="Arial" panose="020B0604020202020204" pitchFamily="34" charset="0"/>
                <a:ea typeface="+mj-ea"/>
                <a:cs typeface="Arial" panose="020B0604020202020204" pitchFamily="34" charset="0"/>
              </a:rPr>
              <a:t>01</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32" name="TextBox 24"/>
          <p:cNvSpPr txBox="1"/>
          <p:nvPr/>
        </p:nvSpPr>
        <p:spPr>
          <a:xfrm>
            <a:off x="6462749" y="4355339"/>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7942622" y="4355339"/>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5" grpId="0"/>
      <p:bldP spid="29" grpId="0"/>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05185" y="1672109"/>
            <a:ext cx="3816424" cy="38164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605839" y="4948070"/>
            <a:ext cx="1631540" cy="1631540"/>
          </a:xfrm>
          <a:prstGeom prst="rect">
            <a:avLst/>
          </a:prstGeom>
          <a:blipFill dpi="0" rotWithShape="1">
            <a:blip r:embed="rId4" cstate="print">
              <a:extLst>
                <a:ext uri="{28A0092B-C50C-407E-A947-70E740481C1C}">
                  <a14:useLocalDpi xmlns:a14="http://schemas.microsoft.com/office/drawing/2010/main" val="0"/>
                </a:ext>
              </a:extLst>
            </a:blip>
            <a:srcRect/>
            <a:stretch>
              <a:fillRect l="-25285" r="-252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2"/>
          <p:cNvSpPr txBox="1"/>
          <p:nvPr/>
        </p:nvSpPr>
        <p:spPr>
          <a:xfrm>
            <a:off x="524719" y="1641329"/>
            <a:ext cx="6912768" cy="1938992"/>
          </a:xfrm>
          <a:prstGeom prst="rect">
            <a:avLst/>
          </a:prstGeom>
          <a:noFill/>
        </p:spPr>
        <p:txBody>
          <a:bodyPr wrap="square" rtlCol="0">
            <a:spAutoFit/>
          </a:bodyPr>
          <a:lstStyle/>
          <a:p>
            <a:pPr algn="just"/>
            <a:r>
              <a:rPr lang="en-US" altLang="zh-CN" sz="60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a:t>
            </a:r>
          </a:p>
          <a:p>
            <a:pPr algn="just"/>
            <a:r>
              <a:rPr lang="en-US" altLang="zh-CN" sz="6000" dirty="0">
                <a:solidFill>
                  <a:schemeClr val="bg1"/>
                </a:solidFill>
                <a:latin typeface="Impact" panose="020B0806030902050204" pitchFamily="34" charset="0"/>
                <a:ea typeface="微软雅黑" panose="020B0503020204020204" pitchFamily="34" charset="-122"/>
                <a:sym typeface="Arial" panose="020B0604020202020204" pitchFamily="34" charset="0"/>
              </a:rPr>
              <a:t>RELATED TITLE WORDS</a:t>
            </a:r>
            <a:endParaRPr lang="en-US" sz="6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6" name="TextBox 32"/>
          <p:cNvSpPr txBox="1"/>
          <p:nvPr/>
        </p:nvSpPr>
        <p:spPr>
          <a:xfrm>
            <a:off x="524719" y="3687764"/>
            <a:ext cx="6624736" cy="2092881"/>
          </a:xfrm>
          <a:prstGeom prst="rect">
            <a:avLst/>
          </a:prstGeom>
          <a:noFill/>
        </p:spPr>
        <p:txBody>
          <a:bodyPr wrap="square" rtlCol="0">
            <a:spAutoFit/>
          </a:bodyPr>
          <a:lstStyle/>
          <a:p>
            <a:pPr algn="just">
              <a:lnSpc>
                <a:spcPct val="130000"/>
              </a:lnSpc>
            </a:pPr>
            <a:r>
              <a:rPr lang="zh-CN" altLang="en-US" sz="20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altLang="zh-CN" sz="2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9" name="文本框 8"/>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 calcmode="lin" valueType="num">
                                      <p:cBhvr>
                                        <p:cTn id="2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by="(-#ppt_w*2)" calcmode="lin" valueType="num">
                                      <p:cBhvr rctx="PPT">
                                        <p:cTn id="29" dur="250" autoRev="1" fill="hold">
                                          <p:stCondLst>
                                            <p:cond delay="0"/>
                                          </p:stCondLst>
                                        </p:cTn>
                                        <p:tgtEl>
                                          <p:spTgt spid="6"/>
                                        </p:tgtEl>
                                        <p:attrNameLst>
                                          <p:attrName>ppt_w</p:attrName>
                                        </p:attrNameLst>
                                      </p:cBhvr>
                                    </p:anim>
                                    <p:anim by="(#ppt_w*0.50)" calcmode="lin" valueType="num">
                                      <p:cBhvr>
                                        <p:cTn id="30" dur="250" decel="50000" autoRev="1" fill="hold">
                                          <p:stCondLst>
                                            <p:cond delay="0"/>
                                          </p:stCondLst>
                                        </p:cTn>
                                        <p:tgtEl>
                                          <p:spTgt spid="6"/>
                                        </p:tgtEl>
                                        <p:attrNameLst>
                                          <p:attrName>ppt_x</p:attrName>
                                        </p:attrNameLst>
                                      </p:cBhvr>
                                    </p:anim>
                                    <p:anim from="(-#ppt_h/2)" to="(#ppt_y)" calcmode="lin" valueType="num">
                                      <p:cBhvr>
                                        <p:cTn id="31" dur="500" fill="hold">
                                          <p:stCondLst>
                                            <p:cond delay="0"/>
                                          </p:stCondLst>
                                        </p:cTn>
                                        <p:tgtEl>
                                          <p:spTgt spid="6"/>
                                        </p:tgtEl>
                                        <p:attrNameLst>
                                          <p:attrName>ppt_y</p:attrName>
                                        </p:attrNameLst>
                                      </p:cBhvr>
                                    </p:anim>
                                    <p:animRot by="21600000">
                                      <p:cBhvr>
                                        <p:cTn id="32"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94" y="1888133"/>
            <a:ext cx="3148318" cy="2160240"/>
          </a:xfrm>
          <a:prstGeom prst="rect">
            <a:avLst/>
          </a:prstGeom>
          <a:blipFill dpi="0" rotWithShape="1">
            <a:blip r:embed="rId3" cstate="print">
              <a:extLst>
                <a:ext uri="{28A0092B-C50C-407E-A947-70E740481C1C}">
                  <a14:useLocalDpi xmlns:a14="http://schemas.microsoft.com/office/drawing/2010/main" val="0"/>
                </a:ext>
              </a:extLst>
            </a:blip>
            <a:srcRect/>
            <a:stretch>
              <a:fillRect l="-1462" r="-14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37076" y="188813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73358" y="1888133"/>
            <a:ext cx="3148318" cy="2160240"/>
          </a:xfrm>
          <a:prstGeom prst="rect">
            <a:avLst/>
          </a:prstGeom>
          <a:blipFill dpi="0" rotWithShape="1">
            <a:blip r:embed="rId4" cstate="print">
              <a:extLst>
                <a:ext uri="{28A0092B-C50C-407E-A947-70E740481C1C}">
                  <a14:useLocalDpi xmlns:a14="http://schemas.microsoft.com/office/drawing/2010/main" val="0"/>
                </a:ext>
              </a:extLst>
            </a:blip>
            <a:srcRect/>
            <a:stretch>
              <a:fillRect t="-1838" b="-18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709639" y="188813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94" y="412841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237076" y="4128413"/>
            <a:ext cx="3148318" cy="2160240"/>
          </a:xfrm>
          <a:prstGeom prst="rect">
            <a:avLst/>
          </a:prstGeom>
          <a:blipFill dpi="0" rotWithShape="1">
            <a:blip r:embed="rId3" cstate="print">
              <a:extLst>
                <a:ext uri="{28A0092B-C50C-407E-A947-70E740481C1C}">
                  <a14:useLocalDpi xmlns:a14="http://schemas.microsoft.com/office/drawing/2010/main" val="0"/>
                </a:ext>
              </a:extLst>
            </a:blip>
            <a:srcRect/>
            <a:stretch>
              <a:fillRect l="-1462" r="-14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473358" y="412841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709639" y="4128413"/>
            <a:ext cx="3148318" cy="2160240"/>
          </a:xfrm>
          <a:prstGeom prst="rect">
            <a:avLst/>
          </a:prstGeom>
          <a:blipFill dpi="0" rotWithShape="1">
            <a:blip r:embed="rId5" cstate="print">
              <a:extLst>
                <a:ext uri="{28A0092B-C50C-407E-A947-70E740481C1C}">
                  <a14:useLocalDpi xmlns:a14="http://schemas.microsoft.com/office/drawing/2010/main" val="0"/>
                </a:ext>
              </a:extLst>
            </a:blip>
            <a:srcRect/>
            <a:stretch>
              <a:fillRect t="-19972" b="-199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568994" y="915559"/>
            <a:ext cx="9532789" cy="940257"/>
          </a:xfrm>
          <a:prstGeom prst="rect">
            <a:avLst/>
          </a:prstGeom>
          <a:noFill/>
        </p:spPr>
        <p:txBody>
          <a:bodyPr wrap="square" rtlCol="0">
            <a:spAutoFit/>
          </a:bodyPr>
          <a:lstStyle/>
          <a:p>
            <a:pPr algn="just">
              <a:lnSpc>
                <a:spcPct val="130000"/>
              </a:lnSpc>
            </a:pPr>
            <a:r>
              <a:rPr lang="en-US" altLang="zh-CN" sz="4800" dirty="0">
                <a:solidFill>
                  <a:schemeClr val="accent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800" dirty="0">
              <a:solidFill>
                <a:schemeClr val="accent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5" name="TextBox 32"/>
          <p:cNvSpPr txBox="1"/>
          <p:nvPr/>
        </p:nvSpPr>
        <p:spPr>
          <a:xfrm>
            <a:off x="3693316" y="254199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0" name="TextBox 32"/>
          <p:cNvSpPr txBox="1"/>
          <p:nvPr/>
        </p:nvSpPr>
        <p:spPr>
          <a:xfrm>
            <a:off x="10185556" y="254199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1" name="TextBox 32"/>
          <p:cNvSpPr txBox="1"/>
          <p:nvPr/>
        </p:nvSpPr>
        <p:spPr>
          <a:xfrm>
            <a:off x="431956" y="473655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2" name="TextBox 32"/>
          <p:cNvSpPr txBox="1"/>
          <p:nvPr/>
        </p:nvSpPr>
        <p:spPr>
          <a:xfrm>
            <a:off x="6924196" y="473655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5" name="文本框 2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by="(-#ppt_w*2)" calcmode="lin" valueType="num">
                                      <p:cBhvr rctx="PPT">
                                        <p:cTn id="7" dur="250" autoRev="1" fill="hold">
                                          <p:stCondLst>
                                            <p:cond delay="0"/>
                                          </p:stCondLst>
                                        </p:cTn>
                                        <p:tgtEl>
                                          <p:spTgt spid="33"/>
                                        </p:tgtEl>
                                        <p:attrNameLst>
                                          <p:attrName>ppt_w</p:attrName>
                                        </p:attrNameLst>
                                      </p:cBhvr>
                                    </p:anim>
                                    <p:anim by="(#ppt_w*0.50)" calcmode="lin" valueType="num">
                                      <p:cBhvr>
                                        <p:cTn id="8" dur="250" decel="50000" autoRev="1" fill="hold">
                                          <p:stCondLst>
                                            <p:cond delay="0"/>
                                          </p:stCondLst>
                                        </p:cTn>
                                        <p:tgtEl>
                                          <p:spTgt spid="33"/>
                                        </p:tgtEl>
                                        <p:attrNameLst>
                                          <p:attrName>ppt_x</p:attrName>
                                        </p:attrNameLst>
                                      </p:cBhvr>
                                    </p:anim>
                                    <p:anim from="(-#ppt_h/2)" to="(#ppt_y)" calcmode="lin" valueType="num">
                                      <p:cBhvr>
                                        <p:cTn id="9" dur="500" fill="hold">
                                          <p:stCondLst>
                                            <p:cond delay="0"/>
                                          </p:stCondLst>
                                        </p:cTn>
                                        <p:tgtEl>
                                          <p:spTgt spid="33"/>
                                        </p:tgtEl>
                                        <p:attrNameLst>
                                          <p:attrName>ppt_y</p:attrName>
                                        </p:attrNameLst>
                                      </p:cBhvr>
                                    </p:anim>
                                    <p:animRot by="21600000">
                                      <p:cBhvr>
                                        <p:cTn id="10" dur="500" fill="hold">
                                          <p:stCondLst>
                                            <p:cond delay="0"/>
                                          </p:stCondLst>
                                        </p:cTn>
                                        <p:tgtEl>
                                          <p:spTgt spid="3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trips(downRight)">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trips(downRight)">
                                      <p:cBhvr>
                                        <p:cTn id="20" dur="500"/>
                                        <p:tgtEl>
                                          <p:spTgt spid="17"/>
                                        </p:tgtEl>
                                      </p:cBhvr>
                                    </p:animEffect>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250" fill="hold"/>
                                        <p:tgtEl>
                                          <p:spTgt spid="15"/>
                                        </p:tgtEl>
                                        <p:attrNameLst>
                                          <p:attrName>ppt_x</p:attrName>
                                        </p:attrNameLst>
                                      </p:cBhvr>
                                      <p:tavLst>
                                        <p:tav tm="0">
                                          <p:val>
                                            <p:strVal val="0-#ppt_w/2"/>
                                          </p:val>
                                        </p:tav>
                                        <p:tav tm="100000">
                                          <p:val>
                                            <p:strVal val="#ppt_x"/>
                                          </p:val>
                                        </p:tav>
                                      </p:tavLst>
                                    </p:anim>
                                    <p:anim calcmode="lin" valueType="num">
                                      <p:cBhvr additive="base">
                                        <p:cTn id="25" dur="2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trips(downRight)">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strips(downRight)">
                                      <p:cBhvr>
                                        <p:cTn id="35" dur="500"/>
                                        <p:tgtEl>
                                          <p:spTgt spid="19"/>
                                        </p:tgtEl>
                                      </p:cBhvr>
                                    </p:animEffect>
                                  </p:childTnLst>
                                </p:cTn>
                              </p:par>
                            </p:childTnLst>
                          </p:cTn>
                        </p:par>
                        <p:par>
                          <p:cTn id="36" fill="hold">
                            <p:stCondLst>
                              <p:cond delay="500"/>
                            </p:stCondLst>
                            <p:childTnLst>
                              <p:par>
                                <p:cTn id="37" presetID="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250" fill="hold"/>
                                        <p:tgtEl>
                                          <p:spTgt spid="20"/>
                                        </p:tgtEl>
                                        <p:attrNameLst>
                                          <p:attrName>ppt_x</p:attrName>
                                        </p:attrNameLst>
                                      </p:cBhvr>
                                      <p:tavLst>
                                        <p:tav tm="0">
                                          <p:val>
                                            <p:strVal val="0-#ppt_w/2"/>
                                          </p:val>
                                        </p:tav>
                                        <p:tav tm="100000">
                                          <p:val>
                                            <p:strVal val="#ppt_x"/>
                                          </p:val>
                                        </p:tav>
                                      </p:tavLst>
                                    </p:anim>
                                    <p:anim calcmode="lin" valueType="num">
                                      <p:cBhvr additive="base">
                                        <p:cTn id="40" dur="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strips(downRight)">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6"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strips(downRight)">
                                      <p:cBhvr>
                                        <p:cTn id="50" dur="500"/>
                                        <p:tgtEl>
                                          <p:spTgt spid="28"/>
                                        </p:tgtEl>
                                      </p:cBhvr>
                                    </p:animEffect>
                                  </p:childTnLst>
                                </p:cTn>
                              </p:par>
                            </p:childTnLst>
                          </p:cTn>
                        </p:par>
                        <p:par>
                          <p:cTn id="51" fill="hold">
                            <p:stCondLst>
                              <p:cond delay="500"/>
                            </p:stCondLst>
                            <p:childTnLst>
                              <p:par>
                                <p:cTn id="52" presetID="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250" fill="hold"/>
                                        <p:tgtEl>
                                          <p:spTgt spid="21"/>
                                        </p:tgtEl>
                                        <p:attrNameLst>
                                          <p:attrName>ppt_x</p:attrName>
                                        </p:attrNameLst>
                                      </p:cBhvr>
                                      <p:tavLst>
                                        <p:tav tm="0">
                                          <p:val>
                                            <p:strVal val="0-#ppt_w/2"/>
                                          </p:val>
                                        </p:tav>
                                        <p:tav tm="100000">
                                          <p:val>
                                            <p:strVal val="#ppt_x"/>
                                          </p:val>
                                        </p:tav>
                                      </p:tavLst>
                                    </p:anim>
                                    <p:anim calcmode="lin" valueType="num">
                                      <p:cBhvr additive="base">
                                        <p:cTn id="55" dur="2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8" presetClass="entr" presetSubtype="6"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strips(downRight)">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6"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strips(downRight)">
                                      <p:cBhvr>
                                        <p:cTn id="65" dur="500"/>
                                        <p:tgtEl>
                                          <p:spTgt spid="30"/>
                                        </p:tgtEl>
                                      </p:cBhvr>
                                    </p:animEffect>
                                  </p:childTnLst>
                                </p:cTn>
                              </p:par>
                            </p:childTnLst>
                          </p:cTn>
                        </p:par>
                        <p:par>
                          <p:cTn id="66" fill="hold">
                            <p:stCondLst>
                              <p:cond delay="500"/>
                            </p:stCondLst>
                            <p:childTnLst>
                              <p:par>
                                <p:cTn id="67" presetID="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250" fill="hold"/>
                                        <p:tgtEl>
                                          <p:spTgt spid="22"/>
                                        </p:tgtEl>
                                        <p:attrNameLst>
                                          <p:attrName>ppt_x</p:attrName>
                                        </p:attrNameLst>
                                      </p:cBhvr>
                                      <p:tavLst>
                                        <p:tav tm="0">
                                          <p:val>
                                            <p:strVal val="0-#ppt_w/2"/>
                                          </p:val>
                                        </p:tav>
                                        <p:tav tm="100000">
                                          <p:val>
                                            <p:strVal val="#ppt_x"/>
                                          </p:val>
                                        </p:tav>
                                      </p:tavLst>
                                    </p:anim>
                                    <p:anim calcmode="lin" valueType="num">
                                      <p:cBhvr additive="base">
                                        <p:cTn id="70" dur="2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8" grpId="0" animBg="1"/>
      <p:bldP spid="29" grpId="0" animBg="1"/>
      <p:bldP spid="30" grpId="0" animBg="1"/>
      <p:bldP spid="31" grpId="0" animBg="1"/>
      <p:bldP spid="33" grpId="0"/>
      <p:bldP spid="15" grpId="0"/>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肘形连接符 43"/>
          <p:cNvSpPr>
            <a:spLocks noChangeShapeType="1"/>
          </p:cNvSpPr>
          <p:nvPr/>
        </p:nvSpPr>
        <p:spPr bwMode="auto">
          <a:xfrm rot="10800000" flipH="1">
            <a:off x="8165779" y="2072139"/>
            <a:ext cx="97574" cy="1919283"/>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肘形连接符 17"/>
          <p:cNvSpPr>
            <a:spLocks noChangeShapeType="1"/>
          </p:cNvSpPr>
          <p:nvPr/>
        </p:nvSpPr>
        <p:spPr bwMode="auto">
          <a:xfrm rot="16200000" flipH="1">
            <a:off x="8040440" y="4212666"/>
            <a:ext cx="339879" cy="356600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肘形连接符 46"/>
          <p:cNvSpPr>
            <a:spLocks noChangeShapeType="1"/>
          </p:cNvSpPr>
          <p:nvPr/>
        </p:nvSpPr>
        <p:spPr bwMode="auto">
          <a:xfrm rot="10800000" flipV="1">
            <a:off x="4403563" y="4157349"/>
            <a:ext cx="189833" cy="80693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肘形连接符 51"/>
          <p:cNvSpPr>
            <a:spLocks noChangeShapeType="1"/>
          </p:cNvSpPr>
          <p:nvPr/>
        </p:nvSpPr>
        <p:spPr bwMode="auto">
          <a:xfrm rot="16200000" flipV="1">
            <a:off x="5415645" y="1493698"/>
            <a:ext cx="128132" cy="1904086"/>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689910" y="2653888"/>
            <a:ext cx="3494611" cy="3239562"/>
            <a:chOff x="3898426" y="1805124"/>
            <a:chExt cx="4494140" cy="4166144"/>
          </a:xfrm>
        </p:grpSpPr>
        <p:sp>
          <p:nvSpPr>
            <p:cNvPr id="37" name="椭圆 12"/>
            <p:cNvSpPr>
              <a:spLocks noChangeArrowheads="1"/>
            </p:cNvSpPr>
            <p:nvPr/>
          </p:nvSpPr>
          <p:spPr bwMode="auto">
            <a:xfrm flipH="1">
              <a:off x="5881907" y="1805124"/>
              <a:ext cx="515252" cy="515252"/>
            </a:xfrm>
            <a:prstGeom prst="ellipse">
              <a:avLst/>
            </a:prstGeom>
            <a:solidFill>
              <a:schemeClr val="bg1"/>
            </a:solidFill>
            <a:ln w="76200" cap="flat" cmpd="sng">
              <a:solidFill>
                <a:schemeClr val="accent1"/>
              </a:solidFill>
              <a:bevel/>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椭圆 10"/>
            <p:cNvSpPr>
              <a:spLocks noChangeArrowheads="1"/>
            </p:cNvSpPr>
            <p:nvPr/>
          </p:nvSpPr>
          <p:spPr bwMode="auto">
            <a:xfrm flipH="1">
              <a:off x="7771164" y="3503547"/>
              <a:ext cx="516444" cy="516444"/>
            </a:xfrm>
            <a:prstGeom prst="ellipse">
              <a:avLst/>
            </a:prstGeom>
            <a:solidFill>
              <a:schemeClr val="bg1"/>
            </a:solidFill>
            <a:ln w="76200" cap="flat" cmpd="sng">
              <a:solidFill>
                <a:schemeClr val="accent4"/>
              </a:solidFill>
              <a:bevel/>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椭圆 11"/>
            <p:cNvSpPr>
              <a:spLocks noChangeArrowheads="1"/>
            </p:cNvSpPr>
            <p:nvPr/>
          </p:nvSpPr>
          <p:spPr bwMode="auto">
            <a:xfrm flipH="1">
              <a:off x="5881907" y="5241328"/>
              <a:ext cx="515252" cy="516445"/>
            </a:xfrm>
            <a:prstGeom prst="ellipse">
              <a:avLst/>
            </a:prstGeom>
            <a:solidFill>
              <a:schemeClr val="bg1"/>
            </a:solidFill>
            <a:ln w="76200" cap="flat" cmpd="sng">
              <a:solidFill>
                <a:schemeClr val="accent4"/>
              </a:solidFill>
              <a:bevel/>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椭圆 44"/>
            <p:cNvSpPr>
              <a:spLocks noChangeArrowheads="1"/>
            </p:cNvSpPr>
            <p:nvPr/>
          </p:nvSpPr>
          <p:spPr bwMode="auto">
            <a:xfrm flipH="1">
              <a:off x="4010541" y="3503547"/>
              <a:ext cx="515252" cy="515252"/>
            </a:xfrm>
            <a:prstGeom prst="ellipse">
              <a:avLst/>
            </a:prstGeom>
            <a:solidFill>
              <a:schemeClr val="bg1"/>
            </a:solidFill>
            <a:ln w="76200" cap="flat" cmpd="sng">
              <a:solidFill>
                <a:schemeClr val="accent1"/>
              </a:solidFill>
              <a:bevel/>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左弧形箭头 1"/>
            <p:cNvSpPr>
              <a:spLocks noChangeArrowheads="1"/>
            </p:cNvSpPr>
            <p:nvPr/>
          </p:nvSpPr>
          <p:spPr bwMode="auto">
            <a:xfrm>
              <a:off x="3898426" y="1805124"/>
              <a:ext cx="1892835" cy="4166144"/>
            </a:xfrm>
            <a:prstGeom prst="curvedRightArrow">
              <a:avLst>
                <a:gd name="adj1" fmla="val 24996"/>
                <a:gd name="adj2" fmla="val 50022"/>
                <a:gd name="adj3" fmla="val 25000"/>
              </a:avLst>
            </a:prstGeom>
            <a:solidFill>
              <a:schemeClr val="accent1"/>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just">
                <a:lnSpc>
                  <a:spcPct val="120000"/>
                </a:lnSpc>
              </a:pPr>
              <a:endParaRPr lang="en-US"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左弧形箭头 39"/>
            <p:cNvSpPr>
              <a:spLocks noChangeArrowheads="1"/>
            </p:cNvSpPr>
            <p:nvPr/>
          </p:nvSpPr>
          <p:spPr bwMode="auto">
            <a:xfrm flipH="1">
              <a:off x="6498539" y="1805124"/>
              <a:ext cx="1894027" cy="4166144"/>
            </a:xfrm>
            <a:prstGeom prst="curvedRightArrow">
              <a:avLst>
                <a:gd name="adj1" fmla="val 24980"/>
                <a:gd name="adj2" fmla="val 49990"/>
                <a:gd name="adj3" fmla="val 25000"/>
              </a:avLst>
            </a:prstGeom>
            <a:solidFill>
              <a:schemeClr val="accent4"/>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just">
                <a:lnSpc>
                  <a:spcPct val="120000"/>
                </a:lnSpc>
              </a:pPr>
              <a:endParaRPr lang="en-US"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5169266" y="3278560"/>
              <a:ext cx="1853468" cy="451164"/>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4872491" y="3651941"/>
              <a:ext cx="2447020" cy="688619"/>
            </a:xfrm>
            <a:prstGeom prst="rect">
              <a:avLst/>
            </a:prstGeom>
          </p:spPr>
          <p:txBody>
            <a:bodyPr wrap="square">
              <a:spAutoFit/>
            </a:bodyPr>
            <a:lstStyle/>
            <a:p>
              <a:pPr algn="just">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5981606" y="5340706"/>
              <a:ext cx="317153" cy="317695"/>
              <a:chOff x="9145588" y="4435471"/>
              <a:chExt cx="464344" cy="465137"/>
            </a:xfrm>
          </p:grpSpPr>
          <p:sp>
            <p:nvSpPr>
              <p:cNvPr id="71" name="AutoShape 7"/>
              <p:cNvSpPr/>
              <p:nvPr/>
            </p:nvSpPr>
            <p:spPr bwMode="auto">
              <a:xfrm>
                <a:off x="9145588" y="4435471"/>
                <a:ext cx="464344" cy="465137"/>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7864358" y="3622124"/>
              <a:ext cx="317153" cy="317695"/>
              <a:chOff x="7287419" y="3505994"/>
              <a:chExt cx="464344" cy="465138"/>
            </a:xfrm>
          </p:grpSpPr>
          <p:sp>
            <p:nvSpPr>
              <p:cNvPr id="81"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4146264" y="3609536"/>
              <a:ext cx="238000" cy="317695"/>
              <a:chOff x="2639220" y="3510754"/>
              <a:chExt cx="348456" cy="465137"/>
            </a:xfrm>
          </p:grpSpPr>
          <p:sp>
            <p:nvSpPr>
              <p:cNvPr id="88" name="AutoShape 115"/>
              <p:cNvSpPr/>
              <p:nvPr/>
            </p:nvSpPr>
            <p:spPr bwMode="auto">
              <a:xfrm>
                <a:off x="2639220" y="3510754"/>
                <a:ext cx="348456" cy="465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0" name="Group 89"/>
            <p:cNvGrpSpPr/>
            <p:nvPr/>
          </p:nvGrpSpPr>
          <p:grpSpPr>
            <a:xfrm>
              <a:off x="5992775" y="1913195"/>
              <a:ext cx="317153" cy="317153"/>
              <a:chOff x="4439444" y="1652588"/>
              <a:chExt cx="464344" cy="464344"/>
            </a:xfrm>
          </p:grpSpPr>
          <p:sp>
            <p:nvSpPr>
              <p:cNvPr id="91"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8" name="Group 97"/>
          <p:cNvGrpSpPr/>
          <p:nvPr/>
        </p:nvGrpSpPr>
        <p:grpSpPr>
          <a:xfrm>
            <a:off x="2372805" y="2072139"/>
            <a:ext cx="2097240" cy="897466"/>
            <a:chOff x="773723" y="1924636"/>
            <a:chExt cx="2945744" cy="980021"/>
          </a:xfrm>
        </p:grpSpPr>
        <p:sp>
          <p:nvSpPr>
            <p:cNvPr id="96" name="TextBox 95"/>
            <p:cNvSpPr txBox="1"/>
            <p:nvPr/>
          </p:nvSpPr>
          <p:spPr>
            <a:xfrm>
              <a:off x="1954472" y="1924636"/>
              <a:ext cx="1764995" cy="282278"/>
            </a:xfrm>
            <a:prstGeom prst="rect">
              <a:avLst/>
            </a:prstGeom>
            <a:noFill/>
          </p:spPr>
          <p:txBody>
            <a:bodyPr wrap="none" lIns="0" tIns="0" rIns="0" bIns="0"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773723" y="2259448"/>
              <a:ext cx="2945200" cy="645209"/>
            </a:xfrm>
            <a:prstGeom prst="rect">
              <a:avLst/>
            </a:prstGeom>
          </p:spPr>
          <p:txBody>
            <a:bodyPr wrap="square" lIns="0" tIns="0" rIns="0" bIns="0">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2390197" y="5081253"/>
            <a:ext cx="2157996" cy="897467"/>
            <a:chOff x="773723" y="1924636"/>
            <a:chExt cx="3031080" cy="980022"/>
          </a:xfrm>
        </p:grpSpPr>
        <p:sp>
          <p:nvSpPr>
            <p:cNvPr id="100" name="TextBox 99"/>
            <p:cNvSpPr txBox="1"/>
            <p:nvPr/>
          </p:nvSpPr>
          <p:spPr>
            <a:xfrm>
              <a:off x="2039808" y="1924636"/>
              <a:ext cx="1764995" cy="282278"/>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773723" y="2259449"/>
              <a:ext cx="2945199" cy="645209"/>
            </a:xfrm>
            <a:prstGeom prst="rect">
              <a:avLst/>
            </a:prstGeom>
          </p:spPr>
          <p:txBody>
            <a:bodyPr wrap="square" lIns="0" tIns="0" rIns="0" bIns="0">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01"/>
          <p:cNvGrpSpPr/>
          <p:nvPr/>
        </p:nvGrpSpPr>
        <p:grpSpPr>
          <a:xfrm>
            <a:off x="8305401" y="2043200"/>
            <a:ext cx="2271819" cy="897466"/>
            <a:chOff x="773723" y="1924636"/>
            <a:chExt cx="2945200" cy="980020"/>
          </a:xfrm>
        </p:grpSpPr>
        <p:sp>
          <p:nvSpPr>
            <p:cNvPr id="103" name="TextBox 102"/>
            <p:cNvSpPr txBox="1"/>
            <p:nvPr/>
          </p:nvSpPr>
          <p:spPr>
            <a:xfrm>
              <a:off x="776761" y="1924636"/>
              <a:ext cx="1629062" cy="282278"/>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Rectangle 103"/>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8" name="Group 107"/>
          <p:cNvGrpSpPr/>
          <p:nvPr/>
        </p:nvGrpSpPr>
        <p:grpSpPr>
          <a:xfrm>
            <a:off x="7920074" y="5158916"/>
            <a:ext cx="2288820" cy="873036"/>
            <a:chOff x="751684" y="1951314"/>
            <a:chExt cx="2967239" cy="953342"/>
          </a:xfrm>
        </p:grpSpPr>
        <p:sp>
          <p:nvSpPr>
            <p:cNvPr id="109" name="TextBox 108"/>
            <p:cNvSpPr txBox="1"/>
            <p:nvPr/>
          </p:nvSpPr>
          <p:spPr>
            <a:xfrm>
              <a:off x="751684" y="1951314"/>
              <a:ext cx="1629061" cy="282278"/>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Rectangle 109"/>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文本框 53"/>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right)">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up)">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500"/>
                                        <p:tgtEl>
                                          <p:spTgt spid="9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down)">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Effect transition="in" filter="fade">
                                      <p:cBhvr>
                                        <p:cTn id="3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49"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4289107" y="1706544"/>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33" name="任意多边形 32"/>
          <p:cNvSpPr/>
          <p:nvPr/>
        </p:nvSpPr>
        <p:spPr>
          <a:xfrm>
            <a:off x="4922009" y="2248174"/>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34" name="任意多边形 33"/>
          <p:cNvSpPr/>
          <p:nvPr/>
        </p:nvSpPr>
        <p:spPr>
          <a:xfrm>
            <a:off x="5431039" y="2757204"/>
            <a:ext cx="1998265" cy="1998265"/>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13" name="TextBox 41"/>
          <p:cNvSpPr txBox="1"/>
          <p:nvPr/>
        </p:nvSpPr>
        <p:spPr>
          <a:xfrm>
            <a:off x="1536416" y="24369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170"/>
          <p:cNvSpPr txBox="1"/>
          <p:nvPr/>
        </p:nvSpPr>
        <p:spPr>
          <a:xfrm>
            <a:off x="1536416" y="21033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41"/>
          <p:cNvSpPr txBox="1"/>
          <p:nvPr/>
        </p:nvSpPr>
        <p:spPr>
          <a:xfrm>
            <a:off x="2374616" y="47991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6" name="TextBox 170"/>
          <p:cNvSpPr txBox="1"/>
          <p:nvPr/>
        </p:nvSpPr>
        <p:spPr>
          <a:xfrm>
            <a:off x="2374616" y="44655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41"/>
          <p:cNvSpPr txBox="1"/>
          <p:nvPr/>
        </p:nvSpPr>
        <p:spPr>
          <a:xfrm>
            <a:off x="8074376" y="22083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8" name="TextBox 170"/>
          <p:cNvSpPr txBox="1"/>
          <p:nvPr/>
        </p:nvSpPr>
        <p:spPr>
          <a:xfrm>
            <a:off x="8074376" y="18747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41"/>
          <p:cNvSpPr txBox="1"/>
          <p:nvPr/>
        </p:nvSpPr>
        <p:spPr>
          <a:xfrm>
            <a:off x="8485856" y="513443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0" name="TextBox 170"/>
          <p:cNvSpPr txBox="1"/>
          <p:nvPr/>
        </p:nvSpPr>
        <p:spPr>
          <a:xfrm>
            <a:off x="8485856" y="4800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21"/>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3" name="文本框 22"/>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ircle(in)">
                                      <p:cBhvr>
                                        <p:cTn id="10" dur="500"/>
                                        <p:tgtEl>
                                          <p:spTgt spid="3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7"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13" grpId="0"/>
      <p:bldP spid="14" grpId="0"/>
      <p:bldP spid="15" grpId="0"/>
      <p:bldP spid="16" grpId="0"/>
      <p:bldP spid="17"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588" y="3616325"/>
            <a:ext cx="12855576" cy="3615185"/>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H="1">
            <a:off x="4917581" y="5841531"/>
            <a:ext cx="7939583" cy="1390226"/>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212611" y="2680453"/>
            <a:ext cx="3293678" cy="1301894"/>
          </a:xfrm>
          <a:prstGeom prst="rect">
            <a:avLst/>
          </a:prstGeom>
          <a:noFill/>
        </p:spPr>
        <p:txBody>
          <a:bodyPr wrap="none" rtlCol="0">
            <a:spAutoFit/>
          </a:bodyPr>
          <a:lstStyle/>
          <a:p>
            <a:pPr marL="0" lvl="1"/>
            <a:r>
              <a:rPr lang="zh-CN" altLang="en-US" sz="1970"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第二部分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0" dirty="0">
                <a:solidFill>
                  <a:srgbClr val="F0D04E"/>
                </a:solidFill>
                <a:latin typeface="微软雅黑" panose="020B0503020204020204" pitchFamily="34" charset="-122"/>
                <a:ea typeface="微软雅黑" panose="020B0503020204020204" pitchFamily="34" charset="-122"/>
              </a:rPr>
              <a:t>   </a:t>
            </a:r>
            <a:r>
              <a:rPr lang="zh-CN" altLang="en-US" sz="3200" dirty="0">
                <a:solidFill>
                  <a:srgbClr val="535353"/>
                </a:solidFill>
                <a:latin typeface="微软雅黑" panose="020B0503020204020204" pitchFamily="34" charset="-122"/>
                <a:ea typeface="微软雅黑" panose="020B0503020204020204" pitchFamily="34" charset="-122"/>
              </a:rPr>
              <a:t>标题文字内容</a:t>
            </a:r>
            <a:endParaRPr lang="en-US" altLang="zh-CN" sz="5060" dirty="0">
              <a:solidFill>
                <a:srgbClr val="535353"/>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6023153" y="2542488"/>
            <a:ext cx="0" cy="1997354"/>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5" name="TextBox 13"/>
          <p:cNvSpPr txBox="1"/>
          <p:nvPr/>
        </p:nvSpPr>
        <p:spPr>
          <a:xfrm>
            <a:off x="4260019" y="4193680"/>
            <a:ext cx="1269244" cy="346163"/>
          </a:xfrm>
          <a:prstGeom prst="rect">
            <a:avLst/>
          </a:prstGeom>
          <a:noFill/>
        </p:spPr>
        <p:txBody>
          <a:bodyPr wrap="square" lIns="0" tIns="0" rIns="0" bIns="0" rtlCol="0">
            <a:spAutoFit/>
          </a:bodyPr>
          <a:lstStyle/>
          <a:p>
            <a:r>
              <a:rPr lang="en-US" altLang="zh-CN" sz="2250" dirty="0">
                <a:solidFill>
                  <a:schemeClr val="tx1">
                    <a:lumMod val="65000"/>
                    <a:lumOff val="35000"/>
                  </a:schemeClr>
                </a:solidFill>
                <a:latin typeface="Arial" panose="020B0604020202020204" pitchFamily="34" charset="0"/>
                <a:ea typeface="+mj-ea"/>
                <a:cs typeface="Arial" panose="020B0604020202020204" pitchFamily="34" charset="0"/>
              </a:rPr>
              <a:t>PART 02</a:t>
            </a:r>
            <a:endParaRPr lang="zh-CN" altLang="en-US" sz="2250" dirty="0">
              <a:solidFill>
                <a:schemeClr val="tx1">
                  <a:lumMod val="65000"/>
                  <a:lumOff val="35000"/>
                </a:schemeClr>
              </a:solidFill>
              <a:latin typeface="Arial" panose="020B0604020202020204" pitchFamily="34" charset="0"/>
              <a:ea typeface="+mj-ea"/>
              <a:cs typeface="Arial" panose="020B0604020202020204" pitchFamily="34" charset="0"/>
            </a:endParaRPr>
          </a:p>
        </p:txBody>
      </p:sp>
      <p:grpSp>
        <p:nvGrpSpPr>
          <p:cNvPr id="26" name="组合 25"/>
          <p:cNvGrpSpPr/>
          <p:nvPr/>
        </p:nvGrpSpPr>
        <p:grpSpPr>
          <a:xfrm>
            <a:off x="4052619" y="2505703"/>
            <a:ext cx="1476644" cy="147664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9" name="TextBox 24"/>
          <p:cNvSpPr txBox="1"/>
          <p:nvPr/>
        </p:nvSpPr>
        <p:spPr>
          <a:xfrm>
            <a:off x="6462749" y="4065700"/>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5"/>
          <p:cNvSpPr txBox="1"/>
          <p:nvPr/>
        </p:nvSpPr>
        <p:spPr>
          <a:xfrm>
            <a:off x="7942622" y="4065700"/>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3"/>
          <p:cNvSpPr txBox="1"/>
          <p:nvPr/>
        </p:nvSpPr>
        <p:spPr>
          <a:xfrm>
            <a:off x="4234380" y="2737595"/>
            <a:ext cx="1269244" cy="1081695"/>
          </a:xfrm>
          <a:prstGeom prst="rect">
            <a:avLst/>
          </a:prstGeom>
          <a:noFill/>
        </p:spPr>
        <p:txBody>
          <a:bodyPr wrap="square" lIns="0" tIns="0" rIns="0" bIns="0" rtlCol="0">
            <a:spAutoFit/>
          </a:bodyPr>
          <a:lstStyle/>
          <a:p>
            <a:r>
              <a:rPr lang="en-US" altLang="zh-CN" sz="7030" b="1" dirty="0">
                <a:solidFill>
                  <a:schemeClr val="accent1"/>
                </a:solidFill>
                <a:latin typeface="Arial" panose="020B0604020202020204" pitchFamily="34" charset="0"/>
                <a:ea typeface="+mj-ea"/>
                <a:cs typeface="Arial" panose="020B0604020202020204" pitchFamily="34" charset="0"/>
              </a:rPr>
              <a:t>02</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32" name="TextBox 24"/>
          <p:cNvSpPr txBox="1"/>
          <p:nvPr/>
        </p:nvSpPr>
        <p:spPr>
          <a:xfrm>
            <a:off x="6462749" y="4355339"/>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7942622" y="4355339"/>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5"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67188" y="2021434"/>
            <a:ext cx="2873914" cy="2190498"/>
            <a:chOff x="6566394" y="2021434"/>
            <a:chExt cx="2873914" cy="2190498"/>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6200000" scaled="1"/>
            <a:tileRect/>
          </a:gradFill>
        </p:grpSpPr>
        <p:sp>
          <p:nvSpPr>
            <p:cNvPr id="74" name="任意多边形 73"/>
            <p:cNvSpPr/>
            <p:nvPr/>
          </p:nvSpPr>
          <p:spPr>
            <a:xfrm flipH="1">
              <a:off x="6566394"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51" name="任意多边形 50"/>
            <p:cNvSpPr/>
            <p:nvPr/>
          </p:nvSpPr>
          <p:spPr>
            <a:xfrm flipH="1">
              <a:off x="6595750" y="2021434"/>
              <a:ext cx="2844558" cy="21904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6763"/>
                <a:gd name="connsiteY0-176" fmla="*/ 1574572 h 1589231"/>
                <a:gd name="connsiteX1-177" fmla="*/ 947203 w 2026763"/>
                <a:gd name="connsiteY1-178" fmla="*/ 0 h 1589231"/>
                <a:gd name="connsiteX2-179" fmla="*/ 1931311 w 2026763"/>
                <a:gd name="connsiteY2-180" fmla="*/ 24603 h 1589231"/>
                <a:gd name="connsiteX3-181" fmla="*/ 2026763 w 2026763"/>
                <a:gd name="connsiteY3-182" fmla="*/ 118448 h 1589231"/>
                <a:gd name="connsiteX4-183" fmla="*/ 1029212 w 2026763"/>
                <a:gd name="connsiteY4-184" fmla="*/ 1589231 h 1589231"/>
                <a:gd name="connsiteX5-185" fmla="*/ 0 w 2026763"/>
                <a:gd name="connsiteY5-186" fmla="*/ 1574572 h 1589231"/>
                <a:gd name="connsiteX0-187" fmla="*/ 0 w 2026763"/>
                <a:gd name="connsiteY0-188" fmla="*/ 1574572 h 1601616"/>
                <a:gd name="connsiteX1-189" fmla="*/ 947203 w 2026763"/>
                <a:gd name="connsiteY1-190" fmla="*/ 0 h 1601616"/>
                <a:gd name="connsiteX2-191" fmla="*/ 1931311 w 2026763"/>
                <a:gd name="connsiteY2-192" fmla="*/ 24603 h 1601616"/>
                <a:gd name="connsiteX3-193" fmla="*/ 2026763 w 2026763"/>
                <a:gd name="connsiteY3-194" fmla="*/ 118448 h 1601616"/>
                <a:gd name="connsiteX4-195" fmla="*/ 1029212 w 2026763"/>
                <a:gd name="connsiteY4-196" fmla="*/ 1589231 h 1601616"/>
                <a:gd name="connsiteX5-197" fmla="*/ 0 w 2026763"/>
                <a:gd name="connsiteY5-198" fmla="*/ 1574572 h 1601616"/>
                <a:gd name="connsiteX0-199" fmla="*/ 0 w 2026763"/>
                <a:gd name="connsiteY0-200" fmla="*/ 1574572 h 1593194"/>
                <a:gd name="connsiteX1-201" fmla="*/ 947203 w 2026763"/>
                <a:gd name="connsiteY1-202" fmla="*/ 0 h 1593194"/>
                <a:gd name="connsiteX2-203" fmla="*/ 1931311 w 2026763"/>
                <a:gd name="connsiteY2-204" fmla="*/ 24603 h 1593194"/>
                <a:gd name="connsiteX3-205" fmla="*/ 2026763 w 2026763"/>
                <a:gd name="connsiteY3-206" fmla="*/ 118448 h 1593194"/>
                <a:gd name="connsiteX4-207" fmla="*/ 1029212 w 2026763"/>
                <a:gd name="connsiteY4-208" fmla="*/ 1589231 h 1593194"/>
                <a:gd name="connsiteX5-209" fmla="*/ 0 w 2026763"/>
                <a:gd name="connsiteY5-210" fmla="*/ 1574572 h 1593194"/>
                <a:gd name="connsiteX0-211" fmla="*/ 0 w 2023046"/>
                <a:gd name="connsiteY0-212" fmla="*/ 1563421 h 1589231"/>
                <a:gd name="connsiteX1-213" fmla="*/ 943486 w 2023046"/>
                <a:gd name="connsiteY1-214" fmla="*/ 0 h 1589231"/>
                <a:gd name="connsiteX2-215" fmla="*/ 1927594 w 2023046"/>
                <a:gd name="connsiteY2-216" fmla="*/ 24603 h 1589231"/>
                <a:gd name="connsiteX3-217" fmla="*/ 2023046 w 2023046"/>
                <a:gd name="connsiteY3-218" fmla="*/ 118448 h 1589231"/>
                <a:gd name="connsiteX4-219" fmla="*/ 1025495 w 2023046"/>
                <a:gd name="connsiteY4-220" fmla="*/ 1589231 h 1589231"/>
                <a:gd name="connsiteX5-221" fmla="*/ 0 w 2023046"/>
                <a:gd name="connsiteY5-222" fmla="*/ 1563421 h 1589231"/>
                <a:gd name="connsiteX0-223" fmla="*/ 0 w 2023046"/>
                <a:gd name="connsiteY0-224" fmla="*/ 1563421 h 1574847"/>
                <a:gd name="connsiteX1-225" fmla="*/ 943486 w 2023046"/>
                <a:gd name="connsiteY1-226" fmla="*/ 0 h 1574847"/>
                <a:gd name="connsiteX2-227" fmla="*/ 1927594 w 2023046"/>
                <a:gd name="connsiteY2-228" fmla="*/ 24603 h 1574847"/>
                <a:gd name="connsiteX3-229" fmla="*/ 2023046 w 2023046"/>
                <a:gd name="connsiteY3-230" fmla="*/ 118448 h 1574847"/>
                <a:gd name="connsiteX4-231" fmla="*/ 1029212 w 2023046"/>
                <a:gd name="connsiteY4-232" fmla="*/ 1548343 h 1574847"/>
                <a:gd name="connsiteX5-233" fmla="*/ 0 w 2023046"/>
                <a:gd name="connsiteY5-234" fmla="*/ 1563421 h 1574847"/>
                <a:gd name="connsiteX0-235" fmla="*/ 0 w 2023046"/>
                <a:gd name="connsiteY0-236" fmla="*/ 1563421 h 1563421"/>
                <a:gd name="connsiteX1-237" fmla="*/ 943486 w 2023046"/>
                <a:gd name="connsiteY1-238" fmla="*/ 0 h 1563421"/>
                <a:gd name="connsiteX2-239" fmla="*/ 1927594 w 2023046"/>
                <a:gd name="connsiteY2-240" fmla="*/ 24603 h 1563421"/>
                <a:gd name="connsiteX3-241" fmla="*/ 2023046 w 2023046"/>
                <a:gd name="connsiteY3-242" fmla="*/ 118448 h 1563421"/>
                <a:gd name="connsiteX4-243" fmla="*/ 1029212 w 2023046"/>
                <a:gd name="connsiteY4-244" fmla="*/ 1548343 h 1563421"/>
                <a:gd name="connsiteX5-245" fmla="*/ 0 w 2023046"/>
                <a:gd name="connsiteY5-246" fmla="*/ 1563421 h 1563421"/>
                <a:gd name="connsiteX0-247" fmla="*/ 0 w 2023046"/>
                <a:gd name="connsiteY0-248" fmla="*/ 1563421 h 1568845"/>
                <a:gd name="connsiteX1-249" fmla="*/ 943486 w 2023046"/>
                <a:gd name="connsiteY1-250" fmla="*/ 0 h 1568845"/>
                <a:gd name="connsiteX2-251" fmla="*/ 1927594 w 2023046"/>
                <a:gd name="connsiteY2-252" fmla="*/ 24603 h 1568845"/>
                <a:gd name="connsiteX3-253" fmla="*/ 2023046 w 2023046"/>
                <a:gd name="connsiteY3-254" fmla="*/ 118448 h 1568845"/>
                <a:gd name="connsiteX4-255" fmla="*/ 1012811 w 2023046"/>
                <a:gd name="connsiteY4-256" fmla="*/ 1568845 h 1568845"/>
                <a:gd name="connsiteX5-257" fmla="*/ 0 w 2023046"/>
                <a:gd name="connsiteY5-258" fmla="*/ 1563421 h 1568845"/>
                <a:gd name="connsiteX0-259" fmla="*/ 0 w 2023046"/>
                <a:gd name="connsiteY0-260" fmla="*/ 1575722 h 1575722"/>
                <a:gd name="connsiteX1-261" fmla="*/ 943486 w 2023046"/>
                <a:gd name="connsiteY1-262" fmla="*/ 0 h 1575722"/>
                <a:gd name="connsiteX2-263" fmla="*/ 1927594 w 2023046"/>
                <a:gd name="connsiteY2-264" fmla="*/ 24603 h 1575722"/>
                <a:gd name="connsiteX3-265" fmla="*/ 2023046 w 2023046"/>
                <a:gd name="connsiteY3-266" fmla="*/ 118448 h 1575722"/>
                <a:gd name="connsiteX4-267" fmla="*/ 1012811 w 2023046"/>
                <a:gd name="connsiteY4-268" fmla="*/ 1568845 h 1575722"/>
                <a:gd name="connsiteX5-269" fmla="*/ 0 w 2023046"/>
                <a:gd name="connsiteY5-270" fmla="*/ 1575722 h 1575722"/>
                <a:gd name="connsiteX0-271" fmla="*/ 0 w 2023046"/>
                <a:gd name="connsiteY0-272" fmla="*/ 1557880 h 1557880"/>
                <a:gd name="connsiteX1-273" fmla="*/ 947947 w 2023046"/>
                <a:gd name="connsiteY1-274" fmla="*/ 0 h 1557880"/>
                <a:gd name="connsiteX2-275" fmla="*/ 1927594 w 2023046"/>
                <a:gd name="connsiteY2-276" fmla="*/ 6761 h 1557880"/>
                <a:gd name="connsiteX3-277" fmla="*/ 2023046 w 2023046"/>
                <a:gd name="connsiteY3-278" fmla="*/ 100606 h 1557880"/>
                <a:gd name="connsiteX4-279" fmla="*/ 1012811 w 2023046"/>
                <a:gd name="connsiteY4-280" fmla="*/ 1551003 h 1557880"/>
                <a:gd name="connsiteX5-281" fmla="*/ 0 w 2023046"/>
                <a:gd name="connsiteY5-282" fmla="*/ 1557880 h 15578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2" name="组合 1"/>
          <p:cNvGrpSpPr/>
          <p:nvPr/>
        </p:nvGrpSpPr>
        <p:grpSpPr>
          <a:xfrm>
            <a:off x="3237275" y="2021434"/>
            <a:ext cx="2864179" cy="2179697"/>
            <a:chOff x="3236480" y="2021433"/>
            <a:chExt cx="2864179" cy="2179697"/>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8900000" scaled="1"/>
            <a:tileRect/>
          </a:gradFill>
        </p:grpSpPr>
        <p:sp>
          <p:nvSpPr>
            <p:cNvPr id="52" name="任意多边形 51"/>
            <p:cNvSpPr/>
            <p:nvPr/>
          </p:nvSpPr>
          <p:spPr>
            <a:xfrm>
              <a:off x="5538099"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53" name="任意多边形 52"/>
            <p:cNvSpPr/>
            <p:nvPr/>
          </p:nvSpPr>
          <p:spPr>
            <a:xfrm>
              <a:off x="3236480" y="2021433"/>
              <a:ext cx="2836007" cy="217969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16965"/>
                <a:gd name="connsiteY0-176" fmla="*/ 1568040 h 1568040"/>
                <a:gd name="connsiteX1-177" fmla="*/ 937405 w 2016965"/>
                <a:gd name="connsiteY1-178" fmla="*/ 0 h 1568040"/>
                <a:gd name="connsiteX2-179" fmla="*/ 1921513 w 2016965"/>
                <a:gd name="connsiteY2-180" fmla="*/ 24603 h 1568040"/>
                <a:gd name="connsiteX3-181" fmla="*/ 2016965 w 2016965"/>
                <a:gd name="connsiteY3-182" fmla="*/ 118448 h 1568040"/>
                <a:gd name="connsiteX4-183" fmla="*/ 1019414 w 2016965"/>
                <a:gd name="connsiteY4-184" fmla="*/ 1566371 h 1568040"/>
                <a:gd name="connsiteX5-185" fmla="*/ 0 w 2016965"/>
                <a:gd name="connsiteY5-186" fmla="*/ 1568040 h 1568040"/>
                <a:gd name="connsiteX0-187" fmla="*/ 0 w 2016965"/>
                <a:gd name="connsiteY0-188" fmla="*/ 1550198 h 1550198"/>
                <a:gd name="connsiteX1-189" fmla="*/ 932945 w 2016965"/>
                <a:gd name="connsiteY1-190" fmla="*/ 0 h 1550198"/>
                <a:gd name="connsiteX2-191" fmla="*/ 1921513 w 2016965"/>
                <a:gd name="connsiteY2-192" fmla="*/ 6761 h 1550198"/>
                <a:gd name="connsiteX3-193" fmla="*/ 2016965 w 2016965"/>
                <a:gd name="connsiteY3-194" fmla="*/ 100606 h 1550198"/>
                <a:gd name="connsiteX4-195" fmla="*/ 1019414 w 2016965"/>
                <a:gd name="connsiteY4-196" fmla="*/ 1548529 h 1550198"/>
                <a:gd name="connsiteX5-197" fmla="*/ 0 w 2016965"/>
                <a:gd name="connsiteY5-198" fmla="*/ 1550198 h 15501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5" name="组合 4"/>
          <p:cNvGrpSpPr/>
          <p:nvPr/>
        </p:nvGrpSpPr>
        <p:grpSpPr>
          <a:xfrm>
            <a:off x="6567188" y="4161164"/>
            <a:ext cx="2874548" cy="2149585"/>
            <a:chOff x="6566394" y="4204652"/>
            <a:chExt cx="2874548" cy="2149585"/>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8" name="任意多边形 77"/>
            <p:cNvSpPr/>
            <p:nvPr/>
          </p:nvSpPr>
          <p:spPr>
            <a:xfrm flipH="1" flipV="1">
              <a:off x="6566394"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45" name="任意多边形 44"/>
            <p:cNvSpPr/>
            <p:nvPr/>
          </p:nvSpPr>
          <p:spPr>
            <a:xfrm flipH="1" flipV="1">
              <a:off x="6595751" y="4204652"/>
              <a:ext cx="2845191" cy="2149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1994106"/>
                <a:gd name="connsiteY0-176" fmla="*/ 1564775 h 1566371"/>
                <a:gd name="connsiteX1-177" fmla="*/ 914546 w 1994106"/>
                <a:gd name="connsiteY1-178" fmla="*/ 0 h 1566371"/>
                <a:gd name="connsiteX2-179" fmla="*/ 1898654 w 1994106"/>
                <a:gd name="connsiteY2-180" fmla="*/ 24603 h 1566371"/>
                <a:gd name="connsiteX3-181" fmla="*/ 1994106 w 1994106"/>
                <a:gd name="connsiteY3-182" fmla="*/ 118448 h 1566371"/>
                <a:gd name="connsiteX4-183" fmla="*/ 996555 w 1994106"/>
                <a:gd name="connsiteY4-184" fmla="*/ 1566371 h 1566371"/>
                <a:gd name="connsiteX5-185" fmla="*/ 0 w 1994106"/>
                <a:gd name="connsiteY5-186" fmla="*/ 1564775 h 1566371"/>
                <a:gd name="connsiteX0-187" fmla="*/ 0 w 2010434"/>
                <a:gd name="connsiteY0-188" fmla="*/ 1564775 h 1566371"/>
                <a:gd name="connsiteX1-189" fmla="*/ 930874 w 2010434"/>
                <a:gd name="connsiteY1-190" fmla="*/ 0 h 1566371"/>
                <a:gd name="connsiteX2-191" fmla="*/ 1914982 w 2010434"/>
                <a:gd name="connsiteY2-192" fmla="*/ 24603 h 1566371"/>
                <a:gd name="connsiteX3-193" fmla="*/ 2010434 w 2010434"/>
                <a:gd name="connsiteY3-194" fmla="*/ 118448 h 1566371"/>
                <a:gd name="connsiteX4-195" fmla="*/ 1012883 w 2010434"/>
                <a:gd name="connsiteY4-196" fmla="*/ 1566371 h 1566371"/>
                <a:gd name="connsiteX5-197" fmla="*/ 0 w 2010434"/>
                <a:gd name="connsiteY5-198" fmla="*/ 1564775 h 1566371"/>
                <a:gd name="connsiteX0-199" fmla="*/ 0 w 2023497"/>
                <a:gd name="connsiteY0-200" fmla="*/ 1519055 h 1566371"/>
                <a:gd name="connsiteX1-201" fmla="*/ 943937 w 2023497"/>
                <a:gd name="connsiteY1-202" fmla="*/ 0 h 1566371"/>
                <a:gd name="connsiteX2-203" fmla="*/ 1928045 w 2023497"/>
                <a:gd name="connsiteY2-204" fmla="*/ 24603 h 1566371"/>
                <a:gd name="connsiteX3-205" fmla="*/ 2023497 w 2023497"/>
                <a:gd name="connsiteY3-206" fmla="*/ 118448 h 1566371"/>
                <a:gd name="connsiteX4-207" fmla="*/ 1025946 w 2023497"/>
                <a:gd name="connsiteY4-208" fmla="*/ 1566371 h 1566371"/>
                <a:gd name="connsiteX5-209" fmla="*/ 0 w 2023497"/>
                <a:gd name="connsiteY5-210" fmla="*/ 1519055 h 1566371"/>
                <a:gd name="connsiteX0-211" fmla="*/ 0 w 2023497"/>
                <a:gd name="connsiteY0-212" fmla="*/ 1519055 h 1519055"/>
                <a:gd name="connsiteX1-213" fmla="*/ 943937 w 2023497"/>
                <a:gd name="connsiteY1-214" fmla="*/ 0 h 1519055"/>
                <a:gd name="connsiteX2-215" fmla="*/ 1928045 w 2023497"/>
                <a:gd name="connsiteY2-216" fmla="*/ 24603 h 1519055"/>
                <a:gd name="connsiteX3-217" fmla="*/ 2023497 w 2023497"/>
                <a:gd name="connsiteY3-218" fmla="*/ 118448 h 1519055"/>
                <a:gd name="connsiteX4-219" fmla="*/ 1019415 w 2023497"/>
                <a:gd name="connsiteY4-220" fmla="*/ 1491259 h 1519055"/>
                <a:gd name="connsiteX5-221" fmla="*/ 0 w 2023497"/>
                <a:gd name="connsiteY5-222" fmla="*/ 1519055 h 1519055"/>
                <a:gd name="connsiteX0-223" fmla="*/ 0 w 2023497"/>
                <a:gd name="connsiteY0-224" fmla="*/ 1519055 h 1519055"/>
                <a:gd name="connsiteX1-225" fmla="*/ 943937 w 2023497"/>
                <a:gd name="connsiteY1-226" fmla="*/ 0 h 1519055"/>
                <a:gd name="connsiteX2-227" fmla="*/ 1928045 w 2023497"/>
                <a:gd name="connsiteY2-228" fmla="*/ 24603 h 1519055"/>
                <a:gd name="connsiteX3-229" fmla="*/ 2023497 w 2023497"/>
                <a:gd name="connsiteY3-230" fmla="*/ 118448 h 1519055"/>
                <a:gd name="connsiteX4-231" fmla="*/ 1019415 w 2023497"/>
                <a:gd name="connsiteY4-232" fmla="*/ 1504322 h 1519055"/>
                <a:gd name="connsiteX5-233" fmla="*/ 0 w 2023497"/>
                <a:gd name="connsiteY5-234" fmla="*/ 1519055 h 1519055"/>
                <a:gd name="connsiteX0-235" fmla="*/ 0 w 2023497"/>
                <a:gd name="connsiteY0-236" fmla="*/ 1519055 h 1519055"/>
                <a:gd name="connsiteX1-237" fmla="*/ 943937 w 2023497"/>
                <a:gd name="connsiteY1-238" fmla="*/ 0 h 1519055"/>
                <a:gd name="connsiteX2-239" fmla="*/ 1928045 w 2023497"/>
                <a:gd name="connsiteY2-240" fmla="*/ 24603 h 1519055"/>
                <a:gd name="connsiteX3-241" fmla="*/ 2023497 w 2023497"/>
                <a:gd name="connsiteY3-242" fmla="*/ 118448 h 1519055"/>
                <a:gd name="connsiteX4-243" fmla="*/ 1029212 w 2023497"/>
                <a:gd name="connsiteY4-244" fmla="*/ 1507588 h 1519055"/>
                <a:gd name="connsiteX5-245" fmla="*/ 0 w 2023497"/>
                <a:gd name="connsiteY5-246" fmla="*/ 1519055 h 1519055"/>
                <a:gd name="connsiteX0-247" fmla="*/ 0 w 2023497"/>
                <a:gd name="connsiteY0-248" fmla="*/ 1519055 h 1548476"/>
                <a:gd name="connsiteX1-249" fmla="*/ 943937 w 2023497"/>
                <a:gd name="connsiteY1-250" fmla="*/ 0 h 1548476"/>
                <a:gd name="connsiteX2-251" fmla="*/ 1928045 w 2023497"/>
                <a:gd name="connsiteY2-252" fmla="*/ 24603 h 1548476"/>
                <a:gd name="connsiteX3-253" fmla="*/ 2023497 w 2023497"/>
                <a:gd name="connsiteY3-254" fmla="*/ 118448 h 1548476"/>
                <a:gd name="connsiteX4-255" fmla="*/ 1025495 w 2023497"/>
                <a:gd name="connsiteY4-256" fmla="*/ 1548476 h 1548476"/>
                <a:gd name="connsiteX5-257" fmla="*/ 0 w 2023497"/>
                <a:gd name="connsiteY5-258" fmla="*/ 1519055 h 1548476"/>
                <a:gd name="connsiteX0-259" fmla="*/ 0 w 2023497"/>
                <a:gd name="connsiteY0-260" fmla="*/ 1537640 h 1548476"/>
                <a:gd name="connsiteX1-261" fmla="*/ 943937 w 2023497"/>
                <a:gd name="connsiteY1-262" fmla="*/ 0 h 1548476"/>
                <a:gd name="connsiteX2-263" fmla="*/ 1928045 w 2023497"/>
                <a:gd name="connsiteY2-264" fmla="*/ 24603 h 1548476"/>
                <a:gd name="connsiteX3-265" fmla="*/ 2023497 w 2023497"/>
                <a:gd name="connsiteY3-266" fmla="*/ 118448 h 1548476"/>
                <a:gd name="connsiteX4-267" fmla="*/ 1025495 w 2023497"/>
                <a:gd name="connsiteY4-268" fmla="*/ 1548476 h 1548476"/>
                <a:gd name="connsiteX5-269" fmla="*/ 0 w 2023497"/>
                <a:gd name="connsiteY5-270" fmla="*/ 1537640 h 1548476"/>
                <a:gd name="connsiteX0-271" fmla="*/ 0 w 2023497"/>
                <a:gd name="connsiteY0-272" fmla="*/ 1545841 h 1548476"/>
                <a:gd name="connsiteX1-273" fmla="*/ 943937 w 2023497"/>
                <a:gd name="connsiteY1-274" fmla="*/ 0 h 1548476"/>
                <a:gd name="connsiteX2-275" fmla="*/ 1928045 w 2023497"/>
                <a:gd name="connsiteY2-276" fmla="*/ 24603 h 1548476"/>
                <a:gd name="connsiteX3-277" fmla="*/ 2023497 w 2023497"/>
                <a:gd name="connsiteY3-278" fmla="*/ 118448 h 1548476"/>
                <a:gd name="connsiteX4-279" fmla="*/ 1025495 w 2023497"/>
                <a:gd name="connsiteY4-280" fmla="*/ 1548476 h 1548476"/>
                <a:gd name="connsiteX5-281" fmla="*/ 0 w 2023497"/>
                <a:gd name="connsiteY5-282" fmla="*/ 1545841 h 1548476"/>
                <a:gd name="connsiteX0-283" fmla="*/ 0 w 2023497"/>
                <a:gd name="connsiteY0-284" fmla="*/ 1545841 h 1560778"/>
                <a:gd name="connsiteX1-285" fmla="*/ 943937 w 2023497"/>
                <a:gd name="connsiteY1-286" fmla="*/ 0 h 1560778"/>
                <a:gd name="connsiteX2-287" fmla="*/ 1928045 w 2023497"/>
                <a:gd name="connsiteY2-288" fmla="*/ 24603 h 1560778"/>
                <a:gd name="connsiteX3-289" fmla="*/ 2023497 w 2023497"/>
                <a:gd name="connsiteY3-290" fmla="*/ 118448 h 1560778"/>
                <a:gd name="connsiteX4-291" fmla="*/ 1013194 w 2023497"/>
                <a:gd name="connsiteY4-292" fmla="*/ 1560778 h 1560778"/>
                <a:gd name="connsiteX5-293" fmla="*/ 0 w 2023497"/>
                <a:gd name="connsiteY5-294" fmla="*/ 1545841 h 1560778"/>
                <a:gd name="connsiteX0-295" fmla="*/ 0 w 2023497"/>
                <a:gd name="connsiteY0-296" fmla="*/ 1545841 h 1545841"/>
                <a:gd name="connsiteX1-297" fmla="*/ 943937 w 2023497"/>
                <a:gd name="connsiteY1-298" fmla="*/ 0 h 1545841"/>
                <a:gd name="connsiteX2-299" fmla="*/ 1928045 w 2023497"/>
                <a:gd name="connsiteY2-300" fmla="*/ 24603 h 1545841"/>
                <a:gd name="connsiteX3-301" fmla="*/ 2023497 w 2023497"/>
                <a:gd name="connsiteY3-302" fmla="*/ 118448 h 1545841"/>
                <a:gd name="connsiteX4-303" fmla="*/ 1013194 w 2023497"/>
                <a:gd name="connsiteY4-304" fmla="*/ 1544377 h 1545841"/>
                <a:gd name="connsiteX5-305" fmla="*/ 0 w 2023497"/>
                <a:gd name="connsiteY5-306" fmla="*/ 1545841 h 1545841"/>
                <a:gd name="connsiteX0-307" fmla="*/ 0 w 2023497"/>
                <a:gd name="connsiteY0-308" fmla="*/ 1545841 h 1552578"/>
                <a:gd name="connsiteX1-309" fmla="*/ 943937 w 2023497"/>
                <a:gd name="connsiteY1-310" fmla="*/ 0 h 1552578"/>
                <a:gd name="connsiteX2-311" fmla="*/ 1928045 w 2023497"/>
                <a:gd name="connsiteY2-312" fmla="*/ 24603 h 1552578"/>
                <a:gd name="connsiteX3-313" fmla="*/ 2023497 w 2023497"/>
                <a:gd name="connsiteY3-314" fmla="*/ 118448 h 1552578"/>
                <a:gd name="connsiteX4-315" fmla="*/ 1009093 w 2023497"/>
                <a:gd name="connsiteY4-316" fmla="*/ 1552578 h 1552578"/>
                <a:gd name="connsiteX5-317" fmla="*/ 0 w 2023497"/>
                <a:gd name="connsiteY5-318" fmla="*/ 1545841 h 1552578"/>
                <a:gd name="connsiteX0-319" fmla="*/ 0 w 2023497"/>
                <a:gd name="connsiteY0-320" fmla="*/ 1522046 h 1528783"/>
                <a:gd name="connsiteX1-321" fmla="*/ 930340 w 2023497"/>
                <a:gd name="connsiteY1-322" fmla="*/ 0 h 1528783"/>
                <a:gd name="connsiteX2-323" fmla="*/ 1928045 w 2023497"/>
                <a:gd name="connsiteY2-324" fmla="*/ 808 h 1528783"/>
                <a:gd name="connsiteX3-325" fmla="*/ 2023497 w 2023497"/>
                <a:gd name="connsiteY3-326" fmla="*/ 94653 h 1528783"/>
                <a:gd name="connsiteX4-327" fmla="*/ 1009093 w 2023497"/>
                <a:gd name="connsiteY4-328" fmla="*/ 1528783 h 1528783"/>
                <a:gd name="connsiteX5-329" fmla="*/ 0 w 2023497"/>
                <a:gd name="connsiteY5-330" fmla="*/ 1522046 h 1528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4" name="组合 3"/>
          <p:cNvGrpSpPr/>
          <p:nvPr/>
        </p:nvGrpSpPr>
        <p:grpSpPr>
          <a:xfrm>
            <a:off x="3232681" y="4185258"/>
            <a:ext cx="2868772" cy="2188952"/>
            <a:chOff x="3231887" y="4185258"/>
            <a:chExt cx="2868772" cy="2188952"/>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7" name="任意多边形 76"/>
            <p:cNvSpPr/>
            <p:nvPr/>
          </p:nvSpPr>
          <p:spPr>
            <a:xfrm flipV="1">
              <a:off x="5538099"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49" name="任意多边形 48"/>
            <p:cNvSpPr/>
            <p:nvPr/>
          </p:nvSpPr>
          <p:spPr>
            <a:xfrm flipV="1">
              <a:off x="3231887" y="4185258"/>
              <a:ext cx="2840599" cy="2188952"/>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0231"/>
                <a:gd name="connsiteY0-176" fmla="*/ 1554978 h 1566371"/>
                <a:gd name="connsiteX1-177" fmla="*/ 940671 w 2020231"/>
                <a:gd name="connsiteY1-178" fmla="*/ 0 h 1566371"/>
                <a:gd name="connsiteX2-179" fmla="*/ 1924779 w 2020231"/>
                <a:gd name="connsiteY2-180" fmla="*/ 24603 h 1566371"/>
                <a:gd name="connsiteX3-181" fmla="*/ 2020231 w 2020231"/>
                <a:gd name="connsiteY3-182" fmla="*/ 118448 h 1566371"/>
                <a:gd name="connsiteX4-183" fmla="*/ 1022680 w 2020231"/>
                <a:gd name="connsiteY4-184" fmla="*/ 1566371 h 1566371"/>
                <a:gd name="connsiteX5-185" fmla="*/ 0 w 2020231"/>
                <a:gd name="connsiteY5-186" fmla="*/ 1554978 h 1566371"/>
                <a:gd name="connsiteX0-187" fmla="*/ 0 w 2020231"/>
                <a:gd name="connsiteY0-188" fmla="*/ 1545387 h 1556780"/>
                <a:gd name="connsiteX1-189" fmla="*/ 931079 w 2020231"/>
                <a:gd name="connsiteY1-190" fmla="*/ 0 h 1556780"/>
                <a:gd name="connsiteX2-191" fmla="*/ 1924779 w 2020231"/>
                <a:gd name="connsiteY2-192" fmla="*/ 15012 h 1556780"/>
                <a:gd name="connsiteX3-193" fmla="*/ 2020231 w 2020231"/>
                <a:gd name="connsiteY3-194" fmla="*/ 108857 h 1556780"/>
                <a:gd name="connsiteX4-195" fmla="*/ 1022680 w 2020231"/>
                <a:gd name="connsiteY4-196" fmla="*/ 1556780 h 1556780"/>
                <a:gd name="connsiteX5-197" fmla="*/ 0 w 2020231"/>
                <a:gd name="connsiteY5-198" fmla="*/ 1545387 h 1556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8" name="组合 7"/>
          <p:cNvGrpSpPr/>
          <p:nvPr/>
        </p:nvGrpSpPr>
        <p:grpSpPr>
          <a:xfrm>
            <a:off x="2333018" y="2356940"/>
            <a:ext cx="8247556" cy="3643436"/>
            <a:chOff x="2332224" y="2356940"/>
            <a:chExt cx="8247556" cy="3643436"/>
          </a:xfrm>
        </p:grpSpPr>
        <p:grpSp>
          <p:nvGrpSpPr>
            <p:cNvPr id="6" name="组合 5"/>
            <p:cNvGrpSpPr/>
            <p:nvPr/>
          </p:nvGrpSpPr>
          <p:grpSpPr>
            <a:xfrm>
              <a:off x="2433471" y="2356940"/>
              <a:ext cx="8081289" cy="3643436"/>
              <a:chOff x="2433471" y="2356940"/>
              <a:chExt cx="8081289" cy="3643436"/>
            </a:xfrm>
          </p:grpSpPr>
          <p:grpSp>
            <p:nvGrpSpPr>
              <p:cNvPr id="40" name="组合 39"/>
              <p:cNvGrpSpPr/>
              <p:nvPr/>
            </p:nvGrpSpPr>
            <p:grpSpPr>
              <a:xfrm>
                <a:off x="2433471" y="2356940"/>
                <a:ext cx="8081289" cy="64285"/>
                <a:chOff x="1172471" y="1676076"/>
                <a:chExt cx="5747404" cy="45719"/>
              </a:xfrm>
            </p:grpSpPr>
            <p:sp>
              <p:nvSpPr>
                <p:cNvPr id="54" name="椭圆 53"/>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55" name="椭圆 54"/>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39" name="组合 38"/>
              <p:cNvGrpSpPr/>
              <p:nvPr/>
            </p:nvGrpSpPr>
            <p:grpSpPr>
              <a:xfrm>
                <a:off x="2433471" y="5936091"/>
                <a:ext cx="8081289" cy="64285"/>
                <a:chOff x="1172471" y="1676076"/>
                <a:chExt cx="5747404" cy="45719"/>
              </a:xfrm>
            </p:grpSpPr>
            <p:sp>
              <p:nvSpPr>
                <p:cNvPr id="56" name="椭圆 5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57" name="椭圆 5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sp>
          <p:nvSpPr>
            <p:cNvPr id="41" name="椭圆 40"/>
            <p:cNvSpPr/>
            <p:nvPr/>
          </p:nvSpPr>
          <p:spPr>
            <a:xfrm>
              <a:off x="2332224"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47" name="椭圆 46"/>
            <p:cNvSpPr/>
            <p:nvPr/>
          </p:nvSpPr>
          <p:spPr>
            <a:xfrm>
              <a:off x="7643567"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7" name="组合 6"/>
          <p:cNvGrpSpPr/>
          <p:nvPr/>
        </p:nvGrpSpPr>
        <p:grpSpPr>
          <a:xfrm>
            <a:off x="4170069" y="2741823"/>
            <a:ext cx="4505149" cy="2811703"/>
            <a:chOff x="4169274" y="2741822"/>
            <a:chExt cx="4505149" cy="2811703"/>
          </a:xfrm>
        </p:grpSpPr>
        <p:sp>
          <p:nvSpPr>
            <p:cNvPr id="68" name="Freeform 8"/>
            <p:cNvSpPr>
              <a:spLocks noEditPoints="1"/>
            </p:cNvSpPr>
            <p:nvPr/>
          </p:nvSpPr>
          <p:spPr bwMode="auto">
            <a:xfrm>
              <a:off x="4265623" y="4987662"/>
              <a:ext cx="520311" cy="442192"/>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pPr>
              <a:endParaRPr lang="zh-CN" altLang="en-US" sz="2530">
                <a:solidFill>
                  <a:prstClr val="black"/>
                </a:solidFill>
              </a:endParaRPr>
            </a:p>
          </p:txBody>
        </p:sp>
        <p:sp>
          <p:nvSpPr>
            <p:cNvPr id="69" name="Freeform 7"/>
            <p:cNvSpPr>
              <a:spLocks noEditPoints="1"/>
            </p:cNvSpPr>
            <p:nvPr/>
          </p:nvSpPr>
          <p:spPr bwMode="auto">
            <a:xfrm>
              <a:off x="8172826" y="4969295"/>
              <a:ext cx="501597" cy="584230"/>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pPr>
              <a:endParaRPr lang="zh-CN" altLang="en-US" sz="2530">
                <a:solidFill>
                  <a:prstClr val="black"/>
                </a:solidFill>
              </a:endParaRPr>
            </a:p>
          </p:txBody>
        </p:sp>
        <p:grpSp>
          <p:nvGrpSpPr>
            <p:cNvPr id="70" name="Group 14"/>
            <p:cNvGrpSpPr/>
            <p:nvPr/>
          </p:nvGrpSpPr>
          <p:grpSpPr>
            <a:xfrm>
              <a:off x="4169274" y="2796059"/>
              <a:ext cx="571258" cy="484420"/>
              <a:chOff x="4130294" y="1070076"/>
              <a:chExt cx="635754" cy="539115"/>
            </a:xfrm>
            <a:solidFill>
              <a:schemeClr val="bg1"/>
            </a:solidFill>
          </p:grpSpPr>
          <p:sp>
            <p:nvSpPr>
              <p:cNvPr id="71"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72" tIns="64286" rIns="128572" bIns="64286" numCol="1" anchor="t" anchorCtr="0" compatLnSpc="1"/>
              <a:lstStyle/>
              <a:p>
                <a:pPr fontAlgn="base">
                  <a:spcBef>
                    <a:spcPct val="0"/>
                  </a:spcBef>
                  <a:spcAft>
                    <a:spcPct val="0"/>
                  </a:spcAft>
                </a:pPr>
                <a:endParaRPr lang="en-US" sz="2530" dirty="0">
                  <a:solidFill>
                    <a:schemeClr val="bg1"/>
                  </a:solidFill>
                </a:endParaRPr>
              </a:p>
            </p:txBody>
          </p:sp>
          <p:sp>
            <p:nvSpPr>
              <p:cNvPr id="72"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72" tIns="64286" rIns="128572" bIns="64286" numCol="1" anchor="t" anchorCtr="0" compatLnSpc="1"/>
              <a:lstStyle/>
              <a:p>
                <a:pPr fontAlgn="base">
                  <a:spcBef>
                    <a:spcPct val="0"/>
                  </a:spcBef>
                  <a:spcAft>
                    <a:spcPct val="0"/>
                  </a:spcAft>
                </a:pPr>
                <a:endParaRPr lang="en-US" sz="2530">
                  <a:solidFill>
                    <a:schemeClr val="bg1"/>
                  </a:solidFill>
                </a:endParaRPr>
              </a:p>
            </p:txBody>
          </p:sp>
        </p:grpSp>
        <p:sp>
          <p:nvSpPr>
            <p:cNvPr id="67" name="Freeform 21"/>
            <p:cNvSpPr>
              <a:spLocks noEditPoints="1"/>
            </p:cNvSpPr>
            <p:nvPr/>
          </p:nvSpPr>
          <p:spPr bwMode="auto">
            <a:xfrm>
              <a:off x="8018320" y="2741822"/>
              <a:ext cx="425826" cy="574866"/>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pPr>
              <a:endParaRPr lang="zh-CN" altLang="en-US" sz="2530">
                <a:solidFill>
                  <a:prstClr val="black"/>
                </a:solidFill>
              </a:endParaRPr>
            </a:p>
          </p:txBody>
        </p:sp>
      </p:grpSp>
      <p:sp>
        <p:nvSpPr>
          <p:cNvPr id="34" name="TextBox 41"/>
          <p:cNvSpPr txBox="1"/>
          <p:nvPr/>
        </p:nvSpPr>
        <p:spPr>
          <a:xfrm>
            <a:off x="836926"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836926" y="276321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36926"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36926" y="462059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41"/>
          <p:cNvSpPr txBox="1"/>
          <p:nvPr/>
        </p:nvSpPr>
        <p:spPr>
          <a:xfrm>
            <a:off x="9366563"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2" name="TextBox 170"/>
          <p:cNvSpPr txBox="1"/>
          <p:nvPr/>
        </p:nvSpPr>
        <p:spPr>
          <a:xfrm>
            <a:off x="9366563" y="276321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1"/>
          <p:cNvSpPr txBox="1"/>
          <p:nvPr/>
        </p:nvSpPr>
        <p:spPr>
          <a:xfrm>
            <a:off x="9366563"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4" name="TextBox 170"/>
          <p:cNvSpPr txBox="1"/>
          <p:nvPr/>
        </p:nvSpPr>
        <p:spPr>
          <a:xfrm>
            <a:off x="9366563" y="462059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47"/>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anim calcmode="lin" valueType="num">
                                      <p:cBhvr>
                                        <p:cTn id="36" dur="500" fill="hold"/>
                                        <p:tgtEl>
                                          <p:spTgt spid="34"/>
                                        </p:tgtEl>
                                        <p:attrNameLst>
                                          <p:attrName>ppt_x</p:attrName>
                                        </p:attrNameLst>
                                      </p:cBhvr>
                                      <p:tavLst>
                                        <p:tav tm="0">
                                          <p:val>
                                            <p:strVal val="#ppt_x"/>
                                          </p:val>
                                        </p:tav>
                                        <p:tav tm="100000">
                                          <p:val>
                                            <p:strVal val="#ppt_x"/>
                                          </p:val>
                                        </p:tav>
                                      </p:tavLst>
                                    </p:anim>
                                    <p:anim calcmode="lin" valueType="num">
                                      <p:cBhvr>
                                        <p:cTn id="37" dur="500" fill="hold"/>
                                        <p:tgtEl>
                                          <p:spTgt spid="3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anim calcmode="lin" valueType="num">
                                      <p:cBhvr>
                                        <p:cTn id="56" dur="500" fill="hold"/>
                                        <p:tgtEl>
                                          <p:spTgt spid="38"/>
                                        </p:tgtEl>
                                        <p:attrNameLst>
                                          <p:attrName>ppt_x</p:attrName>
                                        </p:attrNameLst>
                                      </p:cBhvr>
                                      <p:tavLst>
                                        <p:tav tm="0">
                                          <p:val>
                                            <p:strVal val="#ppt_x"/>
                                          </p:val>
                                        </p:tav>
                                        <p:tav tm="100000">
                                          <p:val>
                                            <p:strVal val="#ppt_x"/>
                                          </p:val>
                                        </p:tav>
                                      </p:tavLst>
                                    </p:anim>
                                    <p:anim calcmode="lin" valueType="num">
                                      <p:cBhvr>
                                        <p:cTn id="57" dur="500" fill="hold"/>
                                        <p:tgtEl>
                                          <p:spTgt spid="3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2" grpId="0"/>
      <p:bldP spid="43" grpId="0"/>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AUTOCOLOR" val="TRUE"/>
  <p:tag name="MH_TYPE" val="CONTENTS"/>
  <p:tag name="ID" val="547132"/>
</p:tagLst>
</file>

<file path=ppt/tags/tag10.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OTHERS"/>
  <p:tag name="ID" val="547132"/>
</p:tagLst>
</file>

<file path=ppt/tags/tag11.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OTHERS"/>
  <p:tag name="ID" val="547132"/>
</p:tagLst>
</file>

<file path=ppt/tags/tag2.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4"/>
</p:tagLst>
</file>

<file path=ppt/theme/theme1.xml><?xml version="1.0" encoding="utf-8"?>
<a:theme xmlns:a="http://schemas.openxmlformats.org/drawingml/2006/main" name="1_自定义设计方案">
  <a:themeElements>
    <a:clrScheme name="自定义 295">
      <a:dk1>
        <a:sysClr val="windowText" lastClr="000000"/>
      </a:dk1>
      <a:lt1>
        <a:sysClr val="window" lastClr="FFFFFF"/>
      </a:lt1>
      <a:dk2>
        <a:srgbClr val="44546A"/>
      </a:dk2>
      <a:lt2>
        <a:srgbClr val="E7E6E6"/>
      </a:lt2>
      <a:accent1>
        <a:srgbClr val="E89E00"/>
      </a:accent1>
      <a:accent2>
        <a:srgbClr val="157DA8"/>
      </a:accent2>
      <a:accent3>
        <a:srgbClr val="E89E00"/>
      </a:accent3>
      <a:accent4>
        <a:srgbClr val="157DA8"/>
      </a:accent4>
      <a:accent5>
        <a:srgbClr val="E89E00"/>
      </a:accent5>
      <a:accent6>
        <a:srgbClr val="157DA8"/>
      </a:accent6>
      <a:hlink>
        <a:srgbClr val="E89E00"/>
      </a:hlink>
      <a:folHlink>
        <a:srgbClr val="157DA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2925</Words>
  <Application>Microsoft Office PowerPoint</Application>
  <PresentationFormat>自定义</PresentationFormat>
  <Paragraphs>226</Paragraphs>
  <Slides>22</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HelveticaNeueLT Pro 35 Th</vt:lpstr>
      <vt:lpstr>华文新魏</vt:lpstr>
      <vt:lpstr>宋体</vt:lpstr>
      <vt:lpstr>微软雅黑</vt:lpstr>
      <vt:lpstr>Arial</vt:lpstr>
      <vt:lpstr>Calibri</vt:lpstr>
      <vt:lpstr>Calibri Light</vt:lpstr>
      <vt:lpstr>Franklin Gothic Medium</vt:lpstr>
      <vt:lpstr>Impact</vt:lpstr>
      <vt:lpstr>Wingdings</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2</cp:revision>
  <dcterms:created xsi:type="dcterms:W3CDTF">2016-10-17T14:00:00Z</dcterms:created>
  <dcterms:modified xsi:type="dcterms:W3CDTF">2019-03-11T08:59:32Z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